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2" r:id="rId3"/>
    <p:sldMasterId id="2147483714" r:id="rId4"/>
    <p:sldMasterId id="2147483762" r:id="rId5"/>
    <p:sldMasterId id="2147483774" r:id="rId6"/>
    <p:sldMasterId id="2147483786" r:id="rId7"/>
    <p:sldMasterId id="2147483798" r:id="rId8"/>
  </p:sldMasterIdLst>
  <p:notesMasterIdLst>
    <p:notesMasterId r:id="rId35"/>
  </p:notesMasterIdLst>
  <p:sldIdLst>
    <p:sldId id="260" r:id="rId9"/>
    <p:sldId id="453" r:id="rId10"/>
    <p:sldId id="404" r:id="rId11"/>
    <p:sldId id="257" r:id="rId12"/>
    <p:sldId id="256" r:id="rId13"/>
    <p:sldId id="458" r:id="rId14"/>
    <p:sldId id="407" r:id="rId15"/>
    <p:sldId id="455" r:id="rId16"/>
    <p:sldId id="445" r:id="rId17"/>
    <p:sldId id="451" r:id="rId18"/>
    <p:sldId id="399" r:id="rId19"/>
    <p:sldId id="442" r:id="rId20"/>
    <p:sldId id="420" r:id="rId21"/>
    <p:sldId id="424" r:id="rId22"/>
    <p:sldId id="443" r:id="rId23"/>
    <p:sldId id="382" r:id="rId24"/>
    <p:sldId id="413" r:id="rId25"/>
    <p:sldId id="414" r:id="rId26"/>
    <p:sldId id="433" r:id="rId27"/>
    <p:sldId id="434" r:id="rId28"/>
    <p:sldId id="417" r:id="rId29"/>
    <p:sldId id="449" r:id="rId30"/>
    <p:sldId id="450" r:id="rId31"/>
    <p:sldId id="289" r:id="rId32"/>
    <p:sldId id="267" r:id="rId33"/>
    <p:sldId id="2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CC0099"/>
    <a:srgbClr val="660033"/>
    <a:srgbClr val="FFFFFF"/>
    <a:srgbClr val="CCFFFF"/>
    <a:srgbClr val="33CCFF"/>
    <a:srgbClr val="000000"/>
    <a:srgbClr val="9933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79" autoAdjust="0"/>
  </p:normalViewPr>
  <p:slideViewPr>
    <p:cSldViewPr snapToGrid="0">
      <p:cViewPr varScale="1">
        <p:scale>
          <a:sx n="68" d="100"/>
          <a:sy n="68" d="100"/>
        </p:scale>
        <p:origin x="816"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EFE8A-1CE1-40BF-8F37-200A5314DB7D}"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50643-B056-44D9-9FB6-6AB62DC3B6F9}" type="slidenum">
              <a:rPr lang="en-US" smtClean="0"/>
              <a:t>‹#›</a:t>
            </a:fld>
            <a:endParaRPr lang="en-US"/>
          </a:p>
        </p:txBody>
      </p:sp>
    </p:spTree>
    <p:extLst>
      <p:ext uri="{BB962C8B-B14F-4D97-AF65-F5344CB8AC3E}">
        <p14:creationId xmlns:p14="http://schemas.microsoft.com/office/powerpoint/2010/main" val="37291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AB8BFC-7548-4274-9E97-804E6083B736}"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D1D8A-915C-4936-A558-922D07A7C5B7}" type="slidenum">
              <a:rPr lang="en-US" smtClean="0"/>
              <a:t>‹#›</a:t>
            </a:fld>
            <a:endParaRPr lang="en-US"/>
          </a:p>
        </p:txBody>
      </p:sp>
    </p:spTree>
    <p:extLst>
      <p:ext uri="{BB962C8B-B14F-4D97-AF65-F5344CB8AC3E}">
        <p14:creationId xmlns:p14="http://schemas.microsoft.com/office/powerpoint/2010/main" val="88133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B8BFC-7548-4274-9E97-804E6083B736}"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D1D8A-915C-4936-A558-922D07A7C5B7}" type="slidenum">
              <a:rPr lang="en-US" smtClean="0"/>
              <a:t>‹#›</a:t>
            </a:fld>
            <a:endParaRPr lang="en-US"/>
          </a:p>
        </p:txBody>
      </p:sp>
    </p:spTree>
    <p:extLst>
      <p:ext uri="{BB962C8B-B14F-4D97-AF65-F5344CB8AC3E}">
        <p14:creationId xmlns:p14="http://schemas.microsoft.com/office/powerpoint/2010/main" val="69965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B8BFC-7548-4274-9E97-804E6083B736}"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D1D8A-915C-4936-A558-922D07A7C5B7}" type="slidenum">
              <a:rPr lang="en-US" smtClean="0"/>
              <a:t>‹#›</a:t>
            </a:fld>
            <a:endParaRPr lang="en-US"/>
          </a:p>
        </p:txBody>
      </p:sp>
    </p:spTree>
    <p:extLst>
      <p:ext uri="{BB962C8B-B14F-4D97-AF65-F5344CB8AC3E}">
        <p14:creationId xmlns:p14="http://schemas.microsoft.com/office/powerpoint/2010/main" val="4150701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E78C1B-9D4E-4649-97DB-1659483C868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D7EFF4-13C3-4F7C-A67B-FCECB9CA297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850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13C414-EBD3-4AC2-A58D-EFA38162C95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04A046-F9A1-40DD-AC44-D149CA2041B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50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46C00F-D167-4A2D-8DDF-83780974BA9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B63B0-1B29-4271-BC74-E2F7EA50B0C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846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0F6BFD-1C9C-4A5D-9055-775366DFB25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930F2D-96E3-48C2-BFD9-51F43234CA9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404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2846030-EAB2-4EC0-BE7C-12E3C7A040F3}"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C7DB93-5761-4605-B1A8-896D5706EC4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783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39FCB7-9797-4D71-850D-59B869E2E1E3}"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4BC89E-E6CD-4B0E-A22A-1D17A4F2B02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857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4D58F4-3AB9-472C-B0AF-311A905DA24E}"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2C2E12-6D1C-4F3C-9807-692262F5116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02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1F85D20-D41D-46D0-9546-FE42F893D2B6}"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88073A-8EA6-4BC5-B1E7-D72C7C67A6B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40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B8BFC-7548-4274-9E97-804E6083B736}"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D1D8A-915C-4936-A558-922D07A7C5B7}" type="slidenum">
              <a:rPr lang="en-US" smtClean="0"/>
              <a:t>‹#›</a:t>
            </a:fld>
            <a:endParaRPr lang="en-US"/>
          </a:p>
        </p:txBody>
      </p:sp>
    </p:spTree>
    <p:extLst>
      <p:ext uri="{BB962C8B-B14F-4D97-AF65-F5344CB8AC3E}">
        <p14:creationId xmlns:p14="http://schemas.microsoft.com/office/powerpoint/2010/main" val="438827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BE792C-399F-40DE-A840-BCB962C8D85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5B806C-5C9A-4867-8565-B68D1333102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690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454E305-977D-4D37-8F01-95D783FB2EB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808616-FDD4-4E52-8CE9-56AF75AF284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884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37CE33-DCEF-46BF-A0D6-AF851085E7C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2B2DD2-A8F2-4D36-85F8-29DDD4DD391A}"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200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E78C1B-9D4E-4649-97DB-1659483C868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D7EFF4-13C3-4F7C-A67B-FCECB9CA297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301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13C414-EBD3-4AC2-A58D-EFA38162C95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04A046-F9A1-40DD-AC44-D149CA2041B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577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46C00F-D167-4A2D-8DDF-83780974BA9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CB63B0-1B29-4271-BC74-E2F7EA50B0C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931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0F6BFD-1C9C-4A5D-9055-775366DFB25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930F2D-96E3-48C2-BFD9-51F43234CA9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554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2846030-EAB2-4EC0-BE7C-12E3C7A040F3}"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C7DB93-5761-4605-B1A8-896D5706EC4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762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39FCB7-9797-4D71-850D-59B869E2E1E3}"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4BC89E-E6CD-4B0E-A22A-1D17A4F2B02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716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4D58F4-3AB9-472C-B0AF-311A905DA24E}"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2C2E12-6D1C-4F3C-9807-692262F5116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726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B8BFC-7548-4274-9E97-804E6083B736}"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D1D8A-915C-4936-A558-922D07A7C5B7}" type="slidenum">
              <a:rPr lang="en-US" smtClean="0"/>
              <a:t>‹#›</a:t>
            </a:fld>
            <a:endParaRPr lang="en-US"/>
          </a:p>
        </p:txBody>
      </p:sp>
    </p:spTree>
    <p:extLst>
      <p:ext uri="{BB962C8B-B14F-4D97-AF65-F5344CB8AC3E}">
        <p14:creationId xmlns:p14="http://schemas.microsoft.com/office/powerpoint/2010/main" val="3516564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1F85D20-D41D-46D0-9546-FE42F893D2B6}"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88073A-8EA6-4BC5-B1E7-D72C7C67A6B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390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BE792C-399F-40DE-A840-BCB962C8D85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5B806C-5C9A-4867-8565-B68D1333102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121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454E305-977D-4D37-8F01-95D783FB2EB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808616-FDD4-4E52-8CE9-56AF75AF284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484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37CE33-DCEF-46BF-A0D6-AF851085E7C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2B2DD2-A8F2-4D36-85F8-29DDD4DD391A}"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94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9DA6C54-FFF0-4BD5-99E7-3FCF3546002D}" type="slidenum">
              <a:rPr kumimoji="0" 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243040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6F0F36A-2204-4AF4-8CCF-85D06812E5E0}" type="slidenum">
              <a:rPr kumimoji="0" 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380403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1F5CF03-F7EE-4868-AC00-7A511CA2375F}" type="slidenum">
              <a:rPr kumimoji="0" 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573419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noChangeArrowheads="1"/>
          </p:cNvSpPr>
          <p:nvPr>
            <p:ph type="dt" sz="half" idx="10"/>
          </p:nvPr>
        </p:nvSpPr>
        <p:spPr/>
        <p:txBody>
          <a:bodyPr/>
          <a:lstStyle>
            <a:lvl1pPr defTabSz="457200" fontAlgn="auto">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Footer Placeholder 7"/>
          <p:cNvSpPr>
            <a:spLocks noGrp="1" noChangeArrowheads="1"/>
          </p:cNvSpPr>
          <p:nvPr>
            <p:ph type="ftr" sz="quarter" idx="11"/>
          </p:nvPr>
        </p:nvSpPr>
        <p:spPr/>
        <p:txBody>
          <a:bodyPr/>
          <a:lstStyle>
            <a:lvl1pPr defTabSz="457200" fontAlgn="auto">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Slide Number Placeholder 8"/>
          <p:cNvSpPr>
            <a:spLocks noGrp="1" noChangeArrowheads="1"/>
          </p:cNvSpPr>
          <p:nvPr>
            <p:ph type="sldNum" sz="quarter" idx="12"/>
          </p:nvPr>
        </p:nvSpPr>
        <p:spPr/>
        <p:txBody>
          <a:bodyPr/>
          <a:lstStyle>
            <a:lvl1pPr defTabSz="457200" fontAlgn="auto">
              <a:spcBef>
                <a:spcPts val="0"/>
              </a:spcBef>
              <a:spcAft>
                <a:spcPts val="0"/>
              </a:spcAf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06BC1B4-97B3-4656-863A-C84A2BC30686}" type="slidenum">
              <a:rPr kumimoji="0" 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225901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57200" fontAlgn="auto">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8"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9" name="Rectangle 6"/>
          <p:cNvSpPr>
            <a:spLocks noGrp="1" noChangeArrowheads="1"/>
          </p:cNvSpPr>
          <p:nvPr>
            <p:ph type="sldNum" sz="quarter" idx="12"/>
          </p:nvPr>
        </p:nvSpPr>
        <p:spPr/>
        <p:txBody>
          <a:bodyPr/>
          <a:lstStyle>
            <a:lvl1pPr defTabSz="457200" fontAlgn="auto">
              <a:spcBef>
                <a:spcPts val="0"/>
              </a:spcBef>
              <a:spcAft>
                <a:spcPts val="0"/>
              </a:spcAf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3AC217C-A54C-41F3-BBDB-9FD0B0CDF3AF}" type="slidenum">
              <a:rPr kumimoji="0" 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9155999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57200" fontAlgn="auto">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6"/>
          <p:cNvSpPr>
            <a:spLocks noGrp="1" noChangeArrowheads="1"/>
          </p:cNvSpPr>
          <p:nvPr>
            <p:ph type="sldNum" sz="quarter" idx="12"/>
          </p:nvPr>
        </p:nvSpPr>
        <p:spPr/>
        <p:txBody>
          <a:bodyPr/>
          <a:lstStyle>
            <a:lvl1pPr defTabSz="457200" fontAlgn="auto">
              <a:spcBef>
                <a:spcPts val="0"/>
              </a:spcBef>
              <a:spcAft>
                <a:spcPts val="0"/>
              </a:spcAf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30EAC53-FCF2-4A8F-AD31-23878705520D}" type="slidenum">
              <a:rPr kumimoji="0" 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85473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AB8BFC-7548-4274-9E97-804E6083B736}"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D1D8A-915C-4936-A558-922D07A7C5B7}" type="slidenum">
              <a:rPr lang="en-US" smtClean="0"/>
              <a:t>‹#›</a:t>
            </a:fld>
            <a:endParaRPr lang="en-US"/>
          </a:p>
        </p:txBody>
      </p:sp>
    </p:spTree>
    <p:extLst>
      <p:ext uri="{BB962C8B-B14F-4D97-AF65-F5344CB8AC3E}">
        <p14:creationId xmlns:p14="http://schemas.microsoft.com/office/powerpoint/2010/main" val="3476011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fontAlgn="auto">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3"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Rectangle 6"/>
          <p:cNvSpPr>
            <a:spLocks noGrp="1" noChangeArrowheads="1"/>
          </p:cNvSpPr>
          <p:nvPr>
            <p:ph type="sldNum" sz="quarter" idx="12"/>
          </p:nvPr>
        </p:nvSpPr>
        <p:spPr/>
        <p:txBody>
          <a:bodyPr/>
          <a:lstStyle>
            <a:lvl1pPr defTabSz="457200" fontAlgn="auto">
              <a:spcBef>
                <a:spcPts val="0"/>
              </a:spcBef>
              <a:spcAft>
                <a:spcPts val="0"/>
              </a:spcAf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33C1739-34F4-4BDA-8539-19DFC139796F}" type="slidenum">
              <a:rPr kumimoji="0" 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930815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defTabSz="457200" fontAlgn="auto">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Footer Placeholder 7"/>
          <p:cNvSpPr>
            <a:spLocks noGrp="1" noChangeArrowheads="1"/>
          </p:cNvSpPr>
          <p:nvPr>
            <p:ph type="ftr" sz="quarter" idx="11"/>
          </p:nvPr>
        </p:nvSpPr>
        <p:spPr/>
        <p:txBody>
          <a:bodyPr/>
          <a:lstStyle>
            <a:lvl1pPr defTabSz="457200" fontAlgn="auto">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Slide Number Placeholder 8"/>
          <p:cNvSpPr>
            <a:spLocks noGrp="1" noChangeArrowheads="1"/>
          </p:cNvSpPr>
          <p:nvPr>
            <p:ph type="sldNum" sz="quarter" idx="12"/>
          </p:nvPr>
        </p:nvSpPr>
        <p:spPr/>
        <p:txBody>
          <a:bodyPr/>
          <a:lstStyle>
            <a:lvl1pPr defTabSz="457200" fontAlgn="auto">
              <a:spcBef>
                <a:spcPts val="0"/>
              </a:spcBef>
              <a:spcAft>
                <a:spcPts val="0"/>
              </a:spcAf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4B68C5B-A29A-4693-A4A0-212F99713AF8}" type="slidenum">
              <a:rPr kumimoji="0" 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24754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defTabSz="457200" fontAlgn="auto">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Footer Placeholder 7"/>
          <p:cNvSpPr>
            <a:spLocks noGrp="1" noChangeArrowheads="1"/>
          </p:cNvSpPr>
          <p:nvPr>
            <p:ph type="ftr" sz="quarter" idx="11"/>
          </p:nvPr>
        </p:nvSpPr>
        <p:spPr/>
        <p:txBody>
          <a:bodyPr/>
          <a:lstStyle>
            <a:lvl1pPr defTabSz="457200" fontAlgn="auto">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Slide Number Placeholder 8"/>
          <p:cNvSpPr>
            <a:spLocks noGrp="1" noChangeArrowheads="1"/>
          </p:cNvSpPr>
          <p:nvPr>
            <p:ph type="sldNum" sz="quarter" idx="12"/>
          </p:nvPr>
        </p:nvSpPr>
        <p:spPr/>
        <p:txBody>
          <a:bodyPr/>
          <a:lstStyle>
            <a:lvl1pPr defTabSz="457200" fontAlgn="auto">
              <a:spcBef>
                <a:spcPts val="0"/>
              </a:spcBef>
              <a:spcAft>
                <a:spcPts val="0"/>
              </a:spcAf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F4B6D03-77DE-4F62-8565-40055F98006E}" type="slidenum">
              <a:rPr kumimoji="0" 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085015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53458E4-D1A4-45E0-A709-C4D162877960}" type="slidenum">
              <a:rPr kumimoji="0" 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978291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5B31216-8F50-4834-A960-589049CDA4E2}" type="slidenum">
              <a:rPr kumimoji="0" 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817076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4A3D-B1F1-20AB-4F2C-5D1AF3886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10FC37EA-8BB7-A30F-39B0-C54596EC9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CCCCECC9-7177-6F26-571D-DEA40F495369}"/>
              </a:ext>
            </a:extLst>
          </p:cNvPr>
          <p:cNvSpPr>
            <a:spLocks noGrp="1"/>
          </p:cNvSpPr>
          <p:nvPr>
            <p:ph type="dt" sz="half" idx="10"/>
          </p:nvPr>
        </p:nvSpPr>
        <p:spPr/>
        <p:txBody>
          <a:bodyPr/>
          <a:lstStyle/>
          <a:p>
            <a:fld id="{F83C9A16-D79C-4743-9223-621ECD9B1EE1}" type="datetimeFigureOut">
              <a:rPr lang="en-SG" smtClean="0"/>
              <a:t>28/10/2024</a:t>
            </a:fld>
            <a:endParaRPr lang="en-SG"/>
          </a:p>
        </p:txBody>
      </p:sp>
      <p:sp>
        <p:nvSpPr>
          <p:cNvPr id="5" name="Footer Placeholder 4">
            <a:extLst>
              <a:ext uri="{FF2B5EF4-FFF2-40B4-BE49-F238E27FC236}">
                <a16:creationId xmlns:a16="http://schemas.microsoft.com/office/drawing/2014/main" id="{1C3DB62D-6301-764F-72EE-42FD903297F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C682965-70DA-9E49-47AE-6D296EF57009}"/>
              </a:ext>
            </a:extLst>
          </p:cNvPr>
          <p:cNvSpPr>
            <a:spLocks noGrp="1"/>
          </p:cNvSpPr>
          <p:nvPr>
            <p:ph type="sldNum" sz="quarter" idx="12"/>
          </p:nvPr>
        </p:nvSpPr>
        <p:spPr/>
        <p:txBody>
          <a:bodyPr/>
          <a:lstStyle/>
          <a:p>
            <a:fld id="{A0755DE1-4AFA-46E7-ADFE-359F1A4D601A}" type="slidenum">
              <a:rPr lang="en-SG" smtClean="0"/>
              <a:t>‹#›</a:t>
            </a:fld>
            <a:endParaRPr lang="en-SG"/>
          </a:p>
        </p:txBody>
      </p:sp>
    </p:spTree>
    <p:extLst>
      <p:ext uri="{BB962C8B-B14F-4D97-AF65-F5344CB8AC3E}">
        <p14:creationId xmlns:p14="http://schemas.microsoft.com/office/powerpoint/2010/main" val="4270098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7E5C-4FD1-F73C-94D8-7B62E409FA8A}"/>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12BDAE4E-27C3-8EC0-B07F-7EC1933F40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85BE0FA-FD8B-5EE8-74EF-8005771AAA2E}"/>
              </a:ext>
            </a:extLst>
          </p:cNvPr>
          <p:cNvSpPr>
            <a:spLocks noGrp="1"/>
          </p:cNvSpPr>
          <p:nvPr>
            <p:ph type="dt" sz="half" idx="10"/>
          </p:nvPr>
        </p:nvSpPr>
        <p:spPr/>
        <p:txBody>
          <a:bodyPr/>
          <a:lstStyle/>
          <a:p>
            <a:fld id="{F83C9A16-D79C-4743-9223-621ECD9B1EE1}" type="datetimeFigureOut">
              <a:rPr lang="en-SG" smtClean="0"/>
              <a:t>28/10/2024</a:t>
            </a:fld>
            <a:endParaRPr lang="en-SG"/>
          </a:p>
        </p:txBody>
      </p:sp>
      <p:sp>
        <p:nvSpPr>
          <p:cNvPr id="5" name="Footer Placeholder 4">
            <a:extLst>
              <a:ext uri="{FF2B5EF4-FFF2-40B4-BE49-F238E27FC236}">
                <a16:creationId xmlns:a16="http://schemas.microsoft.com/office/drawing/2014/main" id="{502C0A3F-1DA9-5FFF-8A80-95BF02FA46B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89DEACC-1FC2-675D-F8B2-3DF5236AA217}"/>
              </a:ext>
            </a:extLst>
          </p:cNvPr>
          <p:cNvSpPr>
            <a:spLocks noGrp="1"/>
          </p:cNvSpPr>
          <p:nvPr>
            <p:ph type="sldNum" sz="quarter" idx="12"/>
          </p:nvPr>
        </p:nvSpPr>
        <p:spPr/>
        <p:txBody>
          <a:bodyPr/>
          <a:lstStyle/>
          <a:p>
            <a:fld id="{A0755DE1-4AFA-46E7-ADFE-359F1A4D601A}" type="slidenum">
              <a:rPr lang="en-SG" smtClean="0"/>
              <a:t>‹#›</a:t>
            </a:fld>
            <a:endParaRPr lang="en-SG"/>
          </a:p>
        </p:txBody>
      </p:sp>
    </p:spTree>
    <p:extLst>
      <p:ext uri="{BB962C8B-B14F-4D97-AF65-F5344CB8AC3E}">
        <p14:creationId xmlns:p14="http://schemas.microsoft.com/office/powerpoint/2010/main" val="4061460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3C58-2B7F-1999-014F-63A21DBF35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6C6D563-C7B0-AD14-9BC7-19B99A3F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B9EB6E-9597-09FB-A6B7-04AE680C3F44}"/>
              </a:ext>
            </a:extLst>
          </p:cNvPr>
          <p:cNvSpPr>
            <a:spLocks noGrp="1"/>
          </p:cNvSpPr>
          <p:nvPr>
            <p:ph type="dt" sz="half" idx="10"/>
          </p:nvPr>
        </p:nvSpPr>
        <p:spPr/>
        <p:txBody>
          <a:bodyPr/>
          <a:lstStyle/>
          <a:p>
            <a:fld id="{F83C9A16-D79C-4743-9223-621ECD9B1EE1}" type="datetimeFigureOut">
              <a:rPr lang="en-SG" smtClean="0"/>
              <a:t>28/10/2024</a:t>
            </a:fld>
            <a:endParaRPr lang="en-SG"/>
          </a:p>
        </p:txBody>
      </p:sp>
      <p:sp>
        <p:nvSpPr>
          <p:cNvPr id="5" name="Footer Placeholder 4">
            <a:extLst>
              <a:ext uri="{FF2B5EF4-FFF2-40B4-BE49-F238E27FC236}">
                <a16:creationId xmlns:a16="http://schemas.microsoft.com/office/drawing/2014/main" id="{B8948109-1A54-DDEA-D73B-DDE6AD9DEDA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4A73C86-E7A7-D314-7A5D-4ECDEF2BDAF9}"/>
              </a:ext>
            </a:extLst>
          </p:cNvPr>
          <p:cNvSpPr>
            <a:spLocks noGrp="1"/>
          </p:cNvSpPr>
          <p:nvPr>
            <p:ph type="sldNum" sz="quarter" idx="12"/>
          </p:nvPr>
        </p:nvSpPr>
        <p:spPr/>
        <p:txBody>
          <a:bodyPr/>
          <a:lstStyle/>
          <a:p>
            <a:fld id="{A0755DE1-4AFA-46E7-ADFE-359F1A4D601A}" type="slidenum">
              <a:rPr lang="en-SG" smtClean="0"/>
              <a:t>‹#›</a:t>
            </a:fld>
            <a:endParaRPr lang="en-SG"/>
          </a:p>
        </p:txBody>
      </p:sp>
    </p:spTree>
    <p:extLst>
      <p:ext uri="{BB962C8B-B14F-4D97-AF65-F5344CB8AC3E}">
        <p14:creationId xmlns:p14="http://schemas.microsoft.com/office/powerpoint/2010/main" val="22370062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DE1D-C949-2629-C3EB-9F999A931A15}"/>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FCF9AFD-37B7-E9EB-A89A-42BB5BDFED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0EB89B62-E208-9205-A9F9-B910BFACFC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CB3E85BF-9DA9-0439-D0CC-EE2D4F7FD4C5}"/>
              </a:ext>
            </a:extLst>
          </p:cNvPr>
          <p:cNvSpPr>
            <a:spLocks noGrp="1"/>
          </p:cNvSpPr>
          <p:nvPr>
            <p:ph type="dt" sz="half" idx="10"/>
          </p:nvPr>
        </p:nvSpPr>
        <p:spPr/>
        <p:txBody>
          <a:bodyPr/>
          <a:lstStyle/>
          <a:p>
            <a:fld id="{F83C9A16-D79C-4743-9223-621ECD9B1EE1}" type="datetimeFigureOut">
              <a:rPr lang="en-SG" smtClean="0"/>
              <a:t>28/10/2024</a:t>
            </a:fld>
            <a:endParaRPr lang="en-SG"/>
          </a:p>
        </p:txBody>
      </p:sp>
      <p:sp>
        <p:nvSpPr>
          <p:cNvPr id="6" name="Footer Placeholder 5">
            <a:extLst>
              <a:ext uri="{FF2B5EF4-FFF2-40B4-BE49-F238E27FC236}">
                <a16:creationId xmlns:a16="http://schemas.microsoft.com/office/drawing/2014/main" id="{DCEED397-16AD-F379-D471-954BA384BFF3}"/>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9A5ABCB-3CFE-D41D-F525-93466C77A0E6}"/>
              </a:ext>
            </a:extLst>
          </p:cNvPr>
          <p:cNvSpPr>
            <a:spLocks noGrp="1"/>
          </p:cNvSpPr>
          <p:nvPr>
            <p:ph type="sldNum" sz="quarter" idx="12"/>
          </p:nvPr>
        </p:nvSpPr>
        <p:spPr/>
        <p:txBody>
          <a:bodyPr/>
          <a:lstStyle/>
          <a:p>
            <a:fld id="{A0755DE1-4AFA-46E7-ADFE-359F1A4D601A}" type="slidenum">
              <a:rPr lang="en-SG" smtClean="0"/>
              <a:t>‹#›</a:t>
            </a:fld>
            <a:endParaRPr lang="en-SG"/>
          </a:p>
        </p:txBody>
      </p:sp>
    </p:spTree>
    <p:extLst>
      <p:ext uri="{BB962C8B-B14F-4D97-AF65-F5344CB8AC3E}">
        <p14:creationId xmlns:p14="http://schemas.microsoft.com/office/powerpoint/2010/main" val="38921733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7B963-1534-7F1A-F951-46783845E48B}"/>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224D562-D6D0-055C-5231-07D5D4B7D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FBD782-DED6-B02C-4A60-2825FCC5F5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7637416B-CB68-AD75-6E6D-4F09FE14C3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C3EAD-2867-F68C-3148-04E58B759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E570ED7F-29EB-7411-73BA-1BDB6314B96C}"/>
              </a:ext>
            </a:extLst>
          </p:cNvPr>
          <p:cNvSpPr>
            <a:spLocks noGrp="1"/>
          </p:cNvSpPr>
          <p:nvPr>
            <p:ph type="dt" sz="half" idx="10"/>
          </p:nvPr>
        </p:nvSpPr>
        <p:spPr/>
        <p:txBody>
          <a:bodyPr/>
          <a:lstStyle/>
          <a:p>
            <a:fld id="{F83C9A16-D79C-4743-9223-621ECD9B1EE1}" type="datetimeFigureOut">
              <a:rPr lang="en-SG" smtClean="0"/>
              <a:t>28/10/2024</a:t>
            </a:fld>
            <a:endParaRPr lang="en-SG"/>
          </a:p>
        </p:txBody>
      </p:sp>
      <p:sp>
        <p:nvSpPr>
          <p:cNvPr id="8" name="Footer Placeholder 7">
            <a:extLst>
              <a:ext uri="{FF2B5EF4-FFF2-40B4-BE49-F238E27FC236}">
                <a16:creationId xmlns:a16="http://schemas.microsoft.com/office/drawing/2014/main" id="{05F620F9-280B-BFF6-E2B4-CBFFF14DCAFD}"/>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1B6E6D49-D3DD-D109-681A-68E3E7F7D932}"/>
              </a:ext>
            </a:extLst>
          </p:cNvPr>
          <p:cNvSpPr>
            <a:spLocks noGrp="1"/>
          </p:cNvSpPr>
          <p:nvPr>
            <p:ph type="sldNum" sz="quarter" idx="12"/>
          </p:nvPr>
        </p:nvSpPr>
        <p:spPr/>
        <p:txBody>
          <a:bodyPr/>
          <a:lstStyle/>
          <a:p>
            <a:fld id="{A0755DE1-4AFA-46E7-ADFE-359F1A4D601A}" type="slidenum">
              <a:rPr lang="en-SG" smtClean="0"/>
              <a:t>‹#›</a:t>
            </a:fld>
            <a:endParaRPr lang="en-SG"/>
          </a:p>
        </p:txBody>
      </p:sp>
    </p:spTree>
    <p:extLst>
      <p:ext uri="{BB962C8B-B14F-4D97-AF65-F5344CB8AC3E}">
        <p14:creationId xmlns:p14="http://schemas.microsoft.com/office/powerpoint/2010/main" val="22787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AB8BFC-7548-4274-9E97-804E6083B736}"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D1D8A-915C-4936-A558-922D07A7C5B7}" type="slidenum">
              <a:rPr lang="en-US" smtClean="0"/>
              <a:t>‹#›</a:t>
            </a:fld>
            <a:endParaRPr lang="en-US"/>
          </a:p>
        </p:txBody>
      </p:sp>
    </p:spTree>
    <p:extLst>
      <p:ext uri="{BB962C8B-B14F-4D97-AF65-F5344CB8AC3E}">
        <p14:creationId xmlns:p14="http://schemas.microsoft.com/office/powerpoint/2010/main" val="2395197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A8D0-5587-B41B-3EC4-6F28613FD2FB}"/>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4071B6B-BF67-A065-602B-8F34441F71EF}"/>
              </a:ext>
            </a:extLst>
          </p:cNvPr>
          <p:cNvSpPr>
            <a:spLocks noGrp="1"/>
          </p:cNvSpPr>
          <p:nvPr>
            <p:ph type="dt" sz="half" idx="10"/>
          </p:nvPr>
        </p:nvSpPr>
        <p:spPr/>
        <p:txBody>
          <a:bodyPr/>
          <a:lstStyle/>
          <a:p>
            <a:fld id="{F83C9A16-D79C-4743-9223-621ECD9B1EE1}" type="datetimeFigureOut">
              <a:rPr lang="en-SG" smtClean="0"/>
              <a:t>28/10/2024</a:t>
            </a:fld>
            <a:endParaRPr lang="en-SG"/>
          </a:p>
        </p:txBody>
      </p:sp>
      <p:sp>
        <p:nvSpPr>
          <p:cNvPr id="4" name="Footer Placeholder 3">
            <a:extLst>
              <a:ext uri="{FF2B5EF4-FFF2-40B4-BE49-F238E27FC236}">
                <a16:creationId xmlns:a16="http://schemas.microsoft.com/office/drawing/2014/main" id="{B24F15EA-A63A-15E8-1FEA-31BF6A83821F}"/>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897AAF4B-314B-7C88-22BA-1FC70AB5BA1C}"/>
              </a:ext>
            </a:extLst>
          </p:cNvPr>
          <p:cNvSpPr>
            <a:spLocks noGrp="1"/>
          </p:cNvSpPr>
          <p:nvPr>
            <p:ph type="sldNum" sz="quarter" idx="12"/>
          </p:nvPr>
        </p:nvSpPr>
        <p:spPr/>
        <p:txBody>
          <a:bodyPr/>
          <a:lstStyle/>
          <a:p>
            <a:fld id="{A0755DE1-4AFA-46E7-ADFE-359F1A4D601A}" type="slidenum">
              <a:rPr lang="en-SG" smtClean="0"/>
              <a:t>‹#›</a:t>
            </a:fld>
            <a:endParaRPr lang="en-SG"/>
          </a:p>
        </p:txBody>
      </p:sp>
    </p:spTree>
    <p:extLst>
      <p:ext uri="{BB962C8B-B14F-4D97-AF65-F5344CB8AC3E}">
        <p14:creationId xmlns:p14="http://schemas.microsoft.com/office/powerpoint/2010/main" val="8052003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99B67-6880-4BA8-5633-8E619C652EF2}"/>
              </a:ext>
            </a:extLst>
          </p:cNvPr>
          <p:cNvSpPr>
            <a:spLocks noGrp="1"/>
          </p:cNvSpPr>
          <p:nvPr>
            <p:ph type="dt" sz="half" idx="10"/>
          </p:nvPr>
        </p:nvSpPr>
        <p:spPr/>
        <p:txBody>
          <a:bodyPr/>
          <a:lstStyle/>
          <a:p>
            <a:fld id="{F83C9A16-D79C-4743-9223-621ECD9B1EE1}" type="datetimeFigureOut">
              <a:rPr lang="en-SG" smtClean="0"/>
              <a:t>28/10/2024</a:t>
            </a:fld>
            <a:endParaRPr lang="en-SG"/>
          </a:p>
        </p:txBody>
      </p:sp>
      <p:sp>
        <p:nvSpPr>
          <p:cNvPr id="3" name="Footer Placeholder 2">
            <a:extLst>
              <a:ext uri="{FF2B5EF4-FFF2-40B4-BE49-F238E27FC236}">
                <a16:creationId xmlns:a16="http://schemas.microsoft.com/office/drawing/2014/main" id="{9F675981-DACE-22CA-1DC4-C0EA7228A7F8}"/>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CED2C57A-C6E0-3770-3F88-61212793360F}"/>
              </a:ext>
            </a:extLst>
          </p:cNvPr>
          <p:cNvSpPr>
            <a:spLocks noGrp="1"/>
          </p:cNvSpPr>
          <p:nvPr>
            <p:ph type="sldNum" sz="quarter" idx="12"/>
          </p:nvPr>
        </p:nvSpPr>
        <p:spPr/>
        <p:txBody>
          <a:bodyPr/>
          <a:lstStyle/>
          <a:p>
            <a:fld id="{A0755DE1-4AFA-46E7-ADFE-359F1A4D601A}" type="slidenum">
              <a:rPr lang="en-SG" smtClean="0"/>
              <a:t>‹#›</a:t>
            </a:fld>
            <a:endParaRPr lang="en-SG"/>
          </a:p>
        </p:txBody>
      </p:sp>
    </p:spTree>
    <p:extLst>
      <p:ext uri="{BB962C8B-B14F-4D97-AF65-F5344CB8AC3E}">
        <p14:creationId xmlns:p14="http://schemas.microsoft.com/office/powerpoint/2010/main" val="2407500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E74F-E119-79D5-09B1-27F9DAAD5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5F863CE6-3B24-0998-EE68-C02700693F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E8708E3D-19F3-3910-BB82-912B71365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191859-A723-D027-F590-0628D1698C0E}"/>
              </a:ext>
            </a:extLst>
          </p:cNvPr>
          <p:cNvSpPr>
            <a:spLocks noGrp="1"/>
          </p:cNvSpPr>
          <p:nvPr>
            <p:ph type="dt" sz="half" idx="10"/>
          </p:nvPr>
        </p:nvSpPr>
        <p:spPr/>
        <p:txBody>
          <a:bodyPr/>
          <a:lstStyle/>
          <a:p>
            <a:fld id="{F83C9A16-D79C-4743-9223-621ECD9B1EE1}" type="datetimeFigureOut">
              <a:rPr lang="en-SG" smtClean="0"/>
              <a:t>28/10/2024</a:t>
            </a:fld>
            <a:endParaRPr lang="en-SG"/>
          </a:p>
        </p:txBody>
      </p:sp>
      <p:sp>
        <p:nvSpPr>
          <p:cNvPr id="6" name="Footer Placeholder 5">
            <a:extLst>
              <a:ext uri="{FF2B5EF4-FFF2-40B4-BE49-F238E27FC236}">
                <a16:creationId xmlns:a16="http://schemas.microsoft.com/office/drawing/2014/main" id="{CEC9B29D-1ED9-51F9-058C-EA15D395CA9B}"/>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2DEEBB6-FF62-B0EF-91D4-C9C766FF407B}"/>
              </a:ext>
            </a:extLst>
          </p:cNvPr>
          <p:cNvSpPr>
            <a:spLocks noGrp="1"/>
          </p:cNvSpPr>
          <p:nvPr>
            <p:ph type="sldNum" sz="quarter" idx="12"/>
          </p:nvPr>
        </p:nvSpPr>
        <p:spPr/>
        <p:txBody>
          <a:bodyPr/>
          <a:lstStyle/>
          <a:p>
            <a:fld id="{A0755DE1-4AFA-46E7-ADFE-359F1A4D601A}" type="slidenum">
              <a:rPr lang="en-SG" smtClean="0"/>
              <a:t>‹#›</a:t>
            </a:fld>
            <a:endParaRPr lang="en-SG"/>
          </a:p>
        </p:txBody>
      </p:sp>
    </p:spTree>
    <p:extLst>
      <p:ext uri="{BB962C8B-B14F-4D97-AF65-F5344CB8AC3E}">
        <p14:creationId xmlns:p14="http://schemas.microsoft.com/office/powerpoint/2010/main" val="1417851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0E21-D7A9-D1AF-3C54-D7342C8BF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913896C1-4783-F9ED-9AB6-6DEA32BBC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843735C0-FB42-0D54-0A0D-BCB374681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9464D-285C-D15F-2CDC-A4290008B154}"/>
              </a:ext>
            </a:extLst>
          </p:cNvPr>
          <p:cNvSpPr>
            <a:spLocks noGrp="1"/>
          </p:cNvSpPr>
          <p:nvPr>
            <p:ph type="dt" sz="half" idx="10"/>
          </p:nvPr>
        </p:nvSpPr>
        <p:spPr/>
        <p:txBody>
          <a:bodyPr/>
          <a:lstStyle/>
          <a:p>
            <a:fld id="{F83C9A16-D79C-4743-9223-621ECD9B1EE1}" type="datetimeFigureOut">
              <a:rPr lang="en-SG" smtClean="0"/>
              <a:t>28/10/2024</a:t>
            </a:fld>
            <a:endParaRPr lang="en-SG"/>
          </a:p>
        </p:txBody>
      </p:sp>
      <p:sp>
        <p:nvSpPr>
          <p:cNvPr id="6" name="Footer Placeholder 5">
            <a:extLst>
              <a:ext uri="{FF2B5EF4-FFF2-40B4-BE49-F238E27FC236}">
                <a16:creationId xmlns:a16="http://schemas.microsoft.com/office/drawing/2014/main" id="{8541AE81-CA9D-E0F4-9352-979BBF2F2560}"/>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996F2258-9375-A2C6-5889-BB00F2259C79}"/>
              </a:ext>
            </a:extLst>
          </p:cNvPr>
          <p:cNvSpPr>
            <a:spLocks noGrp="1"/>
          </p:cNvSpPr>
          <p:nvPr>
            <p:ph type="sldNum" sz="quarter" idx="12"/>
          </p:nvPr>
        </p:nvSpPr>
        <p:spPr/>
        <p:txBody>
          <a:bodyPr/>
          <a:lstStyle/>
          <a:p>
            <a:fld id="{A0755DE1-4AFA-46E7-ADFE-359F1A4D601A}" type="slidenum">
              <a:rPr lang="en-SG" smtClean="0"/>
              <a:t>‹#›</a:t>
            </a:fld>
            <a:endParaRPr lang="en-SG"/>
          </a:p>
        </p:txBody>
      </p:sp>
    </p:spTree>
    <p:extLst>
      <p:ext uri="{BB962C8B-B14F-4D97-AF65-F5344CB8AC3E}">
        <p14:creationId xmlns:p14="http://schemas.microsoft.com/office/powerpoint/2010/main" val="12590867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4EE7F-B6EC-8F9E-B165-8C881A84C5E8}"/>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96CDBBAF-D02B-ADF0-BCED-8CADFEAFE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25FE632-E702-0F55-2115-A869BB631FA2}"/>
              </a:ext>
            </a:extLst>
          </p:cNvPr>
          <p:cNvSpPr>
            <a:spLocks noGrp="1"/>
          </p:cNvSpPr>
          <p:nvPr>
            <p:ph type="dt" sz="half" idx="10"/>
          </p:nvPr>
        </p:nvSpPr>
        <p:spPr/>
        <p:txBody>
          <a:bodyPr/>
          <a:lstStyle/>
          <a:p>
            <a:fld id="{F83C9A16-D79C-4743-9223-621ECD9B1EE1}" type="datetimeFigureOut">
              <a:rPr lang="en-SG" smtClean="0"/>
              <a:t>28/10/2024</a:t>
            </a:fld>
            <a:endParaRPr lang="en-SG"/>
          </a:p>
        </p:txBody>
      </p:sp>
      <p:sp>
        <p:nvSpPr>
          <p:cNvPr id="5" name="Footer Placeholder 4">
            <a:extLst>
              <a:ext uri="{FF2B5EF4-FFF2-40B4-BE49-F238E27FC236}">
                <a16:creationId xmlns:a16="http://schemas.microsoft.com/office/drawing/2014/main" id="{9A84582E-00D6-1044-59B8-5CB5989E615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B619E94-45C9-F15B-27BA-A977CC1FC031}"/>
              </a:ext>
            </a:extLst>
          </p:cNvPr>
          <p:cNvSpPr>
            <a:spLocks noGrp="1"/>
          </p:cNvSpPr>
          <p:nvPr>
            <p:ph type="sldNum" sz="quarter" idx="12"/>
          </p:nvPr>
        </p:nvSpPr>
        <p:spPr/>
        <p:txBody>
          <a:bodyPr/>
          <a:lstStyle/>
          <a:p>
            <a:fld id="{A0755DE1-4AFA-46E7-ADFE-359F1A4D601A}" type="slidenum">
              <a:rPr lang="en-SG" smtClean="0"/>
              <a:t>‹#›</a:t>
            </a:fld>
            <a:endParaRPr lang="en-SG"/>
          </a:p>
        </p:txBody>
      </p:sp>
    </p:spTree>
    <p:extLst>
      <p:ext uri="{BB962C8B-B14F-4D97-AF65-F5344CB8AC3E}">
        <p14:creationId xmlns:p14="http://schemas.microsoft.com/office/powerpoint/2010/main" val="29623898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23B783-51D3-34C5-3942-88A642F17F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D662D30-2557-2B74-1E6C-18B9819957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49DBE1E-4271-F569-7112-42601291DC94}"/>
              </a:ext>
            </a:extLst>
          </p:cNvPr>
          <p:cNvSpPr>
            <a:spLocks noGrp="1"/>
          </p:cNvSpPr>
          <p:nvPr>
            <p:ph type="dt" sz="half" idx="10"/>
          </p:nvPr>
        </p:nvSpPr>
        <p:spPr/>
        <p:txBody>
          <a:bodyPr/>
          <a:lstStyle/>
          <a:p>
            <a:fld id="{F83C9A16-D79C-4743-9223-621ECD9B1EE1}" type="datetimeFigureOut">
              <a:rPr lang="en-SG" smtClean="0"/>
              <a:t>28/10/2024</a:t>
            </a:fld>
            <a:endParaRPr lang="en-SG"/>
          </a:p>
        </p:txBody>
      </p:sp>
      <p:sp>
        <p:nvSpPr>
          <p:cNvPr id="5" name="Footer Placeholder 4">
            <a:extLst>
              <a:ext uri="{FF2B5EF4-FFF2-40B4-BE49-F238E27FC236}">
                <a16:creationId xmlns:a16="http://schemas.microsoft.com/office/drawing/2014/main" id="{7D10D6EB-774A-FBE8-F024-F07C131A724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BE706FF-B25D-89C6-3D67-A1C68499D7AD}"/>
              </a:ext>
            </a:extLst>
          </p:cNvPr>
          <p:cNvSpPr>
            <a:spLocks noGrp="1"/>
          </p:cNvSpPr>
          <p:nvPr>
            <p:ph type="sldNum" sz="quarter" idx="12"/>
          </p:nvPr>
        </p:nvSpPr>
        <p:spPr/>
        <p:txBody>
          <a:bodyPr/>
          <a:lstStyle/>
          <a:p>
            <a:fld id="{A0755DE1-4AFA-46E7-ADFE-359F1A4D601A}" type="slidenum">
              <a:rPr lang="en-SG" smtClean="0"/>
              <a:t>‹#›</a:t>
            </a:fld>
            <a:endParaRPr lang="en-SG"/>
          </a:p>
        </p:txBody>
      </p:sp>
    </p:spTree>
    <p:extLst>
      <p:ext uri="{BB962C8B-B14F-4D97-AF65-F5344CB8AC3E}">
        <p14:creationId xmlns:p14="http://schemas.microsoft.com/office/powerpoint/2010/main" val="2977887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fld id="{AB0018BF-1DEF-AF45-856A-D94288752618}" type="datetimeFigureOut">
              <a:rPr lang="x-none" smtClean="0"/>
              <a:t>10/28/2024</a:t>
            </a:fld>
            <a:endParaRPr lang="x-none"/>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2019091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fld id="{AB0018BF-1DEF-AF45-856A-D94288752618}" type="datetimeFigureOut">
              <a:rPr lang="x-none" smtClean="0"/>
              <a:t>10/28/2024</a:t>
            </a:fld>
            <a:endParaRPr lang="x-none"/>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fld id="{E0600755-D1C8-6B46-AEDB-81690690640B}" type="slidenum">
              <a:rPr lang="x-none" smtClean="0"/>
              <a:t>‹#›</a:t>
            </a:fld>
            <a:endParaRPr lang="x-none"/>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12192000" cy="6858000"/>
          </a:xfrm>
          <a:prstGeom prst="rect">
            <a:avLst/>
          </a:prstGeom>
        </p:spPr>
      </p:pic>
    </p:spTree>
    <p:extLst>
      <p:ext uri="{BB962C8B-B14F-4D97-AF65-F5344CB8AC3E}">
        <p14:creationId xmlns:p14="http://schemas.microsoft.com/office/powerpoint/2010/main" val="27714806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fld id="{AB0018BF-1DEF-AF45-856A-D94288752618}" type="datetimeFigureOut">
              <a:rPr lang="x-none" smtClean="0"/>
              <a:t>10/28/2024</a:t>
            </a:fld>
            <a:endParaRPr lang="x-none"/>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1006832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fld id="{AB0018BF-1DEF-AF45-856A-D94288752618}" type="datetimeFigureOut">
              <a:rPr lang="x-none" smtClean="0"/>
              <a:t>10/28/2024</a:t>
            </a:fld>
            <a:endParaRPr lang="x-none"/>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364853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AB8BFC-7548-4274-9E97-804E6083B736}"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D1D8A-915C-4936-A558-922D07A7C5B7}" type="slidenum">
              <a:rPr lang="en-US" smtClean="0"/>
              <a:t>‹#›</a:t>
            </a:fld>
            <a:endParaRPr lang="en-US"/>
          </a:p>
        </p:txBody>
      </p:sp>
    </p:spTree>
    <p:extLst>
      <p:ext uri="{BB962C8B-B14F-4D97-AF65-F5344CB8AC3E}">
        <p14:creationId xmlns:p14="http://schemas.microsoft.com/office/powerpoint/2010/main" val="26606126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fld id="{AB0018BF-1DEF-AF45-856A-D94288752618}" type="datetimeFigureOut">
              <a:rPr lang="x-none" smtClean="0"/>
              <a:t>10/28/2024</a:t>
            </a:fld>
            <a:endParaRPr lang="x-none"/>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7197651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fld id="{AB0018BF-1DEF-AF45-856A-D94288752618}" type="datetimeFigureOut">
              <a:rPr lang="x-none" smtClean="0"/>
              <a:t>10/28/2024</a:t>
            </a:fld>
            <a:endParaRPr lang="x-none"/>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23689229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fld id="{AB0018BF-1DEF-AF45-856A-D94288752618}" type="datetimeFigureOut">
              <a:rPr lang="x-none" smtClean="0"/>
              <a:t>10/28/2024</a:t>
            </a:fld>
            <a:endParaRPr lang="x-none"/>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32389357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fld id="{AB0018BF-1DEF-AF45-856A-D94288752618}" type="datetimeFigureOut">
              <a:rPr lang="x-none" smtClean="0"/>
              <a:t>10/28/2024</a:t>
            </a:fld>
            <a:endParaRPr lang="x-none"/>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11560302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fld id="{AB0018BF-1DEF-AF45-856A-D94288752618}" type="datetimeFigureOut">
              <a:rPr lang="x-none" smtClean="0"/>
              <a:t>10/28/2024</a:t>
            </a:fld>
            <a:endParaRPr lang="x-none"/>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17615857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fld id="{AB0018BF-1DEF-AF45-856A-D94288752618}" type="datetimeFigureOut">
              <a:rPr lang="x-none" smtClean="0"/>
              <a:t>10/28/2024</a:t>
            </a:fld>
            <a:endParaRPr lang="x-none"/>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18233586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fld id="{AB0018BF-1DEF-AF45-856A-D94288752618}" type="datetimeFigureOut">
              <a:rPr lang="x-none" smtClean="0"/>
              <a:t>10/28/2024</a:t>
            </a:fld>
            <a:endParaRPr lang="x-none"/>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fld id="{E0600755-D1C8-6B46-AEDB-81690690640B}" type="slidenum">
              <a:rPr lang="x-none" smtClean="0"/>
              <a:t>‹#›</a:t>
            </a:fld>
            <a:endParaRPr lang="x-none"/>
          </a:p>
        </p:txBody>
      </p:sp>
    </p:spTree>
    <p:extLst>
      <p:ext uri="{BB962C8B-B14F-4D97-AF65-F5344CB8AC3E}">
        <p14:creationId xmlns:p14="http://schemas.microsoft.com/office/powerpoint/2010/main" val="16429693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5205-5BF8-4B4F-8652-44A3759923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418C2E-7D90-4E21-81B3-B0B5072889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0246FF-F473-421D-8CA9-D2F98D45D174}"/>
              </a:ext>
            </a:extLst>
          </p:cNvPr>
          <p:cNvSpPr>
            <a:spLocks noGrp="1"/>
          </p:cNvSpPr>
          <p:nvPr>
            <p:ph type="dt" sz="half" idx="10"/>
          </p:nvPr>
        </p:nvSpPr>
        <p:spPr/>
        <p:txBody>
          <a:bodyPr/>
          <a:lstStyle/>
          <a:p>
            <a:fld id="{46EFD1C6-8CB7-4EFE-8D95-4890F51CE8FA}" type="datetimeFigureOut">
              <a:rPr lang="en-US" smtClean="0"/>
              <a:t>10/28/2024</a:t>
            </a:fld>
            <a:endParaRPr lang="en-US"/>
          </a:p>
        </p:txBody>
      </p:sp>
      <p:sp>
        <p:nvSpPr>
          <p:cNvPr id="5" name="Footer Placeholder 4">
            <a:extLst>
              <a:ext uri="{FF2B5EF4-FFF2-40B4-BE49-F238E27FC236}">
                <a16:creationId xmlns:a16="http://schemas.microsoft.com/office/drawing/2014/main" id="{C70B00B2-9456-4C81-AC11-C78C256F6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85D5A-05BE-4C33-9AAC-3475C5F40013}"/>
              </a:ext>
            </a:extLst>
          </p:cNvPr>
          <p:cNvSpPr>
            <a:spLocks noGrp="1"/>
          </p:cNvSpPr>
          <p:nvPr>
            <p:ph type="sldNum" sz="quarter" idx="12"/>
          </p:nvPr>
        </p:nvSpPr>
        <p:spPr/>
        <p:txBody>
          <a:bodyPr/>
          <a:lstStyle/>
          <a:p>
            <a:fld id="{9DD8D51C-D926-4D6E-A02B-4207878CFC50}" type="slidenum">
              <a:rPr lang="en-US" smtClean="0"/>
              <a:t>‹#›</a:t>
            </a:fld>
            <a:endParaRPr lang="en-US"/>
          </a:p>
        </p:txBody>
      </p:sp>
    </p:spTree>
    <p:extLst>
      <p:ext uri="{BB962C8B-B14F-4D97-AF65-F5344CB8AC3E}">
        <p14:creationId xmlns:p14="http://schemas.microsoft.com/office/powerpoint/2010/main" val="2983855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69CE9-5C50-46B1-87A2-AF9AC73200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DCFE3-84C6-49DD-AC86-B3BA363AF2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B5588-8153-48D7-98CC-1F019ACA9826}"/>
              </a:ext>
            </a:extLst>
          </p:cNvPr>
          <p:cNvSpPr>
            <a:spLocks noGrp="1"/>
          </p:cNvSpPr>
          <p:nvPr>
            <p:ph type="dt" sz="half" idx="10"/>
          </p:nvPr>
        </p:nvSpPr>
        <p:spPr/>
        <p:txBody>
          <a:bodyPr/>
          <a:lstStyle/>
          <a:p>
            <a:fld id="{46EFD1C6-8CB7-4EFE-8D95-4890F51CE8FA}" type="datetimeFigureOut">
              <a:rPr lang="en-US" smtClean="0"/>
              <a:t>10/28/2024</a:t>
            </a:fld>
            <a:endParaRPr lang="en-US"/>
          </a:p>
        </p:txBody>
      </p:sp>
      <p:sp>
        <p:nvSpPr>
          <p:cNvPr id="5" name="Footer Placeholder 4">
            <a:extLst>
              <a:ext uri="{FF2B5EF4-FFF2-40B4-BE49-F238E27FC236}">
                <a16:creationId xmlns:a16="http://schemas.microsoft.com/office/drawing/2014/main" id="{987B669D-4BF2-44CC-81E8-A545A2662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7133C-F922-40C7-8B8D-59FBC524FCE9}"/>
              </a:ext>
            </a:extLst>
          </p:cNvPr>
          <p:cNvSpPr>
            <a:spLocks noGrp="1"/>
          </p:cNvSpPr>
          <p:nvPr>
            <p:ph type="sldNum" sz="quarter" idx="12"/>
          </p:nvPr>
        </p:nvSpPr>
        <p:spPr/>
        <p:txBody>
          <a:bodyPr/>
          <a:lstStyle/>
          <a:p>
            <a:fld id="{9DD8D51C-D926-4D6E-A02B-4207878CFC50}" type="slidenum">
              <a:rPr lang="en-US" smtClean="0"/>
              <a:t>‹#›</a:t>
            </a:fld>
            <a:endParaRPr lang="en-US"/>
          </a:p>
        </p:txBody>
      </p:sp>
    </p:spTree>
    <p:extLst>
      <p:ext uri="{BB962C8B-B14F-4D97-AF65-F5344CB8AC3E}">
        <p14:creationId xmlns:p14="http://schemas.microsoft.com/office/powerpoint/2010/main" val="8279161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2F64-D873-4156-8C2A-E316C8C66F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3DD645-0EF1-4A11-8855-6DEB3D3998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D79E79-A389-49E8-AEBD-48F02418CBE7}"/>
              </a:ext>
            </a:extLst>
          </p:cNvPr>
          <p:cNvSpPr>
            <a:spLocks noGrp="1"/>
          </p:cNvSpPr>
          <p:nvPr>
            <p:ph type="dt" sz="half" idx="10"/>
          </p:nvPr>
        </p:nvSpPr>
        <p:spPr/>
        <p:txBody>
          <a:bodyPr/>
          <a:lstStyle/>
          <a:p>
            <a:fld id="{46EFD1C6-8CB7-4EFE-8D95-4890F51CE8FA}" type="datetimeFigureOut">
              <a:rPr lang="en-US" smtClean="0"/>
              <a:t>10/28/2024</a:t>
            </a:fld>
            <a:endParaRPr lang="en-US"/>
          </a:p>
        </p:txBody>
      </p:sp>
      <p:sp>
        <p:nvSpPr>
          <p:cNvPr id="5" name="Footer Placeholder 4">
            <a:extLst>
              <a:ext uri="{FF2B5EF4-FFF2-40B4-BE49-F238E27FC236}">
                <a16:creationId xmlns:a16="http://schemas.microsoft.com/office/drawing/2014/main" id="{D2D27D92-F02B-43E8-8A03-712BE405A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CFE36-D423-4FEF-88F3-BB0D7F7B6893}"/>
              </a:ext>
            </a:extLst>
          </p:cNvPr>
          <p:cNvSpPr>
            <a:spLocks noGrp="1"/>
          </p:cNvSpPr>
          <p:nvPr>
            <p:ph type="sldNum" sz="quarter" idx="12"/>
          </p:nvPr>
        </p:nvSpPr>
        <p:spPr/>
        <p:txBody>
          <a:bodyPr/>
          <a:lstStyle/>
          <a:p>
            <a:fld id="{9DD8D51C-D926-4D6E-A02B-4207878CFC50}" type="slidenum">
              <a:rPr lang="en-US" smtClean="0"/>
              <a:t>‹#›</a:t>
            </a:fld>
            <a:endParaRPr lang="en-US"/>
          </a:p>
        </p:txBody>
      </p:sp>
    </p:spTree>
    <p:extLst>
      <p:ext uri="{BB962C8B-B14F-4D97-AF65-F5344CB8AC3E}">
        <p14:creationId xmlns:p14="http://schemas.microsoft.com/office/powerpoint/2010/main" val="376652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B8BFC-7548-4274-9E97-804E6083B736}" type="datetimeFigureOut">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D1D8A-915C-4936-A558-922D07A7C5B7}" type="slidenum">
              <a:rPr lang="en-US" smtClean="0"/>
              <a:t>‹#›</a:t>
            </a:fld>
            <a:endParaRPr lang="en-US"/>
          </a:p>
        </p:txBody>
      </p:sp>
    </p:spTree>
    <p:extLst>
      <p:ext uri="{BB962C8B-B14F-4D97-AF65-F5344CB8AC3E}">
        <p14:creationId xmlns:p14="http://schemas.microsoft.com/office/powerpoint/2010/main" val="36438692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2A90-04E7-46B9-BA15-6AAB6B58FB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08DB93-9AB1-495F-9D8D-03ADDB31F24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172D3E-CA88-46F5-8B78-04355DC556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C45FDE-C209-4742-8EAA-DBE7E25E3F15}"/>
              </a:ext>
            </a:extLst>
          </p:cNvPr>
          <p:cNvSpPr>
            <a:spLocks noGrp="1"/>
          </p:cNvSpPr>
          <p:nvPr>
            <p:ph type="dt" sz="half" idx="10"/>
          </p:nvPr>
        </p:nvSpPr>
        <p:spPr/>
        <p:txBody>
          <a:bodyPr/>
          <a:lstStyle/>
          <a:p>
            <a:fld id="{46EFD1C6-8CB7-4EFE-8D95-4890F51CE8FA}" type="datetimeFigureOut">
              <a:rPr lang="en-US" smtClean="0"/>
              <a:t>10/28/2024</a:t>
            </a:fld>
            <a:endParaRPr lang="en-US"/>
          </a:p>
        </p:txBody>
      </p:sp>
      <p:sp>
        <p:nvSpPr>
          <p:cNvPr id="6" name="Footer Placeholder 5">
            <a:extLst>
              <a:ext uri="{FF2B5EF4-FFF2-40B4-BE49-F238E27FC236}">
                <a16:creationId xmlns:a16="http://schemas.microsoft.com/office/drawing/2014/main" id="{03E6A427-2BCF-45A4-90D7-8F6A90AF52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6B092B-3BAE-4142-A7AA-DD8D46893B53}"/>
              </a:ext>
            </a:extLst>
          </p:cNvPr>
          <p:cNvSpPr>
            <a:spLocks noGrp="1"/>
          </p:cNvSpPr>
          <p:nvPr>
            <p:ph type="sldNum" sz="quarter" idx="12"/>
          </p:nvPr>
        </p:nvSpPr>
        <p:spPr/>
        <p:txBody>
          <a:bodyPr/>
          <a:lstStyle/>
          <a:p>
            <a:fld id="{9DD8D51C-D926-4D6E-A02B-4207878CFC50}" type="slidenum">
              <a:rPr lang="en-US" smtClean="0"/>
              <a:t>‹#›</a:t>
            </a:fld>
            <a:endParaRPr lang="en-US"/>
          </a:p>
        </p:txBody>
      </p:sp>
    </p:spTree>
    <p:extLst>
      <p:ext uri="{BB962C8B-B14F-4D97-AF65-F5344CB8AC3E}">
        <p14:creationId xmlns:p14="http://schemas.microsoft.com/office/powerpoint/2010/main" val="39128182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1508-F487-44DD-B99D-3E0A75377D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56F0EC-92CE-40AB-92FC-E211AE7E9A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62D04B-D50A-44F8-A01E-C8DC4856E4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9E1110-B0E7-4577-AE84-7E79AC04D2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CDC196-DEA3-4E33-B7EB-3ADE27D53F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CD06E0-2F45-4C90-B279-D647F2B2954E}"/>
              </a:ext>
            </a:extLst>
          </p:cNvPr>
          <p:cNvSpPr>
            <a:spLocks noGrp="1"/>
          </p:cNvSpPr>
          <p:nvPr>
            <p:ph type="dt" sz="half" idx="10"/>
          </p:nvPr>
        </p:nvSpPr>
        <p:spPr/>
        <p:txBody>
          <a:bodyPr/>
          <a:lstStyle/>
          <a:p>
            <a:fld id="{46EFD1C6-8CB7-4EFE-8D95-4890F51CE8FA}" type="datetimeFigureOut">
              <a:rPr lang="en-US" smtClean="0"/>
              <a:t>10/28/2024</a:t>
            </a:fld>
            <a:endParaRPr lang="en-US"/>
          </a:p>
        </p:txBody>
      </p:sp>
      <p:sp>
        <p:nvSpPr>
          <p:cNvPr id="8" name="Footer Placeholder 7">
            <a:extLst>
              <a:ext uri="{FF2B5EF4-FFF2-40B4-BE49-F238E27FC236}">
                <a16:creationId xmlns:a16="http://schemas.microsoft.com/office/drawing/2014/main" id="{777B7F21-3C2D-4DBB-9054-59016A25F7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55F5D9-39A0-405E-9BE4-A22A34BE159A}"/>
              </a:ext>
            </a:extLst>
          </p:cNvPr>
          <p:cNvSpPr>
            <a:spLocks noGrp="1"/>
          </p:cNvSpPr>
          <p:nvPr>
            <p:ph type="sldNum" sz="quarter" idx="12"/>
          </p:nvPr>
        </p:nvSpPr>
        <p:spPr/>
        <p:txBody>
          <a:bodyPr/>
          <a:lstStyle/>
          <a:p>
            <a:fld id="{9DD8D51C-D926-4D6E-A02B-4207878CFC50}" type="slidenum">
              <a:rPr lang="en-US" smtClean="0"/>
              <a:t>‹#›</a:t>
            </a:fld>
            <a:endParaRPr lang="en-US"/>
          </a:p>
        </p:txBody>
      </p:sp>
    </p:spTree>
    <p:extLst>
      <p:ext uri="{BB962C8B-B14F-4D97-AF65-F5344CB8AC3E}">
        <p14:creationId xmlns:p14="http://schemas.microsoft.com/office/powerpoint/2010/main" val="20349804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0429-EDDA-4B94-9B85-9F4398182C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616912-028C-40E5-850D-139AC668EFB4}"/>
              </a:ext>
            </a:extLst>
          </p:cNvPr>
          <p:cNvSpPr>
            <a:spLocks noGrp="1"/>
          </p:cNvSpPr>
          <p:nvPr>
            <p:ph type="dt" sz="half" idx="10"/>
          </p:nvPr>
        </p:nvSpPr>
        <p:spPr/>
        <p:txBody>
          <a:bodyPr/>
          <a:lstStyle/>
          <a:p>
            <a:fld id="{46EFD1C6-8CB7-4EFE-8D95-4890F51CE8FA}" type="datetimeFigureOut">
              <a:rPr lang="en-US" smtClean="0"/>
              <a:t>10/28/2024</a:t>
            </a:fld>
            <a:endParaRPr lang="en-US"/>
          </a:p>
        </p:txBody>
      </p:sp>
      <p:sp>
        <p:nvSpPr>
          <p:cNvPr id="4" name="Footer Placeholder 3">
            <a:extLst>
              <a:ext uri="{FF2B5EF4-FFF2-40B4-BE49-F238E27FC236}">
                <a16:creationId xmlns:a16="http://schemas.microsoft.com/office/drawing/2014/main" id="{AE777B86-F63F-49EA-9234-07E308BE22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6264AC-C017-433C-ACAC-CAC99CEBD2CD}"/>
              </a:ext>
            </a:extLst>
          </p:cNvPr>
          <p:cNvSpPr>
            <a:spLocks noGrp="1"/>
          </p:cNvSpPr>
          <p:nvPr>
            <p:ph type="sldNum" sz="quarter" idx="12"/>
          </p:nvPr>
        </p:nvSpPr>
        <p:spPr/>
        <p:txBody>
          <a:bodyPr/>
          <a:lstStyle/>
          <a:p>
            <a:fld id="{9DD8D51C-D926-4D6E-A02B-4207878CFC50}" type="slidenum">
              <a:rPr lang="en-US" smtClean="0"/>
              <a:t>‹#›</a:t>
            </a:fld>
            <a:endParaRPr lang="en-US"/>
          </a:p>
        </p:txBody>
      </p:sp>
    </p:spTree>
    <p:extLst>
      <p:ext uri="{BB962C8B-B14F-4D97-AF65-F5344CB8AC3E}">
        <p14:creationId xmlns:p14="http://schemas.microsoft.com/office/powerpoint/2010/main" val="14063086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AB8C50-77C0-43BF-A674-5EBF31A0D326}"/>
              </a:ext>
            </a:extLst>
          </p:cNvPr>
          <p:cNvSpPr>
            <a:spLocks noGrp="1"/>
          </p:cNvSpPr>
          <p:nvPr>
            <p:ph type="dt" sz="half" idx="10"/>
          </p:nvPr>
        </p:nvSpPr>
        <p:spPr/>
        <p:txBody>
          <a:bodyPr/>
          <a:lstStyle/>
          <a:p>
            <a:fld id="{46EFD1C6-8CB7-4EFE-8D95-4890F51CE8FA}" type="datetimeFigureOut">
              <a:rPr lang="en-US" smtClean="0"/>
              <a:t>10/28/2024</a:t>
            </a:fld>
            <a:endParaRPr lang="en-US"/>
          </a:p>
        </p:txBody>
      </p:sp>
      <p:sp>
        <p:nvSpPr>
          <p:cNvPr id="3" name="Footer Placeholder 2">
            <a:extLst>
              <a:ext uri="{FF2B5EF4-FFF2-40B4-BE49-F238E27FC236}">
                <a16:creationId xmlns:a16="http://schemas.microsoft.com/office/drawing/2014/main" id="{10585280-616E-469D-8D99-FCA91BDB46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44842A-6521-4D22-BA37-70BDC3265A7D}"/>
              </a:ext>
            </a:extLst>
          </p:cNvPr>
          <p:cNvSpPr>
            <a:spLocks noGrp="1"/>
          </p:cNvSpPr>
          <p:nvPr>
            <p:ph type="sldNum" sz="quarter" idx="12"/>
          </p:nvPr>
        </p:nvSpPr>
        <p:spPr/>
        <p:txBody>
          <a:bodyPr/>
          <a:lstStyle/>
          <a:p>
            <a:fld id="{9DD8D51C-D926-4D6E-A02B-4207878CFC50}" type="slidenum">
              <a:rPr lang="en-US" smtClean="0"/>
              <a:t>‹#›</a:t>
            </a:fld>
            <a:endParaRPr lang="en-US"/>
          </a:p>
        </p:txBody>
      </p:sp>
    </p:spTree>
    <p:extLst>
      <p:ext uri="{BB962C8B-B14F-4D97-AF65-F5344CB8AC3E}">
        <p14:creationId xmlns:p14="http://schemas.microsoft.com/office/powerpoint/2010/main" val="2127395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40AC-2DC4-4E1A-B09A-99C4E1198C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7BD484-3AEB-48D0-B8C2-B2CA5A6B85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61BEC-36F0-4927-9C79-7308A5783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46A474-ABAD-4EBE-9716-71AC0F21D4B8}"/>
              </a:ext>
            </a:extLst>
          </p:cNvPr>
          <p:cNvSpPr>
            <a:spLocks noGrp="1"/>
          </p:cNvSpPr>
          <p:nvPr>
            <p:ph type="dt" sz="half" idx="10"/>
          </p:nvPr>
        </p:nvSpPr>
        <p:spPr/>
        <p:txBody>
          <a:bodyPr/>
          <a:lstStyle/>
          <a:p>
            <a:fld id="{46EFD1C6-8CB7-4EFE-8D95-4890F51CE8FA}" type="datetimeFigureOut">
              <a:rPr lang="en-US" smtClean="0"/>
              <a:t>10/28/2024</a:t>
            </a:fld>
            <a:endParaRPr lang="en-US"/>
          </a:p>
        </p:txBody>
      </p:sp>
      <p:sp>
        <p:nvSpPr>
          <p:cNvPr id="6" name="Footer Placeholder 5">
            <a:extLst>
              <a:ext uri="{FF2B5EF4-FFF2-40B4-BE49-F238E27FC236}">
                <a16:creationId xmlns:a16="http://schemas.microsoft.com/office/drawing/2014/main" id="{77006397-2F7D-4DD1-AFDD-B2FA2AB30A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FC196-E80D-41D5-81FC-2F6476A572FB}"/>
              </a:ext>
            </a:extLst>
          </p:cNvPr>
          <p:cNvSpPr>
            <a:spLocks noGrp="1"/>
          </p:cNvSpPr>
          <p:nvPr>
            <p:ph type="sldNum" sz="quarter" idx="12"/>
          </p:nvPr>
        </p:nvSpPr>
        <p:spPr/>
        <p:txBody>
          <a:bodyPr/>
          <a:lstStyle/>
          <a:p>
            <a:fld id="{9DD8D51C-D926-4D6E-A02B-4207878CFC50}" type="slidenum">
              <a:rPr lang="en-US" smtClean="0"/>
              <a:t>‹#›</a:t>
            </a:fld>
            <a:endParaRPr lang="en-US"/>
          </a:p>
        </p:txBody>
      </p:sp>
    </p:spTree>
    <p:extLst>
      <p:ext uri="{BB962C8B-B14F-4D97-AF65-F5344CB8AC3E}">
        <p14:creationId xmlns:p14="http://schemas.microsoft.com/office/powerpoint/2010/main" val="35591476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2DA2-B700-4409-96B6-BAC4E9763F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6A3322-E76A-4C49-A80C-56C7A77657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5BE0EF-3914-4F98-9E38-2282AE8EC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6E4B58-97F1-4045-B258-0294289ED046}"/>
              </a:ext>
            </a:extLst>
          </p:cNvPr>
          <p:cNvSpPr>
            <a:spLocks noGrp="1"/>
          </p:cNvSpPr>
          <p:nvPr>
            <p:ph type="dt" sz="half" idx="10"/>
          </p:nvPr>
        </p:nvSpPr>
        <p:spPr/>
        <p:txBody>
          <a:bodyPr/>
          <a:lstStyle/>
          <a:p>
            <a:fld id="{46EFD1C6-8CB7-4EFE-8D95-4890F51CE8FA}" type="datetimeFigureOut">
              <a:rPr lang="en-US" smtClean="0"/>
              <a:t>10/28/2024</a:t>
            </a:fld>
            <a:endParaRPr lang="en-US"/>
          </a:p>
        </p:txBody>
      </p:sp>
      <p:sp>
        <p:nvSpPr>
          <p:cNvPr id="6" name="Footer Placeholder 5">
            <a:extLst>
              <a:ext uri="{FF2B5EF4-FFF2-40B4-BE49-F238E27FC236}">
                <a16:creationId xmlns:a16="http://schemas.microsoft.com/office/drawing/2014/main" id="{089F9438-D3E6-479A-8D81-02A46FC2DA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24003-BECC-4217-983D-79D47D55CECC}"/>
              </a:ext>
            </a:extLst>
          </p:cNvPr>
          <p:cNvSpPr>
            <a:spLocks noGrp="1"/>
          </p:cNvSpPr>
          <p:nvPr>
            <p:ph type="sldNum" sz="quarter" idx="12"/>
          </p:nvPr>
        </p:nvSpPr>
        <p:spPr/>
        <p:txBody>
          <a:bodyPr/>
          <a:lstStyle/>
          <a:p>
            <a:fld id="{9DD8D51C-D926-4D6E-A02B-4207878CFC50}" type="slidenum">
              <a:rPr lang="en-US" smtClean="0"/>
              <a:t>‹#›</a:t>
            </a:fld>
            <a:endParaRPr lang="en-US"/>
          </a:p>
        </p:txBody>
      </p:sp>
    </p:spTree>
    <p:extLst>
      <p:ext uri="{BB962C8B-B14F-4D97-AF65-F5344CB8AC3E}">
        <p14:creationId xmlns:p14="http://schemas.microsoft.com/office/powerpoint/2010/main" val="12271130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6DBE-C75F-41CF-9715-E516062B90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C9E557-7BBD-4AF0-9602-01A283C35B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3ED76-8BED-4BA5-8B1C-4E1BAEC87954}"/>
              </a:ext>
            </a:extLst>
          </p:cNvPr>
          <p:cNvSpPr>
            <a:spLocks noGrp="1"/>
          </p:cNvSpPr>
          <p:nvPr>
            <p:ph type="dt" sz="half" idx="10"/>
          </p:nvPr>
        </p:nvSpPr>
        <p:spPr/>
        <p:txBody>
          <a:bodyPr/>
          <a:lstStyle/>
          <a:p>
            <a:fld id="{46EFD1C6-8CB7-4EFE-8D95-4890F51CE8FA}" type="datetimeFigureOut">
              <a:rPr lang="en-US" smtClean="0"/>
              <a:t>10/28/2024</a:t>
            </a:fld>
            <a:endParaRPr lang="en-US"/>
          </a:p>
        </p:txBody>
      </p:sp>
      <p:sp>
        <p:nvSpPr>
          <p:cNvPr id="5" name="Footer Placeholder 4">
            <a:extLst>
              <a:ext uri="{FF2B5EF4-FFF2-40B4-BE49-F238E27FC236}">
                <a16:creationId xmlns:a16="http://schemas.microsoft.com/office/drawing/2014/main" id="{5B7F54C1-799E-45F4-BB6F-D71DA3FEE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33D4C-3812-4AE7-9C9E-B7DE28E85049}"/>
              </a:ext>
            </a:extLst>
          </p:cNvPr>
          <p:cNvSpPr>
            <a:spLocks noGrp="1"/>
          </p:cNvSpPr>
          <p:nvPr>
            <p:ph type="sldNum" sz="quarter" idx="12"/>
          </p:nvPr>
        </p:nvSpPr>
        <p:spPr/>
        <p:txBody>
          <a:bodyPr/>
          <a:lstStyle/>
          <a:p>
            <a:fld id="{9DD8D51C-D926-4D6E-A02B-4207878CFC50}" type="slidenum">
              <a:rPr lang="en-US" smtClean="0"/>
              <a:t>‹#›</a:t>
            </a:fld>
            <a:endParaRPr lang="en-US"/>
          </a:p>
        </p:txBody>
      </p:sp>
    </p:spTree>
    <p:extLst>
      <p:ext uri="{BB962C8B-B14F-4D97-AF65-F5344CB8AC3E}">
        <p14:creationId xmlns:p14="http://schemas.microsoft.com/office/powerpoint/2010/main" val="29079525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894DE-5FB9-4D35-BC12-86C76507F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AB2B56-38C5-433C-BFAB-A5501D9E2A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C2329-6630-4983-BCBF-CAF03A9A5A63}"/>
              </a:ext>
            </a:extLst>
          </p:cNvPr>
          <p:cNvSpPr>
            <a:spLocks noGrp="1"/>
          </p:cNvSpPr>
          <p:nvPr>
            <p:ph type="dt" sz="half" idx="10"/>
          </p:nvPr>
        </p:nvSpPr>
        <p:spPr/>
        <p:txBody>
          <a:bodyPr/>
          <a:lstStyle/>
          <a:p>
            <a:fld id="{46EFD1C6-8CB7-4EFE-8D95-4890F51CE8FA}" type="datetimeFigureOut">
              <a:rPr lang="en-US" smtClean="0"/>
              <a:t>10/28/2024</a:t>
            </a:fld>
            <a:endParaRPr lang="en-US"/>
          </a:p>
        </p:txBody>
      </p:sp>
      <p:sp>
        <p:nvSpPr>
          <p:cNvPr id="5" name="Footer Placeholder 4">
            <a:extLst>
              <a:ext uri="{FF2B5EF4-FFF2-40B4-BE49-F238E27FC236}">
                <a16:creationId xmlns:a16="http://schemas.microsoft.com/office/drawing/2014/main" id="{ED5B63A8-603C-442A-BE34-958B49E0C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7C46A-4AE2-4523-A849-3B05570E08C0}"/>
              </a:ext>
            </a:extLst>
          </p:cNvPr>
          <p:cNvSpPr>
            <a:spLocks noGrp="1"/>
          </p:cNvSpPr>
          <p:nvPr>
            <p:ph type="sldNum" sz="quarter" idx="12"/>
          </p:nvPr>
        </p:nvSpPr>
        <p:spPr/>
        <p:txBody>
          <a:bodyPr/>
          <a:lstStyle/>
          <a:p>
            <a:fld id="{9DD8D51C-D926-4D6E-A02B-4207878CFC50}" type="slidenum">
              <a:rPr lang="en-US" smtClean="0"/>
              <a:t>‹#›</a:t>
            </a:fld>
            <a:endParaRPr lang="en-US"/>
          </a:p>
        </p:txBody>
      </p:sp>
    </p:spTree>
    <p:extLst>
      <p:ext uri="{BB962C8B-B14F-4D97-AF65-F5344CB8AC3E}">
        <p14:creationId xmlns:p14="http://schemas.microsoft.com/office/powerpoint/2010/main" val="20160541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56577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28085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B8BFC-7548-4274-9E97-804E6083B736}"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D1D8A-915C-4936-A558-922D07A7C5B7}" type="slidenum">
              <a:rPr lang="en-US" smtClean="0"/>
              <a:t>‹#›</a:t>
            </a:fld>
            <a:endParaRPr lang="en-US"/>
          </a:p>
        </p:txBody>
      </p:sp>
    </p:spTree>
    <p:extLst>
      <p:ext uri="{BB962C8B-B14F-4D97-AF65-F5344CB8AC3E}">
        <p14:creationId xmlns:p14="http://schemas.microsoft.com/office/powerpoint/2010/main" val="3158666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5052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9" name="矩形 8"/>
          <p:cNvSpPr/>
          <p:nvPr userDrawn="1"/>
        </p:nvSpPr>
        <p:spPr>
          <a:xfrm>
            <a:off x="8880414" y="6431122"/>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791984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20941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78499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38985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04538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91536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30771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1854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B8BFC-7548-4274-9E97-804E6083B736}"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D1D8A-915C-4936-A558-922D07A7C5B7}" type="slidenum">
              <a:rPr lang="en-US" smtClean="0"/>
              <a:t>‹#›</a:t>
            </a:fld>
            <a:endParaRPr lang="en-US"/>
          </a:p>
        </p:txBody>
      </p:sp>
    </p:spTree>
    <p:extLst>
      <p:ext uri="{BB962C8B-B14F-4D97-AF65-F5344CB8AC3E}">
        <p14:creationId xmlns:p14="http://schemas.microsoft.com/office/powerpoint/2010/main" val="243729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B8BFC-7548-4274-9E97-804E6083B736}" type="datetimeFigureOut">
              <a:rPr lang="en-US" smtClean="0"/>
              <a:t>10/28/2024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D1D8A-915C-4936-A558-922D07A7C5B7}" type="slidenum">
              <a:rPr lang="en-US" smtClean="0"/>
              <a:t>‹#›</a:t>
            </a:fld>
            <a:endParaRPr lang="en-US"/>
          </a:p>
        </p:txBody>
      </p:sp>
    </p:spTree>
    <p:extLst>
      <p:ext uri="{BB962C8B-B14F-4D97-AF65-F5344CB8AC3E}">
        <p14:creationId xmlns:p14="http://schemas.microsoft.com/office/powerpoint/2010/main" val="409087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426B40-AC32-44AC-9F3D-8B43E7D054E0}"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256C88-4845-4BC2-8DC9-FCC55F7117B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699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426B40-AC32-44AC-9F3D-8B43E7D054E0}"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256C88-4845-4BC2-8DC9-FCC55F7117B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82706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5700AF-5294-4772-A493-2C0BA6EE1118}" type="slidenum">
              <a:rPr kumimoji="0" 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6917460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181C0-E5DA-8E8A-7D31-C40A51F034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9F2BE413-AB32-97B2-4045-F7B2E6FF4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5D9A172-6A0E-E482-8611-6C130F0B3A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C9A16-D79C-4743-9223-621ECD9B1EE1}" type="datetimeFigureOut">
              <a:rPr lang="en-SG" smtClean="0"/>
              <a:t>28/10/2024</a:t>
            </a:fld>
            <a:endParaRPr lang="en-SG"/>
          </a:p>
        </p:txBody>
      </p:sp>
      <p:sp>
        <p:nvSpPr>
          <p:cNvPr id="5" name="Footer Placeholder 4">
            <a:extLst>
              <a:ext uri="{FF2B5EF4-FFF2-40B4-BE49-F238E27FC236}">
                <a16:creationId xmlns:a16="http://schemas.microsoft.com/office/drawing/2014/main" id="{1652F9B4-501F-FB7D-A263-8FF8B92A7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6E0AD50E-C0E3-F1BA-E4D0-453B54E842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55DE1-4AFA-46E7-ADFE-359F1A4D601A}" type="slidenum">
              <a:rPr lang="en-SG" smtClean="0"/>
              <a:t>‹#›</a:t>
            </a:fld>
            <a:endParaRPr lang="en-SG"/>
          </a:p>
        </p:txBody>
      </p:sp>
    </p:spTree>
    <p:extLst>
      <p:ext uri="{BB962C8B-B14F-4D97-AF65-F5344CB8AC3E}">
        <p14:creationId xmlns:p14="http://schemas.microsoft.com/office/powerpoint/2010/main" val="166974318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018BF-1DEF-AF45-856A-D94288752618}" type="datetimeFigureOut">
              <a:rPr lang="x-none" smtClean="0"/>
              <a:t>10/28/2024</a:t>
            </a:fld>
            <a:endParaRPr lang="x-none"/>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00755-D1C8-6B46-AEDB-81690690640B}" type="slidenum">
              <a:rPr lang="x-none" smtClean="0"/>
              <a:t>‹#›</a:t>
            </a:fld>
            <a:endParaRPr lang="x-none"/>
          </a:p>
        </p:txBody>
      </p:sp>
    </p:spTree>
    <p:extLst>
      <p:ext uri="{BB962C8B-B14F-4D97-AF65-F5344CB8AC3E}">
        <p14:creationId xmlns:p14="http://schemas.microsoft.com/office/powerpoint/2010/main" val="213895932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4B6268-18CE-41FB-A486-B7BCDAC34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D732A6-72E8-4A04-9926-5C8E3FFDA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F4C72-F149-446A-8DA4-355B83453E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FD1C6-8CB7-4EFE-8D95-4890F51CE8FA}" type="datetimeFigureOut">
              <a:rPr lang="en-US" smtClean="0"/>
              <a:t>10/28/2024</a:t>
            </a:fld>
            <a:endParaRPr lang="en-US"/>
          </a:p>
        </p:txBody>
      </p:sp>
      <p:sp>
        <p:nvSpPr>
          <p:cNvPr id="5" name="Footer Placeholder 4">
            <a:extLst>
              <a:ext uri="{FF2B5EF4-FFF2-40B4-BE49-F238E27FC236}">
                <a16:creationId xmlns:a16="http://schemas.microsoft.com/office/drawing/2014/main" id="{B432F977-A718-453A-BF85-ACFADA911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5B0816-6ADA-4090-89AD-CE13B416C0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8D51C-D926-4D6E-A02B-4207878CFC50}" type="slidenum">
              <a:rPr lang="en-US" smtClean="0"/>
              <a:t>‹#›</a:t>
            </a:fld>
            <a:endParaRPr lang="en-US"/>
          </a:p>
        </p:txBody>
      </p:sp>
    </p:spTree>
    <p:extLst>
      <p:ext uri="{BB962C8B-B14F-4D97-AF65-F5344CB8AC3E}">
        <p14:creationId xmlns:p14="http://schemas.microsoft.com/office/powerpoint/2010/main" val="324108663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2024/10/28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4586476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YPV2BBS2M7I" TargetMode="Externa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0" y="7601"/>
            <a:ext cx="12192000" cy="6858000"/>
          </a:xfrm>
          <a:prstGeom prst="rect">
            <a:avLst/>
          </a:prstGeom>
          <a:gradFill rotWithShape="1">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pic>
        <p:nvPicPr>
          <p:cNvPr id="57348" name="Picture 4" descr="tdongvang"/>
          <p:cNvPicPr>
            <a:picLocks noChangeAspect="1" noChangeArrowheads="1"/>
          </p:cNvPicPr>
          <p:nvPr/>
        </p:nvPicPr>
        <p:blipFill>
          <a:blip r:embed="rId2">
            <a:clrChange>
              <a:clrFrom>
                <a:srgbClr val="FFFFFF"/>
              </a:clrFrom>
              <a:clrTo>
                <a:srgbClr val="FFFFFF">
                  <a:alpha val="0"/>
                </a:srgbClr>
              </a:clrTo>
            </a:clrChange>
            <a:lum bright="-22000" contrast="16000"/>
            <a:extLst>
              <a:ext uri="{28A0092B-C50C-407E-A947-70E740481C1C}">
                <a14:useLocalDpi xmlns:a14="http://schemas.microsoft.com/office/drawing/2010/main" val="0"/>
              </a:ext>
            </a:extLst>
          </a:blip>
          <a:srcRect/>
          <a:stretch>
            <a:fillRect/>
          </a:stretch>
        </p:blipFill>
        <p:spPr bwMode="auto">
          <a:xfrm>
            <a:off x="2971800" y="304801"/>
            <a:ext cx="6248400" cy="6151563"/>
          </a:xfrm>
          <a:prstGeom prst="rect">
            <a:avLst/>
          </a:prstGeom>
          <a:noFill/>
          <a:ln>
            <a:noFill/>
          </a:ln>
          <a:effectLst>
            <a:outerShdw dist="35921" dir="2700000" algn="ctr" rotWithShape="0">
              <a:srgbClr val="5F5F5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 5"/>
          <p:cNvGrpSpPr>
            <a:grpSpLocks/>
          </p:cNvGrpSpPr>
          <p:nvPr/>
        </p:nvGrpSpPr>
        <p:grpSpPr bwMode="auto">
          <a:xfrm>
            <a:off x="4267200" y="609600"/>
            <a:ext cx="4572000" cy="5638800"/>
            <a:chOff x="-144" y="240"/>
            <a:chExt cx="3274" cy="4080"/>
          </a:xfrm>
        </p:grpSpPr>
        <p:grpSp>
          <p:nvGrpSpPr>
            <p:cNvPr id="4102" name="Group 6"/>
            <p:cNvGrpSpPr>
              <a:grpSpLocks/>
            </p:cNvGrpSpPr>
            <p:nvPr/>
          </p:nvGrpSpPr>
          <p:grpSpPr bwMode="auto">
            <a:xfrm>
              <a:off x="-144" y="240"/>
              <a:ext cx="2784" cy="4080"/>
              <a:chOff x="-144" y="240"/>
              <a:chExt cx="2784" cy="4080"/>
            </a:xfrm>
          </p:grpSpPr>
          <p:grpSp>
            <p:nvGrpSpPr>
              <p:cNvPr id="4104" name="Group 7"/>
              <p:cNvGrpSpPr>
                <a:grpSpLocks/>
              </p:cNvGrpSpPr>
              <p:nvPr/>
            </p:nvGrpSpPr>
            <p:grpSpPr bwMode="auto">
              <a:xfrm>
                <a:off x="-144" y="240"/>
                <a:ext cx="2784" cy="4080"/>
                <a:chOff x="-144" y="240"/>
                <a:chExt cx="2784" cy="4080"/>
              </a:xfrm>
            </p:grpSpPr>
            <p:sp>
              <p:nvSpPr>
                <p:cNvPr id="4106" name="Text Box 8"/>
                <p:cNvSpPr txBox="1">
                  <a:spLocks noChangeArrowheads="1"/>
                </p:cNvSpPr>
                <p:nvPr/>
              </p:nvSpPr>
              <p:spPr bwMode="auto">
                <a:xfrm>
                  <a:off x="2113" y="2208"/>
                  <a:ext cx="4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3300"/>
                      </a:solidFill>
                      <a:effectLst/>
                      <a:uLnTx/>
                      <a:uFillTx/>
                      <a:latin typeface="Bodoni MT Black" panose="02070A03080606020203" pitchFamily="18" charset="0"/>
                      <a:ea typeface="+mn-ea"/>
                      <a:cs typeface="+mn-cs"/>
                    </a:rPr>
                    <a:t>ĐÀ NẴNG</a:t>
                  </a:r>
                </a:p>
              </p:txBody>
            </p:sp>
            <p:grpSp>
              <p:nvGrpSpPr>
                <p:cNvPr id="4107" name="Group 9"/>
                <p:cNvGrpSpPr>
                  <a:grpSpLocks/>
                </p:cNvGrpSpPr>
                <p:nvPr/>
              </p:nvGrpSpPr>
              <p:grpSpPr bwMode="auto">
                <a:xfrm>
                  <a:off x="-144" y="240"/>
                  <a:ext cx="2784" cy="4080"/>
                  <a:chOff x="-144" y="240"/>
                  <a:chExt cx="2784" cy="4080"/>
                </a:xfrm>
              </p:grpSpPr>
              <p:sp>
                <p:nvSpPr>
                  <p:cNvPr id="4108" name="Text Box 10"/>
                  <p:cNvSpPr txBox="1">
                    <a:spLocks noChangeArrowheads="1"/>
                  </p:cNvSpPr>
                  <p:nvPr/>
                </p:nvSpPr>
                <p:spPr bwMode="auto">
                  <a:xfrm>
                    <a:off x="1488" y="960"/>
                    <a:ext cx="60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3300"/>
                        </a:solidFill>
                        <a:effectLst/>
                        <a:uLnTx/>
                        <a:uFillTx/>
                        <a:latin typeface="Bodoni MT Black" panose="02070A03080606020203" pitchFamily="18" charset="0"/>
                        <a:ea typeface="+mn-ea"/>
                        <a:cs typeface="+mn-cs"/>
                      </a:rPr>
                      <a:t>HẢI PHÒNG</a:t>
                    </a:r>
                  </a:p>
                </p:txBody>
              </p:sp>
              <p:grpSp>
                <p:nvGrpSpPr>
                  <p:cNvPr id="4109" name="Group 11"/>
                  <p:cNvGrpSpPr>
                    <a:grpSpLocks/>
                  </p:cNvGrpSpPr>
                  <p:nvPr/>
                </p:nvGrpSpPr>
                <p:grpSpPr bwMode="auto">
                  <a:xfrm>
                    <a:off x="-144" y="240"/>
                    <a:ext cx="2784" cy="4080"/>
                    <a:chOff x="-144" y="240"/>
                    <a:chExt cx="2784" cy="4080"/>
                  </a:xfrm>
                </p:grpSpPr>
                <p:sp>
                  <p:nvSpPr>
                    <p:cNvPr id="4110" name="Text Box 12"/>
                    <p:cNvSpPr txBox="1">
                      <a:spLocks noChangeArrowheads="1"/>
                    </p:cNvSpPr>
                    <p:nvPr/>
                  </p:nvSpPr>
                  <p:spPr bwMode="auto">
                    <a:xfrm>
                      <a:off x="1152" y="1440"/>
                      <a:ext cx="3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3300"/>
                          </a:solidFill>
                          <a:effectLst/>
                          <a:uLnTx/>
                          <a:uFillTx/>
                          <a:latin typeface="Bodoni MT Black" panose="02070A03080606020203" pitchFamily="18" charset="0"/>
                          <a:ea typeface="+mn-ea"/>
                          <a:cs typeface="+mn-cs"/>
                        </a:rPr>
                        <a:t>VINH</a:t>
                      </a:r>
                    </a:p>
                  </p:txBody>
                </p:sp>
                <p:grpSp>
                  <p:nvGrpSpPr>
                    <p:cNvPr id="4111" name="Group 13"/>
                    <p:cNvGrpSpPr>
                      <a:grpSpLocks/>
                    </p:cNvGrpSpPr>
                    <p:nvPr/>
                  </p:nvGrpSpPr>
                  <p:grpSpPr bwMode="auto">
                    <a:xfrm>
                      <a:off x="-144" y="240"/>
                      <a:ext cx="2784" cy="4080"/>
                      <a:chOff x="-144" y="240"/>
                      <a:chExt cx="2784" cy="4080"/>
                    </a:xfrm>
                  </p:grpSpPr>
                  <p:grpSp>
                    <p:nvGrpSpPr>
                      <p:cNvPr id="4112" name="Group 14"/>
                      <p:cNvGrpSpPr>
                        <a:grpSpLocks/>
                      </p:cNvGrpSpPr>
                      <p:nvPr/>
                    </p:nvGrpSpPr>
                    <p:grpSpPr bwMode="auto">
                      <a:xfrm>
                        <a:off x="-144" y="240"/>
                        <a:ext cx="2784" cy="4080"/>
                        <a:chOff x="480" y="240"/>
                        <a:chExt cx="2784" cy="4080"/>
                      </a:xfrm>
                    </p:grpSpPr>
                    <p:grpSp>
                      <p:nvGrpSpPr>
                        <p:cNvPr id="4114" name="Group 15"/>
                        <p:cNvGrpSpPr>
                          <a:grpSpLocks/>
                        </p:cNvGrpSpPr>
                        <p:nvPr/>
                      </p:nvGrpSpPr>
                      <p:grpSpPr bwMode="auto">
                        <a:xfrm>
                          <a:off x="480" y="240"/>
                          <a:ext cx="2784" cy="4080"/>
                          <a:chOff x="480" y="240"/>
                          <a:chExt cx="2784" cy="4080"/>
                        </a:xfrm>
                      </p:grpSpPr>
                      <p:grpSp>
                        <p:nvGrpSpPr>
                          <p:cNvPr id="4116" name="Group 16"/>
                          <p:cNvGrpSpPr>
                            <a:grpSpLocks/>
                          </p:cNvGrpSpPr>
                          <p:nvPr/>
                        </p:nvGrpSpPr>
                        <p:grpSpPr bwMode="auto">
                          <a:xfrm>
                            <a:off x="480" y="240"/>
                            <a:ext cx="2784" cy="4080"/>
                            <a:chOff x="480" y="240"/>
                            <a:chExt cx="2784" cy="4080"/>
                          </a:xfrm>
                        </p:grpSpPr>
                        <p:grpSp>
                          <p:nvGrpSpPr>
                            <p:cNvPr id="4118" name="Group 17"/>
                            <p:cNvGrpSpPr>
                              <a:grpSpLocks/>
                            </p:cNvGrpSpPr>
                            <p:nvPr/>
                          </p:nvGrpSpPr>
                          <p:grpSpPr bwMode="auto">
                            <a:xfrm>
                              <a:off x="480" y="240"/>
                              <a:ext cx="2784" cy="4080"/>
                              <a:chOff x="1248" y="240"/>
                              <a:chExt cx="2784" cy="4080"/>
                            </a:xfrm>
                          </p:grpSpPr>
                          <p:grpSp>
                            <p:nvGrpSpPr>
                              <p:cNvPr id="4120" name="Group 18"/>
                              <p:cNvGrpSpPr>
                                <a:grpSpLocks/>
                              </p:cNvGrpSpPr>
                              <p:nvPr/>
                            </p:nvGrpSpPr>
                            <p:grpSpPr bwMode="auto">
                              <a:xfrm>
                                <a:off x="1248" y="240"/>
                                <a:ext cx="2784" cy="4080"/>
                                <a:chOff x="1248" y="240"/>
                                <a:chExt cx="2784" cy="4080"/>
                              </a:xfrm>
                            </p:grpSpPr>
                            <p:grpSp>
                              <p:nvGrpSpPr>
                                <p:cNvPr id="4122" name="Group 19"/>
                                <p:cNvGrpSpPr>
                                  <a:grpSpLocks/>
                                </p:cNvGrpSpPr>
                                <p:nvPr/>
                              </p:nvGrpSpPr>
                              <p:grpSpPr bwMode="auto">
                                <a:xfrm>
                                  <a:off x="1248" y="240"/>
                                  <a:ext cx="2784" cy="4080"/>
                                  <a:chOff x="1248" y="240"/>
                                  <a:chExt cx="2784" cy="4080"/>
                                </a:xfrm>
                              </p:grpSpPr>
                              <p:grpSp>
                                <p:nvGrpSpPr>
                                  <p:cNvPr id="4124" name="Group 20"/>
                                  <p:cNvGrpSpPr>
                                    <a:grpSpLocks/>
                                  </p:cNvGrpSpPr>
                                  <p:nvPr/>
                                </p:nvGrpSpPr>
                                <p:grpSpPr bwMode="auto">
                                  <a:xfrm>
                                    <a:off x="1248" y="240"/>
                                    <a:ext cx="2784" cy="4080"/>
                                    <a:chOff x="1056" y="288"/>
                                    <a:chExt cx="2304" cy="3840"/>
                                  </a:xfrm>
                                </p:grpSpPr>
                                <p:grpSp>
                                  <p:nvGrpSpPr>
                                    <p:cNvPr id="4126" name="Group 21"/>
                                    <p:cNvGrpSpPr>
                                      <a:grpSpLocks/>
                                    </p:cNvGrpSpPr>
                                    <p:nvPr/>
                                  </p:nvGrpSpPr>
                                  <p:grpSpPr bwMode="auto">
                                    <a:xfrm>
                                      <a:off x="1056" y="288"/>
                                      <a:ext cx="2304" cy="3840"/>
                                      <a:chOff x="1056" y="288"/>
                                      <a:chExt cx="2304" cy="3840"/>
                                    </a:xfrm>
                                  </p:grpSpPr>
                                  <p:grpSp>
                                    <p:nvGrpSpPr>
                                      <p:cNvPr id="4128" name="Group 22"/>
                                      <p:cNvGrpSpPr>
                                        <a:grpSpLocks/>
                                      </p:cNvGrpSpPr>
                                      <p:nvPr/>
                                    </p:nvGrpSpPr>
                                    <p:grpSpPr bwMode="auto">
                                      <a:xfrm>
                                        <a:off x="1056" y="288"/>
                                        <a:ext cx="2304" cy="3840"/>
                                        <a:chOff x="1200" y="288"/>
                                        <a:chExt cx="2304" cy="3840"/>
                                      </a:xfrm>
                                    </p:grpSpPr>
                                    <p:grpSp>
                                      <p:nvGrpSpPr>
                                        <p:cNvPr id="4130" name="Group 23"/>
                                        <p:cNvGrpSpPr>
                                          <a:grpSpLocks/>
                                        </p:cNvGrpSpPr>
                                        <p:nvPr/>
                                      </p:nvGrpSpPr>
                                      <p:grpSpPr bwMode="auto">
                                        <a:xfrm>
                                          <a:off x="1200" y="288"/>
                                          <a:ext cx="2304" cy="3840"/>
                                          <a:chOff x="1200" y="288"/>
                                          <a:chExt cx="2304" cy="3840"/>
                                        </a:xfrm>
                                      </p:grpSpPr>
                                      <p:grpSp>
                                        <p:nvGrpSpPr>
                                          <p:cNvPr id="4132" name="Group 24"/>
                                          <p:cNvGrpSpPr>
                                            <a:grpSpLocks/>
                                          </p:cNvGrpSpPr>
                                          <p:nvPr/>
                                        </p:nvGrpSpPr>
                                        <p:grpSpPr bwMode="auto">
                                          <a:xfrm>
                                            <a:off x="1200" y="288"/>
                                            <a:ext cx="2304" cy="3840"/>
                                            <a:chOff x="1200" y="288"/>
                                            <a:chExt cx="2304" cy="3840"/>
                                          </a:xfrm>
                                        </p:grpSpPr>
                                        <p:grpSp>
                                          <p:nvGrpSpPr>
                                            <p:cNvPr id="4134" name="Group 25"/>
                                            <p:cNvGrpSpPr>
                                              <a:grpSpLocks/>
                                            </p:cNvGrpSpPr>
                                            <p:nvPr/>
                                          </p:nvGrpSpPr>
                                          <p:grpSpPr bwMode="auto">
                                            <a:xfrm>
                                              <a:off x="1200" y="288"/>
                                              <a:ext cx="2304" cy="3840"/>
                                              <a:chOff x="1200" y="288"/>
                                              <a:chExt cx="2304" cy="3840"/>
                                            </a:xfrm>
                                          </p:grpSpPr>
                                          <p:grpSp>
                                            <p:nvGrpSpPr>
                                              <p:cNvPr id="4136" name="Group 26"/>
                                              <p:cNvGrpSpPr>
                                                <a:grpSpLocks/>
                                              </p:cNvGrpSpPr>
                                              <p:nvPr/>
                                            </p:nvGrpSpPr>
                                            <p:grpSpPr bwMode="auto">
                                              <a:xfrm>
                                                <a:off x="1200" y="288"/>
                                                <a:ext cx="2304" cy="3840"/>
                                                <a:chOff x="1200" y="288"/>
                                                <a:chExt cx="2304" cy="3840"/>
                                              </a:xfrm>
                                            </p:grpSpPr>
                                            <p:grpSp>
                                              <p:nvGrpSpPr>
                                                <p:cNvPr id="4138" name="Group 27"/>
                                                <p:cNvGrpSpPr>
                                                  <a:grpSpLocks/>
                                                </p:cNvGrpSpPr>
                                                <p:nvPr/>
                                              </p:nvGrpSpPr>
                                              <p:grpSpPr bwMode="auto">
                                                <a:xfrm>
                                                  <a:off x="1200" y="288"/>
                                                  <a:ext cx="2304" cy="3840"/>
                                                  <a:chOff x="1200" y="288"/>
                                                  <a:chExt cx="2304" cy="3840"/>
                                                </a:xfrm>
                                              </p:grpSpPr>
                                              <p:grpSp>
                                                <p:nvGrpSpPr>
                                                  <p:cNvPr id="4140" name="Group 28"/>
                                                  <p:cNvGrpSpPr>
                                                    <a:grpSpLocks/>
                                                  </p:cNvGrpSpPr>
                                                  <p:nvPr/>
                                                </p:nvGrpSpPr>
                                                <p:grpSpPr bwMode="auto">
                                                  <a:xfrm>
                                                    <a:off x="1200" y="288"/>
                                                    <a:ext cx="2304" cy="3840"/>
                                                    <a:chOff x="1200" y="288"/>
                                                    <a:chExt cx="2304" cy="3840"/>
                                                  </a:xfrm>
                                                </p:grpSpPr>
                                                <p:grpSp>
                                                  <p:nvGrpSpPr>
                                                    <p:cNvPr id="4142" name="Group 29"/>
                                                    <p:cNvGrpSpPr>
                                                      <a:grpSpLocks/>
                                                    </p:cNvGrpSpPr>
                                                    <p:nvPr/>
                                                  </p:nvGrpSpPr>
                                                  <p:grpSpPr bwMode="auto">
                                                    <a:xfrm>
                                                      <a:off x="1200" y="288"/>
                                                      <a:ext cx="2304" cy="3840"/>
                                                      <a:chOff x="1200" y="288"/>
                                                      <a:chExt cx="2304" cy="3840"/>
                                                    </a:xfrm>
                                                  </p:grpSpPr>
                                                  <p:grpSp>
                                                    <p:nvGrpSpPr>
                                                      <p:cNvPr id="4144" name="Group 30"/>
                                                      <p:cNvGrpSpPr>
                                                        <a:grpSpLocks/>
                                                      </p:cNvGrpSpPr>
                                                      <p:nvPr/>
                                                    </p:nvGrpSpPr>
                                                    <p:grpSpPr bwMode="auto">
                                                      <a:xfrm>
                                                        <a:off x="1200" y="288"/>
                                                        <a:ext cx="2304" cy="3840"/>
                                                        <a:chOff x="1200" y="288"/>
                                                        <a:chExt cx="2304" cy="3840"/>
                                                      </a:xfrm>
                                                    </p:grpSpPr>
                                                    <p:sp>
                                                      <p:nvSpPr>
                                                        <p:cNvPr id="4146" name="Freeform 31"/>
                                                        <p:cNvSpPr>
                                                          <a:spLocks/>
                                                        </p:cNvSpPr>
                                                        <p:nvPr/>
                                                      </p:nvSpPr>
                                                      <p:spPr bwMode="auto">
                                                        <a:xfrm>
                                                          <a:off x="1200" y="288"/>
                                                          <a:ext cx="2304" cy="3840"/>
                                                        </a:xfrm>
                                                        <a:custGeom>
                                                          <a:avLst/>
                                                          <a:gdLst>
                                                            <a:gd name="T0" fmla="*/ 1094 w 2339"/>
                                                            <a:gd name="T1" fmla="*/ 444 h 3833"/>
                                                            <a:gd name="T2" fmla="*/ 1028 w 2339"/>
                                                            <a:gd name="T3" fmla="*/ 183 h 3833"/>
                                                            <a:gd name="T4" fmla="*/ 919 w 2339"/>
                                                            <a:gd name="T5" fmla="*/ 128 h 3833"/>
                                                            <a:gd name="T6" fmla="*/ 744 w 2339"/>
                                                            <a:gd name="T7" fmla="*/ 46 h 3833"/>
                                                            <a:gd name="T8" fmla="*/ 609 w 2339"/>
                                                            <a:gd name="T9" fmla="*/ 64 h 3833"/>
                                                            <a:gd name="T10" fmla="*/ 498 w 2339"/>
                                                            <a:gd name="T11" fmla="*/ 165 h 3833"/>
                                                            <a:gd name="T12" fmla="*/ 383 w 2339"/>
                                                            <a:gd name="T13" fmla="*/ 183 h 3833"/>
                                                            <a:gd name="T14" fmla="*/ 305 w 2339"/>
                                                            <a:gd name="T15" fmla="*/ 201 h 3833"/>
                                                            <a:gd name="T16" fmla="*/ 132 w 2339"/>
                                                            <a:gd name="T17" fmla="*/ 156 h 3833"/>
                                                            <a:gd name="T18" fmla="*/ 33 w 2339"/>
                                                            <a:gd name="T19" fmla="*/ 334 h 3833"/>
                                                            <a:gd name="T20" fmla="*/ 168 w 2339"/>
                                                            <a:gd name="T21" fmla="*/ 425 h 3833"/>
                                                            <a:gd name="T22" fmla="*/ 305 w 2339"/>
                                                            <a:gd name="T23" fmla="*/ 691 h 3833"/>
                                                            <a:gd name="T24" fmla="*/ 427 w 2339"/>
                                                            <a:gd name="T25" fmla="*/ 672 h 3833"/>
                                                            <a:gd name="T26" fmla="*/ 531 w 2339"/>
                                                            <a:gd name="T27" fmla="*/ 718 h 3833"/>
                                                            <a:gd name="T28" fmla="*/ 596 w 2339"/>
                                                            <a:gd name="T29" fmla="*/ 896 h 3833"/>
                                                            <a:gd name="T30" fmla="*/ 525 w 2339"/>
                                                            <a:gd name="T31" fmla="*/ 1034 h 3833"/>
                                                            <a:gd name="T32" fmla="*/ 409 w 2339"/>
                                                            <a:gd name="T33" fmla="*/ 1061 h 3833"/>
                                                            <a:gd name="T34" fmla="*/ 583 w 2339"/>
                                                            <a:gd name="T35" fmla="*/ 1226 h 3833"/>
                                                            <a:gd name="T36" fmla="*/ 732 w 2339"/>
                                                            <a:gd name="T37" fmla="*/ 1450 h 3833"/>
                                                            <a:gd name="T38" fmla="*/ 899 w 2339"/>
                                                            <a:gd name="T39" fmla="*/ 1669 h 3833"/>
                                                            <a:gd name="T40" fmla="*/ 913 w 2339"/>
                                                            <a:gd name="T41" fmla="*/ 1724 h 3833"/>
                                                            <a:gd name="T42" fmla="*/ 977 w 2339"/>
                                                            <a:gd name="T43" fmla="*/ 1879 h 3833"/>
                                                            <a:gd name="T44" fmla="*/ 1107 w 2339"/>
                                                            <a:gd name="T45" fmla="*/ 1965 h 3833"/>
                                                            <a:gd name="T46" fmla="*/ 1152 w 2339"/>
                                                            <a:gd name="T47" fmla="*/ 2140 h 3833"/>
                                                            <a:gd name="T48" fmla="*/ 1178 w 2339"/>
                                                            <a:gd name="T49" fmla="*/ 2593 h 3833"/>
                                                            <a:gd name="T50" fmla="*/ 1146 w 2339"/>
                                                            <a:gd name="T51" fmla="*/ 2940 h 3833"/>
                                                            <a:gd name="T52" fmla="*/ 1074 w 2339"/>
                                                            <a:gd name="T53" fmla="*/ 3036 h 3833"/>
                                                            <a:gd name="T54" fmla="*/ 945 w 2339"/>
                                                            <a:gd name="T55" fmla="*/ 3079 h 3833"/>
                                                            <a:gd name="T56" fmla="*/ 840 w 2339"/>
                                                            <a:gd name="T57" fmla="*/ 3145 h 3833"/>
                                                            <a:gd name="T58" fmla="*/ 848 w 2339"/>
                                                            <a:gd name="T59" fmla="*/ 3292 h 3833"/>
                                                            <a:gd name="T60" fmla="*/ 802 w 2339"/>
                                                            <a:gd name="T61" fmla="*/ 3302 h 3833"/>
                                                            <a:gd name="T62" fmla="*/ 525 w 2339"/>
                                                            <a:gd name="T63" fmla="*/ 3439 h 3833"/>
                                                            <a:gd name="T64" fmla="*/ 622 w 2339"/>
                                                            <a:gd name="T65" fmla="*/ 3558 h 3833"/>
                                                            <a:gd name="T66" fmla="*/ 641 w 2339"/>
                                                            <a:gd name="T67" fmla="*/ 3955 h 3833"/>
                                                            <a:gd name="T68" fmla="*/ 739 w 2339"/>
                                                            <a:gd name="T69" fmla="*/ 3873 h 3833"/>
                                                            <a:gd name="T70" fmla="*/ 892 w 2339"/>
                                                            <a:gd name="T71" fmla="*/ 3695 h 3833"/>
                                                            <a:gd name="T72" fmla="*/ 983 w 2339"/>
                                                            <a:gd name="T73" fmla="*/ 3642 h 3833"/>
                                                            <a:gd name="T74" fmla="*/ 1062 w 2339"/>
                                                            <a:gd name="T75" fmla="*/ 3475 h 3833"/>
                                                            <a:gd name="T76" fmla="*/ 1396 w 2339"/>
                                                            <a:gd name="T77" fmla="*/ 3347 h 3833"/>
                                                            <a:gd name="T78" fmla="*/ 1526 w 2339"/>
                                                            <a:gd name="T79" fmla="*/ 3265 h 3833"/>
                                                            <a:gd name="T80" fmla="*/ 1584 w 2339"/>
                                                            <a:gd name="T81" fmla="*/ 3112 h 3833"/>
                                                            <a:gd name="T82" fmla="*/ 1617 w 2339"/>
                                                            <a:gd name="T83" fmla="*/ 2885 h 3833"/>
                                                            <a:gd name="T84" fmla="*/ 1579 w 2339"/>
                                                            <a:gd name="T85" fmla="*/ 2593 h 3833"/>
                                                            <a:gd name="T86" fmla="*/ 1436 w 2339"/>
                                                            <a:gd name="T87" fmla="*/ 2158 h 3833"/>
                                                            <a:gd name="T88" fmla="*/ 1312 w 2339"/>
                                                            <a:gd name="T89" fmla="*/ 1939 h 3833"/>
                                                            <a:gd name="T90" fmla="*/ 1087 w 2339"/>
                                                            <a:gd name="T91" fmla="*/ 1706 h 3833"/>
                                                            <a:gd name="T92" fmla="*/ 958 w 2339"/>
                                                            <a:gd name="T93" fmla="*/ 1550 h 3833"/>
                                                            <a:gd name="T94" fmla="*/ 913 w 2339"/>
                                                            <a:gd name="T95" fmla="*/ 1441 h 3833"/>
                                                            <a:gd name="T96" fmla="*/ 771 w 2339"/>
                                                            <a:gd name="T97" fmla="*/ 1235 h 3833"/>
                                                            <a:gd name="T98" fmla="*/ 827 w 2339"/>
                                                            <a:gd name="T99" fmla="*/ 1015 h 3833"/>
                                                            <a:gd name="T100" fmla="*/ 1035 w 2339"/>
                                                            <a:gd name="T101" fmla="*/ 654 h 3833"/>
                                                            <a:gd name="T102" fmla="*/ 1171 w 2339"/>
                                                            <a:gd name="T103" fmla="*/ 672 h 3833"/>
                                                            <a:gd name="T104" fmla="*/ 1223 w 2339"/>
                                                            <a:gd name="T105" fmla="*/ 572 h 38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39"/>
                                                            <a:gd name="T160" fmla="*/ 0 h 3833"/>
                                                            <a:gd name="T161" fmla="*/ 2339 w 2339"/>
                                                            <a:gd name="T162" fmla="*/ 3833 h 38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39" h="3833">
                                                              <a:moveTo>
                                                                <a:pt x="1848" y="494"/>
                                                              </a:moveTo>
                                                              <a:cubicBezTo>
                                                                <a:pt x="1809" y="433"/>
                                                                <a:pt x="1687" y="452"/>
                                                                <a:pt x="1629" y="448"/>
                                                              </a:cubicBezTo>
                                                              <a:cubicBezTo>
                                                                <a:pt x="1611" y="442"/>
                                                                <a:pt x="1592" y="436"/>
                                                                <a:pt x="1574" y="430"/>
                                                              </a:cubicBezTo>
                                                              <a:cubicBezTo>
                                                                <a:pt x="1565" y="427"/>
                                                                <a:pt x="1547" y="421"/>
                                                                <a:pt x="1547" y="421"/>
                                                              </a:cubicBezTo>
                                                              <a:cubicBezTo>
                                                                <a:pt x="1528" y="361"/>
                                                                <a:pt x="1487" y="365"/>
                                                                <a:pt x="1428" y="357"/>
                                                              </a:cubicBezTo>
                                                              <a:cubicBezTo>
                                                                <a:pt x="1449" y="293"/>
                                                                <a:pt x="1464" y="308"/>
                                                                <a:pt x="1419" y="293"/>
                                                              </a:cubicBezTo>
                                                              <a:cubicBezTo>
                                                                <a:pt x="1375" y="249"/>
                                                                <a:pt x="1394" y="224"/>
                                                                <a:pt x="1446" y="210"/>
                                                              </a:cubicBezTo>
                                                              <a:cubicBezTo>
                                                                <a:pt x="1449" y="201"/>
                                                                <a:pt x="1448" y="190"/>
                                                                <a:pt x="1455" y="183"/>
                                                              </a:cubicBezTo>
                                                              <a:cubicBezTo>
                                                                <a:pt x="1462" y="176"/>
                                                                <a:pt x="1480" y="183"/>
                                                                <a:pt x="1483" y="174"/>
                                                              </a:cubicBezTo>
                                                              <a:cubicBezTo>
                                                                <a:pt x="1486" y="166"/>
                                                                <a:pt x="1472" y="160"/>
                                                                <a:pt x="1464" y="156"/>
                                                              </a:cubicBezTo>
                                                              <a:cubicBezTo>
                                                                <a:pt x="1447" y="147"/>
                                                                <a:pt x="1429" y="139"/>
                                                                <a:pt x="1410" y="137"/>
                                                              </a:cubicBezTo>
                                                              <a:cubicBezTo>
                                                                <a:pt x="1373" y="134"/>
                                                                <a:pt x="1337" y="131"/>
                                                                <a:pt x="1300" y="128"/>
                                                              </a:cubicBezTo>
                                                              <a:cubicBezTo>
                                                                <a:pt x="1290" y="121"/>
                                                                <a:pt x="1260" y="99"/>
                                                                <a:pt x="1245" y="101"/>
                                                              </a:cubicBezTo>
                                                              <a:cubicBezTo>
                                                                <a:pt x="1226" y="103"/>
                                                                <a:pt x="1190" y="119"/>
                                                                <a:pt x="1190" y="119"/>
                                                              </a:cubicBezTo>
                                                              <a:cubicBezTo>
                                                                <a:pt x="1147" y="108"/>
                                                                <a:pt x="1141" y="107"/>
                                                                <a:pt x="1108" y="82"/>
                                                              </a:cubicBezTo>
                                                              <a:cubicBezTo>
                                                                <a:pt x="1090" y="69"/>
                                                                <a:pt x="1053" y="46"/>
                                                                <a:pt x="1053" y="46"/>
                                                              </a:cubicBezTo>
                                                              <a:cubicBezTo>
                                                                <a:pt x="1047" y="28"/>
                                                                <a:pt x="1045" y="0"/>
                                                                <a:pt x="1016" y="0"/>
                                                              </a:cubicBezTo>
                                                              <a:cubicBezTo>
                                                                <a:pt x="997" y="0"/>
                                                                <a:pt x="962" y="18"/>
                                                                <a:pt x="962" y="18"/>
                                                              </a:cubicBezTo>
                                                              <a:cubicBezTo>
                                                                <a:pt x="929" y="51"/>
                                                                <a:pt x="952" y="34"/>
                                                                <a:pt x="888" y="55"/>
                                                              </a:cubicBezTo>
                                                              <a:cubicBezTo>
                                                                <a:pt x="879" y="58"/>
                                                                <a:pt x="861" y="64"/>
                                                                <a:pt x="861" y="64"/>
                                                              </a:cubicBezTo>
                                                              <a:cubicBezTo>
                                                                <a:pt x="850" y="81"/>
                                                                <a:pt x="833" y="93"/>
                                                                <a:pt x="824" y="110"/>
                                                              </a:cubicBezTo>
                                                              <a:cubicBezTo>
                                                                <a:pt x="818" y="121"/>
                                                                <a:pt x="823" y="136"/>
                                                                <a:pt x="815" y="146"/>
                                                              </a:cubicBezTo>
                                                              <a:cubicBezTo>
                                                                <a:pt x="809" y="154"/>
                                                                <a:pt x="797" y="154"/>
                                                                <a:pt x="788" y="156"/>
                                                              </a:cubicBezTo>
                                                              <a:cubicBezTo>
                                                                <a:pt x="761" y="161"/>
                                                                <a:pt x="733" y="162"/>
                                                                <a:pt x="706" y="165"/>
                                                              </a:cubicBezTo>
                                                              <a:cubicBezTo>
                                                                <a:pt x="640" y="144"/>
                                                                <a:pt x="692" y="132"/>
                                                                <a:pt x="605" y="146"/>
                                                              </a:cubicBezTo>
                                                              <a:cubicBezTo>
                                                                <a:pt x="599" y="164"/>
                                                                <a:pt x="593" y="183"/>
                                                                <a:pt x="587" y="201"/>
                                                              </a:cubicBezTo>
                                                              <a:cubicBezTo>
                                                                <a:pt x="584" y="210"/>
                                                                <a:pt x="578" y="229"/>
                                                                <a:pt x="578" y="229"/>
                                                              </a:cubicBezTo>
                                                              <a:cubicBezTo>
                                                                <a:pt x="564" y="215"/>
                                                                <a:pt x="555" y="197"/>
                                                                <a:pt x="541" y="183"/>
                                                              </a:cubicBezTo>
                                                              <a:cubicBezTo>
                                                                <a:pt x="527" y="169"/>
                                                                <a:pt x="509" y="160"/>
                                                                <a:pt x="495" y="146"/>
                                                              </a:cubicBezTo>
                                                              <a:cubicBezTo>
                                                                <a:pt x="483" y="149"/>
                                                                <a:pt x="469" y="148"/>
                                                                <a:pt x="459" y="156"/>
                                                              </a:cubicBezTo>
                                                              <a:cubicBezTo>
                                                                <a:pt x="452" y="162"/>
                                                                <a:pt x="455" y="175"/>
                                                                <a:pt x="450" y="183"/>
                                                              </a:cubicBezTo>
                                                              <a:cubicBezTo>
                                                                <a:pt x="445" y="190"/>
                                                                <a:pt x="437" y="195"/>
                                                                <a:pt x="431" y="201"/>
                                                              </a:cubicBezTo>
                                                              <a:cubicBezTo>
                                                                <a:pt x="398" y="150"/>
                                                                <a:pt x="412" y="133"/>
                                                                <a:pt x="367" y="156"/>
                                                              </a:cubicBezTo>
                                                              <a:cubicBezTo>
                                                                <a:pt x="357" y="161"/>
                                                                <a:pt x="349" y="168"/>
                                                                <a:pt x="340" y="174"/>
                                                              </a:cubicBezTo>
                                                              <a:cubicBezTo>
                                                                <a:pt x="320" y="203"/>
                                                                <a:pt x="305" y="218"/>
                                                                <a:pt x="276" y="238"/>
                                                              </a:cubicBezTo>
                                                              <a:cubicBezTo>
                                                                <a:pt x="251" y="199"/>
                                                                <a:pt x="228" y="170"/>
                                                                <a:pt x="184" y="156"/>
                                                              </a:cubicBezTo>
                                                              <a:cubicBezTo>
                                                                <a:pt x="154" y="159"/>
                                                                <a:pt x="123" y="158"/>
                                                                <a:pt x="93" y="165"/>
                                                              </a:cubicBezTo>
                                                              <a:cubicBezTo>
                                                                <a:pt x="48" y="175"/>
                                                                <a:pt x="75" y="196"/>
                                                                <a:pt x="56" y="229"/>
                                                              </a:cubicBezTo>
                                                              <a:cubicBezTo>
                                                                <a:pt x="51" y="238"/>
                                                                <a:pt x="38" y="241"/>
                                                                <a:pt x="29" y="247"/>
                                                              </a:cubicBezTo>
                                                              <a:cubicBezTo>
                                                                <a:pt x="3" y="286"/>
                                                                <a:pt x="0" y="295"/>
                                                                <a:pt x="47" y="311"/>
                                                              </a:cubicBezTo>
                                                              <a:cubicBezTo>
                                                                <a:pt x="60" y="323"/>
                                                                <a:pt x="68" y="340"/>
                                                                <a:pt x="84" y="348"/>
                                                              </a:cubicBezTo>
                                                              <a:cubicBezTo>
                                                                <a:pt x="101" y="357"/>
                                                                <a:pt x="139" y="366"/>
                                                                <a:pt x="139" y="366"/>
                                                              </a:cubicBezTo>
                                                              <a:cubicBezTo>
                                                                <a:pt x="148" y="401"/>
                                                                <a:pt x="164" y="415"/>
                                                                <a:pt x="175" y="448"/>
                                                              </a:cubicBezTo>
                                                              <a:cubicBezTo>
                                                                <a:pt x="231" y="430"/>
                                                                <a:pt x="184" y="422"/>
                                                                <a:pt x="239" y="402"/>
                                                              </a:cubicBezTo>
                                                              <a:cubicBezTo>
                                                                <a:pt x="281" y="444"/>
                                                                <a:pt x="280" y="518"/>
                                                                <a:pt x="221" y="540"/>
                                                              </a:cubicBezTo>
                                                              <a:cubicBezTo>
                                                                <a:pt x="233" y="602"/>
                                                                <a:pt x="234" y="598"/>
                                                                <a:pt x="294" y="613"/>
                                                              </a:cubicBezTo>
                                                              <a:cubicBezTo>
                                                                <a:pt x="318" y="649"/>
                                                                <a:pt x="335" y="648"/>
                                                                <a:pt x="376" y="658"/>
                                                              </a:cubicBezTo>
                                                              <a:cubicBezTo>
                                                                <a:pt x="420" y="702"/>
                                                                <a:pt x="364" y="657"/>
                                                                <a:pt x="431" y="668"/>
                                                              </a:cubicBezTo>
                                                              <a:cubicBezTo>
                                                                <a:pt x="440" y="669"/>
                                                                <a:pt x="443" y="681"/>
                                                                <a:pt x="450" y="686"/>
                                                              </a:cubicBezTo>
                                                              <a:cubicBezTo>
                                                                <a:pt x="459" y="693"/>
                                                                <a:pt x="468" y="698"/>
                                                                <a:pt x="477" y="704"/>
                                                              </a:cubicBezTo>
                                                              <a:cubicBezTo>
                                                                <a:pt x="542" y="682"/>
                                                                <a:pt x="467" y="713"/>
                                                                <a:pt x="523" y="668"/>
                                                              </a:cubicBezTo>
                                                              <a:cubicBezTo>
                                                                <a:pt x="537" y="656"/>
                                                                <a:pt x="599" y="650"/>
                                                                <a:pt x="605" y="649"/>
                                                              </a:cubicBezTo>
                                                              <a:cubicBezTo>
                                                                <a:pt x="608" y="640"/>
                                                                <a:pt x="605" y="626"/>
                                                                <a:pt x="614" y="622"/>
                                                              </a:cubicBezTo>
                                                              <a:cubicBezTo>
                                                                <a:pt x="623" y="618"/>
                                                                <a:pt x="632" y="629"/>
                                                                <a:pt x="642" y="631"/>
                                                              </a:cubicBezTo>
                                                              <a:cubicBezTo>
                                                                <a:pt x="660" y="635"/>
                                                                <a:pt x="678" y="637"/>
                                                                <a:pt x="696" y="640"/>
                                                              </a:cubicBezTo>
                                                              <a:cubicBezTo>
                                                                <a:pt x="727" y="670"/>
                                                                <a:pt x="708" y="681"/>
                                                                <a:pt x="751" y="695"/>
                                                              </a:cubicBezTo>
                                                              <a:cubicBezTo>
                                                                <a:pt x="765" y="738"/>
                                                                <a:pt x="755" y="737"/>
                                                                <a:pt x="715" y="750"/>
                                                              </a:cubicBezTo>
                                                              <a:cubicBezTo>
                                                                <a:pt x="733" y="841"/>
                                                                <a:pt x="702" y="762"/>
                                                                <a:pt x="779" y="805"/>
                                                              </a:cubicBezTo>
                                                              <a:cubicBezTo>
                                                                <a:pt x="787" y="810"/>
                                                                <a:pt x="780" y="827"/>
                                                                <a:pt x="788" y="832"/>
                                                              </a:cubicBezTo>
                                                              <a:cubicBezTo>
                                                                <a:pt x="804" y="843"/>
                                                                <a:pt x="843" y="850"/>
                                                                <a:pt x="843" y="850"/>
                                                              </a:cubicBezTo>
                                                              <a:cubicBezTo>
                                                                <a:pt x="872" y="880"/>
                                                                <a:pt x="862" y="858"/>
                                                                <a:pt x="843" y="896"/>
                                                              </a:cubicBezTo>
                                                              <a:cubicBezTo>
                                                                <a:pt x="839" y="905"/>
                                                                <a:pt x="841" y="917"/>
                                                                <a:pt x="834" y="924"/>
                                                              </a:cubicBezTo>
                                                              <a:cubicBezTo>
                                                                <a:pt x="814" y="944"/>
                                                                <a:pt x="779" y="937"/>
                                                                <a:pt x="751" y="942"/>
                                                              </a:cubicBezTo>
                                                              <a:cubicBezTo>
                                                                <a:pt x="803" y="959"/>
                                                                <a:pt x="770" y="959"/>
                                                                <a:pt x="742" y="988"/>
                                                              </a:cubicBezTo>
                                                              <a:cubicBezTo>
                                                                <a:pt x="739" y="979"/>
                                                                <a:pt x="741" y="966"/>
                                                                <a:pt x="733" y="960"/>
                                                              </a:cubicBezTo>
                                                              <a:cubicBezTo>
                                                                <a:pt x="717" y="949"/>
                                                                <a:pt x="678" y="942"/>
                                                                <a:pt x="678" y="942"/>
                                                              </a:cubicBezTo>
                                                              <a:cubicBezTo>
                                                                <a:pt x="651" y="945"/>
                                                                <a:pt x="622" y="941"/>
                                                                <a:pt x="596" y="951"/>
                                                              </a:cubicBezTo>
                                                              <a:cubicBezTo>
                                                                <a:pt x="575" y="959"/>
                                                                <a:pt x="594" y="999"/>
                                                                <a:pt x="578" y="1015"/>
                                                              </a:cubicBezTo>
                                                              <a:cubicBezTo>
                                                                <a:pt x="569" y="1024"/>
                                                                <a:pt x="553" y="1021"/>
                                                                <a:pt x="541" y="1024"/>
                                                              </a:cubicBezTo>
                                                              <a:cubicBezTo>
                                                                <a:pt x="520" y="1091"/>
                                                                <a:pt x="538" y="1079"/>
                                                                <a:pt x="605" y="1088"/>
                                                              </a:cubicBezTo>
                                                              <a:cubicBezTo>
                                                                <a:pt x="621" y="1139"/>
                                                                <a:pt x="652" y="1126"/>
                                                                <a:pt x="706" y="1134"/>
                                                              </a:cubicBezTo>
                                                              <a:cubicBezTo>
                                                                <a:pt x="743" y="1158"/>
                                                                <a:pt x="782" y="1168"/>
                                                                <a:pt x="824" y="1180"/>
                                                              </a:cubicBezTo>
                                                              <a:cubicBezTo>
                                                                <a:pt x="864" y="1218"/>
                                                                <a:pt x="857" y="1239"/>
                                                                <a:pt x="916" y="1253"/>
                                                              </a:cubicBezTo>
                                                              <a:cubicBezTo>
                                                                <a:pt x="908" y="1265"/>
                                                                <a:pt x="865" y="1321"/>
                                                                <a:pt x="898" y="1335"/>
                                                              </a:cubicBezTo>
                                                              <a:cubicBezTo>
                                                                <a:pt x="920" y="1345"/>
                                                                <a:pt x="947" y="1341"/>
                                                                <a:pt x="971" y="1344"/>
                                                              </a:cubicBezTo>
                                                              <a:cubicBezTo>
                                                                <a:pt x="1032" y="1438"/>
                                                                <a:pt x="930" y="1295"/>
                                                                <a:pt x="1035" y="1381"/>
                                                              </a:cubicBezTo>
                                                              <a:cubicBezTo>
                                                                <a:pt x="1057" y="1399"/>
                                                                <a:pt x="1033" y="1443"/>
                                                                <a:pt x="1053" y="1463"/>
                                                              </a:cubicBezTo>
                                                              <a:cubicBezTo>
                                                                <a:pt x="1067" y="1477"/>
                                                                <a:pt x="1108" y="1481"/>
                                                                <a:pt x="1108" y="1481"/>
                                                              </a:cubicBezTo>
                                                              <a:cubicBezTo>
                                                                <a:pt x="1135" y="1509"/>
                                                                <a:pt x="1133" y="1523"/>
                                                                <a:pt x="1172" y="1536"/>
                                                              </a:cubicBezTo>
                                                              <a:cubicBezTo>
                                                                <a:pt x="1189" y="1589"/>
                                                                <a:pt x="1223" y="1588"/>
                                                                <a:pt x="1272" y="1600"/>
                                                              </a:cubicBezTo>
                                                              <a:cubicBezTo>
                                                                <a:pt x="1275" y="1609"/>
                                                                <a:pt x="1282" y="1628"/>
                                                                <a:pt x="1282" y="1628"/>
                                                              </a:cubicBezTo>
                                                              <a:cubicBezTo>
                                                                <a:pt x="1275" y="1616"/>
                                                                <a:pt x="1261" y="1605"/>
                                                                <a:pt x="1261" y="1591"/>
                                                              </a:cubicBezTo>
                                                              <a:cubicBezTo>
                                                                <a:pt x="1261" y="1580"/>
                                                                <a:pt x="1277" y="1608"/>
                                                                <a:pt x="1282" y="1618"/>
                                                              </a:cubicBezTo>
                                                              <a:cubicBezTo>
                                                                <a:pt x="1287" y="1629"/>
                                                                <a:pt x="1281" y="1647"/>
                                                                <a:pt x="1291" y="1655"/>
                                                              </a:cubicBezTo>
                                                              <a:cubicBezTo>
                                                                <a:pt x="1303" y="1665"/>
                                                                <a:pt x="1321" y="1661"/>
                                                                <a:pt x="1336" y="1664"/>
                                                              </a:cubicBezTo>
                                                              <a:cubicBezTo>
                                                                <a:pt x="1339" y="1673"/>
                                                                <a:pt x="1344" y="1682"/>
                                                                <a:pt x="1346" y="1692"/>
                                                              </a:cubicBezTo>
                                                              <a:cubicBezTo>
                                                                <a:pt x="1350" y="1713"/>
                                                                <a:pt x="1349" y="1735"/>
                                                                <a:pt x="1355" y="1756"/>
                                                              </a:cubicBezTo>
                                                              <a:cubicBezTo>
                                                                <a:pt x="1361" y="1775"/>
                                                                <a:pt x="1376" y="1791"/>
                                                                <a:pt x="1382" y="1810"/>
                                                              </a:cubicBezTo>
                                                              <a:cubicBezTo>
                                                                <a:pt x="1446" y="1789"/>
                                                                <a:pt x="1419" y="1786"/>
                                                                <a:pt x="1464" y="1801"/>
                                                              </a:cubicBezTo>
                                                              <a:cubicBezTo>
                                                                <a:pt x="1467" y="1810"/>
                                                                <a:pt x="1466" y="1823"/>
                                                                <a:pt x="1474" y="1829"/>
                                                              </a:cubicBezTo>
                                                              <a:cubicBezTo>
                                                                <a:pt x="1489" y="1840"/>
                                                                <a:pt x="1528" y="1847"/>
                                                                <a:pt x="1528" y="1847"/>
                                                              </a:cubicBezTo>
                                                              <a:cubicBezTo>
                                                                <a:pt x="1550" y="1906"/>
                                                                <a:pt x="1520" y="1847"/>
                                                                <a:pt x="1565" y="1884"/>
                                                              </a:cubicBezTo>
                                                              <a:cubicBezTo>
                                                                <a:pt x="1622" y="1931"/>
                                                                <a:pt x="1522" y="1901"/>
                                                                <a:pt x="1638" y="1920"/>
                                                              </a:cubicBezTo>
                                                              <a:cubicBezTo>
                                                                <a:pt x="1635" y="1929"/>
                                                                <a:pt x="1638" y="1944"/>
                                                                <a:pt x="1629" y="1948"/>
                                                              </a:cubicBezTo>
                                                              <a:cubicBezTo>
                                                                <a:pt x="1545" y="1991"/>
                                                                <a:pt x="1577" y="1922"/>
                                                                <a:pt x="1556" y="1984"/>
                                                              </a:cubicBezTo>
                                                              <a:cubicBezTo>
                                                                <a:pt x="1590" y="2037"/>
                                                                <a:pt x="1560" y="2034"/>
                                                                <a:pt x="1629" y="2048"/>
                                                              </a:cubicBezTo>
                                                              <a:cubicBezTo>
                                                                <a:pt x="1632" y="2060"/>
                                                                <a:pt x="1628" y="2078"/>
                                                                <a:pt x="1638" y="2085"/>
                                                              </a:cubicBezTo>
                                                              <a:cubicBezTo>
                                                                <a:pt x="1684" y="2118"/>
                                                                <a:pt x="1721" y="2066"/>
                                                                <a:pt x="1666" y="2121"/>
                                                              </a:cubicBezTo>
                                                              <a:cubicBezTo>
                                                                <a:pt x="1646" y="2306"/>
                                                                <a:pt x="1679" y="2246"/>
                                                                <a:pt x="1629" y="2322"/>
                                                              </a:cubicBezTo>
                                                              <a:cubicBezTo>
                                                                <a:pt x="1619" y="2382"/>
                                                                <a:pt x="1611" y="2443"/>
                                                                <a:pt x="1666" y="2478"/>
                                                              </a:cubicBezTo>
                                                              <a:cubicBezTo>
                                                                <a:pt x="1687" y="2542"/>
                                                                <a:pt x="1698" y="2621"/>
                                                                <a:pt x="1647" y="2670"/>
                                                              </a:cubicBezTo>
                                                              <a:cubicBezTo>
                                                                <a:pt x="1655" y="2748"/>
                                                                <a:pt x="1664" y="2791"/>
                                                                <a:pt x="1647" y="2871"/>
                                                              </a:cubicBezTo>
                                                              <a:cubicBezTo>
                                                                <a:pt x="1645" y="2880"/>
                                                                <a:pt x="1643" y="2852"/>
                                                                <a:pt x="1638" y="2844"/>
                                                              </a:cubicBezTo>
                                                              <a:cubicBezTo>
                                                                <a:pt x="1634" y="2836"/>
                                                                <a:pt x="1626" y="2831"/>
                                                                <a:pt x="1620" y="2825"/>
                                                              </a:cubicBezTo>
                                                              <a:cubicBezTo>
                                                                <a:pt x="1611" y="2828"/>
                                                                <a:pt x="1598" y="2826"/>
                                                                <a:pt x="1592" y="2834"/>
                                                              </a:cubicBezTo>
                                                              <a:cubicBezTo>
                                                                <a:pt x="1584" y="2844"/>
                                                                <a:pt x="1593" y="2863"/>
                                                                <a:pt x="1583" y="2871"/>
                                                              </a:cubicBezTo>
                                                              <a:cubicBezTo>
                                                                <a:pt x="1568" y="2884"/>
                                                                <a:pt x="1528" y="2889"/>
                                                                <a:pt x="1528" y="2889"/>
                                                              </a:cubicBezTo>
                                                              <a:cubicBezTo>
                                                                <a:pt x="1525" y="2898"/>
                                                                <a:pt x="1529" y="2916"/>
                                                                <a:pt x="1519" y="2917"/>
                                                              </a:cubicBezTo>
                                                              <a:cubicBezTo>
                                                                <a:pt x="1500" y="2920"/>
                                                                <a:pt x="1482" y="2904"/>
                                                                <a:pt x="1464" y="2898"/>
                                                              </a:cubicBezTo>
                                                              <a:cubicBezTo>
                                                                <a:pt x="1455" y="2895"/>
                                                                <a:pt x="1437" y="2889"/>
                                                                <a:pt x="1437" y="2889"/>
                                                              </a:cubicBezTo>
                                                              <a:cubicBezTo>
                                                                <a:pt x="1417" y="2950"/>
                                                                <a:pt x="1446" y="2890"/>
                                                                <a:pt x="1355" y="2926"/>
                                                              </a:cubicBezTo>
                                                              <a:cubicBezTo>
                                                                <a:pt x="1345" y="2930"/>
                                                                <a:pt x="1342" y="2944"/>
                                                                <a:pt x="1336" y="2953"/>
                                                              </a:cubicBezTo>
                                                              <a:cubicBezTo>
                                                                <a:pt x="1333" y="2971"/>
                                                                <a:pt x="1345" y="3003"/>
                                                                <a:pt x="1327" y="3008"/>
                                                              </a:cubicBezTo>
                                                              <a:cubicBezTo>
                                                                <a:pt x="1306" y="3014"/>
                                                                <a:pt x="1272" y="2972"/>
                                                                <a:pt x="1272" y="2972"/>
                                                              </a:cubicBezTo>
                                                              <a:cubicBezTo>
                                                                <a:pt x="1242" y="2975"/>
                                                                <a:pt x="1209" y="2969"/>
                                                                <a:pt x="1181" y="2981"/>
                                                              </a:cubicBezTo>
                                                              <a:cubicBezTo>
                                                                <a:pt x="1172" y="2985"/>
                                                                <a:pt x="1192" y="2999"/>
                                                                <a:pt x="1190" y="3008"/>
                                                              </a:cubicBezTo>
                                                              <a:cubicBezTo>
                                                                <a:pt x="1188" y="3019"/>
                                                                <a:pt x="1176" y="3026"/>
                                                                <a:pt x="1172" y="3036"/>
                                                              </a:cubicBezTo>
                                                              <a:cubicBezTo>
                                                                <a:pt x="1164" y="3053"/>
                                                                <a:pt x="1154" y="3090"/>
                                                                <a:pt x="1154" y="3090"/>
                                                              </a:cubicBezTo>
                                                              <a:cubicBezTo>
                                                                <a:pt x="1178" y="3164"/>
                                                                <a:pt x="1142" y="3079"/>
                                                                <a:pt x="1190" y="3127"/>
                                                              </a:cubicBezTo>
                                                              <a:cubicBezTo>
                                                                <a:pt x="1197" y="3134"/>
                                                                <a:pt x="1191" y="3148"/>
                                                                <a:pt x="1199" y="3154"/>
                                                              </a:cubicBezTo>
                                                              <a:cubicBezTo>
                                                                <a:pt x="1215" y="3165"/>
                                                                <a:pt x="1236" y="3167"/>
                                                                <a:pt x="1254" y="3173"/>
                                                              </a:cubicBezTo>
                                                              <a:cubicBezTo>
                                                                <a:pt x="1263" y="3176"/>
                                                                <a:pt x="1282" y="3182"/>
                                                                <a:pt x="1282" y="3182"/>
                                                              </a:cubicBezTo>
                                                              <a:cubicBezTo>
                                                                <a:pt x="1219" y="3203"/>
                                                                <a:pt x="1241" y="3187"/>
                                                                <a:pt x="1208" y="3218"/>
                                                              </a:cubicBezTo>
                                                              <a:cubicBezTo>
                                                                <a:pt x="1177" y="3198"/>
                                                                <a:pt x="1170" y="3175"/>
                                                                <a:pt x="1135" y="3164"/>
                                                              </a:cubicBezTo>
                                                              <a:cubicBezTo>
                                                                <a:pt x="1048" y="3175"/>
                                                                <a:pt x="968" y="3193"/>
                                                                <a:pt x="879" y="3200"/>
                                                              </a:cubicBezTo>
                                                              <a:cubicBezTo>
                                                                <a:pt x="857" y="3337"/>
                                                                <a:pt x="894" y="3212"/>
                                                                <a:pt x="843" y="3264"/>
                                                              </a:cubicBezTo>
                                                              <a:cubicBezTo>
                                                                <a:pt x="836" y="3271"/>
                                                                <a:pt x="843" y="3289"/>
                                                                <a:pt x="834" y="3292"/>
                                                              </a:cubicBezTo>
                                                              <a:cubicBezTo>
                                                                <a:pt x="805" y="3303"/>
                                                                <a:pt x="773" y="3298"/>
                                                                <a:pt x="742" y="3301"/>
                                                              </a:cubicBezTo>
                                                              <a:cubicBezTo>
                                                                <a:pt x="682" y="3341"/>
                                                                <a:pt x="682" y="3298"/>
                                                                <a:pt x="696" y="3383"/>
                                                              </a:cubicBezTo>
                                                              <a:cubicBezTo>
                                                                <a:pt x="708" y="3380"/>
                                                                <a:pt x="721" y="3370"/>
                                                                <a:pt x="733" y="3374"/>
                                                              </a:cubicBezTo>
                                                              <a:cubicBezTo>
                                                                <a:pt x="799" y="3396"/>
                                                                <a:pt x="702" y="3417"/>
                                                                <a:pt x="779" y="3392"/>
                                                              </a:cubicBezTo>
                                                              <a:cubicBezTo>
                                                                <a:pt x="849" y="3415"/>
                                                                <a:pt x="815" y="3406"/>
                                                                <a:pt x="879" y="3420"/>
                                                              </a:cubicBezTo>
                                                              <a:cubicBezTo>
                                                                <a:pt x="896" y="3486"/>
                                                                <a:pt x="894" y="3432"/>
                                                                <a:pt x="861" y="3474"/>
                                                              </a:cubicBezTo>
                                                              <a:cubicBezTo>
                                                                <a:pt x="825" y="3520"/>
                                                                <a:pt x="891" y="3492"/>
                                                                <a:pt x="815" y="3511"/>
                                                              </a:cubicBezTo>
                                                              <a:cubicBezTo>
                                                                <a:pt x="818" y="3590"/>
                                                                <a:pt x="831" y="3670"/>
                                                                <a:pt x="824" y="3749"/>
                                                              </a:cubicBezTo>
                                                              <a:cubicBezTo>
                                                                <a:pt x="816" y="3833"/>
                                                                <a:pt x="675" y="3813"/>
                                                                <a:pt x="907" y="3794"/>
                                                              </a:cubicBezTo>
                                                              <a:cubicBezTo>
                                                                <a:pt x="916" y="3788"/>
                                                                <a:pt x="924" y="3780"/>
                                                                <a:pt x="934" y="3776"/>
                                                              </a:cubicBezTo>
                                                              <a:cubicBezTo>
                                                                <a:pt x="946" y="3771"/>
                                                                <a:pt x="961" y="3775"/>
                                                                <a:pt x="971" y="3767"/>
                                                              </a:cubicBezTo>
                                                              <a:cubicBezTo>
                                                                <a:pt x="978" y="3761"/>
                                                                <a:pt x="975" y="3748"/>
                                                                <a:pt x="980" y="3740"/>
                                                              </a:cubicBezTo>
                                                              <a:cubicBezTo>
                                                                <a:pt x="996" y="3712"/>
                                                                <a:pt x="1012" y="3718"/>
                                                                <a:pt x="1044" y="3712"/>
                                                              </a:cubicBezTo>
                                                              <a:cubicBezTo>
                                                                <a:pt x="1061" y="3644"/>
                                                                <a:pt x="1096" y="3664"/>
                                                                <a:pt x="1172" y="3657"/>
                                                              </a:cubicBezTo>
                                                              <a:cubicBezTo>
                                                                <a:pt x="1214" y="3643"/>
                                                                <a:pt x="1197" y="3632"/>
                                                                <a:pt x="1227" y="3602"/>
                                                              </a:cubicBezTo>
                                                              <a:cubicBezTo>
                                                                <a:pt x="1236" y="3605"/>
                                                                <a:pt x="1244" y="3612"/>
                                                                <a:pt x="1254" y="3612"/>
                                                              </a:cubicBezTo>
                                                              <a:cubicBezTo>
                                                                <a:pt x="1318" y="3612"/>
                                                                <a:pt x="1289" y="3564"/>
                                                                <a:pt x="1263" y="3538"/>
                                                              </a:cubicBezTo>
                                                              <a:cubicBezTo>
                                                                <a:pt x="1310" y="3523"/>
                                                                <a:pt x="1281" y="3526"/>
                                                                <a:pt x="1346" y="3548"/>
                                                              </a:cubicBezTo>
                                                              <a:cubicBezTo>
                                                                <a:pt x="1355" y="3551"/>
                                                                <a:pt x="1373" y="3557"/>
                                                                <a:pt x="1373" y="3557"/>
                                                              </a:cubicBezTo>
                                                              <a:cubicBezTo>
                                                                <a:pt x="1388" y="3554"/>
                                                                <a:pt x="1409" y="3560"/>
                                                                <a:pt x="1419" y="3548"/>
                                                              </a:cubicBezTo>
                                                              <a:cubicBezTo>
                                                                <a:pt x="1435" y="3528"/>
                                                                <a:pt x="1401" y="3502"/>
                                                                <a:pt x="1391" y="3493"/>
                                                              </a:cubicBezTo>
                                                              <a:cubicBezTo>
                                                                <a:pt x="1432" y="3480"/>
                                                                <a:pt x="1443" y="3482"/>
                                                                <a:pt x="1428" y="3438"/>
                                                              </a:cubicBezTo>
                                                              <a:cubicBezTo>
                                                                <a:pt x="1443" y="3435"/>
                                                                <a:pt x="1463" y="3440"/>
                                                                <a:pt x="1474" y="3429"/>
                                                              </a:cubicBezTo>
                                                              <a:cubicBezTo>
                                                                <a:pt x="1491" y="3411"/>
                                                                <a:pt x="1439" y="3384"/>
                                                                <a:pt x="1437" y="3383"/>
                                                              </a:cubicBezTo>
                                                              <a:cubicBezTo>
                                                                <a:pt x="1501" y="3362"/>
                                                                <a:pt x="1486" y="3383"/>
                                                                <a:pt x="1501" y="3337"/>
                                                              </a:cubicBezTo>
                                                              <a:cubicBezTo>
                                                                <a:pt x="1537" y="3375"/>
                                                                <a:pt x="1531" y="3337"/>
                                                                <a:pt x="1583" y="3356"/>
                                                              </a:cubicBezTo>
                                                              <a:cubicBezTo>
                                                                <a:pt x="1644" y="3345"/>
                                                                <a:pt x="1675" y="3327"/>
                                                                <a:pt x="1739" y="3319"/>
                                                              </a:cubicBezTo>
                                                              <a:cubicBezTo>
                                                                <a:pt x="1772" y="3269"/>
                                                                <a:pt x="1802" y="3280"/>
                                                                <a:pt x="1867" y="3273"/>
                                                              </a:cubicBezTo>
                                                              <a:cubicBezTo>
                                                                <a:pt x="1896" y="3230"/>
                                                                <a:pt x="1927" y="3221"/>
                                                                <a:pt x="1976" y="3209"/>
                                                              </a:cubicBezTo>
                                                              <a:cubicBezTo>
                                                                <a:pt x="1985" y="3203"/>
                                                                <a:pt x="1996" y="3199"/>
                                                                <a:pt x="2004" y="3191"/>
                                                              </a:cubicBezTo>
                                                              <a:cubicBezTo>
                                                                <a:pt x="2012" y="3183"/>
                                                                <a:pt x="2012" y="3168"/>
                                                                <a:pt x="2022" y="3164"/>
                                                              </a:cubicBezTo>
                                                              <a:cubicBezTo>
                                                                <a:pt x="2042" y="3155"/>
                                                                <a:pt x="2065" y="3157"/>
                                                                <a:pt x="2086" y="3154"/>
                                                              </a:cubicBezTo>
                                                              <a:cubicBezTo>
                                                                <a:pt x="2109" y="3119"/>
                                                                <a:pt x="2119" y="3114"/>
                                                                <a:pt x="2159" y="3127"/>
                                                              </a:cubicBezTo>
                                                              <a:cubicBezTo>
                                                                <a:pt x="2171" y="3124"/>
                                                                <a:pt x="2186" y="3126"/>
                                                                <a:pt x="2196" y="3118"/>
                                                              </a:cubicBezTo>
                                                              <a:cubicBezTo>
                                                                <a:pt x="2213" y="3104"/>
                                                                <a:pt x="2198" y="3069"/>
                                                                <a:pt x="2214" y="3054"/>
                                                              </a:cubicBezTo>
                                                              <a:cubicBezTo>
                                                                <a:pt x="2223" y="3045"/>
                                                                <a:pt x="2239" y="3048"/>
                                                                <a:pt x="2251" y="3045"/>
                                                              </a:cubicBezTo>
                                                              <a:cubicBezTo>
                                                                <a:pt x="2248" y="3024"/>
                                                                <a:pt x="2240" y="3002"/>
                                                                <a:pt x="2242" y="2981"/>
                                                              </a:cubicBezTo>
                                                              <a:cubicBezTo>
                                                                <a:pt x="2243" y="2972"/>
                                                                <a:pt x="2259" y="2971"/>
                                                                <a:pt x="2260" y="2962"/>
                                                              </a:cubicBezTo>
                                                              <a:cubicBezTo>
                                                                <a:pt x="2266" y="2901"/>
                                                                <a:pt x="2258" y="2899"/>
                                                                <a:pt x="2232" y="2862"/>
                                                              </a:cubicBezTo>
                                                              <a:cubicBezTo>
                                                                <a:pt x="2229" y="2841"/>
                                                                <a:pt x="2208" y="2813"/>
                                                                <a:pt x="2223" y="2798"/>
                                                              </a:cubicBezTo>
                                                              <a:cubicBezTo>
                                                                <a:pt x="2274" y="2747"/>
                                                                <a:pt x="2339" y="2822"/>
                                                                <a:pt x="2287" y="2770"/>
                                                              </a:cubicBezTo>
                                                              <a:cubicBezTo>
                                                                <a:pt x="2284" y="2761"/>
                                                                <a:pt x="2280" y="2752"/>
                                                                <a:pt x="2278" y="2743"/>
                                                              </a:cubicBezTo>
                                                              <a:cubicBezTo>
                                                                <a:pt x="2274" y="2719"/>
                                                                <a:pt x="2275" y="2694"/>
                                                                <a:pt x="2269" y="2670"/>
                                                              </a:cubicBezTo>
                                                              <a:cubicBezTo>
                                                                <a:pt x="2264" y="2650"/>
                                                                <a:pt x="2248" y="2634"/>
                                                                <a:pt x="2242" y="2615"/>
                                                              </a:cubicBezTo>
                                                              <a:cubicBezTo>
                                                                <a:pt x="2237" y="2572"/>
                                                                <a:pt x="2218" y="2520"/>
                                                                <a:pt x="2232" y="2478"/>
                                                              </a:cubicBezTo>
                                                              <a:cubicBezTo>
                                                                <a:pt x="2223" y="2424"/>
                                                                <a:pt x="2217" y="2363"/>
                                                                <a:pt x="2178" y="2322"/>
                                                              </a:cubicBezTo>
                                                              <a:cubicBezTo>
                                                                <a:pt x="2162" y="2279"/>
                                                                <a:pt x="2166" y="2265"/>
                                                                <a:pt x="2132" y="2231"/>
                                                              </a:cubicBezTo>
                                                              <a:cubicBezTo>
                                                                <a:pt x="2121" y="2156"/>
                                                                <a:pt x="2109" y="2154"/>
                                                                <a:pt x="2086" y="2085"/>
                                                              </a:cubicBezTo>
                                                              <a:cubicBezTo>
                                                                <a:pt x="2080" y="2067"/>
                                                                <a:pt x="2049" y="2072"/>
                                                                <a:pt x="2031" y="2066"/>
                                                              </a:cubicBezTo>
                                                              <a:cubicBezTo>
                                                                <a:pt x="2021" y="2062"/>
                                                                <a:pt x="2013" y="2054"/>
                                                                <a:pt x="2004" y="2048"/>
                                                              </a:cubicBezTo>
                                                              <a:cubicBezTo>
                                                                <a:pt x="1992" y="2012"/>
                                                                <a:pt x="1976" y="1993"/>
                                                                <a:pt x="1949" y="1966"/>
                                                              </a:cubicBezTo>
                                                              <a:cubicBezTo>
                                                                <a:pt x="1927" y="1897"/>
                                                                <a:pt x="1959" y="1977"/>
                                                                <a:pt x="1912" y="1920"/>
                                                              </a:cubicBezTo>
                                                              <a:cubicBezTo>
                                                                <a:pt x="1886" y="1888"/>
                                                                <a:pt x="1916" y="1884"/>
                                                                <a:pt x="1858" y="1865"/>
                                                              </a:cubicBezTo>
                                                              <a:cubicBezTo>
                                                                <a:pt x="1813" y="1822"/>
                                                                <a:pt x="1765" y="1856"/>
                                                                <a:pt x="1720" y="1801"/>
                                                              </a:cubicBezTo>
                                                              <a:cubicBezTo>
                                                                <a:pt x="1676" y="1747"/>
                                                                <a:pt x="1738" y="1798"/>
                                                                <a:pt x="1647" y="1737"/>
                                                              </a:cubicBezTo>
                                                              <a:cubicBezTo>
                                                                <a:pt x="1638" y="1731"/>
                                                                <a:pt x="1620" y="1719"/>
                                                                <a:pt x="1620" y="1719"/>
                                                              </a:cubicBezTo>
                                                              <a:cubicBezTo>
                                                                <a:pt x="1598" y="1686"/>
                                                                <a:pt x="1576" y="1650"/>
                                                                <a:pt x="1538" y="1637"/>
                                                              </a:cubicBezTo>
                                                              <a:cubicBezTo>
                                                                <a:pt x="1524" y="1623"/>
                                                                <a:pt x="1506" y="1614"/>
                                                                <a:pt x="1492" y="1600"/>
                                                              </a:cubicBezTo>
                                                              <a:cubicBezTo>
                                                                <a:pt x="1484" y="1592"/>
                                                                <a:pt x="1482" y="1580"/>
                                                                <a:pt x="1474" y="1573"/>
                                                              </a:cubicBezTo>
                                                              <a:cubicBezTo>
                                                                <a:pt x="1434" y="1538"/>
                                                                <a:pt x="1430" y="1539"/>
                                                                <a:pt x="1391" y="1527"/>
                                                              </a:cubicBezTo>
                                                              <a:cubicBezTo>
                                                                <a:pt x="1380" y="1511"/>
                                                                <a:pt x="1364" y="1498"/>
                                                                <a:pt x="1355" y="1481"/>
                                                              </a:cubicBezTo>
                                                              <a:cubicBezTo>
                                                                <a:pt x="1346" y="1464"/>
                                                                <a:pt x="1336" y="1426"/>
                                                                <a:pt x="1336" y="1426"/>
                                                              </a:cubicBezTo>
                                                              <a:cubicBezTo>
                                                                <a:pt x="1339" y="1417"/>
                                                                <a:pt x="1350" y="1408"/>
                                                                <a:pt x="1346" y="1399"/>
                                                              </a:cubicBezTo>
                                                              <a:cubicBezTo>
                                                                <a:pt x="1342" y="1390"/>
                                                                <a:pt x="1327" y="1394"/>
                                                                <a:pt x="1318" y="1390"/>
                                                              </a:cubicBezTo>
                                                              <a:cubicBezTo>
                                                                <a:pt x="1308" y="1385"/>
                                                                <a:pt x="1299" y="1379"/>
                                                                <a:pt x="1291" y="1372"/>
                                                              </a:cubicBezTo>
                                                              <a:cubicBezTo>
                                                                <a:pt x="1262" y="1348"/>
                                                                <a:pt x="1219" y="1320"/>
                                                                <a:pt x="1199" y="1289"/>
                                                              </a:cubicBezTo>
                                                              <a:cubicBezTo>
                                                                <a:pt x="1193" y="1280"/>
                                                                <a:pt x="1189" y="1269"/>
                                                                <a:pt x="1181" y="1262"/>
                                                              </a:cubicBezTo>
                                                              <a:cubicBezTo>
                                                                <a:pt x="1174" y="1256"/>
                                                                <a:pt x="1163" y="1256"/>
                                                                <a:pt x="1154" y="1253"/>
                                                              </a:cubicBezTo>
                                                              <a:cubicBezTo>
                                                                <a:pt x="1131" y="1230"/>
                                                                <a:pt x="1109" y="1217"/>
                                                                <a:pt x="1090" y="1189"/>
                                                              </a:cubicBezTo>
                                                              <a:cubicBezTo>
                                                                <a:pt x="1093" y="1168"/>
                                                                <a:pt x="1092" y="1145"/>
                                                                <a:pt x="1099" y="1125"/>
                                                              </a:cubicBezTo>
                                                              <a:cubicBezTo>
                                                                <a:pt x="1102" y="1117"/>
                                                                <a:pt x="1113" y="1114"/>
                                                                <a:pt x="1117" y="1106"/>
                                                              </a:cubicBezTo>
                                                              <a:cubicBezTo>
                                                                <a:pt x="1138" y="1064"/>
                                                                <a:pt x="1131" y="1036"/>
                                                                <a:pt x="1163" y="1006"/>
                                                              </a:cubicBezTo>
                                                              <a:cubicBezTo>
                                                                <a:pt x="1166" y="994"/>
                                                                <a:pt x="1166" y="980"/>
                                                                <a:pt x="1172" y="969"/>
                                                              </a:cubicBezTo>
                                                              <a:cubicBezTo>
                                                                <a:pt x="1211" y="890"/>
                                                                <a:pt x="1227" y="896"/>
                                                                <a:pt x="1318" y="887"/>
                                                              </a:cubicBezTo>
                                                              <a:cubicBezTo>
                                                                <a:pt x="1334" y="838"/>
                                                                <a:pt x="1371" y="802"/>
                                                                <a:pt x="1400" y="759"/>
                                                              </a:cubicBezTo>
                                                              <a:cubicBezTo>
                                                                <a:pt x="1414" y="668"/>
                                                                <a:pt x="1405" y="711"/>
                                                                <a:pt x="1455" y="658"/>
                                                              </a:cubicBezTo>
                                                              <a:cubicBezTo>
                                                                <a:pt x="1458" y="649"/>
                                                                <a:pt x="1455" y="635"/>
                                                                <a:pt x="1464" y="631"/>
                                                              </a:cubicBezTo>
                                                              <a:cubicBezTo>
                                                                <a:pt x="1473" y="627"/>
                                                                <a:pt x="1482" y="638"/>
                                                                <a:pt x="1492" y="640"/>
                                                              </a:cubicBezTo>
                                                              <a:cubicBezTo>
                                                                <a:pt x="1519" y="644"/>
                                                                <a:pt x="1547" y="646"/>
                                                                <a:pt x="1574" y="649"/>
                                                              </a:cubicBezTo>
                                                              <a:cubicBezTo>
                                                                <a:pt x="1583" y="652"/>
                                                                <a:pt x="1592" y="658"/>
                                                                <a:pt x="1602" y="658"/>
                                                              </a:cubicBezTo>
                                                              <a:cubicBezTo>
                                                                <a:pt x="1620" y="658"/>
                                                                <a:pt x="1647" y="665"/>
                                                                <a:pt x="1656" y="649"/>
                                                              </a:cubicBezTo>
                                                              <a:cubicBezTo>
                                                                <a:pt x="1666" y="631"/>
                                                                <a:pt x="1631" y="584"/>
                                                                <a:pt x="1620" y="567"/>
                                                              </a:cubicBezTo>
                                                              <a:cubicBezTo>
                                                                <a:pt x="1629" y="564"/>
                                                                <a:pt x="1638" y="558"/>
                                                                <a:pt x="1647" y="558"/>
                                                              </a:cubicBezTo>
                                                              <a:cubicBezTo>
                                                                <a:pt x="1657" y="558"/>
                                                                <a:pt x="1665" y="568"/>
                                                                <a:pt x="1675" y="567"/>
                                                              </a:cubicBezTo>
                                                              <a:cubicBezTo>
                                                                <a:pt x="1694" y="565"/>
                                                                <a:pt x="1730" y="549"/>
                                                                <a:pt x="1730" y="549"/>
                                                              </a:cubicBezTo>
                                                              <a:cubicBezTo>
                                                                <a:pt x="1748" y="493"/>
                                                                <a:pt x="1799" y="509"/>
                                                                <a:pt x="1858" y="503"/>
                                                              </a:cubicBezTo>
                                                              <a:cubicBezTo>
                                                                <a:pt x="1845" y="491"/>
                                                                <a:pt x="1837" y="474"/>
                                                                <a:pt x="1821" y="466"/>
                                                              </a:cubicBezTo>
                                                              <a:cubicBezTo>
                                                                <a:pt x="1798" y="454"/>
                                                                <a:pt x="1771" y="451"/>
                                                                <a:pt x="1748" y="439"/>
                                                              </a:cubicBezTo>
                                                            </a:path>
                                                          </a:pathLst>
                                                        </a:custGeom>
                                                        <a:solidFill>
                                                          <a:srgbClr val="FFFF00">
                                                            <a:alpha val="0"/>
                                                          </a:srgbClr>
                                                        </a:solidFill>
                                                        <a:ln w="19050">
                                                          <a:solidFill>
                                                            <a:srgbClr val="FFFF66"/>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7" name="Freeform 32"/>
                                                        <p:cNvSpPr>
                                                          <a:spLocks/>
                                                        </p:cNvSpPr>
                                                        <p:nvPr/>
                                                      </p:nvSpPr>
                                                      <p:spPr bwMode="auto">
                                                        <a:xfrm>
                                                          <a:off x="2276" y="585"/>
                                                          <a:ext cx="439" cy="398"/>
                                                        </a:xfrm>
                                                        <a:custGeom>
                                                          <a:avLst/>
                                                          <a:gdLst>
                                                            <a:gd name="T0" fmla="*/ 46 w 439"/>
                                                            <a:gd name="T1" fmla="*/ 0 h 398"/>
                                                            <a:gd name="T2" fmla="*/ 19 w 439"/>
                                                            <a:gd name="T3" fmla="*/ 73 h 398"/>
                                                            <a:gd name="T4" fmla="*/ 46 w 439"/>
                                                            <a:gd name="T5" fmla="*/ 146 h 398"/>
                                                            <a:gd name="T6" fmla="*/ 83 w 439"/>
                                                            <a:gd name="T7" fmla="*/ 210 h 398"/>
                                                            <a:gd name="T8" fmla="*/ 74 w 439"/>
                                                            <a:gd name="T9" fmla="*/ 265 h 398"/>
                                                            <a:gd name="T10" fmla="*/ 101 w 439"/>
                                                            <a:gd name="T11" fmla="*/ 274 h 398"/>
                                                            <a:gd name="T12" fmla="*/ 165 w 439"/>
                                                            <a:gd name="T13" fmla="*/ 293 h 398"/>
                                                            <a:gd name="T14" fmla="*/ 266 w 439"/>
                                                            <a:gd name="T15" fmla="*/ 375 h 398"/>
                                                            <a:gd name="T16" fmla="*/ 275 w 439"/>
                                                            <a:gd name="T17" fmla="*/ 384 h 398"/>
                                                            <a:gd name="T18" fmla="*/ 202 w 439"/>
                                                            <a:gd name="T19" fmla="*/ 338 h 398"/>
                                                            <a:gd name="T20" fmla="*/ 385 w 439"/>
                                                            <a:gd name="T21" fmla="*/ 238 h 398"/>
                                                            <a:gd name="T22" fmla="*/ 439 w 439"/>
                                                            <a:gd name="T23" fmla="*/ 174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398"/>
                                                            <a:gd name="T38" fmla="*/ 439 w 439"/>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398">
                                                              <a:moveTo>
                                                                <a:pt x="46" y="0"/>
                                                              </a:moveTo>
                                                              <a:cubicBezTo>
                                                                <a:pt x="60" y="42"/>
                                                                <a:pt x="65" y="58"/>
                                                                <a:pt x="19" y="73"/>
                                                              </a:cubicBezTo>
                                                              <a:cubicBezTo>
                                                                <a:pt x="5" y="115"/>
                                                                <a:pt x="0" y="131"/>
                                                                <a:pt x="46" y="146"/>
                                                              </a:cubicBezTo>
                                                              <a:cubicBezTo>
                                                                <a:pt x="30" y="196"/>
                                                                <a:pt x="32" y="198"/>
                                                                <a:pt x="83" y="210"/>
                                                              </a:cubicBezTo>
                                                              <a:cubicBezTo>
                                                                <a:pt x="80" y="228"/>
                                                                <a:pt x="69" y="247"/>
                                                                <a:pt x="74" y="265"/>
                                                              </a:cubicBezTo>
                                                              <a:cubicBezTo>
                                                                <a:pt x="77" y="274"/>
                                                                <a:pt x="92" y="271"/>
                                                                <a:pt x="101" y="274"/>
                                                              </a:cubicBezTo>
                                                              <a:cubicBezTo>
                                                                <a:pt x="181" y="298"/>
                                                                <a:pt x="101" y="272"/>
                                                                <a:pt x="165" y="293"/>
                                                              </a:cubicBezTo>
                                                              <a:cubicBezTo>
                                                                <a:pt x="190" y="371"/>
                                                                <a:pt x="176" y="362"/>
                                                                <a:pt x="266" y="375"/>
                                                              </a:cubicBezTo>
                                                              <a:cubicBezTo>
                                                                <a:pt x="336" y="398"/>
                                                                <a:pt x="340" y="397"/>
                                                                <a:pt x="275" y="384"/>
                                                              </a:cubicBezTo>
                                                              <a:cubicBezTo>
                                                                <a:pt x="248" y="367"/>
                                                                <a:pt x="224" y="361"/>
                                                                <a:pt x="202" y="338"/>
                                                              </a:cubicBezTo>
                                                              <a:cubicBezTo>
                                                                <a:pt x="158" y="205"/>
                                                                <a:pt x="290" y="243"/>
                                                                <a:pt x="385" y="238"/>
                                                              </a:cubicBezTo>
                                                              <a:cubicBezTo>
                                                                <a:pt x="421" y="214"/>
                                                                <a:pt x="411" y="202"/>
                                                                <a:pt x="439" y="17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45" name="Freeform 33"/>
                                                      <p:cNvSpPr>
                                                        <a:spLocks/>
                                                      </p:cNvSpPr>
                                                      <p:nvPr/>
                                                    </p:nvSpPr>
                                                    <p:spPr bwMode="auto">
                                                      <a:xfrm>
                                                        <a:off x="1234" y="466"/>
                                                        <a:ext cx="959" cy="527"/>
                                                      </a:xfrm>
                                                      <a:custGeom>
                                                        <a:avLst/>
                                                        <a:gdLst>
                                                          <a:gd name="T0" fmla="*/ 430 w 959"/>
                                                          <a:gd name="T1" fmla="*/ 0 h 527"/>
                                                          <a:gd name="T2" fmla="*/ 476 w 959"/>
                                                          <a:gd name="T3" fmla="*/ 28 h 527"/>
                                                          <a:gd name="T4" fmla="*/ 485 w 959"/>
                                                          <a:gd name="T5" fmla="*/ 64 h 527"/>
                                                          <a:gd name="T6" fmla="*/ 540 w 959"/>
                                                          <a:gd name="T7" fmla="*/ 73 h 527"/>
                                                          <a:gd name="T8" fmla="*/ 604 w 959"/>
                                                          <a:gd name="T9" fmla="*/ 128 h 527"/>
                                                          <a:gd name="T10" fmla="*/ 640 w 959"/>
                                                          <a:gd name="T11" fmla="*/ 174 h 527"/>
                                                          <a:gd name="T12" fmla="*/ 695 w 959"/>
                                                          <a:gd name="T13" fmla="*/ 192 h 527"/>
                                                          <a:gd name="T14" fmla="*/ 704 w 959"/>
                                                          <a:gd name="T15" fmla="*/ 220 h 527"/>
                                                          <a:gd name="T16" fmla="*/ 759 w 959"/>
                                                          <a:gd name="T17" fmla="*/ 238 h 527"/>
                                                          <a:gd name="T18" fmla="*/ 796 w 959"/>
                                                          <a:gd name="T19" fmla="*/ 284 h 527"/>
                                                          <a:gd name="T20" fmla="*/ 851 w 959"/>
                                                          <a:gd name="T21" fmla="*/ 311 h 527"/>
                                                          <a:gd name="T22" fmla="*/ 905 w 959"/>
                                                          <a:gd name="T23" fmla="*/ 348 h 527"/>
                                                          <a:gd name="T24" fmla="*/ 915 w 959"/>
                                                          <a:gd name="T25" fmla="*/ 375 h 527"/>
                                                          <a:gd name="T26" fmla="*/ 924 w 959"/>
                                                          <a:gd name="T27" fmla="*/ 403 h 527"/>
                                                          <a:gd name="T28" fmla="*/ 905 w 959"/>
                                                          <a:gd name="T29" fmla="*/ 512 h 527"/>
                                                          <a:gd name="T30" fmla="*/ 841 w 959"/>
                                                          <a:gd name="T31" fmla="*/ 503 h 527"/>
                                                          <a:gd name="T32" fmla="*/ 686 w 959"/>
                                                          <a:gd name="T33" fmla="*/ 430 h 527"/>
                                                          <a:gd name="T34" fmla="*/ 585 w 959"/>
                                                          <a:gd name="T35" fmla="*/ 375 h 527"/>
                                                          <a:gd name="T36" fmla="*/ 540 w 959"/>
                                                          <a:gd name="T37" fmla="*/ 339 h 527"/>
                                                          <a:gd name="T38" fmla="*/ 457 w 959"/>
                                                          <a:gd name="T39" fmla="*/ 293 h 527"/>
                                                          <a:gd name="T40" fmla="*/ 393 w 959"/>
                                                          <a:gd name="T41" fmla="*/ 238 h 527"/>
                                                          <a:gd name="T42" fmla="*/ 348 w 959"/>
                                                          <a:gd name="T43" fmla="*/ 174 h 527"/>
                                                          <a:gd name="T44" fmla="*/ 256 w 959"/>
                                                          <a:gd name="T45" fmla="*/ 174 h 527"/>
                                                          <a:gd name="T46" fmla="*/ 192 w 959"/>
                                                          <a:gd name="T47" fmla="*/ 119 h 527"/>
                                                          <a:gd name="T48" fmla="*/ 137 w 959"/>
                                                          <a:gd name="T49" fmla="*/ 101 h 527"/>
                                                          <a:gd name="T50" fmla="*/ 0 w 959"/>
                                                          <a:gd name="T51" fmla="*/ 37 h 5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9"/>
                                                          <a:gd name="T79" fmla="*/ 0 h 527"/>
                                                          <a:gd name="T80" fmla="*/ 959 w 959"/>
                                                          <a:gd name="T81" fmla="*/ 527 h 5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9" h="527">
                                                            <a:moveTo>
                                                              <a:pt x="430" y="0"/>
                                                            </a:moveTo>
                                                            <a:cubicBezTo>
                                                              <a:pt x="449" y="6"/>
                                                              <a:pt x="465" y="7"/>
                                                              <a:pt x="476" y="28"/>
                                                            </a:cubicBezTo>
                                                            <a:cubicBezTo>
                                                              <a:pt x="482" y="39"/>
                                                              <a:pt x="475" y="57"/>
                                                              <a:pt x="485" y="64"/>
                                                            </a:cubicBezTo>
                                                            <a:cubicBezTo>
                                                              <a:pt x="500" y="75"/>
                                                              <a:pt x="522" y="70"/>
                                                              <a:pt x="540" y="73"/>
                                                            </a:cubicBezTo>
                                                            <a:cubicBezTo>
                                                              <a:pt x="567" y="101"/>
                                                              <a:pt x="565" y="115"/>
                                                              <a:pt x="604" y="128"/>
                                                            </a:cubicBezTo>
                                                            <a:cubicBezTo>
                                                              <a:pt x="617" y="142"/>
                                                              <a:pt x="623" y="164"/>
                                                              <a:pt x="640" y="174"/>
                                                            </a:cubicBezTo>
                                                            <a:cubicBezTo>
                                                              <a:pt x="656" y="184"/>
                                                              <a:pt x="695" y="192"/>
                                                              <a:pt x="695" y="192"/>
                                                            </a:cubicBezTo>
                                                            <a:cubicBezTo>
                                                              <a:pt x="698" y="201"/>
                                                              <a:pt x="696" y="214"/>
                                                              <a:pt x="704" y="220"/>
                                                            </a:cubicBezTo>
                                                            <a:cubicBezTo>
                                                              <a:pt x="720" y="231"/>
                                                              <a:pt x="759" y="238"/>
                                                              <a:pt x="759" y="238"/>
                                                            </a:cubicBezTo>
                                                            <a:cubicBezTo>
                                                              <a:pt x="768" y="251"/>
                                                              <a:pt x="781" y="275"/>
                                                              <a:pt x="796" y="284"/>
                                                            </a:cubicBezTo>
                                                            <a:cubicBezTo>
                                                              <a:pt x="853" y="319"/>
                                                              <a:pt x="793" y="262"/>
                                                              <a:pt x="851" y="311"/>
                                                            </a:cubicBezTo>
                                                            <a:cubicBezTo>
                                                              <a:pt x="898" y="350"/>
                                                              <a:pt x="856" y="332"/>
                                                              <a:pt x="905" y="348"/>
                                                            </a:cubicBezTo>
                                                            <a:cubicBezTo>
                                                              <a:pt x="908" y="357"/>
                                                              <a:pt x="908" y="368"/>
                                                              <a:pt x="915" y="375"/>
                                                            </a:cubicBezTo>
                                                            <a:cubicBezTo>
                                                              <a:pt x="939" y="399"/>
                                                              <a:pt x="959" y="366"/>
                                                              <a:pt x="924" y="403"/>
                                                            </a:cubicBezTo>
                                                            <a:cubicBezTo>
                                                              <a:pt x="912" y="438"/>
                                                              <a:pt x="931" y="486"/>
                                                              <a:pt x="905" y="512"/>
                                                            </a:cubicBezTo>
                                                            <a:cubicBezTo>
                                                              <a:pt x="890" y="527"/>
                                                              <a:pt x="862" y="506"/>
                                                              <a:pt x="841" y="503"/>
                                                            </a:cubicBezTo>
                                                            <a:cubicBezTo>
                                                              <a:pt x="796" y="436"/>
                                                              <a:pt x="773" y="439"/>
                                                              <a:pt x="686" y="430"/>
                                                            </a:cubicBezTo>
                                                            <a:cubicBezTo>
                                                              <a:pt x="648" y="417"/>
                                                              <a:pt x="625" y="388"/>
                                                              <a:pt x="585" y="375"/>
                                                            </a:cubicBezTo>
                                                            <a:cubicBezTo>
                                                              <a:pt x="549" y="320"/>
                                                              <a:pt x="589" y="369"/>
                                                              <a:pt x="540" y="339"/>
                                                            </a:cubicBezTo>
                                                            <a:cubicBezTo>
                                                              <a:pt x="503" y="316"/>
                                                              <a:pt x="506" y="305"/>
                                                              <a:pt x="457" y="293"/>
                                                            </a:cubicBezTo>
                                                            <a:cubicBezTo>
                                                              <a:pt x="433" y="256"/>
                                                              <a:pt x="423" y="266"/>
                                                              <a:pt x="393" y="238"/>
                                                            </a:cubicBezTo>
                                                            <a:cubicBezTo>
                                                              <a:pt x="372" y="174"/>
                                                              <a:pt x="393" y="189"/>
                                                              <a:pt x="348" y="174"/>
                                                            </a:cubicBezTo>
                                                            <a:cubicBezTo>
                                                              <a:pt x="314" y="142"/>
                                                              <a:pt x="296" y="161"/>
                                                              <a:pt x="256" y="174"/>
                                                            </a:cubicBezTo>
                                                            <a:cubicBezTo>
                                                              <a:pt x="208" y="158"/>
                                                              <a:pt x="226" y="135"/>
                                                              <a:pt x="192" y="119"/>
                                                            </a:cubicBezTo>
                                                            <a:cubicBezTo>
                                                              <a:pt x="175" y="111"/>
                                                              <a:pt x="137" y="101"/>
                                                              <a:pt x="137" y="101"/>
                                                            </a:cubicBezTo>
                                                            <a:cubicBezTo>
                                                              <a:pt x="104" y="50"/>
                                                              <a:pt x="58" y="37"/>
                                                              <a:pt x="0" y="37"/>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43" name="Freeform 34"/>
                                                    <p:cNvSpPr>
                                                      <a:spLocks/>
                                                    </p:cNvSpPr>
                                                    <p:nvPr/>
                                                  </p:nvSpPr>
                                                  <p:spPr bwMode="auto">
                                                    <a:xfrm>
                                                      <a:off x="1920" y="1023"/>
                                                      <a:ext cx="430" cy="202"/>
                                                    </a:xfrm>
                                                    <a:custGeom>
                                                      <a:avLst/>
                                                      <a:gdLst>
                                                        <a:gd name="T0" fmla="*/ 0 w 430"/>
                                                        <a:gd name="T1" fmla="*/ 1 h 202"/>
                                                        <a:gd name="T2" fmla="*/ 55 w 430"/>
                                                        <a:gd name="T3" fmla="*/ 10 h 202"/>
                                                        <a:gd name="T4" fmla="*/ 82 w 430"/>
                                                        <a:gd name="T5" fmla="*/ 1 h 202"/>
                                                        <a:gd name="T6" fmla="*/ 137 w 430"/>
                                                        <a:gd name="T7" fmla="*/ 19 h 202"/>
                                                        <a:gd name="T8" fmla="*/ 165 w 430"/>
                                                        <a:gd name="T9" fmla="*/ 28 h 202"/>
                                                        <a:gd name="T10" fmla="*/ 247 w 430"/>
                                                        <a:gd name="T11" fmla="*/ 65 h 202"/>
                                                        <a:gd name="T12" fmla="*/ 320 w 430"/>
                                                        <a:gd name="T13" fmla="*/ 120 h 202"/>
                                                        <a:gd name="T14" fmla="*/ 338 w 430"/>
                                                        <a:gd name="T15" fmla="*/ 147 h 202"/>
                                                        <a:gd name="T16" fmla="*/ 347 w 430"/>
                                                        <a:gd name="T17" fmla="*/ 175 h 202"/>
                                                        <a:gd name="T18" fmla="*/ 402 w 430"/>
                                                        <a:gd name="T19" fmla="*/ 193 h 202"/>
                                                        <a:gd name="T20" fmla="*/ 430 w 430"/>
                                                        <a:gd name="T21" fmla="*/ 202 h 202"/>
                                                        <a:gd name="T22" fmla="*/ 402 w 430"/>
                                                        <a:gd name="T23" fmla="*/ 193 h 202"/>
                                                        <a:gd name="T24" fmla="*/ 347 w 430"/>
                                                        <a:gd name="T25" fmla="*/ 184 h 202"/>
                                                        <a:gd name="T26" fmla="*/ 338 w 430"/>
                                                        <a:gd name="T27" fmla="*/ 156 h 202"/>
                                                        <a:gd name="T28" fmla="*/ 274 w 430"/>
                                                        <a:gd name="T29" fmla="*/ 184 h 202"/>
                                                        <a:gd name="T30" fmla="*/ 192 w 430"/>
                                                        <a:gd name="T31" fmla="*/ 156 h 202"/>
                                                        <a:gd name="T32" fmla="*/ 110 w 430"/>
                                                        <a:gd name="T33" fmla="*/ 184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0"/>
                                                        <a:gd name="T52" fmla="*/ 0 h 202"/>
                                                        <a:gd name="T53" fmla="*/ 430 w 430"/>
                                                        <a:gd name="T54" fmla="*/ 202 h 2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0" h="202">
                                                          <a:moveTo>
                                                            <a:pt x="0" y="1"/>
                                                          </a:moveTo>
                                                          <a:cubicBezTo>
                                                            <a:pt x="18" y="4"/>
                                                            <a:pt x="36" y="10"/>
                                                            <a:pt x="55" y="10"/>
                                                          </a:cubicBezTo>
                                                          <a:cubicBezTo>
                                                            <a:pt x="64" y="10"/>
                                                            <a:pt x="73" y="0"/>
                                                            <a:pt x="82" y="1"/>
                                                          </a:cubicBezTo>
                                                          <a:cubicBezTo>
                                                            <a:pt x="101" y="3"/>
                                                            <a:pt x="119" y="13"/>
                                                            <a:pt x="137" y="19"/>
                                                          </a:cubicBezTo>
                                                          <a:cubicBezTo>
                                                            <a:pt x="146" y="22"/>
                                                            <a:pt x="165" y="28"/>
                                                            <a:pt x="165" y="28"/>
                                                          </a:cubicBezTo>
                                                          <a:cubicBezTo>
                                                            <a:pt x="190" y="54"/>
                                                            <a:pt x="212" y="56"/>
                                                            <a:pt x="247" y="65"/>
                                                          </a:cubicBezTo>
                                                          <a:cubicBezTo>
                                                            <a:pt x="273" y="82"/>
                                                            <a:pt x="294" y="103"/>
                                                            <a:pt x="320" y="120"/>
                                                          </a:cubicBezTo>
                                                          <a:cubicBezTo>
                                                            <a:pt x="326" y="129"/>
                                                            <a:pt x="333" y="137"/>
                                                            <a:pt x="338" y="147"/>
                                                          </a:cubicBezTo>
                                                          <a:cubicBezTo>
                                                            <a:pt x="342" y="156"/>
                                                            <a:pt x="339" y="169"/>
                                                            <a:pt x="347" y="175"/>
                                                          </a:cubicBezTo>
                                                          <a:cubicBezTo>
                                                            <a:pt x="363" y="186"/>
                                                            <a:pt x="384" y="187"/>
                                                            <a:pt x="402" y="193"/>
                                                          </a:cubicBezTo>
                                                          <a:cubicBezTo>
                                                            <a:pt x="411" y="196"/>
                                                            <a:pt x="430" y="202"/>
                                                            <a:pt x="430" y="202"/>
                                                          </a:cubicBezTo>
                                                          <a:cubicBezTo>
                                                            <a:pt x="430" y="202"/>
                                                            <a:pt x="411" y="196"/>
                                                            <a:pt x="402" y="193"/>
                                                          </a:cubicBezTo>
                                                          <a:cubicBezTo>
                                                            <a:pt x="384" y="187"/>
                                                            <a:pt x="365" y="187"/>
                                                            <a:pt x="347" y="184"/>
                                                          </a:cubicBezTo>
                                                          <a:cubicBezTo>
                                                            <a:pt x="344" y="175"/>
                                                            <a:pt x="347" y="159"/>
                                                            <a:pt x="338" y="156"/>
                                                          </a:cubicBezTo>
                                                          <a:cubicBezTo>
                                                            <a:pt x="308" y="146"/>
                                                            <a:pt x="291" y="168"/>
                                                            <a:pt x="274" y="184"/>
                                                          </a:cubicBezTo>
                                                          <a:cubicBezTo>
                                                            <a:pt x="210" y="163"/>
                                                            <a:pt x="237" y="173"/>
                                                            <a:pt x="192" y="156"/>
                                                          </a:cubicBezTo>
                                                          <a:cubicBezTo>
                                                            <a:pt x="165" y="184"/>
                                                            <a:pt x="148" y="184"/>
                                                            <a:pt x="110" y="1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41" name="Freeform 35"/>
                                                  <p:cNvSpPr>
                                                    <a:spLocks/>
                                                  </p:cNvSpPr>
                                                  <p:nvPr/>
                                                </p:nvSpPr>
                                                <p:spPr bwMode="auto">
                                                  <a:xfrm>
                                                    <a:off x="1810" y="1243"/>
                                                    <a:ext cx="512" cy="293"/>
                                                  </a:xfrm>
                                                  <a:custGeom>
                                                    <a:avLst/>
                                                    <a:gdLst>
                                                      <a:gd name="T0" fmla="*/ 0 w 512"/>
                                                      <a:gd name="T1" fmla="*/ 0 h 293"/>
                                                      <a:gd name="T2" fmla="*/ 28 w 512"/>
                                                      <a:gd name="T3" fmla="*/ 10 h 293"/>
                                                      <a:gd name="T4" fmla="*/ 37 w 512"/>
                                                      <a:gd name="T5" fmla="*/ 46 h 293"/>
                                                      <a:gd name="T6" fmla="*/ 119 w 512"/>
                                                      <a:gd name="T7" fmla="*/ 55 h 293"/>
                                                      <a:gd name="T8" fmla="*/ 110 w 512"/>
                                                      <a:gd name="T9" fmla="*/ 83 h 293"/>
                                                      <a:gd name="T10" fmla="*/ 92 w 512"/>
                                                      <a:gd name="T11" fmla="*/ 110 h 293"/>
                                                      <a:gd name="T12" fmla="*/ 137 w 512"/>
                                                      <a:gd name="T13" fmla="*/ 138 h 293"/>
                                                      <a:gd name="T14" fmla="*/ 201 w 512"/>
                                                      <a:gd name="T15" fmla="*/ 156 h 293"/>
                                                      <a:gd name="T16" fmla="*/ 265 w 512"/>
                                                      <a:gd name="T17" fmla="*/ 183 h 293"/>
                                                      <a:gd name="T18" fmla="*/ 284 w 512"/>
                                                      <a:gd name="T19" fmla="*/ 202 h 293"/>
                                                      <a:gd name="T20" fmla="*/ 339 w 512"/>
                                                      <a:gd name="T21" fmla="*/ 229 h 293"/>
                                                      <a:gd name="T22" fmla="*/ 366 w 512"/>
                                                      <a:gd name="T23" fmla="*/ 247 h 293"/>
                                                      <a:gd name="T24" fmla="*/ 393 w 512"/>
                                                      <a:gd name="T25" fmla="*/ 256 h 293"/>
                                                      <a:gd name="T26" fmla="*/ 439 w 512"/>
                                                      <a:gd name="T27" fmla="*/ 293 h 293"/>
                                                      <a:gd name="T28" fmla="*/ 512 w 512"/>
                                                      <a:gd name="T29" fmla="*/ 284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93"/>
                                                      <a:gd name="T47" fmla="*/ 512 w 512"/>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93">
                                                        <a:moveTo>
                                                          <a:pt x="0" y="0"/>
                                                        </a:moveTo>
                                                        <a:cubicBezTo>
                                                          <a:pt x="9" y="3"/>
                                                          <a:pt x="22" y="2"/>
                                                          <a:pt x="28" y="10"/>
                                                        </a:cubicBezTo>
                                                        <a:cubicBezTo>
                                                          <a:pt x="36" y="20"/>
                                                          <a:pt x="26" y="41"/>
                                                          <a:pt x="37" y="46"/>
                                                        </a:cubicBezTo>
                                                        <a:cubicBezTo>
                                                          <a:pt x="62" y="58"/>
                                                          <a:pt x="92" y="52"/>
                                                          <a:pt x="119" y="55"/>
                                                        </a:cubicBezTo>
                                                        <a:cubicBezTo>
                                                          <a:pt x="152" y="89"/>
                                                          <a:pt x="136" y="62"/>
                                                          <a:pt x="110" y="83"/>
                                                        </a:cubicBezTo>
                                                        <a:cubicBezTo>
                                                          <a:pt x="102" y="90"/>
                                                          <a:pt x="98" y="101"/>
                                                          <a:pt x="92" y="110"/>
                                                        </a:cubicBezTo>
                                                        <a:cubicBezTo>
                                                          <a:pt x="171" y="136"/>
                                                          <a:pt x="73" y="99"/>
                                                          <a:pt x="137" y="138"/>
                                                        </a:cubicBezTo>
                                                        <a:cubicBezTo>
                                                          <a:pt x="145" y="143"/>
                                                          <a:pt x="196" y="155"/>
                                                          <a:pt x="201" y="156"/>
                                                        </a:cubicBezTo>
                                                        <a:cubicBezTo>
                                                          <a:pt x="245" y="198"/>
                                                          <a:pt x="186" y="149"/>
                                                          <a:pt x="265" y="183"/>
                                                        </a:cubicBezTo>
                                                        <a:cubicBezTo>
                                                          <a:pt x="273" y="187"/>
                                                          <a:pt x="277" y="196"/>
                                                          <a:pt x="284" y="202"/>
                                                        </a:cubicBezTo>
                                                        <a:cubicBezTo>
                                                          <a:pt x="309" y="222"/>
                                                          <a:pt x="310" y="220"/>
                                                          <a:pt x="339" y="229"/>
                                                        </a:cubicBezTo>
                                                        <a:cubicBezTo>
                                                          <a:pt x="348" y="235"/>
                                                          <a:pt x="356" y="242"/>
                                                          <a:pt x="366" y="247"/>
                                                        </a:cubicBezTo>
                                                        <a:cubicBezTo>
                                                          <a:pt x="374" y="251"/>
                                                          <a:pt x="385" y="251"/>
                                                          <a:pt x="393" y="256"/>
                                                        </a:cubicBezTo>
                                                        <a:cubicBezTo>
                                                          <a:pt x="410" y="266"/>
                                                          <a:pt x="423" y="282"/>
                                                          <a:pt x="439" y="293"/>
                                                        </a:cubicBezTo>
                                                        <a:cubicBezTo>
                                                          <a:pt x="506" y="284"/>
                                                          <a:pt x="481" y="284"/>
                                                          <a:pt x="512" y="2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9" name="Freeform 36"/>
                                                <p:cNvSpPr>
                                                  <a:spLocks/>
                                                </p:cNvSpPr>
                                                <p:nvPr/>
                                              </p:nvSpPr>
                                              <p:spPr bwMode="auto">
                                                <a:xfrm>
                                                  <a:off x="2816" y="2203"/>
                                                  <a:ext cx="265" cy="549"/>
                                                </a:xfrm>
                                                <a:custGeom>
                                                  <a:avLst/>
                                                  <a:gdLst>
                                                    <a:gd name="T0" fmla="*/ 256 w 265"/>
                                                    <a:gd name="T1" fmla="*/ 0 h 549"/>
                                                    <a:gd name="T2" fmla="*/ 265 w 265"/>
                                                    <a:gd name="T3" fmla="*/ 101 h 549"/>
                                                    <a:gd name="T4" fmla="*/ 238 w 265"/>
                                                    <a:gd name="T5" fmla="*/ 247 h 549"/>
                                                    <a:gd name="T6" fmla="*/ 210 w 265"/>
                                                    <a:gd name="T7" fmla="*/ 256 h 549"/>
                                                    <a:gd name="T8" fmla="*/ 155 w 265"/>
                                                    <a:gd name="T9" fmla="*/ 357 h 549"/>
                                                    <a:gd name="T10" fmla="*/ 165 w 265"/>
                                                    <a:gd name="T11" fmla="*/ 384 h 549"/>
                                                    <a:gd name="T12" fmla="*/ 192 w 265"/>
                                                    <a:gd name="T13" fmla="*/ 394 h 549"/>
                                                    <a:gd name="T14" fmla="*/ 165 w 265"/>
                                                    <a:gd name="T15" fmla="*/ 421 h 549"/>
                                                    <a:gd name="T16" fmla="*/ 82 w 265"/>
                                                    <a:gd name="T17" fmla="*/ 467 h 549"/>
                                                    <a:gd name="T18" fmla="*/ 37 w 265"/>
                                                    <a:gd name="T19" fmla="*/ 512 h 549"/>
                                                    <a:gd name="T20" fmla="*/ 27 w 265"/>
                                                    <a:gd name="T21" fmla="*/ 540 h 549"/>
                                                    <a:gd name="T22" fmla="*/ 0 w 265"/>
                                                    <a:gd name="T23" fmla="*/ 549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549"/>
                                                    <a:gd name="T38" fmla="*/ 265 w 265"/>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549">
                                                      <a:moveTo>
                                                        <a:pt x="256" y="0"/>
                                                      </a:moveTo>
                                                      <a:cubicBezTo>
                                                        <a:pt x="223" y="34"/>
                                                        <a:pt x="206" y="81"/>
                                                        <a:pt x="265" y="101"/>
                                                      </a:cubicBezTo>
                                                      <a:cubicBezTo>
                                                        <a:pt x="265" y="105"/>
                                                        <a:pt x="252" y="230"/>
                                                        <a:pt x="238" y="247"/>
                                                      </a:cubicBezTo>
                                                      <a:cubicBezTo>
                                                        <a:pt x="232" y="255"/>
                                                        <a:pt x="219" y="253"/>
                                                        <a:pt x="210" y="256"/>
                                                      </a:cubicBezTo>
                                                      <a:cubicBezTo>
                                                        <a:pt x="168" y="300"/>
                                                        <a:pt x="219" y="336"/>
                                                        <a:pt x="155" y="357"/>
                                                      </a:cubicBezTo>
                                                      <a:cubicBezTo>
                                                        <a:pt x="158" y="366"/>
                                                        <a:pt x="158" y="377"/>
                                                        <a:pt x="165" y="384"/>
                                                      </a:cubicBezTo>
                                                      <a:cubicBezTo>
                                                        <a:pt x="172" y="391"/>
                                                        <a:pt x="192" y="384"/>
                                                        <a:pt x="192" y="394"/>
                                                      </a:cubicBezTo>
                                                      <a:cubicBezTo>
                                                        <a:pt x="192" y="407"/>
                                                        <a:pt x="175" y="413"/>
                                                        <a:pt x="165" y="421"/>
                                                      </a:cubicBezTo>
                                                      <a:cubicBezTo>
                                                        <a:pt x="117" y="459"/>
                                                        <a:pt x="124" y="453"/>
                                                        <a:pt x="82" y="467"/>
                                                      </a:cubicBezTo>
                                                      <a:cubicBezTo>
                                                        <a:pt x="55" y="485"/>
                                                        <a:pt x="52" y="482"/>
                                                        <a:pt x="37" y="512"/>
                                                      </a:cubicBezTo>
                                                      <a:cubicBezTo>
                                                        <a:pt x="33" y="521"/>
                                                        <a:pt x="34" y="533"/>
                                                        <a:pt x="27" y="540"/>
                                                      </a:cubicBezTo>
                                                      <a:cubicBezTo>
                                                        <a:pt x="20" y="547"/>
                                                        <a:pt x="0" y="549"/>
                                                        <a:pt x="0" y="549"/>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7" name="Freeform 37"/>
                                              <p:cNvSpPr>
                                                <a:spLocks/>
                                              </p:cNvSpPr>
                                              <p:nvPr/>
                                            </p:nvSpPr>
                                            <p:spPr bwMode="auto">
                                              <a:xfrm>
                                                <a:off x="2853" y="2953"/>
                                                <a:ext cx="420" cy="174"/>
                                              </a:xfrm>
                                              <a:custGeom>
                                                <a:avLst/>
                                                <a:gdLst>
                                                  <a:gd name="T0" fmla="*/ 420 w 420"/>
                                                  <a:gd name="T1" fmla="*/ 174 h 174"/>
                                                  <a:gd name="T2" fmla="*/ 393 w 420"/>
                                                  <a:gd name="T3" fmla="*/ 165 h 174"/>
                                                  <a:gd name="T4" fmla="*/ 384 w 420"/>
                                                  <a:gd name="T5" fmla="*/ 137 h 174"/>
                                                  <a:gd name="T6" fmla="*/ 338 w 420"/>
                                                  <a:gd name="T7" fmla="*/ 110 h 174"/>
                                                  <a:gd name="T8" fmla="*/ 283 w 420"/>
                                                  <a:gd name="T9" fmla="*/ 119 h 174"/>
                                                  <a:gd name="T10" fmla="*/ 256 w 420"/>
                                                  <a:gd name="T11" fmla="*/ 146 h 174"/>
                                                  <a:gd name="T12" fmla="*/ 192 w 420"/>
                                                  <a:gd name="T13" fmla="*/ 137 h 174"/>
                                                  <a:gd name="T14" fmla="*/ 155 w 420"/>
                                                  <a:gd name="T15" fmla="*/ 92 h 174"/>
                                                  <a:gd name="T16" fmla="*/ 146 w 420"/>
                                                  <a:gd name="T17" fmla="*/ 64 h 174"/>
                                                  <a:gd name="T18" fmla="*/ 118 w 420"/>
                                                  <a:gd name="T19" fmla="*/ 46 h 174"/>
                                                  <a:gd name="T20" fmla="*/ 0 w 420"/>
                                                  <a:gd name="T21" fmla="*/ 0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0"/>
                                                  <a:gd name="T34" fmla="*/ 0 h 174"/>
                                                  <a:gd name="T35" fmla="*/ 420 w 420"/>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0" h="174">
                                                    <a:moveTo>
                                                      <a:pt x="420" y="174"/>
                                                    </a:moveTo>
                                                    <a:cubicBezTo>
                                                      <a:pt x="411" y="171"/>
                                                      <a:pt x="400" y="172"/>
                                                      <a:pt x="393" y="165"/>
                                                    </a:cubicBezTo>
                                                    <a:cubicBezTo>
                                                      <a:pt x="386" y="158"/>
                                                      <a:pt x="389" y="145"/>
                                                      <a:pt x="384" y="137"/>
                                                    </a:cubicBezTo>
                                                    <a:cubicBezTo>
                                                      <a:pt x="372" y="117"/>
                                                      <a:pt x="358" y="117"/>
                                                      <a:pt x="338" y="110"/>
                                                    </a:cubicBezTo>
                                                    <a:cubicBezTo>
                                                      <a:pt x="320" y="113"/>
                                                      <a:pt x="300" y="112"/>
                                                      <a:pt x="283" y="119"/>
                                                    </a:cubicBezTo>
                                                    <a:cubicBezTo>
                                                      <a:pt x="271" y="124"/>
                                                      <a:pt x="268" y="144"/>
                                                      <a:pt x="256" y="146"/>
                                                    </a:cubicBezTo>
                                                    <a:cubicBezTo>
                                                      <a:pt x="235" y="150"/>
                                                      <a:pt x="213" y="140"/>
                                                      <a:pt x="192" y="137"/>
                                                    </a:cubicBezTo>
                                                    <a:cubicBezTo>
                                                      <a:pt x="174" y="120"/>
                                                      <a:pt x="167" y="116"/>
                                                      <a:pt x="155" y="92"/>
                                                    </a:cubicBezTo>
                                                    <a:cubicBezTo>
                                                      <a:pt x="151" y="83"/>
                                                      <a:pt x="152" y="72"/>
                                                      <a:pt x="146" y="64"/>
                                                    </a:cubicBezTo>
                                                    <a:cubicBezTo>
                                                      <a:pt x="139" y="55"/>
                                                      <a:pt x="127" y="53"/>
                                                      <a:pt x="118" y="46"/>
                                                    </a:cubicBezTo>
                                                    <a:cubicBezTo>
                                                      <a:pt x="75" y="10"/>
                                                      <a:pt x="61" y="0"/>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5" name="Freeform 38"/>
                                            <p:cNvSpPr>
                                              <a:spLocks/>
                                            </p:cNvSpPr>
                                            <p:nvPr/>
                                          </p:nvSpPr>
                                          <p:spPr bwMode="auto">
                                            <a:xfrm>
                                              <a:off x="2121" y="3483"/>
                                              <a:ext cx="503" cy="319"/>
                                            </a:xfrm>
                                            <a:custGeom>
                                              <a:avLst/>
                                              <a:gdLst>
                                                <a:gd name="T0" fmla="*/ 0 w 503"/>
                                                <a:gd name="T1" fmla="*/ 0 h 319"/>
                                                <a:gd name="T2" fmla="*/ 18 w 503"/>
                                                <a:gd name="T3" fmla="*/ 19 h 319"/>
                                                <a:gd name="T4" fmla="*/ 46 w 503"/>
                                                <a:gd name="T5" fmla="*/ 28 h 319"/>
                                                <a:gd name="T6" fmla="*/ 92 w 503"/>
                                                <a:gd name="T7" fmla="*/ 92 h 319"/>
                                                <a:gd name="T8" fmla="*/ 128 w 503"/>
                                                <a:gd name="T9" fmla="*/ 138 h 319"/>
                                                <a:gd name="T10" fmla="*/ 265 w 503"/>
                                                <a:gd name="T11" fmla="*/ 165 h 319"/>
                                                <a:gd name="T12" fmla="*/ 329 w 503"/>
                                                <a:gd name="T13" fmla="*/ 211 h 319"/>
                                                <a:gd name="T14" fmla="*/ 402 w 503"/>
                                                <a:gd name="T15" fmla="*/ 247 h 319"/>
                                                <a:gd name="T16" fmla="*/ 430 w 503"/>
                                                <a:gd name="T17" fmla="*/ 256 h 319"/>
                                                <a:gd name="T18" fmla="*/ 457 w 503"/>
                                                <a:gd name="T19" fmla="*/ 256 h 319"/>
                                                <a:gd name="T20" fmla="*/ 503 w 503"/>
                                                <a:gd name="T21" fmla="*/ 266 h 319"/>
                                                <a:gd name="T22" fmla="*/ 430 w 503"/>
                                                <a:gd name="T23" fmla="*/ 220 h 319"/>
                                                <a:gd name="T24" fmla="*/ 284 w 503"/>
                                                <a:gd name="T25" fmla="*/ 183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3"/>
                                                <a:gd name="T40" fmla="*/ 0 h 319"/>
                                                <a:gd name="T41" fmla="*/ 503 w 503"/>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3" h="319">
                                                  <a:moveTo>
                                                    <a:pt x="0" y="0"/>
                                                  </a:moveTo>
                                                  <a:cubicBezTo>
                                                    <a:pt x="6" y="6"/>
                                                    <a:pt x="11" y="14"/>
                                                    <a:pt x="18" y="19"/>
                                                  </a:cubicBezTo>
                                                  <a:cubicBezTo>
                                                    <a:pt x="26" y="24"/>
                                                    <a:pt x="40" y="20"/>
                                                    <a:pt x="46" y="28"/>
                                                  </a:cubicBezTo>
                                                  <a:cubicBezTo>
                                                    <a:pt x="100" y="103"/>
                                                    <a:pt x="29" y="72"/>
                                                    <a:pt x="92" y="92"/>
                                                  </a:cubicBezTo>
                                                  <a:cubicBezTo>
                                                    <a:pt x="96" y="99"/>
                                                    <a:pt x="117" y="133"/>
                                                    <a:pt x="128" y="138"/>
                                                  </a:cubicBezTo>
                                                  <a:cubicBezTo>
                                                    <a:pt x="163" y="153"/>
                                                    <a:pt x="229" y="160"/>
                                                    <a:pt x="265" y="165"/>
                                                  </a:cubicBezTo>
                                                  <a:cubicBezTo>
                                                    <a:pt x="322" y="183"/>
                                                    <a:pt x="273" y="192"/>
                                                    <a:pt x="329" y="211"/>
                                                  </a:cubicBezTo>
                                                  <a:cubicBezTo>
                                                    <a:pt x="362" y="242"/>
                                                    <a:pt x="340" y="227"/>
                                                    <a:pt x="402" y="247"/>
                                                  </a:cubicBezTo>
                                                  <a:cubicBezTo>
                                                    <a:pt x="411" y="250"/>
                                                    <a:pt x="430" y="256"/>
                                                    <a:pt x="430" y="256"/>
                                                  </a:cubicBezTo>
                                                  <a:cubicBezTo>
                                                    <a:pt x="450" y="319"/>
                                                    <a:pt x="425" y="265"/>
                                                    <a:pt x="457" y="256"/>
                                                  </a:cubicBezTo>
                                                  <a:cubicBezTo>
                                                    <a:pt x="472" y="252"/>
                                                    <a:pt x="488" y="263"/>
                                                    <a:pt x="503" y="266"/>
                                                  </a:cubicBezTo>
                                                  <a:cubicBezTo>
                                                    <a:pt x="477" y="238"/>
                                                    <a:pt x="469" y="230"/>
                                                    <a:pt x="430" y="220"/>
                                                  </a:cubicBezTo>
                                                  <a:cubicBezTo>
                                                    <a:pt x="360" y="175"/>
                                                    <a:pt x="405" y="183"/>
                                                    <a:pt x="284" y="183"/>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3" name="Freeform 39"/>
                                          <p:cNvSpPr>
                                            <a:spLocks/>
                                          </p:cNvSpPr>
                                          <p:nvPr/>
                                        </p:nvSpPr>
                                        <p:spPr bwMode="auto">
                                          <a:xfrm>
                                            <a:off x="2095" y="293"/>
                                            <a:ext cx="438" cy="795"/>
                                          </a:xfrm>
                                          <a:custGeom>
                                            <a:avLst/>
                                            <a:gdLst>
                                              <a:gd name="T0" fmla="*/ 72 w 438"/>
                                              <a:gd name="T1" fmla="*/ 0 h 795"/>
                                              <a:gd name="T2" fmla="*/ 99 w 438"/>
                                              <a:gd name="T3" fmla="*/ 18 h 795"/>
                                              <a:gd name="T4" fmla="*/ 118 w 438"/>
                                              <a:gd name="T5" fmla="*/ 73 h 795"/>
                                              <a:gd name="T6" fmla="*/ 108 w 438"/>
                                              <a:gd name="T7" fmla="*/ 164 h 795"/>
                                              <a:gd name="T8" fmla="*/ 63 w 438"/>
                                              <a:gd name="T9" fmla="*/ 173 h 795"/>
                                              <a:gd name="T10" fmla="*/ 44 w 438"/>
                                              <a:gd name="T11" fmla="*/ 228 h 795"/>
                                              <a:gd name="T12" fmla="*/ 54 w 438"/>
                                              <a:gd name="T13" fmla="*/ 274 h 795"/>
                                              <a:gd name="T14" fmla="*/ 35 w 438"/>
                                              <a:gd name="T15" fmla="*/ 347 h 795"/>
                                              <a:gd name="T16" fmla="*/ 63 w 438"/>
                                              <a:gd name="T17" fmla="*/ 493 h 795"/>
                                              <a:gd name="T18" fmla="*/ 81 w 438"/>
                                              <a:gd name="T19" fmla="*/ 512 h 795"/>
                                              <a:gd name="T20" fmla="*/ 90 w 438"/>
                                              <a:gd name="T21" fmla="*/ 557 h 795"/>
                                              <a:gd name="T22" fmla="*/ 127 w 438"/>
                                              <a:gd name="T23" fmla="*/ 566 h 795"/>
                                              <a:gd name="T24" fmla="*/ 246 w 438"/>
                                              <a:gd name="T25" fmla="*/ 612 h 795"/>
                                              <a:gd name="T26" fmla="*/ 255 w 438"/>
                                              <a:gd name="T27" fmla="*/ 676 h 795"/>
                                              <a:gd name="T28" fmla="*/ 282 w 438"/>
                                              <a:gd name="T29" fmla="*/ 685 h 795"/>
                                              <a:gd name="T30" fmla="*/ 319 w 438"/>
                                              <a:gd name="T31" fmla="*/ 722 h 795"/>
                                              <a:gd name="T32" fmla="*/ 337 w 438"/>
                                              <a:gd name="T33" fmla="*/ 777 h 795"/>
                                              <a:gd name="T34" fmla="*/ 438 w 438"/>
                                              <a:gd name="T35" fmla="*/ 795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8"/>
                                              <a:gd name="T55" fmla="*/ 0 h 795"/>
                                              <a:gd name="T56" fmla="*/ 438 w 438"/>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8" h="795">
                                                <a:moveTo>
                                                  <a:pt x="72" y="0"/>
                                                </a:moveTo>
                                                <a:cubicBezTo>
                                                  <a:pt x="81" y="6"/>
                                                  <a:pt x="93" y="9"/>
                                                  <a:pt x="99" y="18"/>
                                                </a:cubicBezTo>
                                                <a:cubicBezTo>
                                                  <a:pt x="109" y="34"/>
                                                  <a:pt x="118" y="73"/>
                                                  <a:pt x="118" y="73"/>
                                                </a:cubicBezTo>
                                                <a:cubicBezTo>
                                                  <a:pt x="115" y="103"/>
                                                  <a:pt x="123" y="137"/>
                                                  <a:pt x="108" y="164"/>
                                                </a:cubicBezTo>
                                                <a:cubicBezTo>
                                                  <a:pt x="101" y="177"/>
                                                  <a:pt x="76" y="164"/>
                                                  <a:pt x="63" y="173"/>
                                                </a:cubicBezTo>
                                                <a:cubicBezTo>
                                                  <a:pt x="47" y="184"/>
                                                  <a:pt x="51" y="210"/>
                                                  <a:pt x="44" y="228"/>
                                                </a:cubicBezTo>
                                                <a:cubicBezTo>
                                                  <a:pt x="47" y="243"/>
                                                  <a:pt x="48" y="259"/>
                                                  <a:pt x="54" y="274"/>
                                                </a:cubicBezTo>
                                                <a:cubicBezTo>
                                                  <a:pt x="69" y="314"/>
                                                  <a:pt x="97" y="327"/>
                                                  <a:pt x="35" y="347"/>
                                                </a:cubicBezTo>
                                                <a:cubicBezTo>
                                                  <a:pt x="17" y="401"/>
                                                  <a:pt x="0" y="473"/>
                                                  <a:pt x="63" y="493"/>
                                                </a:cubicBezTo>
                                                <a:cubicBezTo>
                                                  <a:pt x="69" y="499"/>
                                                  <a:pt x="78" y="504"/>
                                                  <a:pt x="81" y="512"/>
                                                </a:cubicBezTo>
                                                <a:cubicBezTo>
                                                  <a:pt x="87" y="526"/>
                                                  <a:pt x="80" y="545"/>
                                                  <a:pt x="90" y="557"/>
                                                </a:cubicBezTo>
                                                <a:cubicBezTo>
                                                  <a:pt x="98" y="567"/>
                                                  <a:pt x="115" y="563"/>
                                                  <a:pt x="127" y="566"/>
                                                </a:cubicBezTo>
                                                <a:cubicBezTo>
                                                  <a:pt x="162" y="603"/>
                                                  <a:pt x="209" y="577"/>
                                                  <a:pt x="246" y="612"/>
                                                </a:cubicBezTo>
                                                <a:cubicBezTo>
                                                  <a:pt x="249" y="633"/>
                                                  <a:pt x="245" y="657"/>
                                                  <a:pt x="255" y="676"/>
                                                </a:cubicBezTo>
                                                <a:cubicBezTo>
                                                  <a:pt x="259" y="685"/>
                                                  <a:pt x="274" y="680"/>
                                                  <a:pt x="282" y="685"/>
                                                </a:cubicBezTo>
                                                <a:cubicBezTo>
                                                  <a:pt x="297" y="694"/>
                                                  <a:pt x="306" y="710"/>
                                                  <a:pt x="319" y="722"/>
                                                </a:cubicBezTo>
                                                <a:cubicBezTo>
                                                  <a:pt x="325" y="740"/>
                                                  <a:pt x="318" y="773"/>
                                                  <a:pt x="337" y="777"/>
                                                </a:cubicBezTo>
                                                <a:cubicBezTo>
                                                  <a:pt x="372" y="784"/>
                                                  <a:pt x="403" y="795"/>
                                                  <a:pt x="438" y="795"/>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1" name="Freeform 40"/>
                                        <p:cNvSpPr>
                                          <a:spLocks/>
                                        </p:cNvSpPr>
                                        <p:nvPr/>
                                      </p:nvSpPr>
                                      <p:spPr bwMode="auto">
                                        <a:xfrm>
                                          <a:off x="3163" y="2551"/>
                                          <a:ext cx="250" cy="408"/>
                                        </a:xfrm>
                                        <a:custGeom>
                                          <a:avLst/>
                                          <a:gdLst>
                                            <a:gd name="T0" fmla="*/ 0 w 250"/>
                                            <a:gd name="T1" fmla="*/ 0 h 408"/>
                                            <a:gd name="T2" fmla="*/ 10 w 250"/>
                                            <a:gd name="T3" fmla="*/ 55 h 408"/>
                                            <a:gd name="T4" fmla="*/ 37 w 250"/>
                                            <a:gd name="T5" fmla="*/ 64 h 408"/>
                                            <a:gd name="T6" fmla="*/ 46 w 250"/>
                                            <a:gd name="T7" fmla="*/ 100 h 408"/>
                                            <a:gd name="T8" fmla="*/ 64 w 250"/>
                                            <a:gd name="T9" fmla="*/ 119 h 408"/>
                                            <a:gd name="T10" fmla="*/ 74 w 250"/>
                                            <a:gd name="T11" fmla="*/ 146 h 408"/>
                                            <a:gd name="T12" fmla="*/ 92 w 250"/>
                                            <a:gd name="T13" fmla="*/ 174 h 408"/>
                                            <a:gd name="T14" fmla="*/ 55 w 250"/>
                                            <a:gd name="T15" fmla="*/ 183 h 408"/>
                                            <a:gd name="T16" fmla="*/ 74 w 250"/>
                                            <a:gd name="T17" fmla="*/ 228 h 408"/>
                                            <a:gd name="T18" fmla="*/ 55 w 250"/>
                                            <a:gd name="T19" fmla="*/ 247 h 408"/>
                                            <a:gd name="T20" fmla="*/ 37 w 250"/>
                                            <a:gd name="T21" fmla="*/ 274 h 408"/>
                                            <a:gd name="T22" fmla="*/ 46 w 250"/>
                                            <a:gd name="T23" fmla="*/ 320 h 408"/>
                                            <a:gd name="T24" fmla="*/ 74 w 250"/>
                                            <a:gd name="T25" fmla="*/ 329 h 408"/>
                                            <a:gd name="T26" fmla="*/ 83 w 250"/>
                                            <a:gd name="T27" fmla="*/ 366 h 408"/>
                                            <a:gd name="T28" fmla="*/ 202 w 250"/>
                                            <a:gd name="T29" fmla="*/ 402 h 408"/>
                                            <a:gd name="T30" fmla="*/ 247 w 250"/>
                                            <a:gd name="T31" fmla="*/ 384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408"/>
                                            <a:gd name="T50" fmla="*/ 250 w 250"/>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408">
                                              <a:moveTo>
                                                <a:pt x="0" y="0"/>
                                              </a:moveTo>
                                              <a:cubicBezTo>
                                                <a:pt x="3" y="18"/>
                                                <a:pt x="1" y="39"/>
                                                <a:pt x="10" y="55"/>
                                              </a:cubicBezTo>
                                              <a:cubicBezTo>
                                                <a:pt x="15" y="63"/>
                                                <a:pt x="31" y="57"/>
                                                <a:pt x="37" y="64"/>
                                              </a:cubicBezTo>
                                              <a:cubicBezTo>
                                                <a:pt x="45" y="74"/>
                                                <a:pt x="41" y="89"/>
                                                <a:pt x="46" y="100"/>
                                              </a:cubicBezTo>
                                              <a:cubicBezTo>
                                                <a:pt x="50" y="108"/>
                                                <a:pt x="58" y="113"/>
                                                <a:pt x="64" y="119"/>
                                              </a:cubicBezTo>
                                              <a:cubicBezTo>
                                                <a:pt x="67" y="128"/>
                                                <a:pt x="70" y="137"/>
                                                <a:pt x="74" y="146"/>
                                              </a:cubicBezTo>
                                              <a:cubicBezTo>
                                                <a:pt x="79" y="156"/>
                                                <a:pt x="97" y="164"/>
                                                <a:pt x="92" y="174"/>
                                              </a:cubicBezTo>
                                              <a:cubicBezTo>
                                                <a:pt x="86" y="185"/>
                                                <a:pt x="67" y="180"/>
                                                <a:pt x="55" y="183"/>
                                              </a:cubicBezTo>
                                              <a:cubicBezTo>
                                                <a:pt x="27" y="266"/>
                                                <a:pt x="56" y="152"/>
                                                <a:pt x="74" y="228"/>
                                              </a:cubicBezTo>
                                              <a:cubicBezTo>
                                                <a:pt x="76" y="237"/>
                                                <a:pt x="61" y="240"/>
                                                <a:pt x="55" y="247"/>
                                              </a:cubicBezTo>
                                              <a:cubicBezTo>
                                                <a:pt x="48" y="255"/>
                                                <a:pt x="43" y="265"/>
                                                <a:pt x="37" y="274"/>
                                              </a:cubicBezTo>
                                              <a:cubicBezTo>
                                                <a:pt x="40" y="289"/>
                                                <a:pt x="37" y="307"/>
                                                <a:pt x="46" y="320"/>
                                              </a:cubicBezTo>
                                              <a:cubicBezTo>
                                                <a:pt x="51" y="328"/>
                                                <a:pt x="68" y="321"/>
                                                <a:pt x="74" y="329"/>
                                              </a:cubicBezTo>
                                              <a:cubicBezTo>
                                                <a:pt x="82" y="339"/>
                                                <a:pt x="75" y="356"/>
                                                <a:pt x="83" y="366"/>
                                              </a:cubicBezTo>
                                              <a:cubicBezTo>
                                                <a:pt x="98" y="385"/>
                                                <a:pt x="189" y="400"/>
                                                <a:pt x="202" y="402"/>
                                              </a:cubicBezTo>
                                              <a:cubicBezTo>
                                                <a:pt x="250" y="392"/>
                                                <a:pt x="247" y="408"/>
                                                <a:pt x="247" y="3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29" name="Freeform 41"/>
                                      <p:cNvSpPr>
                                        <a:spLocks/>
                                      </p:cNvSpPr>
                                      <p:nvPr/>
                                    </p:nvSpPr>
                                    <p:spPr bwMode="auto">
                                      <a:xfrm>
                                        <a:off x="2313" y="3456"/>
                                        <a:ext cx="348" cy="183"/>
                                      </a:xfrm>
                                      <a:custGeom>
                                        <a:avLst/>
                                        <a:gdLst>
                                          <a:gd name="T0" fmla="*/ 348 w 348"/>
                                          <a:gd name="T1" fmla="*/ 183 h 183"/>
                                          <a:gd name="T2" fmla="*/ 210 w 348"/>
                                          <a:gd name="T3" fmla="*/ 137 h 183"/>
                                          <a:gd name="T4" fmla="*/ 183 w 348"/>
                                          <a:gd name="T5" fmla="*/ 119 h 183"/>
                                          <a:gd name="T6" fmla="*/ 128 w 348"/>
                                          <a:gd name="T7" fmla="*/ 101 h 183"/>
                                          <a:gd name="T8" fmla="*/ 37 w 348"/>
                                          <a:gd name="T9" fmla="*/ 55 h 183"/>
                                          <a:gd name="T10" fmla="*/ 0 w 348"/>
                                          <a:gd name="T11" fmla="*/ 0 h 183"/>
                                          <a:gd name="T12" fmla="*/ 0 60000 65536"/>
                                          <a:gd name="T13" fmla="*/ 0 60000 65536"/>
                                          <a:gd name="T14" fmla="*/ 0 60000 65536"/>
                                          <a:gd name="T15" fmla="*/ 0 60000 65536"/>
                                          <a:gd name="T16" fmla="*/ 0 60000 65536"/>
                                          <a:gd name="T17" fmla="*/ 0 60000 65536"/>
                                          <a:gd name="T18" fmla="*/ 0 w 348"/>
                                          <a:gd name="T19" fmla="*/ 0 h 183"/>
                                          <a:gd name="T20" fmla="*/ 348 w 348"/>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348" h="183">
                                            <a:moveTo>
                                              <a:pt x="348" y="183"/>
                                            </a:moveTo>
                                            <a:cubicBezTo>
                                              <a:pt x="294" y="132"/>
                                              <a:pt x="318" y="147"/>
                                              <a:pt x="210" y="137"/>
                                            </a:cubicBezTo>
                                            <a:cubicBezTo>
                                              <a:pt x="201" y="131"/>
                                              <a:pt x="193" y="123"/>
                                              <a:pt x="183" y="119"/>
                                            </a:cubicBezTo>
                                            <a:cubicBezTo>
                                              <a:pt x="165" y="111"/>
                                              <a:pt x="128" y="101"/>
                                              <a:pt x="128" y="101"/>
                                            </a:cubicBezTo>
                                            <a:cubicBezTo>
                                              <a:pt x="98" y="70"/>
                                              <a:pt x="80" y="64"/>
                                              <a:pt x="37" y="55"/>
                                            </a:cubicBezTo>
                                            <a:cubicBezTo>
                                              <a:pt x="18" y="37"/>
                                              <a:pt x="0" y="28"/>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27" name="Freeform 42"/>
                                    <p:cNvSpPr>
                                      <a:spLocks/>
                                    </p:cNvSpPr>
                                    <p:nvPr/>
                                  </p:nvSpPr>
                                  <p:spPr bwMode="auto">
                                    <a:xfrm>
                                      <a:off x="2447" y="3191"/>
                                      <a:ext cx="579" cy="475"/>
                                    </a:xfrm>
                                    <a:custGeom>
                                      <a:avLst/>
                                      <a:gdLst>
                                        <a:gd name="T0" fmla="*/ 433 w 579"/>
                                        <a:gd name="T1" fmla="*/ 0 h 475"/>
                                        <a:gd name="T2" fmla="*/ 287 w 579"/>
                                        <a:gd name="T3" fmla="*/ 55 h 475"/>
                                        <a:gd name="T4" fmla="*/ 186 w 579"/>
                                        <a:gd name="T5" fmla="*/ 46 h 475"/>
                                        <a:gd name="T6" fmla="*/ 195 w 579"/>
                                        <a:gd name="T7" fmla="*/ 219 h 475"/>
                                        <a:gd name="T8" fmla="*/ 232 w 579"/>
                                        <a:gd name="T9" fmla="*/ 228 h 475"/>
                                        <a:gd name="T10" fmla="*/ 250 w 579"/>
                                        <a:gd name="T11" fmla="*/ 247 h 475"/>
                                        <a:gd name="T12" fmla="*/ 287 w 579"/>
                                        <a:gd name="T13" fmla="*/ 238 h 475"/>
                                        <a:gd name="T14" fmla="*/ 332 w 579"/>
                                        <a:gd name="T15" fmla="*/ 219 h 475"/>
                                        <a:gd name="T16" fmla="*/ 406 w 579"/>
                                        <a:gd name="T17" fmla="*/ 265 h 475"/>
                                        <a:gd name="T18" fmla="*/ 488 w 579"/>
                                        <a:gd name="T19" fmla="*/ 228 h 475"/>
                                        <a:gd name="T20" fmla="*/ 570 w 579"/>
                                        <a:gd name="T21" fmla="*/ 219 h 475"/>
                                        <a:gd name="T22" fmla="*/ 579 w 579"/>
                                        <a:gd name="T23" fmla="*/ 192 h 475"/>
                                        <a:gd name="T24" fmla="*/ 524 w 579"/>
                                        <a:gd name="T25" fmla="*/ 91 h 475"/>
                                        <a:gd name="T26" fmla="*/ 570 w 579"/>
                                        <a:gd name="T27" fmla="*/ 201 h 475"/>
                                        <a:gd name="T28" fmla="*/ 479 w 579"/>
                                        <a:gd name="T29" fmla="*/ 219 h 475"/>
                                        <a:gd name="T30" fmla="*/ 424 w 579"/>
                                        <a:gd name="T31" fmla="*/ 228 h 475"/>
                                        <a:gd name="T32" fmla="*/ 387 w 579"/>
                                        <a:gd name="T33" fmla="*/ 265 h 475"/>
                                        <a:gd name="T34" fmla="*/ 342 w 579"/>
                                        <a:gd name="T35" fmla="*/ 228 h 475"/>
                                        <a:gd name="T36" fmla="*/ 314 w 579"/>
                                        <a:gd name="T37" fmla="*/ 219 h 475"/>
                                        <a:gd name="T38" fmla="*/ 287 w 579"/>
                                        <a:gd name="T39" fmla="*/ 228 h 475"/>
                                        <a:gd name="T40" fmla="*/ 268 w 579"/>
                                        <a:gd name="T41" fmla="*/ 247 h 475"/>
                                        <a:gd name="T42" fmla="*/ 204 w 579"/>
                                        <a:gd name="T43" fmla="*/ 265 h 475"/>
                                        <a:gd name="T44" fmla="*/ 195 w 579"/>
                                        <a:gd name="T45" fmla="*/ 338 h 475"/>
                                        <a:gd name="T46" fmla="*/ 214 w 579"/>
                                        <a:gd name="T47" fmla="*/ 439 h 475"/>
                                        <a:gd name="T48" fmla="*/ 195 w 579"/>
                                        <a:gd name="T49" fmla="*/ 420 h 475"/>
                                        <a:gd name="T50" fmla="*/ 186 w 579"/>
                                        <a:gd name="T51" fmla="*/ 366 h 475"/>
                                        <a:gd name="T52" fmla="*/ 195 w 579"/>
                                        <a:gd name="T53" fmla="*/ 448 h 475"/>
                                        <a:gd name="T54" fmla="*/ 95 w 579"/>
                                        <a:gd name="T55" fmla="*/ 256 h 475"/>
                                        <a:gd name="T56" fmla="*/ 76 w 579"/>
                                        <a:gd name="T57" fmla="*/ 201 h 475"/>
                                        <a:gd name="T58" fmla="*/ 12 w 579"/>
                                        <a:gd name="T59" fmla="*/ 146 h 475"/>
                                        <a:gd name="T60" fmla="*/ 3 w 579"/>
                                        <a:gd name="T61" fmla="*/ 91 h 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9"/>
                                        <a:gd name="T94" fmla="*/ 0 h 475"/>
                                        <a:gd name="T95" fmla="*/ 579 w 579"/>
                                        <a:gd name="T96" fmla="*/ 475 h 4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9" h="475">
                                          <a:moveTo>
                                            <a:pt x="433" y="0"/>
                                          </a:moveTo>
                                          <a:cubicBezTo>
                                            <a:pt x="378" y="37"/>
                                            <a:pt x="357" y="46"/>
                                            <a:pt x="287" y="55"/>
                                          </a:cubicBezTo>
                                          <a:cubicBezTo>
                                            <a:pt x="246" y="47"/>
                                            <a:pt x="224" y="32"/>
                                            <a:pt x="186" y="46"/>
                                          </a:cubicBezTo>
                                          <a:cubicBezTo>
                                            <a:pt x="189" y="104"/>
                                            <a:pt x="181" y="163"/>
                                            <a:pt x="195" y="219"/>
                                          </a:cubicBezTo>
                                          <a:cubicBezTo>
                                            <a:pt x="198" y="231"/>
                                            <a:pt x="221" y="222"/>
                                            <a:pt x="232" y="228"/>
                                          </a:cubicBezTo>
                                          <a:cubicBezTo>
                                            <a:pt x="240" y="232"/>
                                            <a:pt x="244" y="241"/>
                                            <a:pt x="250" y="247"/>
                                          </a:cubicBezTo>
                                          <a:cubicBezTo>
                                            <a:pt x="262" y="244"/>
                                            <a:pt x="277" y="246"/>
                                            <a:pt x="287" y="238"/>
                                          </a:cubicBezTo>
                                          <a:cubicBezTo>
                                            <a:pt x="328" y="205"/>
                                            <a:pt x="251" y="199"/>
                                            <a:pt x="332" y="219"/>
                                          </a:cubicBezTo>
                                          <a:cubicBezTo>
                                            <a:pt x="355" y="242"/>
                                            <a:pt x="374" y="255"/>
                                            <a:pt x="406" y="265"/>
                                          </a:cubicBezTo>
                                          <a:cubicBezTo>
                                            <a:pt x="424" y="212"/>
                                            <a:pt x="429" y="218"/>
                                            <a:pt x="488" y="228"/>
                                          </a:cubicBezTo>
                                          <a:cubicBezTo>
                                            <a:pt x="515" y="225"/>
                                            <a:pt x="544" y="229"/>
                                            <a:pt x="570" y="219"/>
                                          </a:cubicBezTo>
                                          <a:cubicBezTo>
                                            <a:pt x="579" y="216"/>
                                            <a:pt x="579" y="201"/>
                                            <a:pt x="579" y="192"/>
                                          </a:cubicBezTo>
                                          <a:cubicBezTo>
                                            <a:pt x="579" y="162"/>
                                            <a:pt x="544" y="111"/>
                                            <a:pt x="524" y="91"/>
                                          </a:cubicBezTo>
                                          <a:cubicBezTo>
                                            <a:pt x="538" y="130"/>
                                            <a:pt x="557" y="162"/>
                                            <a:pt x="570" y="201"/>
                                          </a:cubicBezTo>
                                          <a:cubicBezTo>
                                            <a:pt x="551" y="258"/>
                                            <a:pt x="574" y="219"/>
                                            <a:pt x="479" y="219"/>
                                          </a:cubicBezTo>
                                          <a:cubicBezTo>
                                            <a:pt x="460" y="219"/>
                                            <a:pt x="442" y="225"/>
                                            <a:pt x="424" y="228"/>
                                          </a:cubicBezTo>
                                          <a:cubicBezTo>
                                            <a:pt x="423" y="229"/>
                                            <a:pt x="390" y="265"/>
                                            <a:pt x="387" y="265"/>
                                          </a:cubicBezTo>
                                          <a:cubicBezTo>
                                            <a:pt x="367" y="265"/>
                                            <a:pt x="356" y="236"/>
                                            <a:pt x="342" y="228"/>
                                          </a:cubicBezTo>
                                          <a:cubicBezTo>
                                            <a:pt x="334" y="223"/>
                                            <a:pt x="323" y="222"/>
                                            <a:pt x="314" y="219"/>
                                          </a:cubicBezTo>
                                          <a:cubicBezTo>
                                            <a:pt x="305" y="222"/>
                                            <a:pt x="295" y="223"/>
                                            <a:pt x="287" y="228"/>
                                          </a:cubicBezTo>
                                          <a:cubicBezTo>
                                            <a:pt x="279" y="233"/>
                                            <a:pt x="276" y="243"/>
                                            <a:pt x="268" y="247"/>
                                          </a:cubicBezTo>
                                          <a:cubicBezTo>
                                            <a:pt x="248" y="257"/>
                                            <a:pt x="225" y="258"/>
                                            <a:pt x="204" y="265"/>
                                          </a:cubicBezTo>
                                          <a:cubicBezTo>
                                            <a:pt x="201" y="289"/>
                                            <a:pt x="201" y="314"/>
                                            <a:pt x="195" y="338"/>
                                          </a:cubicBezTo>
                                          <a:cubicBezTo>
                                            <a:pt x="184" y="380"/>
                                            <a:pt x="140" y="415"/>
                                            <a:pt x="214" y="439"/>
                                          </a:cubicBezTo>
                                          <a:cubicBezTo>
                                            <a:pt x="208" y="433"/>
                                            <a:pt x="198" y="428"/>
                                            <a:pt x="195" y="420"/>
                                          </a:cubicBezTo>
                                          <a:cubicBezTo>
                                            <a:pt x="188" y="403"/>
                                            <a:pt x="186" y="348"/>
                                            <a:pt x="186" y="366"/>
                                          </a:cubicBezTo>
                                          <a:cubicBezTo>
                                            <a:pt x="186" y="393"/>
                                            <a:pt x="195" y="475"/>
                                            <a:pt x="195" y="448"/>
                                          </a:cubicBezTo>
                                          <a:cubicBezTo>
                                            <a:pt x="195" y="332"/>
                                            <a:pt x="204" y="278"/>
                                            <a:pt x="95" y="256"/>
                                          </a:cubicBezTo>
                                          <a:cubicBezTo>
                                            <a:pt x="94" y="252"/>
                                            <a:pt x="79" y="205"/>
                                            <a:pt x="76" y="201"/>
                                          </a:cubicBezTo>
                                          <a:cubicBezTo>
                                            <a:pt x="69" y="193"/>
                                            <a:pt x="24" y="157"/>
                                            <a:pt x="12" y="146"/>
                                          </a:cubicBezTo>
                                          <a:cubicBezTo>
                                            <a:pt x="0" y="110"/>
                                            <a:pt x="3" y="128"/>
                                            <a:pt x="3" y="91"/>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25" name="Oval 43"/>
                                  <p:cNvSpPr>
                                    <a:spLocks noChangeArrowheads="1"/>
                                  </p:cNvSpPr>
                                  <p:nvPr/>
                                </p:nvSpPr>
                                <p:spPr bwMode="auto">
                                  <a:xfrm>
                                    <a:off x="2832" y="1008"/>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4123" name="Oval 44"/>
                                <p:cNvSpPr>
                                  <a:spLocks noChangeArrowheads="1"/>
                                </p:cNvSpPr>
                                <p:nvPr/>
                              </p:nvSpPr>
                              <p:spPr bwMode="auto">
                                <a:xfrm>
                                  <a:off x="3888" y="3120"/>
                                  <a:ext cx="48" cy="48"/>
                                </a:xfrm>
                                <a:prstGeom prst="ellipse">
                                  <a:avLst/>
                                </a:prstGeom>
                                <a:solidFill>
                                  <a:srgbClr val="FF0000">
                                    <a:alpha val="0"/>
                                  </a:srgbClr>
                                </a:solidFill>
                                <a:ln w="9525">
                                  <a:solidFill>
                                    <a:srgbClr val="993366"/>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57389" name="AutoShape 45"/>
                              <p:cNvSpPr>
                                <a:spLocks noChangeArrowheads="1"/>
                              </p:cNvSpPr>
                              <p:nvPr/>
                            </p:nvSpPr>
                            <p:spPr bwMode="auto">
                              <a:xfrm>
                                <a:off x="2544" y="912"/>
                                <a:ext cx="48" cy="48"/>
                              </a:xfrm>
                              <a:prstGeom prst="star5">
                                <a:avLst/>
                              </a:prstGeom>
                              <a:solidFill>
                                <a:srgbClr val="FF3300">
                                  <a:alpha val="0"/>
                                </a:srgbClr>
                              </a:solidFill>
                              <a:ln w="9525">
                                <a:solidFill>
                                  <a:srgbClr val="FF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19" name="Oval 46"/>
                            <p:cNvSpPr>
                              <a:spLocks noChangeArrowheads="1"/>
                            </p:cNvSpPr>
                            <p:nvPr/>
                          </p:nvSpPr>
                          <p:spPr bwMode="auto">
                            <a:xfrm>
                              <a:off x="1728" y="1488"/>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4117" name="Oval 47"/>
                          <p:cNvSpPr>
                            <a:spLocks noChangeArrowheads="1"/>
                          </p:cNvSpPr>
                          <p:nvPr/>
                        </p:nvSpPr>
                        <p:spPr bwMode="auto">
                          <a:xfrm>
                            <a:off x="2688" y="2256"/>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4115" name="Oval 48"/>
                        <p:cNvSpPr>
                          <a:spLocks noChangeArrowheads="1"/>
                        </p:cNvSpPr>
                        <p:nvPr/>
                      </p:nvSpPr>
                      <p:spPr bwMode="auto">
                        <a:xfrm>
                          <a:off x="2256" y="3648"/>
                          <a:ext cx="52" cy="48"/>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4113" name="Text Box 49"/>
                      <p:cNvSpPr txBox="1">
                        <a:spLocks noChangeArrowheads="1"/>
                      </p:cNvSpPr>
                      <p:nvPr/>
                    </p:nvSpPr>
                    <p:spPr bwMode="auto">
                      <a:xfrm>
                        <a:off x="960" y="960"/>
                        <a:ext cx="39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3300"/>
                            </a:solidFill>
                            <a:effectLst/>
                            <a:uLnTx/>
                            <a:uFillTx/>
                            <a:latin typeface="Bodoni MT Black" panose="02070A03080606020203" pitchFamily="18" charset="0"/>
                            <a:ea typeface="+mn-ea"/>
                            <a:cs typeface="+mn-cs"/>
                          </a:rPr>
                          <a:t>HÀ NỘI</a:t>
                        </a:r>
                      </a:p>
                    </p:txBody>
                  </p:sp>
                </p:grpSp>
              </p:grpSp>
            </p:grpSp>
          </p:grpSp>
          <p:sp>
            <p:nvSpPr>
              <p:cNvPr id="4105" name="Text Box 50"/>
              <p:cNvSpPr txBox="1">
                <a:spLocks noChangeArrowheads="1"/>
              </p:cNvSpPr>
              <p:nvPr/>
            </p:nvSpPr>
            <p:spPr bwMode="auto">
              <a:xfrm>
                <a:off x="1681" y="3600"/>
                <a:ext cx="4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3300"/>
                    </a:solidFill>
                    <a:effectLst/>
                    <a:uLnTx/>
                    <a:uFillTx/>
                    <a:latin typeface="Bodoni MT Black" panose="02070A03080606020203" pitchFamily="18" charset="0"/>
                    <a:ea typeface="+mn-ea"/>
                    <a:cs typeface="+mn-cs"/>
                  </a:rPr>
                  <a:t>TP HCM</a:t>
                </a:r>
              </a:p>
            </p:txBody>
          </p:sp>
        </p:grpSp>
        <p:sp>
          <p:nvSpPr>
            <p:cNvPr id="4103" name="Text Box 51"/>
            <p:cNvSpPr txBox="1">
              <a:spLocks noChangeArrowheads="1"/>
            </p:cNvSpPr>
            <p:nvPr/>
          </p:nvSpPr>
          <p:spPr bwMode="auto">
            <a:xfrm>
              <a:off x="2545" y="3073"/>
              <a:ext cx="585"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3300"/>
                  </a:solidFill>
                  <a:effectLst/>
                  <a:uLnTx/>
                  <a:uFillTx/>
                  <a:latin typeface="Bodoni MT Black" panose="02070A03080606020203" pitchFamily="18" charset="0"/>
                  <a:ea typeface="+mn-ea"/>
                  <a:cs typeface="+mn-cs"/>
                </a:rPr>
                <a:t>NHA TRANG</a:t>
              </a:r>
            </a:p>
          </p:txBody>
        </p:sp>
      </p:grpSp>
      <p:sp>
        <p:nvSpPr>
          <p:cNvPr id="57396" name="Text Box 52"/>
          <p:cNvSpPr txBox="1">
            <a:spLocks noChangeArrowheads="1"/>
          </p:cNvSpPr>
          <p:nvPr/>
        </p:nvSpPr>
        <p:spPr bwMode="auto">
          <a:xfrm>
            <a:off x="1" y="102760"/>
            <a:ext cx="12192000" cy="9971961"/>
          </a:xfrm>
          <a:prstGeom prst="rect">
            <a:avLst/>
          </a:prstGeom>
          <a:noFill/>
          <a:ln w="9525">
            <a:noFill/>
            <a:miter lim="800000"/>
            <a:headEnd/>
            <a:tailEnd/>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4000" b="1" i="0" u="none" strike="noStrike" kern="1200" cap="none" spc="0" normalizeH="0" baseline="0" noProof="0" dirty="0">
              <a:ln>
                <a:noFill/>
              </a:ln>
              <a:solidFill>
                <a:srgbClr val="FF0066"/>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4000" b="1" i="0" u="none" strike="noStrike" kern="1200" cap="none" spc="0" normalizeH="0" baseline="0" noProof="0" dirty="0">
              <a:ln>
                <a:noFill/>
              </a:ln>
              <a:solidFill>
                <a:srgbClr val="FF0066"/>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4000" b="1" i="0" u="none" strike="noStrike" kern="1200" cap="none" spc="0" normalizeH="0" baseline="0" noProof="0" dirty="0">
              <a:ln>
                <a:noFill/>
              </a:ln>
              <a:solidFill>
                <a:srgbClr val="FF0066"/>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dirty="0">
                <a:ln>
                  <a:noFill/>
                </a:ln>
                <a:solidFill>
                  <a:srgbClr val="FF0066"/>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NHIỆT LIỆT CHÀO MỪNG QUÝ THẦY</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CÔ VỀ DỰ GIỜ MÔN LỊCH SỬ VÀ ĐỊA LÍ 8</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4000" b="1" dirty="0">
                <a:solidFill>
                  <a:srgbClr val="FF0000"/>
                </a:solidFill>
                <a:effectLst>
                  <a:outerShdw blurRad="38100" dist="38100" dir="2700000" algn="tl">
                    <a:srgbClr val="C0C0C0"/>
                  </a:outerShdw>
                </a:effectLst>
              </a:rPr>
              <a:t>PHÂN MÔN LỊCH SỬ</a:t>
            </a:r>
            <a:endParaRPr kumimoji="0" lang="en-US" sz="4000" b="1" i="0" u="none" strike="noStrike" kern="1200" cap="none" spc="0" normalizeH="0" baseline="0" noProof="0" dirty="0">
              <a:ln>
                <a:noFill/>
              </a:ln>
              <a:solidFill>
                <a:srgbClr val="FF0000"/>
              </a:solidFill>
              <a:effectLst>
                <a:outerShdw blurRad="38100" dist="38100" dir="2700000" algn="tl">
                  <a:srgbClr val="C0C0C0"/>
                </a:outerShdw>
              </a:effectLst>
              <a:uLnTx/>
              <a:uFillTx/>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4000" b="1" i="0" u="none" strike="noStrike" kern="1200" cap="none" spc="0" normalizeH="0" baseline="0" noProof="0" dirty="0">
              <a:ln>
                <a:noFill/>
              </a:ln>
              <a:solidFill>
                <a:srgbClr val="FF00FF"/>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3600" b="1" i="0" u="none" strike="noStrike" kern="1200" cap="none" spc="0" normalizeH="0" baseline="0" noProof="0" dirty="0">
              <a:ln>
                <a:noFill/>
              </a:ln>
              <a:solidFill>
                <a:srgbClr val="FF0066"/>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54" name="Picture 53">
            <a:extLst>
              <a:ext uri="{FF2B5EF4-FFF2-40B4-BE49-F238E27FC236}">
                <a16:creationId xmlns:a16="http://schemas.microsoft.com/office/drawing/2014/main" id="{22231808-4386-5E43-8295-3F201E9119DF}"/>
              </a:ext>
            </a:extLst>
          </p:cNvPr>
          <p:cNvPicPr>
            <a:picLocks noChangeAspect="1"/>
          </p:cNvPicPr>
          <p:nvPr/>
        </p:nvPicPr>
        <p:blipFill>
          <a:blip r:embed="rId3"/>
          <a:stretch>
            <a:fillRect/>
          </a:stretch>
        </p:blipFill>
        <p:spPr>
          <a:xfrm>
            <a:off x="9962327" y="-22579"/>
            <a:ext cx="2130614" cy="1711481"/>
          </a:xfrm>
          <a:prstGeom prst="rect">
            <a:avLst/>
          </a:prstGeom>
        </p:spPr>
      </p:pic>
    </p:spTree>
    <p:extLst>
      <p:ext uri="{BB962C8B-B14F-4D97-AF65-F5344CB8AC3E}">
        <p14:creationId xmlns:p14="http://schemas.microsoft.com/office/powerpoint/2010/main" val="3385032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afterEffect">
                                  <p:stCondLst>
                                    <p:cond delay="0"/>
                                  </p:stCondLst>
                                  <p:endCondLst>
                                    <p:cond evt="onNext" delay="0">
                                      <p:tgtEl>
                                        <p:sldTgt/>
                                      </p:tgtEl>
                                    </p:cond>
                                  </p:endCondLst>
                                  <p:childTnLst>
                                    <p:animRot by="-21600000">
                                      <p:cBhvr>
                                        <p:cTn id="6" dur="20000" fill="hold"/>
                                        <p:tgtEl>
                                          <p:spTgt spid="573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6B00C-15DB-483C-B583-9EB34D0C500B}"/>
              </a:ext>
            </a:extLst>
          </p:cNvPr>
          <p:cNvSpPr/>
          <p:nvPr/>
        </p:nvSpPr>
        <p:spPr>
          <a:xfrm>
            <a:off x="205740" y="231607"/>
            <a:ext cx="10789920" cy="523220"/>
          </a:xfrm>
          <a:prstGeom prst="rect">
            <a:avLst/>
          </a:prstGeom>
        </p:spPr>
        <p:txBody>
          <a:bodyPr wrap="square">
            <a:spAutoFit/>
          </a:bodyPr>
          <a:lstStyle/>
          <a:p>
            <a:r>
              <a:rPr lang="en-US" altLang="en-US" sz="2800" b="1" dirty="0">
                <a:solidFill>
                  <a:srgbClr val="ED7D31">
                    <a:lumMod val="50000"/>
                  </a:srgbClr>
                </a:solidFill>
                <a:latin typeface="Times New Roman" panose="02020603050405020304" pitchFamily="18" charset="0"/>
                <a:cs typeface="Times New Roman" panose="02020603050405020304" pitchFamily="18" charset="0"/>
              </a:rPr>
              <a:t>1.Quá </a:t>
            </a:r>
            <a:r>
              <a:rPr lang="en-US" altLang="en-US" sz="2800" b="1" dirty="0" err="1">
                <a:solidFill>
                  <a:srgbClr val="ED7D31">
                    <a:lumMod val="50000"/>
                  </a:srgbClr>
                </a:solidFill>
                <a:latin typeface="Times New Roman" panose="02020603050405020304" pitchFamily="18" charset="0"/>
                <a:cs typeface="Times New Roman" panose="02020603050405020304" pitchFamily="18" charset="0"/>
              </a:rPr>
              <a:t>trình</a:t>
            </a:r>
            <a:r>
              <a:rPr lang="en-US" altLang="en-US" sz="2800" b="1" dirty="0">
                <a:solidFill>
                  <a:srgbClr val="ED7D31">
                    <a:lumMod val="50000"/>
                  </a:srgbClr>
                </a:solidFill>
                <a:latin typeface="Times New Roman" panose="02020603050405020304" pitchFamily="18" charset="0"/>
                <a:cs typeface="Times New Roman" panose="02020603050405020304" pitchFamily="18" charset="0"/>
              </a:rPr>
              <a:t> </a:t>
            </a:r>
            <a:r>
              <a:rPr lang="en-US" altLang="en-US" sz="2800" b="1" dirty="0" err="1">
                <a:solidFill>
                  <a:srgbClr val="ED7D31">
                    <a:lumMod val="50000"/>
                  </a:srgbClr>
                </a:solidFill>
                <a:latin typeface="Times New Roman" panose="02020603050405020304" pitchFamily="18" charset="0"/>
                <a:cs typeface="Times New Roman" panose="02020603050405020304" pitchFamily="18" charset="0"/>
              </a:rPr>
              <a:t>khai</a:t>
            </a:r>
            <a:r>
              <a:rPr lang="en-US" altLang="en-US" sz="2800" b="1" dirty="0">
                <a:solidFill>
                  <a:srgbClr val="ED7D31">
                    <a:lumMod val="50000"/>
                  </a:srgbClr>
                </a:solidFill>
                <a:latin typeface="Times New Roman" panose="02020603050405020304" pitchFamily="18" charset="0"/>
                <a:cs typeface="Times New Roman" panose="02020603050405020304" pitchFamily="18" charset="0"/>
              </a:rPr>
              <a:t> </a:t>
            </a:r>
            <a:r>
              <a:rPr lang="en-US" altLang="en-US" sz="2800" b="1" dirty="0" err="1">
                <a:solidFill>
                  <a:srgbClr val="ED7D31">
                    <a:lumMod val="50000"/>
                  </a:srgbClr>
                </a:solidFill>
                <a:latin typeface="Times New Roman" panose="02020603050405020304" pitchFamily="18" charset="0"/>
                <a:cs typeface="Times New Roman" panose="02020603050405020304" pitchFamily="18" charset="0"/>
              </a:rPr>
              <a:t>phá</a:t>
            </a:r>
            <a:r>
              <a:rPr lang="en-US" altLang="en-US" sz="2800" b="1" dirty="0">
                <a:solidFill>
                  <a:srgbClr val="ED7D31">
                    <a:lumMod val="50000"/>
                  </a:srgbClr>
                </a:solidFill>
                <a:latin typeface="Times New Roman" panose="02020603050405020304" pitchFamily="18" charset="0"/>
                <a:cs typeface="Times New Roman" panose="02020603050405020304" pitchFamily="18" charset="0"/>
              </a:rPr>
              <a:t> </a:t>
            </a:r>
            <a:r>
              <a:rPr lang="en-US" altLang="en-US" sz="2800" b="1" dirty="0" err="1">
                <a:solidFill>
                  <a:srgbClr val="ED7D31">
                    <a:lumMod val="50000"/>
                  </a:srgbClr>
                </a:solidFill>
                <a:latin typeface="Times New Roman" panose="02020603050405020304" pitchFamily="18" charset="0"/>
                <a:cs typeface="Times New Roman" panose="02020603050405020304" pitchFamily="18" charset="0"/>
              </a:rPr>
              <a:t>vùng</a:t>
            </a:r>
            <a:r>
              <a:rPr lang="en-US" altLang="en-US" sz="2800" b="1" dirty="0">
                <a:solidFill>
                  <a:srgbClr val="ED7D31">
                    <a:lumMod val="50000"/>
                  </a:srgbClr>
                </a:solidFill>
                <a:latin typeface="Times New Roman" panose="02020603050405020304" pitchFamily="18" charset="0"/>
                <a:cs typeface="Times New Roman" panose="02020603050405020304" pitchFamily="18" charset="0"/>
              </a:rPr>
              <a:t> </a:t>
            </a:r>
            <a:r>
              <a:rPr lang="en-US" altLang="en-US" sz="2800" b="1" dirty="0" err="1">
                <a:solidFill>
                  <a:srgbClr val="ED7D31">
                    <a:lumMod val="50000"/>
                  </a:srgbClr>
                </a:solidFill>
                <a:latin typeface="Times New Roman" panose="02020603050405020304" pitchFamily="18" charset="0"/>
                <a:cs typeface="Times New Roman" panose="02020603050405020304" pitchFamily="18" charset="0"/>
              </a:rPr>
              <a:t>đất</a:t>
            </a:r>
            <a:r>
              <a:rPr lang="en-US" altLang="en-US" sz="2800" b="1" dirty="0">
                <a:solidFill>
                  <a:srgbClr val="ED7D31">
                    <a:lumMod val="50000"/>
                  </a:srgbClr>
                </a:solidFill>
                <a:latin typeface="Times New Roman" panose="02020603050405020304" pitchFamily="18" charset="0"/>
                <a:cs typeface="Times New Roman" panose="02020603050405020304" pitchFamily="18" charset="0"/>
              </a:rPr>
              <a:t> </a:t>
            </a:r>
            <a:r>
              <a:rPr lang="en-US" altLang="en-US" sz="2800" b="1" dirty="0" err="1">
                <a:solidFill>
                  <a:srgbClr val="ED7D31">
                    <a:lumMod val="50000"/>
                  </a:srgbClr>
                </a:solidFill>
                <a:latin typeface="Times New Roman" panose="02020603050405020304" pitchFamily="18" charset="0"/>
                <a:cs typeface="Times New Roman" panose="02020603050405020304" pitchFamily="18" charset="0"/>
              </a:rPr>
              <a:t>phía</a:t>
            </a:r>
            <a:r>
              <a:rPr lang="en-US" altLang="en-US" sz="2800" b="1" dirty="0">
                <a:solidFill>
                  <a:srgbClr val="ED7D31">
                    <a:lumMod val="50000"/>
                  </a:srgbClr>
                </a:solidFill>
                <a:latin typeface="Times New Roman" panose="02020603050405020304" pitchFamily="18" charset="0"/>
                <a:cs typeface="Times New Roman" panose="02020603050405020304" pitchFamily="18" charset="0"/>
              </a:rPr>
              <a:t> Nam </a:t>
            </a:r>
            <a:r>
              <a:rPr lang="en-US" altLang="en-US" sz="2800" b="1" dirty="0" err="1">
                <a:solidFill>
                  <a:srgbClr val="ED7D31">
                    <a:lumMod val="50000"/>
                  </a:srgbClr>
                </a:solidFill>
                <a:latin typeface="Times New Roman" panose="02020603050405020304" pitchFamily="18" charset="0"/>
                <a:cs typeface="Times New Roman" panose="02020603050405020304" pitchFamily="18" charset="0"/>
              </a:rPr>
              <a:t>từ</a:t>
            </a:r>
            <a:r>
              <a:rPr lang="en-US" altLang="en-US" sz="2800" b="1" dirty="0">
                <a:solidFill>
                  <a:srgbClr val="ED7D31">
                    <a:lumMod val="50000"/>
                  </a:srgbClr>
                </a:solidFill>
                <a:latin typeface="Times New Roman" panose="02020603050405020304" pitchFamily="18" charset="0"/>
                <a:cs typeface="Times New Roman" panose="02020603050405020304" pitchFamily="18" charset="0"/>
              </a:rPr>
              <a:t> </a:t>
            </a:r>
            <a:r>
              <a:rPr lang="en-US" altLang="en-US" sz="2800" b="1" dirty="0" err="1">
                <a:solidFill>
                  <a:srgbClr val="ED7D31">
                    <a:lumMod val="50000"/>
                  </a:srgbClr>
                </a:solidFill>
                <a:latin typeface="Times New Roman" panose="02020603050405020304" pitchFamily="18" charset="0"/>
                <a:cs typeface="Times New Roman" panose="02020603050405020304" pitchFamily="18" charset="0"/>
              </a:rPr>
              <a:t>thế</a:t>
            </a:r>
            <a:r>
              <a:rPr lang="en-US" altLang="en-US" sz="2800" b="1" dirty="0">
                <a:solidFill>
                  <a:srgbClr val="ED7D31">
                    <a:lumMod val="50000"/>
                  </a:srgbClr>
                </a:solidFill>
                <a:latin typeface="Times New Roman" panose="02020603050405020304" pitchFamily="18" charset="0"/>
                <a:cs typeface="Times New Roman" panose="02020603050405020304" pitchFamily="18" charset="0"/>
              </a:rPr>
              <a:t> </a:t>
            </a:r>
            <a:r>
              <a:rPr lang="en-US" altLang="en-US" sz="2800" b="1" dirty="0" err="1">
                <a:solidFill>
                  <a:srgbClr val="ED7D31">
                    <a:lumMod val="50000"/>
                  </a:srgbClr>
                </a:solidFill>
                <a:latin typeface="Times New Roman" panose="02020603050405020304" pitchFamily="18" charset="0"/>
                <a:cs typeface="Times New Roman" panose="02020603050405020304" pitchFamily="18" charset="0"/>
              </a:rPr>
              <a:t>kỉ</a:t>
            </a:r>
            <a:r>
              <a:rPr lang="en-US" altLang="en-US" sz="2800" b="1" dirty="0">
                <a:solidFill>
                  <a:srgbClr val="ED7D31">
                    <a:lumMod val="50000"/>
                  </a:srgbClr>
                </a:solidFill>
                <a:latin typeface="Times New Roman" panose="02020603050405020304" pitchFamily="18" charset="0"/>
                <a:cs typeface="Times New Roman" panose="02020603050405020304" pitchFamily="18" charset="0"/>
              </a:rPr>
              <a:t> XVI - XVIII</a:t>
            </a:r>
            <a:endParaRPr lang="en-US" dirty="0"/>
          </a:p>
        </p:txBody>
      </p:sp>
      <p:sp>
        <p:nvSpPr>
          <p:cNvPr id="5" name="Rectangle 4">
            <a:extLst>
              <a:ext uri="{FF2B5EF4-FFF2-40B4-BE49-F238E27FC236}">
                <a16:creationId xmlns:a16="http://schemas.microsoft.com/office/drawing/2014/main" id="{7CB03587-9403-49E7-9884-68C3E8F8E0C4}"/>
              </a:ext>
            </a:extLst>
          </p:cNvPr>
          <p:cNvSpPr/>
          <p:nvPr/>
        </p:nvSpPr>
        <p:spPr>
          <a:xfrm>
            <a:off x="1303020" y="803107"/>
            <a:ext cx="7840980" cy="461665"/>
          </a:xfrm>
          <a:prstGeom prst="rect">
            <a:avLst/>
          </a:prstGeom>
        </p:spPr>
        <p:txBody>
          <a:bodyPr wrap="square">
            <a:spAutoFit/>
          </a:bodyPr>
          <a:lstStyle/>
          <a:p>
            <a:r>
              <a:rPr lang="en-US" sz="2400" b="1" dirty="0">
                <a:solidFill>
                  <a:srgbClr val="FF00FF"/>
                </a:solidFill>
                <a:latin typeface="Times New Roman" panose="02020603050405020304" pitchFamily="18" charset="0"/>
                <a:cs typeface="Times New Roman" panose="02020603050405020304" pitchFamily="18" charset="0"/>
              </a:rPr>
              <a:t>HỌC SINH LÀM VIỆC NHÓM  </a:t>
            </a:r>
            <a:r>
              <a:rPr lang="en-US" sz="2400" b="1" dirty="0">
                <a:solidFill>
                  <a:prstClr val="black"/>
                </a:solidFill>
                <a:latin typeface="Times New Roman" panose="02020603050405020304" pitchFamily="18" charset="0"/>
                <a:cs typeface="Times New Roman" panose="02020603050405020304" pitchFamily="18" charset="0"/>
              </a:rPr>
              <a:t>(4 </a:t>
            </a:r>
            <a:r>
              <a:rPr lang="en-US" sz="2400" b="1" dirty="0" err="1">
                <a:solidFill>
                  <a:prstClr val="black"/>
                </a:solidFill>
                <a:latin typeface="Times New Roman" panose="02020603050405020304" pitchFamily="18" charset="0"/>
                <a:cs typeface="Times New Roman" panose="02020603050405020304" pitchFamily="18" charset="0"/>
              </a:rPr>
              <a:t>phút</a:t>
            </a:r>
            <a:r>
              <a:rPr lang="en-US" sz="2400" b="1" dirty="0">
                <a:solidFill>
                  <a:prstClr val="black"/>
                </a:solidFill>
                <a:latin typeface="Times New Roman" panose="02020603050405020304" pitchFamily="18" charset="0"/>
                <a:cs typeface="Times New Roman" panose="02020603050405020304" pitchFamily="18" charset="0"/>
              </a:rPr>
              <a:t>)</a:t>
            </a:r>
            <a:endParaRPr lang="en-US" sz="2400" dirty="0"/>
          </a:p>
        </p:txBody>
      </p:sp>
      <p:sp>
        <p:nvSpPr>
          <p:cNvPr id="6" name="Rectangle 5">
            <a:extLst>
              <a:ext uri="{FF2B5EF4-FFF2-40B4-BE49-F238E27FC236}">
                <a16:creationId xmlns:a16="http://schemas.microsoft.com/office/drawing/2014/main" id="{3D43AC85-5547-43F2-903D-19E91808A9F6}"/>
              </a:ext>
            </a:extLst>
          </p:cNvPr>
          <p:cNvSpPr/>
          <p:nvPr/>
        </p:nvSpPr>
        <p:spPr>
          <a:xfrm>
            <a:off x="205740" y="1404372"/>
            <a:ext cx="11986260" cy="1384995"/>
          </a:xfrm>
          <a:prstGeom prst="rect">
            <a:avLst/>
          </a:prstGeom>
        </p:spPr>
        <p:txBody>
          <a:bodyPr wrap="square">
            <a:spAutoFit/>
          </a:bodyPr>
          <a:lstStyle/>
          <a:p>
            <a:pPr lvl="0" algn="just">
              <a:spcBef>
                <a:spcPts val="600"/>
              </a:spcBef>
              <a:defRPr sz="1800" b="0" i="0" u="none" strike="noStrike" kern="0" cap="none" spc="0" baseline="0">
                <a:solidFill>
                  <a:srgbClr val="000000"/>
                </a:solidFill>
                <a:uFillTx/>
              </a:defRPr>
            </a:pPr>
            <a:r>
              <a:rPr lang="en-US" sz="2800" b="1" dirty="0" err="1">
                <a:solidFill>
                  <a:srgbClr val="0000FF"/>
                </a:solidFill>
                <a:latin typeface="Times New Roman" panose="02020603050405020304" pitchFamily="18" charset="0"/>
                <a:ea typeface="Arial Unicode MS" pitchFamily="2"/>
                <a:cs typeface="Times New Roman" panose="02020603050405020304" pitchFamily="18" charset="0"/>
              </a:rPr>
              <a:t>Dựa</a:t>
            </a:r>
            <a:r>
              <a:rPr lang="en-US" sz="2800" b="1" dirty="0">
                <a:solidFill>
                  <a:srgbClr val="0000FF"/>
                </a:solidFill>
                <a:latin typeface="Times New Roman" panose="02020603050405020304" pitchFamily="18" charset="0"/>
                <a:ea typeface="Arial Unicode MS" pitchFamily="2"/>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pitchFamily="2"/>
                <a:cs typeface="Times New Roman" panose="02020603050405020304" pitchFamily="18" charset="0"/>
              </a:rPr>
              <a:t>vào</a:t>
            </a:r>
            <a:r>
              <a:rPr lang="en-US" sz="2800" b="1" dirty="0">
                <a:solidFill>
                  <a:srgbClr val="0000FF"/>
                </a:solidFill>
                <a:latin typeface="Times New Roman" panose="02020603050405020304" pitchFamily="18" charset="0"/>
                <a:ea typeface="Arial Unicode MS" pitchFamily="2"/>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pitchFamily="2"/>
                <a:cs typeface="Times New Roman" panose="02020603050405020304" pitchFamily="18" charset="0"/>
              </a:rPr>
              <a:t>thông</a:t>
            </a:r>
            <a:r>
              <a:rPr lang="en-US" sz="2800" b="1" dirty="0">
                <a:solidFill>
                  <a:srgbClr val="0000FF"/>
                </a:solidFill>
                <a:latin typeface="Times New Roman" panose="02020603050405020304" pitchFamily="18" charset="0"/>
                <a:ea typeface="Arial Unicode MS" pitchFamily="2"/>
                <a:cs typeface="Times New Roman" panose="02020603050405020304" pitchFamily="18" charset="0"/>
              </a:rPr>
              <a:t> tin </a:t>
            </a:r>
            <a:r>
              <a:rPr lang="en-US" sz="2800" b="1" dirty="0" err="1">
                <a:solidFill>
                  <a:srgbClr val="0000FF"/>
                </a:solidFill>
                <a:latin typeface="Times New Roman" panose="02020603050405020304" pitchFamily="18" charset="0"/>
                <a:ea typeface="Arial Unicode MS" pitchFamily="2"/>
                <a:cs typeface="Times New Roman" panose="02020603050405020304" pitchFamily="18" charset="0"/>
              </a:rPr>
              <a:t>mục</a:t>
            </a:r>
            <a:r>
              <a:rPr lang="en-US" sz="2800" b="1" dirty="0">
                <a:solidFill>
                  <a:srgbClr val="0000FF"/>
                </a:solidFill>
                <a:latin typeface="Times New Roman" panose="02020603050405020304" pitchFamily="18" charset="0"/>
                <a:ea typeface="Arial Unicode MS" pitchFamily="2"/>
                <a:cs typeface="Times New Roman" panose="02020603050405020304" pitchFamily="18" charset="0"/>
              </a:rPr>
              <a:t> 1 SGK, </a:t>
            </a:r>
            <a:r>
              <a:rPr lang="en-US" sz="2800" b="1" dirty="0" err="1">
                <a:solidFill>
                  <a:srgbClr val="0000FF"/>
                </a:solidFill>
                <a:latin typeface="Times New Roman" panose="02020603050405020304" pitchFamily="18" charset="0"/>
                <a:ea typeface="Arial Unicode MS" pitchFamily="2"/>
                <a:cs typeface="Times New Roman" panose="02020603050405020304" pitchFamily="18" charset="0"/>
              </a:rPr>
              <a:t>kết</a:t>
            </a:r>
            <a:r>
              <a:rPr lang="en-US" sz="2800" b="1" dirty="0">
                <a:solidFill>
                  <a:srgbClr val="0000FF"/>
                </a:solidFill>
                <a:latin typeface="Times New Roman" panose="02020603050405020304" pitchFamily="18" charset="0"/>
                <a:ea typeface="Arial Unicode MS" pitchFamily="2"/>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pitchFamily="2"/>
                <a:cs typeface="Times New Roman" panose="02020603050405020304" pitchFamily="18" charset="0"/>
              </a:rPr>
              <a:t>hợp</a:t>
            </a:r>
            <a:r>
              <a:rPr lang="en-US" sz="2800" b="1" dirty="0">
                <a:solidFill>
                  <a:srgbClr val="0000FF"/>
                </a:solidFill>
                <a:latin typeface="Times New Roman" panose="02020603050405020304" pitchFamily="18" charset="0"/>
                <a:ea typeface="Arial Unicode MS" pitchFamily="2"/>
                <a:cs typeface="Times New Roman" panose="02020603050405020304" pitchFamily="18" charset="0"/>
              </a:rPr>
              <a:t> </a:t>
            </a:r>
            <a:r>
              <a:rPr lang="en-US" sz="2800" b="1" dirty="0" err="1">
                <a:solidFill>
                  <a:srgbClr val="0000FF"/>
                </a:solidFill>
                <a:latin typeface="Times New Roman" panose="02020603050405020304" pitchFamily="18" charset="0"/>
                <a:ea typeface="Arial Unicode MS" pitchFamily="2"/>
                <a:cs typeface="Times New Roman" panose="02020603050405020304" pitchFamily="18" charset="0"/>
              </a:rPr>
              <a:t>hình</a:t>
            </a:r>
            <a:r>
              <a:rPr lang="en-US" sz="2800" b="1" dirty="0">
                <a:solidFill>
                  <a:srgbClr val="0000FF"/>
                </a:solidFill>
                <a:latin typeface="Times New Roman" panose="02020603050405020304" pitchFamily="18" charset="0"/>
                <a:ea typeface="Arial Unicode MS" pitchFamily="2"/>
                <a:cs typeface="Times New Roman" panose="02020603050405020304" pitchFamily="18" charset="0"/>
              </a:rPr>
              <a:t> 5.2 </a:t>
            </a:r>
            <a:r>
              <a:rPr lang="vi-VN" sz="2800" b="1" kern="0" dirty="0">
                <a:solidFill>
                  <a:srgbClr val="002060"/>
                </a:solidFill>
                <a:latin typeface="Times New Roman" panose="02020603050405020304" pitchFamily="18" charset="0"/>
                <a:ea typeface="Times New Roman" panose="02020603050405020304" pitchFamily="18" charset="0"/>
              </a:rPr>
              <a:t>Hoàn thành bảng thống kê những sự kiện lịch sử quan trọng đánh dấu quá trình khai phá, mở đất của Đại Việt từ thế kỉ XVI đến thế kỉ XVIII với các thông tin dưới đây:</a:t>
            </a:r>
            <a:endParaRPr lang="en-US" sz="2800" b="1" kern="0" dirty="0">
              <a:solidFill>
                <a:srgbClr val="002060"/>
              </a:solidFill>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CD8D3FD5-3E0B-4839-BBE8-AEC2BA9D8481}"/>
              </a:ext>
            </a:extLst>
          </p:cNvPr>
          <p:cNvGraphicFramePr>
            <a:graphicFrameLocks noGrp="1"/>
          </p:cNvGraphicFramePr>
          <p:nvPr>
            <p:extLst>
              <p:ext uri="{D42A27DB-BD31-4B8C-83A1-F6EECF244321}">
                <p14:modId xmlns:p14="http://schemas.microsoft.com/office/powerpoint/2010/main" val="2664209278"/>
              </p:ext>
            </p:extLst>
          </p:nvPr>
        </p:nvGraphicFramePr>
        <p:xfrm>
          <a:off x="205740" y="2726214"/>
          <a:ext cx="11727179" cy="1621664"/>
        </p:xfrm>
        <a:graphic>
          <a:graphicData uri="http://schemas.openxmlformats.org/drawingml/2006/table">
            <a:tbl>
              <a:tblPr firstRow="1" bandRow="1"/>
              <a:tblGrid>
                <a:gridCol w="1384260">
                  <a:extLst>
                    <a:ext uri="{9D8B030D-6E8A-4147-A177-3AD203B41FA5}">
                      <a16:colId xmlns:a16="http://schemas.microsoft.com/office/drawing/2014/main" val="1894200555"/>
                    </a:ext>
                  </a:extLst>
                </a:gridCol>
                <a:gridCol w="1477891">
                  <a:extLst>
                    <a:ext uri="{9D8B030D-6E8A-4147-A177-3AD203B41FA5}">
                      <a16:colId xmlns:a16="http://schemas.microsoft.com/office/drawing/2014/main" val="2068066893"/>
                    </a:ext>
                  </a:extLst>
                </a:gridCol>
                <a:gridCol w="1477891">
                  <a:extLst>
                    <a:ext uri="{9D8B030D-6E8A-4147-A177-3AD203B41FA5}">
                      <a16:colId xmlns:a16="http://schemas.microsoft.com/office/drawing/2014/main" val="2980870991"/>
                    </a:ext>
                  </a:extLst>
                </a:gridCol>
                <a:gridCol w="1476732">
                  <a:extLst>
                    <a:ext uri="{9D8B030D-6E8A-4147-A177-3AD203B41FA5}">
                      <a16:colId xmlns:a16="http://schemas.microsoft.com/office/drawing/2014/main" val="1931963485"/>
                    </a:ext>
                  </a:extLst>
                </a:gridCol>
                <a:gridCol w="1477891">
                  <a:extLst>
                    <a:ext uri="{9D8B030D-6E8A-4147-A177-3AD203B41FA5}">
                      <a16:colId xmlns:a16="http://schemas.microsoft.com/office/drawing/2014/main" val="3015195206"/>
                    </a:ext>
                  </a:extLst>
                </a:gridCol>
                <a:gridCol w="1477891">
                  <a:extLst>
                    <a:ext uri="{9D8B030D-6E8A-4147-A177-3AD203B41FA5}">
                      <a16:colId xmlns:a16="http://schemas.microsoft.com/office/drawing/2014/main" val="2304905865"/>
                    </a:ext>
                  </a:extLst>
                </a:gridCol>
                <a:gridCol w="1477891">
                  <a:extLst>
                    <a:ext uri="{9D8B030D-6E8A-4147-A177-3AD203B41FA5}">
                      <a16:colId xmlns:a16="http://schemas.microsoft.com/office/drawing/2014/main" val="3999026467"/>
                    </a:ext>
                  </a:extLst>
                </a:gridCol>
                <a:gridCol w="1476732">
                  <a:extLst>
                    <a:ext uri="{9D8B030D-6E8A-4147-A177-3AD203B41FA5}">
                      <a16:colId xmlns:a16="http://schemas.microsoft.com/office/drawing/2014/main" val="2453676591"/>
                    </a:ext>
                  </a:extLst>
                </a:gridCol>
              </a:tblGrid>
              <a:tr h="225425">
                <a:tc>
                  <a:txBody>
                    <a:bodyPr/>
                    <a:lstStyle/>
                    <a:p>
                      <a:pPr algn="l">
                        <a:lnSpc>
                          <a:spcPct val="135000"/>
                        </a:lnSpc>
                        <a:spcAft>
                          <a:spcPts val="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Mốc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35000"/>
                        </a:lnSpc>
                        <a:spcAft>
                          <a:spcPts val="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Năm1597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Năm1611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Năm1620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Năm1693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 1698</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1708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1757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947240"/>
                  </a:ext>
                </a:extLst>
              </a:tr>
              <a:tr h="433070">
                <a:tc>
                  <a:txBody>
                    <a:bodyPr/>
                    <a:lstStyle/>
                    <a:p>
                      <a:pPr>
                        <a:lnSpc>
                          <a:spcPct val="150000"/>
                        </a:lnSpc>
                        <a:spcAft>
                          <a:spcPts val="0"/>
                        </a:spcAft>
                      </a:pPr>
                      <a:r>
                        <a:rPr lang="vi-VN" sz="2400" b="1" kern="1200" dirty="0">
                          <a:solidFill>
                            <a:srgbClr val="FF00FF"/>
                          </a:solidFill>
                          <a:effectLst/>
                          <a:latin typeface="Times New Roman" panose="02020603050405020304" pitchFamily="18" charset="0"/>
                          <a:ea typeface="Times New Roman" panose="02020603050405020304" pitchFamily="18" charset="0"/>
                          <a:cs typeface="Times New Roman" panose="02020603050405020304" pitchFamily="18" charset="0"/>
                        </a:rPr>
                        <a:t>Vùng đất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vi-VN" sz="24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4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vi-VN" sz="24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0"/>
                        </a:spcAft>
                      </a:pPr>
                      <a:r>
                        <a:rPr lang="en-US" sz="24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vi-VN" sz="24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4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vi-VN" sz="24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4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vi-VN" sz="24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4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vi-VN" sz="24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4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vi-VN" sz="2400" b="1" kern="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326345"/>
                  </a:ext>
                </a:extLst>
              </a:tr>
            </a:tbl>
          </a:graphicData>
        </a:graphic>
      </p:graphicFrame>
      <p:sp>
        <p:nvSpPr>
          <p:cNvPr id="8" name="Rectangle 7">
            <a:extLst>
              <a:ext uri="{FF2B5EF4-FFF2-40B4-BE49-F238E27FC236}">
                <a16:creationId xmlns:a16="http://schemas.microsoft.com/office/drawing/2014/main" id="{7DAB555E-918A-4EC3-AA0F-E11694D01D62}"/>
              </a:ext>
            </a:extLst>
          </p:cNvPr>
          <p:cNvSpPr/>
          <p:nvPr/>
        </p:nvSpPr>
        <p:spPr>
          <a:xfrm>
            <a:off x="1" y="4798249"/>
            <a:ext cx="12192000" cy="1077218"/>
          </a:xfrm>
          <a:prstGeom prst="rect">
            <a:avLst/>
          </a:prstGeom>
        </p:spPr>
        <p:txBody>
          <a:bodyPr wrap="square">
            <a:spAutoFit/>
          </a:bodyPr>
          <a:lstStyle/>
          <a:p>
            <a:pPr lvl="0"/>
            <a:r>
              <a:rPr lang="en-US" sz="3200" b="1" kern="0" dirty="0">
                <a:solidFill>
                  <a:srgbClr val="CC0099"/>
                </a:solidFill>
                <a:latin typeface="Times New Roman" panose="02020603050405020304" pitchFamily="18" charset="0"/>
                <a:cs typeface="Times New Roman" panose="02020603050405020304" pitchFamily="18" charset="0"/>
              </a:rPr>
              <a:t>  </a:t>
            </a:r>
            <a:r>
              <a:rPr lang="en-US" sz="3200" b="1" kern="0" dirty="0" err="1">
                <a:solidFill>
                  <a:srgbClr val="CC0099"/>
                </a:solidFill>
                <a:latin typeface="Times New Roman" panose="02020603050405020304" pitchFamily="18" charset="0"/>
                <a:cs typeface="Times New Roman" panose="02020603050405020304" pitchFamily="18" charset="0"/>
              </a:rPr>
              <a:t>N</a:t>
            </a:r>
            <a:r>
              <a:rPr lang="en-US" sz="3200" b="1" dirty="0" err="1">
                <a:solidFill>
                  <a:srgbClr val="CC0099"/>
                </a:solidFill>
                <a:latin typeface="Times New Roman" panose="02020603050405020304" pitchFamily="18" charset="0"/>
                <a:ea typeface="Arial Unicode MS" pitchFamily="2"/>
                <a:cs typeface="Times New Roman" panose="02020603050405020304" pitchFamily="18" charset="0"/>
              </a:rPr>
              <a:t>hóm</a:t>
            </a:r>
            <a:r>
              <a:rPr lang="en-US" sz="3200" b="1" dirty="0">
                <a:solidFill>
                  <a:srgbClr val="CC0099"/>
                </a:solidFill>
                <a:latin typeface="Times New Roman" panose="02020603050405020304" pitchFamily="18" charset="0"/>
                <a:ea typeface="Arial Unicode MS" pitchFamily="2"/>
                <a:cs typeface="Times New Roman" panose="02020603050405020304" pitchFamily="18" charset="0"/>
              </a:rPr>
              <a:t> 1 : </a:t>
            </a:r>
            <a:r>
              <a:rPr lang="en-US" sz="3200" b="1" dirty="0">
                <a:solidFill>
                  <a:prstClr val="black"/>
                </a:solidFill>
                <a:latin typeface="Times New Roman" panose="02020603050405020304" pitchFamily="18" charset="0"/>
                <a:ea typeface="Arial Unicode MS" pitchFamily="2"/>
                <a:cs typeface="Times New Roman" panose="02020603050405020304" pitchFamily="18" charset="0"/>
              </a:rPr>
              <a:t> </a:t>
            </a:r>
            <a:r>
              <a:rPr lang="en-US" sz="3200" b="1" dirty="0" err="1">
                <a:solidFill>
                  <a:prstClr val="black"/>
                </a:solidFill>
                <a:latin typeface="Times New Roman" panose="02020603050405020304" pitchFamily="18" charset="0"/>
                <a:ea typeface="Arial Unicode MS" pitchFamily="2"/>
                <a:cs typeface="Times New Roman" panose="02020603050405020304" pitchFamily="18" charset="0"/>
              </a:rPr>
              <a:t>Năm</a:t>
            </a:r>
            <a:r>
              <a:rPr lang="en-US" sz="3200" b="1" dirty="0">
                <a:solidFill>
                  <a:prstClr val="black"/>
                </a:solidFill>
                <a:latin typeface="Times New Roman" panose="02020603050405020304" pitchFamily="18" charset="0"/>
                <a:ea typeface="Arial Unicode MS" pitchFamily="2"/>
                <a:cs typeface="Times New Roman" panose="02020603050405020304" pitchFamily="18" charset="0"/>
              </a:rPr>
              <a:t> 1597, 1611.         </a:t>
            </a:r>
            <a:r>
              <a:rPr lang="en-US" sz="3200" b="1" kern="0" dirty="0">
                <a:solidFill>
                  <a:srgbClr val="CC0099"/>
                </a:solidFill>
                <a:latin typeface="Times New Roman" panose="02020603050405020304" pitchFamily="18" charset="0"/>
                <a:cs typeface="Times New Roman" panose="02020603050405020304" pitchFamily="18" charset="0"/>
              </a:rPr>
              <a:t>N</a:t>
            </a:r>
            <a:r>
              <a:rPr lang="en-US" sz="3200" b="1" dirty="0">
                <a:solidFill>
                  <a:srgbClr val="CC0099"/>
                </a:solidFill>
                <a:latin typeface="Times New Roman" panose="02020603050405020304" pitchFamily="18" charset="0"/>
                <a:ea typeface="Arial Unicode MS" pitchFamily="2"/>
                <a:cs typeface="Times New Roman" panose="02020603050405020304" pitchFamily="18" charset="0"/>
              </a:rPr>
              <a:t>hóm3 - 4: </a:t>
            </a:r>
            <a:r>
              <a:rPr lang="en-US" sz="3200" b="1" dirty="0" err="1">
                <a:solidFill>
                  <a:prstClr val="black"/>
                </a:solidFill>
                <a:latin typeface="Times New Roman" panose="02020603050405020304" pitchFamily="18" charset="0"/>
                <a:ea typeface="Arial Unicode MS" pitchFamily="2"/>
                <a:cs typeface="Times New Roman" panose="02020603050405020304" pitchFamily="18" charset="0"/>
              </a:rPr>
              <a:t>Năm</a:t>
            </a:r>
            <a:r>
              <a:rPr lang="en-US" sz="3200" b="1" dirty="0">
                <a:solidFill>
                  <a:prstClr val="black"/>
                </a:solidFill>
                <a:latin typeface="Times New Roman" panose="02020603050405020304" pitchFamily="18" charset="0"/>
                <a:ea typeface="Arial Unicode MS" pitchFamily="2"/>
                <a:cs typeface="Times New Roman" panose="02020603050405020304" pitchFamily="18" charset="0"/>
              </a:rPr>
              <a:t> 1698, 1708, 1757.</a:t>
            </a:r>
          </a:p>
          <a:p>
            <a:pPr lvl="0"/>
            <a:r>
              <a:rPr lang="en-US" sz="3200" b="1" kern="0" dirty="0">
                <a:solidFill>
                  <a:srgbClr val="CC0099"/>
                </a:solidFill>
                <a:latin typeface="Times New Roman" panose="02020603050405020304" pitchFamily="18" charset="0"/>
                <a:cs typeface="Times New Roman" panose="02020603050405020304" pitchFamily="18" charset="0"/>
              </a:rPr>
              <a:t>  </a:t>
            </a:r>
            <a:r>
              <a:rPr lang="en-US" sz="3200" b="1" kern="0" dirty="0" err="1">
                <a:solidFill>
                  <a:srgbClr val="CC0099"/>
                </a:solidFill>
                <a:latin typeface="Times New Roman" panose="02020603050405020304" pitchFamily="18" charset="0"/>
                <a:cs typeface="Times New Roman" panose="02020603050405020304" pitchFamily="18" charset="0"/>
              </a:rPr>
              <a:t>N</a:t>
            </a:r>
            <a:r>
              <a:rPr lang="en-US" sz="3200" b="1" dirty="0" err="1">
                <a:solidFill>
                  <a:srgbClr val="CC0099"/>
                </a:solidFill>
                <a:latin typeface="Times New Roman" panose="02020603050405020304" pitchFamily="18" charset="0"/>
                <a:ea typeface="Arial Unicode MS" pitchFamily="2"/>
                <a:cs typeface="Times New Roman" panose="02020603050405020304" pitchFamily="18" charset="0"/>
              </a:rPr>
              <a:t>hóm</a:t>
            </a:r>
            <a:r>
              <a:rPr lang="en-US" sz="3200" b="1" dirty="0">
                <a:solidFill>
                  <a:srgbClr val="CC0099"/>
                </a:solidFill>
                <a:latin typeface="Times New Roman" panose="02020603050405020304" pitchFamily="18" charset="0"/>
                <a:ea typeface="Arial Unicode MS" pitchFamily="2"/>
                <a:cs typeface="Times New Roman" panose="02020603050405020304" pitchFamily="18" charset="0"/>
              </a:rPr>
              <a:t> 2 : </a:t>
            </a:r>
            <a:r>
              <a:rPr lang="en-US" sz="3200" b="1" dirty="0">
                <a:solidFill>
                  <a:prstClr val="black"/>
                </a:solidFill>
                <a:latin typeface="Times New Roman" panose="02020603050405020304" pitchFamily="18" charset="0"/>
                <a:ea typeface="Arial Unicode MS" pitchFamily="2"/>
                <a:cs typeface="Times New Roman" panose="02020603050405020304" pitchFamily="18" charset="0"/>
              </a:rPr>
              <a:t> </a:t>
            </a:r>
            <a:r>
              <a:rPr lang="en-US" sz="3200" b="1" dirty="0" err="1">
                <a:solidFill>
                  <a:prstClr val="black"/>
                </a:solidFill>
                <a:latin typeface="Times New Roman" panose="02020603050405020304" pitchFamily="18" charset="0"/>
                <a:ea typeface="Arial Unicode MS" pitchFamily="2"/>
                <a:cs typeface="Times New Roman" panose="02020603050405020304" pitchFamily="18" charset="0"/>
              </a:rPr>
              <a:t>Năm</a:t>
            </a:r>
            <a:r>
              <a:rPr lang="en-US" sz="3200" b="1" dirty="0">
                <a:solidFill>
                  <a:prstClr val="black"/>
                </a:solidFill>
                <a:latin typeface="Times New Roman" panose="02020603050405020304" pitchFamily="18" charset="0"/>
                <a:ea typeface="Arial Unicode MS" pitchFamily="2"/>
                <a:cs typeface="Times New Roman" panose="02020603050405020304" pitchFamily="18" charset="0"/>
              </a:rPr>
              <a:t> 1620, 1693.         </a:t>
            </a:r>
            <a:endParaRPr lang="en-US" sz="3200" dirty="0">
              <a:solidFill>
                <a:prstClr val="black"/>
              </a:solidFill>
            </a:endParaRPr>
          </a:p>
        </p:txBody>
      </p:sp>
    </p:spTree>
    <p:extLst>
      <p:ext uri="{BB962C8B-B14F-4D97-AF65-F5344CB8AC3E}">
        <p14:creationId xmlns:p14="http://schemas.microsoft.com/office/powerpoint/2010/main" val="72778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7819" y="0"/>
            <a:ext cx="11897033" cy="830997"/>
          </a:xfrm>
          <a:prstGeom prst="rect">
            <a:avLst/>
          </a:prstGeom>
        </p:spPr>
        <p:txBody>
          <a:bodyPr wrap="square">
            <a:spAutoFit/>
          </a:bodyPr>
          <a:lstStyle/>
          <a:p>
            <a:pPr algn="just">
              <a:spcBef>
                <a:spcPts val="100"/>
              </a:spcBef>
              <a:spcAft>
                <a:spcPts val="100"/>
              </a:spcAft>
            </a:pPr>
            <a:r>
              <a:rPr lang="vi-VN" sz="2400" b="1" dirty="0">
                <a:solidFill>
                  <a:srgbClr val="0000FF"/>
                </a:solidFill>
                <a:latin typeface="Times New Roman" panose="02020603050405020304" pitchFamily="18" charset="0"/>
                <a:ea typeface="Times New Roman" panose="02020603050405020304" pitchFamily="18" charset="0"/>
              </a:rPr>
              <a:t>Hoàn thành bảng thống kê những sự kiện lịch sử quan trọng đánh dấu quá trình khai phá, mở đất của Đại Việt từ thế kỉ XVI đến thế kỉ XVIII với các thông tin dưới đây:</a:t>
            </a:r>
            <a:endParaRPr lang="en-US" sz="2400" b="1" dirty="0">
              <a:solidFill>
                <a:srgbClr val="0000FF"/>
              </a:solidFill>
              <a:effectLst/>
              <a:latin typeface="Calibri" panose="020F0502020204030204" pitchFamily="34" charset="0"/>
              <a:ea typeface="Calibri" panose="020F0502020204030204" pitchFamily="34" charset="0"/>
            </a:endParaRPr>
          </a:p>
        </p:txBody>
      </p:sp>
      <p:graphicFrame>
        <p:nvGraphicFramePr>
          <p:cNvPr id="4" name="Table 3">
            <a:extLst>
              <a:ext uri="{FF2B5EF4-FFF2-40B4-BE49-F238E27FC236}">
                <a16:creationId xmlns:a16="http://schemas.microsoft.com/office/drawing/2014/main" id="{1CCE3D36-95CE-4A3F-8E0A-3F26E9445D20}"/>
              </a:ext>
            </a:extLst>
          </p:cNvPr>
          <p:cNvGraphicFramePr>
            <a:graphicFrameLocks noGrp="1"/>
          </p:cNvGraphicFramePr>
          <p:nvPr>
            <p:extLst>
              <p:ext uri="{D42A27DB-BD31-4B8C-83A1-F6EECF244321}">
                <p14:modId xmlns:p14="http://schemas.microsoft.com/office/powerpoint/2010/main" val="3913601657"/>
              </p:ext>
            </p:extLst>
          </p:nvPr>
        </p:nvGraphicFramePr>
        <p:xfrm>
          <a:off x="127820" y="822960"/>
          <a:ext cx="11897032" cy="5921681"/>
        </p:xfrm>
        <a:graphic>
          <a:graphicData uri="http://schemas.openxmlformats.org/drawingml/2006/table">
            <a:tbl>
              <a:tblPr firstRow="1" bandRow="1"/>
              <a:tblGrid>
                <a:gridCol w="1426660">
                  <a:extLst>
                    <a:ext uri="{9D8B030D-6E8A-4147-A177-3AD203B41FA5}">
                      <a16:colId xmlns:a16="http://schemas.microsoft.com/office/drawing/2014/main" val="2261554098"/>
                    </a:ext>
                  </a:extLst>
                </a:gridCol>
                <a:gridCol w="1717007">
                  <a:extLst>
                    <a:ext uri="{9D8B030D-6E8A-4147-A177-3AD203B41FA5}">
                      <a16:colId xmlns:a16="http://schemas.microsoft.com/office/drawing/2014/main" val="3815654586"/>
                    </a:ext>
                  </a:extLst>
                </a:gridCol>
                <a:gridCol w="1484510">
                  <a:extLst>
                    <a:ext uri="{9D8B030D-6E8A-4147-A177-3AD203B41FA5}">
                      <a16:colId xmlns:a16="http://schemas.microsoft.com/office/drawing/2014/main" val="214369964"/>
                    </a:ext>
                  </a:extLst>
                </a:gridCol>
                <a:gridCol w="1327326">
                  <a:extLst>
                    <a:ext uri="{9D8B030D-6E8A-4147-A177-3AD203B41FA5}">
                      <a16:colId xmlns:a16="http://schemas.microsoft.com/office/drawing/2014/main" val="1098363184"/>
                    </a:ext>
                  </a:extLst>
                </a:gridCol>
                <a:gridCol w="1485673">
                  <a:extLst>
                    <a:ext uri="{9D8B030D-6E8A-4147-A177-3AD203B41FA5}">
                      <a16:colId xmlns:a16="http://schemas.microsoft.com/office/drawing/2014/main" val="1550939498"/>
                    </a:ext>
                  </a:extLst>
                </a:gridCol>
                <a:gridCol w="1485673">
                  <a:extLst>
                    <a:ext uri="{9D8B030D-6E8A-4147-A177-3AD203B41FA5}">
                      <a16:colId xmlns:a16="http://schemas.microsoft.com/office/drawing/2014/main" val="3940020377"/>
                    </a:ext>
                  </a:extLst>
                </a:gridCol>
                <a:gridCol w="1485673">
                  <a:extLst>
                    <a:ext uri="{9D8B030D-6E8A-4147-A177-3AD203B41FA5}">
                      <a16:colId xmlns:a16="http://schemas.microsoft.com/office/drawing/2014/main" val="1728751997"/>
                    </a:ext>
                  </a:extLst>
                </a:gridCol>
                <a:gridCol w="1484510">
                  <a:extLst>
                    <a:ext uri="{9D8B030D-6E8A-4147-A177-3AD203B41FA5}">
                      <a16:colId xmlns:a16="http://schemas.microsoft.com/office/drawing/2014/main" val="2640515807"/>
                    </a:ext>
                  </a:extLst>
                </a:gridCol>
              </a:tblGrid>
              <a:tr h="858123">
                <a:tc>
                  <a:txBody>
                    <a:bodyPr/>
                    <a:lstStyle/>
                    <a:p>
                      <a:pPr algn="l">
                        <a:lnSpc>
                          <a:spcPct val="135000"/>
                        </a:lnSpc>
                        <a:spcAft>
                          <a:spcPts val="0"/>
                        </a:spcAft>
                      </a:pPr>
                      <a:r>
                        <a:rPr lang="en-US" sz="2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Mốc</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35000"/>
                        </a:lnSpc>
                        <a:spcAft>
                          <a:spcPts val="0"/>
                        </a:spcAft>
                      </a:pPr>
                      <a:r>
                        <a:rPr lang="en-US" sz="2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647" marR="44647" marT="44647" marB="446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1597</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647" marR="44647" marT="44647" marB="446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1611</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647" marR="44647" marT="44647" marB="446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1620</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647" marR="44647" marT="44647" marB="446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 1693</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44647" marR="44647" marT="44647" marB="446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 1698</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 1708</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1757</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014032"/>
                  </a:ext>
                </a:extLst>
              </a:tr>
              <a:tr h="3992960">
                <a:tc>
                  <a:txBody>
                    <a:bodyPr/>
                    <a:lstStyle/>
                    <a:p>
                      <a:pPr algn="ctr">
                        <a:lnSpc>
                          <a:spcPct val="150000"/>
                        </a:lnSpc>
                        <a:spcAft>
                          <a:spcPts val="0"/>
                        </a:spcAft>
                      </a:pPr>
                      <a:r>
                        <a:rPr lang="vi-VN" sz="2200" b="1" kern="1200">
                          <a:solidFill>
                            <a:srgbClr val="FF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vi-VN" sz="2200" b="1" kern="1200">
                          <a:solidFill>
                            <a:srgbClr val="FF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vi-VN" sz="2200" b="1" kern="1200">
                          <a:solidFill>
                            <a:srgbClr val="FF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vi-VN" sz="2200" b="1" kern="1200">
                          <a:solidFill>
                            <a:srgbClr val="FF00FF"/>
                          </a:solidFill>
                          <a:effectLst/>
                          <a:latin typeface="Times New Roman" panose="02020603050405020304" pitchFamily="18" charset="0"/>
                          <a:ea typeface="Times New Roman" panose="02020603050405020304" pitchFamily="18" charset="0"/>
                          <a:cs typeface="Times New Roman" panose="02020603050405020304" pitchFamily="18" charset="0"/>
                        </a:rPr>
                        <a:t>Vùng đất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47" marR="44647" marT="44647" marB="446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0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0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Hoàng</a:t>
                      </a:r>
                      <a:r>
                        <a:rPr lang="en-US" sz="20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sai</a:t>
                      </a:r>
                      <a:r>
                        <a:rPr lang="en-US" sz="20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Lương</a:t>
                      </a:r>
                      <a:r>
                        <a:rPr lang="en-US" sz="20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Chánh</a:t>
                      </a:r>
                      <a:r>
                        <a:rPr lang="en-US" sz="20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0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đ</a:t>
                      </a:r>
                      <a:r>
                        <a:rPr lang="vi-VN" sz="20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ư</a:t>
                      </a:r>
                      <a:r>
                        <a:rPr lang="en-US" sz="20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0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dân từ Bình Định vào đất Phú Yên</a:t>
                      </a:r>
                      <a:r>
                        <a:rPr lang="en-US" sz="20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nay</a:t>
                      </a:r>
                      <a:r>
                        <a:rPr lang="vi-VN" sz="20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lập làng mạc, khai khẩn “hoang điền nhà</a:t>
                      </a:r>
                      <a:r>
                        <a:rPr lang="en-US" sz="20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20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thổ</a:t>
                      </a:r>
                      <a:r>
                        <a:rPr lang="en-US" sz="20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365" marR="80365" marT="40183" marB="40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Bef>
                          <a:spcPts val="100"/>
                        </a:spcBef>
                        <a:spcAft>
                          <a:spcPts val="100"/>
                        </a:spcAft>
                      </a:pP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a:t>
                      </a:r>
                      <a:r>
                        <a:rPr lang="vi-VN"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hủ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35000"/>
                        </a:lnSpc>
                        <a:spcAft>
                          <a:spcPts val="0"/>
                        </a:spcAft>
                      </a:pPr>
                      <a:r>
                        <a:rPr lang="vi-VN"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Phú Yên được thành lập</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365" marR="80365" marT="40183" marB="40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cư</a:t>
                      </a: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Mô</a:t>
                      </a: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Xoài</a:t>
                      </a: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hoang</a:t>
                      </a: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35000"/>
                        </a:lnSpc>
                        <a:spcAft>
                          <a:spcPts val="0"/>
                        </a:spcAft>
                      </a:pP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đất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365" marR="80365" marT="40183" marB="40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Chiêm</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trấn</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Đàng</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365" marR="80365" marT="40183" marB="401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Hữu</a:t>
                      </a: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en-US" sz="2200" b="1"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Gia </a:t>
                      </a:r>
                      <a:r>
                        <a:rPr lang="en-US" sz="2200" b="1" kern="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Định</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Aft>
                          <a:spcPts val="0"/>
                        </a:spcAft>
                      </a:pPr>
                      <a:r>
                        <a:rPr lang="en-US"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lnSpc>
                          <a:spcPct val="135000"/>
                        </a:lnSpc>
                        <a:spcAft>
                          <a:spcPts val="0"/>
                        </a:spcAft>
                      </a:pP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Giang</a:t>
                      </a: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Cà</a:t>
                      </a: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Mau)</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35000"/>
                        </a:lnSpc>
                        <a:spcAft>
                          <a:spcPts val="0"/>
                        </a:spcAft>
                      </a:pP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vi-VN"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oàn th</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iện</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b="1"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b="1" kern="1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Bộ</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35000"/>
                        </a:lnSpc>
                        <a:spcAft>
                          <a:spcPts val="0"/>
                        </a:spcAft>
                      </a:pP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Tháp</a:t>
                      </a: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Liêu</a:t>
                      </a:r>
                      <a:r>
                        <a:rPr lang="en-US" sz="2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560781"/>
                  </a:ext>
                </a:extLst>
              </a:tr>
            </a:tbl>
          </a:graphicData>
        </a:graphic>
      </p:graphicFrame>
    </p:spTree>
    <p:extLst>
      <p:ext uri="{BB962C8B-B14F-4D97-AF65-F5344CB8AC3E}">
        <p14:creationId xmlns:p14="http://schemas.microsoft.com/office/powerpoint/2010/main" val="403457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897B40-6E35-4603-A8B3-139EAE45992E}"/>
              </a:ext>
            </a:extLst>
          </p:cNvPr>
          <p:cNvSpPr/>
          <p:nvPr/>
        </p:nvSpPr>
        <p:spPr>
          <a:xfrm>
            <a:off x="0" y="-66362"/>
            <a:ext cx="12192000" cy="6801862"/>
          </a:xfrm>
          <a:prstGeom prst="rect">
            <a:avLst/>
          </a:prstGeom>
        </p:spPr>
        <p:txBody>
          <a:bodyPr wrap="square">
            <a:spAutoFit/>
          </a:bodyPr>
          <a:lstStyle/>
          <a:p>
            <a:pPr>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1.Khái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XVI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XVIII </a:t>
            </a:r>
            <a:endPar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31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3100" b="1" i="1"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sz="31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100" b="1" i="1" dirty="0">
                <a:latin typeface="Times New Roman" panose="02020603050405020304" pitchFamily="18" charset="0"/>
                <a:ea typeface="Times New Roman" panose="02020603050405020304" pitchFamily="18" charset="0"/>
                <a:cs typeface="Times New Roman" panose="02020603050405020304" pitchFamily="18" charset="0"/>
              </a:rPr>
              <a:t> di </a:t>
            </a:r>
            <a:r>
              <a:rPr lang="en-US" sz="3100" b="1" i="1"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31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ea typeface="Times New Roman" panose="02020603050405020304" pitchFamily="18" charset="0"/>
                <a:cs typeface="Times New Roman" panose="02020603050405020304" pitchFamily="18" charset="0"/>
              </a:rPr>
              <a:t>khai</a:t>
            </a:r>
            <a:r>
              <a:rPr lang="en-US" sz="31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ea typeface="Times New Roman" panose="02020603050405020304" pitchFamily="18" charset="0"/>
                <a:cs typeface="Times New Roman" panose="02020603050405020304" pitchFamily="18" charset="0"/>
              </a:rPr>
              <a:t>phá</a:t>
            </a:r>
            <a:r>
              <a:rPr lang="en-US" sz="31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ea typeface="Times New Roman" panose="02020603050405020304" pitchFamily="18" charset="0"/>
                <a:cs typeface="Times New Roman" panose="02020603050405020304" pitchFamily="18" charset="0"/>
              </a:rPr>
              <a:t>vùng</a:t>
            </a:r>
            <a:r>
              <a:rPr lang="en-US" sz="31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31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ea typeface="Times New Roman" panose="02020603050405020304" pitchFamily="18" charset="0"/>
                <a:cs typeface="Times New Roman" panose="02020603050405020304" pitchFamily="18" charset="0"/>
              </a:rPr>
              <a:t>phía</a:t>
            </a:r>
            <a:r>
              <a:rPr lang="en-US" sz="3100" b="1" i="1"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3100" b="1" i="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31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ea typeface="Times New Roman" panose="02020603050405020304" pitchFamily="18" charset="0"/>
                <a:cs typeface="Times New Roman" panose="02020603050405020304" pitchFamily="18" charset="0"/>
              </a:rPr>
              <a:t>tục</a:t>
            </a:r>
            <a:r>
              <a:rPr lang="en-US" sz="31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1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ea typeface="Times New Roman" panose="02020603050405020304" pitchFamily="18" charset="0"/>
                <a:cs typeface="Times New Roman" panose="02020603050405020304" pitchFamily="18" charset="0"/>
              </a:rPr>
              <a:t>đẩy</a:t>
            </a:r>
            <a:r>
              <a:rPr lang="en-US" sz="31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100" b="1" i="1"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3100" b="1" i="1"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3100" dirty="0">
                <a:solidFill>
                  <a:srgbClr val="0000FF"/>
                </a:solidFill>
                <a:latin typeface="Times New Roman" panose="02020603050405020304" pitchFamily="18" charset="0"/>
                <a:ea typeface="Calibri" panose="020F0502020204030204" pitchFamily="34" charset="0"/>
              </a:rPr>
              <a:t>- </a:t>
            </a:r>
            <a:r>
              <a:rPr lang="en-US" sz="3100" dirty="0" err="1">
                <a:solidFill>
                  <a:srgbClr val="0000FF"/>
                </a:solidFill>
                <a:latin typeface="Times New Roman" panose="02020603050405020304" pitchFamily="18" charset="0"/>
                <a:ea typeface="Calibri" panose="020F0502020204030204" pitchFamily="34" charset="0"/>
              </a:rPr>
              <a:t>Năm</a:t>
            </a:r>
            <a:r>
              <a:rPr lang="en-US" sz="3100" dirty="0">
                <a:solidFill>
                  <a:srgbClr val="0000FF"/>
                </a:solidFill>
                <a:latin typeface="Times New Roman" panose="02020603050405020304" pitchFamily="18" charset="0"/>
                <a:ea typeface="Calibri" panose="020F0502020204030204" pitchFamily="34" charset="0"/>
              </a:rPr>
              <a:t> 1597 </a:t>
            </a:r>
            <a:r>
              <a:rPr lang="en-US" sz="3100" dirty="0" err="1">
                <a:solidFill>
                  <a:srgbClr val="0000FF"/>
                </a:solidFill>
                <a:latin typeface="Times New Roman" panose="02020603050405020304" pitchFamily="18" charset="0"/>
                <a:ea typeface="Calibri" panose="020F0502020204030204" pitchFamily="34" charset="0"/>
              </a:rPr>
              <a:t>tổ</a:t>
            </a:r>
            <a:r>
              <a:rPr lang="en-US" sz="3100" dirty="0">
                <a:solidFill>
                  <a:srgbClr val="0000FF"/>
                </a:solidFill>
                <a:latin typeface="Times New Roman" panose="02020603050405020304" pitchFamily="18" charset="0"/>
                <a:ea typeface="Calibri" panose="020F0502020204030204" pitchFamily="34" charset="0"/>
              </a:rPr>
              <a:t> </a:t>
            </a:r>
            <a:r>
              <a:rPr lang="en-US" sz="3100" dirty="0" err="1">
                <a:solidFill>
                  <a:srgbClr val="0000FF"/>
                </a:solidFill>
                <a:latin typeface="Times New Roman" panose="02020603050405020304" pitchFamily="18" charset="0"/>
                <a:ea typeface="Calibri" panose="020F0502020204030204" pitchFamily="34" charset="0"/>
              </a:rPr>
              <a:t>chức</a:t>
            </a:r>
            <a:r>
              <a:rPr lang="en-US" sz="3100" dirty="0">
                <a:solidFill>
                  <a:srgbClr val="0000FF"/>
                </a:solidFill>
                <a:latin typeface="Times New Roman" panose="02020603050405020304" pitchFamily="18" charset="0"/>
                <a:ea typeface="Calibri" panose="020F0502020204030204" pitchFamily="34" charset="0"/>
              </a:rPr>
              <a:t> đ</a:t>
            </a:r>
            <a:r>
              <a:rPr lang="vi-VN" sz="3100" dirty="0">
                <a:solidFill>
                  <a:srgbClr val="0000FF"/>
                </a:solidFill>
                <a:latin typeface="Times New Roman" panose="02020603050405020304" pitchFamily="18" charset="0"/>
                <a:ea typeface="Calibri" panose="020F0502020204030204" pitchFamily="34" charset="0"/>
              </a:rPr>
              <a:t>ư</a:t>
            </a:r>
            <a:r>
              <a:rPr lang="en-US" sz="3100" dirty="0">
                <a:solidFill>
                  <a:srgbClr val="0000FF"/>
                </a:solidFill>
                <a:latin typeface="Times New Roman" panose="02020603050405020304" pitchFamily="18" charset="0"/>
                <a:ea typeface="Calibri" panose="020F0502020204030204" pitchFamily="34" charset="0"/>
              </a:rPr>
              <a:t>a </a:t>
            </a:r>
            <a:r>
              <a:rPr lang="vi-VN" sz="3100" dirty="0">
                <a:solidFill>
                  <a:srgbClr val="0000FF"/>
                </a:solidFill>
                <a:latin typeface="Times New Roman" panose="02020603050405020304" pitchFamily="18" charset="0"/>
                <a:ea typeface="Calibri" panose="020F0502020204030204" pitchFamily="34" charset="0"/>
              </a:rPr>
              <a:t>dân từ Bình Định vào đất Phú Yên</a:t>
            </a:r>
            <a:r>
              <a:rPr lang="en-US" sz="3100" dirty="0">
                <a:solidFill>
                  <a:srgbClr val="0000FF"/>
                </a:solidFill>
                <a:latin typeface="Times New Roman" panose="02020603050405020304" pitchFamily="18" charset="0"/>
                <a:ea typeface="Calibri" panose="020F0502020204030204" pitchFamily="34" charset="0"/>
              </a:rPr>
              <a:t> </a:t>
            </a:r>
            <a:r>
              <a:rPr lang="en-US" sz="3100" dirty="0" err="1">
                <a:solidFill>
                  <a:srgbClr val="0000FF"/>
                </a:solidFill>
                <a:latin typeface="Times New Roman" panose="02020603050405020304" pitchFamily="18" charset="0"/>
                <a:ea typeface="Calibri" panose="020F0502020204030204" pitchFamily="34" charset="0"/>
              </a:rPr>
              <a:t>ngày</a:t>
            </a:r>
            <a:r>
              <a:rPr lang="en-US" sz="3100" dirty="0">
                <a:solidFill>
                  <a:srgbClr val="0000FF"/>
                </a:solidFill>
                <a:latin typeface="Times New Roman" panose="02020603050405020304" pitchFamily="18" charset="0"/>
                <a:ea typeface="Calibri" panose="020F0502020204030204" pitchFamily="34" charset="0"/>
              </a:rPr>
              <a:t> nay</a:t>
            </a:r>
            <a:r>
              <a:rPr lang="vi-VN" sz="3100" dirty="0">
                <a:solidFill>
                  <a:srgbClr val="0000FF"/>
                </a:solidFill>
                <a:latin typeface="Times New Roman" panose="02020603050405020304" pitchFamily="18" charset="0"/>
                <a:ea typeface="Calibri" panose="020F0502020204030204" pitchFamily="34" charset="0"/>
              </a:rPr>
              <a:t>, lập làng mạc, khai khẩn “hoang điền nhà</a:t>
            </a:r>
            <a:r>
              <a:rPr lang="en-US" sz="3100" dirty="0">
                <a:solidFill>
                  <a:srgbClr val="0000FF"/>
                </a:solidFill>
                <a:latin typeface="Times New Roman" panose="02020603050405020304" pitchFamily="18" charset="0"/>
                <a:ea typeface="Calibri" panose="020F0502020204030204" pitchFamily="34" charset="0"/>
              </a:rPr>
              <a:t>n </a:t>
            </a:r>
            <a:r>
              <a:rPr lang="en-US" sz="3100" dirty="0" err="1">
                <a:solidFill>
                  <a:srgbClr val="0000FF"/>
                </a:solidFill>
                <a:latin typeface="Times New Roman" panose="02020603050405020304" pitchFamily="18" charset="0"/>
                <a:ea typeface="Calibri" panose="020F0502020204030204" pitchFamily="34" charset="0"/>
              </a:rPr>
              <a:t>thổ</a:t>
            </a:r>
            <a:r>
              <a:rPr lang="en-US" sz="3100" dirty="0">
                <a:solidFill>
                  <a:srgbClr val="0000FF"/>
                </a:solidFill>
                <a:latin typeface="Times New Roman" panose="02020603050405020304" pitchFamily="18" charset="0"/>
                <a:ea typeface="Calibri" panose="020F0502020204030204" pitchFamily="34" charset="0"/>
              </a:rPr>
              <a:t>”</a:t>
            </a:r>
            <a:endPar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1611: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1620: Ng</a:t>
            </a:r>
            <a:r>
              <a:rPr lang="vi-VN"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ời</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di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cư</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nam</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Xoài</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hoang</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1693: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Chiêm</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trấn</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Đàng</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1698: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Hữu</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Gia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1708: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Đến năm 1757, chúa Nguyễn</a:t>
            </a:r>
            <a:r>
              <a:rPr lang="vi-VN" sz="31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a:t>
            </a:r>
            <a:r>
              <a:rPr lang="vi-VN"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oàn th</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iện</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31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Bộ</a:t>
            </a:r>
            <a:endParaRPr lang="en-US" sz="3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166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8488" y="212447"/>
            <a:ext cx="3077498" cy="646331"/>
          </a:xfrm>
          <a:prstGeom prst="rect">
            <a:avLst/>
          </a:prstGeom>
          <a:solidFill>
            <a:srgbClr val="FFFF00"/>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Phủ</a:t>
            </a:r>
            <a:r>
              <a:rPr kumimoji="0" lang="en-US" sz="36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Gia</a:t>
            </a:r>
            <a:r>
              <a:rPr kumimoji="0" lang="en-US" sz="3600" b="1" i="0" u="none" strike="noStrike" kern="1200" cap="none" spc="0" normalizeH="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Định</a:t>
            </a:r>
            <a:endParaRPr kumimoji="0" lang="en-US" sz="3600" b="1" i="0" u="none" strike="noStrike" kern="1200" cap="none" spc="0" normalizeH="0" noProof="0" dirty="0">
              <a:ln>
                <a:noFill/>
              </a:ln>
              <a:solidFill>
                <a:srgbClr val="FF00FF"/>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1530465" y="1504335"/>
            <a:ext cx="2939845" cy="584775"/>
          </a:xfrm>
          <a:prstGeom prst="rect">
            <a:avLst/>
          </a:prstGeom>
          <a:solidFill>
            <a:schemeClr val="tx1"/>
          </a:solidFill>
          <a:ln w="38100">
            <a:solidFill>
              <a:schemeClr val="tx1"/>
            </a:solidFill>
          </a:ln>
        </p:spPr>
        <p:txBody>
          <a:bodyPr wrap="square" rtlCol="0">
            <a:spAutoFit/>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Dinh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Trấn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Biên</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549341" y="1504335"/>
            <a:ext cx="3082413" cy="584775"/>
          </a:xfrm>
          <a:prstGeom prst="rect">
            <a:avLst/>
          </a:prstGeom>
          <a:solidFill>
            <a:schemeClr val="tx1"/>
          </a:solidFill>
          <a:ln w="38100">
            <a:solidFill>
              <a:schemeClr val="tx1"/>
            </a:solidFill>
          </a:ln>
        </p:spPr>
        <p:txBody>
          <a:bodyPr wrap="square" rtlCol="0">
            <a:spAutoFit/>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Dinh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Phiên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Trấn</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48640" y="3047999"/>
            <a:ext cx="4276578" cy="2062103"/>
          </a:xfrm>
          <a:prstGeom prst="rect">
            <a:avLst/>
          </a:prstGeom>
          <a:solidFill>
            <a:schemeClr val="accent6">
              <a:lumMod val="20000"/>
              <a:lumOff val="80000"/>
            </a:schemeClr>
          </a:solidFill>
          <a:ln w="38100">
            <a:solidFill>
              <a:schemeClr val="tx1"/>
            </a:solidFill>
          </a:ln>
        </p:spPr>
        <p:txBody>
          <a:bodyPr wrap="square" rtlCol="0">
            <a:spAutoFit/>
          </a:bodyPr>
          <a:lstStyle/>
          <a:p>
            <a:pPr algn="ctr"/>
            <a:r>
              <a:rPr lang="en-US" sz="3200" b="1" dirty="0" err="1">
                <a:solidFill>
                  <a:srgbClr val="9933FF"/>
                </a:solidFill>
                <a:latin typeface="Times New Roman" panose="02020603050405020304" pitchFamily="18" charset="0"/>
                <a:cs typeface="Times New Roman" panose="02020603050405020304" pitchFamily="18" charset="0"/>
              </a:rPr>
              <a:t>Đồng</a:t>
            </a:r>
            <a:r>
              <a:rPr lang="en-US" sz="3200" b="1" dirty="0">
                <a:solidFill>
                  <a:srgbClr val="9933FF"/>
                </a:solidFill>
                <a:latin typeface="Times New Roman" panose="02020603050405020304" pitchFamily="18" charset="0"/>
                <a:cs typeface="Times New Roman" panose="02020603050405020304" pitchFamily="18" charset="0"/>
              </a:rPr>
              <a:t> </a:t>
            </a:r>
            <a:r>
              <a:rPr lang="en-US" sz="3200" b="1" dirty="0" err="1">
                <a:solidFill>
                  <a:srgbClr val="9933FF"/>
                </a:solidFill>
                <a:latin typeface="Times New Roman" panose="02020603050405020304" pitchFamily="18" charset="0"/>
                <a:cs typeface="Times New Roman" panose="02020603050405020304" pitchFamily="18" charset="0"/>
              </a:rPr>
              <a:t>Nai</a:t>
            </a:r>
            <a:r>
              <a:rPr lang="en-US" sz="3200" b="1" dirty="0">
                <a:solidFill>
                  <a:srgbClr val="9933FF"/>
                </a:solidFill>
                <a:latin typeface="Times New Roman" panose="02020603050405020304" pitchFamily="18" charset="0"/>
                <a:cs typeface="Times New Roman" panose="02020603050405020304" pitchFamily="18" charset="0"/>
              </a:rPr>
              <a:t>, </a:t>
            </a:r>
          </a:p>
          <a:p>
            <a:pPr algn="ctr"/>
            <a:r>
              <a:rPr lang="en-US" sz="3200" b="1" dirty="0" err="1">
                <a:solidFill>
                  <a:srgbClr val="9933FF"/>
                </a:solidFill>
                <a:latin typeface="Times New Roman" panose="02020603050405020304" pitchFamily="18" charset="0"/>
                <a:cs typeface="Times New Roman" panose="02020603050405020304" pitchFamily="18" charset="0"/>
              </a:rPr>
              <a:t>Bà</a:t>
            </a:r>
            <a:r>
              <a:rPr lang="en-US" sz="3200" b="1" dirty="0">
                <a:solidFill>
                  <a:srgbClr val="9933FF"/>
                </a:solidFill>
                <a:latin typeface="Times New Roman" panose="02020603050405020304" pitchFamily="18" charset="0"/>
                <a:cs typeface="Times New Roman" panose="02020603050405020304" pitchFamily="18" charset="0"/>
              </a:rPr>
              <a:t> </a:t>
            </a:r>
            <a:r>
              <a:rPr lang="en-US" sz="3200" b="1" dirty="0" err="1">
                <a:solidFill>
                  <a:srgbClr val="9933FF"/>
                </a:solidFill>
                <a:latin typeface="Times New Roman" panose="02020603050405020304" pitchFamily="18" charset="0"/>
                <a:cs typeface="Times New Roman" panose="02020603050405020304" pitchFamily="18" charset="0"/>
              </a:rPr>
              <a:t>Rịa</a:t>
            </a:r>
            <a:r>
              <a:rPr lang="en-US" sz="3200" b="1" dirty="0">
                <a:solidFill>
                  <a:srgbClr val="9933FF"/>
                </a:solidFill>
                <a:latin typeface="Times New Roman" panose="02020603050405020304" pitchFamily="18" charset="0"/>
                <a:cs typeface="Times New Roman" panose="02020603050405020304" pitchFamily="18" charset="0"/>
              </a:rPr>
              <a:t> </a:t>
            </a:r>
            <a:r>
              <a:rPr lang="en-US" sz="3200" b="1" dirty="0" err="1">
                <a:solidFill>
                  <a:srgbClr val="9933FF"/>
                </a:solidFill>
                <a:latin typeface="Times New Roman" panose="02020603050405020304" pitchFamily="18" charset="0"/>
                <a:cs typeface="Times New Roman" panose="02020603050405020304" pitchFamily="18" charset="0"/>
              </a:rPr>
              <a:t>Vũng</a:t>
            </a:r>
            <a:r>
              <a:rPr lang="en-US" sz="3200" b="1" dirty="0">
                <a:solidFill>
                  <a:srgbClr val="9933FF"/>
                </a:solidFill>
                <a:latin typeface="Times New Roman" panose="02020603050405020304" pitchFamily="18" charset="0"/>
                <a:cs typeface="Times New Roman" panose="02020603050405020304" pitchFamily="18" charset="0"/>
              </a:rPr>
              <a:t> </a:t>
            </a:r>
            <a:r>
              <a:rPr lang="en-US" sz="3200" b="1" dirty="0" err="1">
                <a:solidFill>
                  <a:srgbClr val="9933FF"/>
                </a:solidFill>
                <a:latin typeface="Times New Roman" panose="02020603050405020304" pitchFamily="18" charset="0"/>
                <a:cs typeface="Times New Roman" panose="02020603050405020304" pitchFamily="18" charset="0"/>
              </a:rPr>
              <a:t>Tàu</a:t>
            </a:r>
            <a:r>
              <a:rPr lang="en-US" sz="3200" b="1" dirty="0">
                <a:solidFill>
                  <a:srgbClr val="9933FF"/>
                </a:solidFill>
                <a:latin typeface="Times New Roman" panose="02020603050405020304" pitchFamily="18" charset="0"/>
                <a:cs typeface="Times New Roman" panose="02020603050405020304" pitchFamily="18" charset="0"/>
              </a:rPr>
              <a:t>, </a:t>
            </a:r>
          </a:p>
          <a:p>
            <a:pPr algn="ctr"/>
            <a:r>
              <a:rPr lang="en-US" sz="3200" b="1" dirty="0" err="1">
                <a:solidFill>
                  <a:srgbClr val="9933FF"/>
                </a:solidFill>
                <a:latin typeface="Times New Roman" panose="02020603050405020304" pitchFamily="18" charset="0"/>
                <a:cs typeface="Times New Roman" panose="02020603050405020304" pitchFamily="18" charset="0"/>
              </a:rPr>
              <a:t>Bình</a:t>
            </a:r>
            <a:r>
              <a:rPr lang="en-US" sz="3200" b="1" dirty="0">
                <a:solidFill>
                  <a:srgbClr val="9933FF"/>
                </a:solidFill>
                <a:latin typeface="Times New Roman" panose="02020603050405020304" pitchFamily="18" charset="0"/>
                <a:cs typeface="Times New Roman" panose="02020603050405020304" pitchFamily="18" charset="0"/>
              </a:rPr>
              <a:t> </a:t>
            </a:r>
            <a:r>
              <a:rPr lang="en-US" sz="3200" b="1" dirty="0" err="1">
                <a:solidFill>
                  <a:srgbClr val="9933FF"/>
                </a:solidFill>
                <a:latin typeface="Times New Roman" panose="02020603050405020304" pitchFamily="18" charset="0"/>
                <a:cs typeface="Times New Roman" panose="02020603050405020304" pitchFamily="18" charset="0"/>
              </a:rPr>
              <a:t>Dương</a:t>
            </a:r>
            <a:r>
              <a:rPr lang="en-US" sz="3200" b="1" dirty="0">
                <a:solidFill>
                  <a:srgbClr val="9933FF"/>
                </a:solidFill>
                <a:latin typeface="Times New Roman" panose="02020603050405020304" pitchFamily="18" charset="0"/>
                <a:cs typeface="Times New Roman" panose="02020603050405020304" pitchFamily="18" charset="0"/>
              </a:rPr>
              <a:t>, </a:t>
            </a:r>
          </a:p>
          <a:p>
            <a:pPr algn="ctr"/>
            <a:r>
              <a:rPr lang="en-US" sz="3200" b="1" dirty="0" err="1">
                <a:solidFill>
                  <a:srgbClr val="9933FF"/>
                </a:solidFill>
                <a:latin typeface="Times New Roman" panose="02020603050405020304" pitchFamily="18" charset="0"/>
                <a:cs typeface="Times New Roman" panose="02020603050405020304" pitchFamily="18" charset="0"/>
              </a:rPr>
              <a:t>Bình</a:t>
            </a:r>
            <a:r>
              <a:rPr lang="en-US" sz="3200" b="1" dirty="0">
                <a:solidFill>
                  <a:srgbClr val="9933FF"/>
                </a:solidFill>
                <a:latin typeface="Times New Roman" panose="02020603050405020304" pitchFamily="18" charset="0"/>
                <a:cs typeface="Times New Roman" panose="02020603050405020304" pitchFamily="18" charset="0"/>
              </a:rPr>
              <a:t> </a:t>
            </a:r>
            <a:r>
              <a:rPr lang="en-US" sz="3200" b="1" dirty="0" err="1">
                <a:solidFill>
                  <a:srgbClr val="9933FF"/>
                </a:solidFill>
                <a:latin typeface="Times New Roman" panose="02020603050405020304" pitchFamily="18" charset="0"/>
                <a:cs typeface="Times New Roman" panose="02020603050405020304" pitchFamily="18" charset="0"/>
              </a:rPr>
              <a:t>Phước</a:t>
            </a:r>
            <a:endParaRPr lang="en-US" sz="3200" b="1" dirty="0">
              <a:solidFill>
                <a:srgbClr val="9933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919490" y="3047999"/>
            <a:ext cx="4433137" cy="2062103"/>
          </a:xfrm>
          <a:prstGeom prst="rect">
            <a:avLst/>
          </a:prstGeom>
          <a:solidFill>
            <a:schemeClr val="accent6">
              <a:lumMod val="20000"/>
              <a:lumOff val="80000"/>
            </a:schemeClr>
          </a:solidFill>
          <a:ln w="38100">
            <a:solidFill>
              <a:schemeClr val="tx1"/>
            </a:solidFill>
          </a:ln>
        </p:spPr>
        <p:txBody>
          <a:bodyPr wrap="square" rtlCol="0">
            <a:spAutoFit/>
          </a:bodyPr>
          <a:lstStyle/>
          <a:p>
            <a:pPr algn="ctr"/>
            <a:r>
              <a:rPr lang="en-US" sz="3200" b="1" dirty="0" err="1">
                <a:solidFill>
                  <a:srgbClr val="9933FF"/>
                </a:solidFill>
                <a:latin typeface="Times New Roman" panose="02020603050405020304" pitchFamily="18" charset="0"/>
                <a:cs typeface="Times New Roman" panose="02020603050405020304" pitchFamily="18" charset="0"/>
              </a:rPr>
              <a:t>Thành</a:t>
            </a:r>
            <a:r>
              <a:rPr lang="en-US" sz="3200" b="1" dirty="0">
                <a:solidFill>
                  <a:srgbClr val="9933FF"/>
                </a:solidFill>
                <a:latin typeface="Times New Roman" panose="02020603050405020304" pitchFamily="18" charset="0"/>
                <a:cs typeface="Times New Roman" panose="02020603050405020304" pitchFamily="18" charset="0"/>
              </a:rPr>
              <a:t> </a:t>
            </a:r>
            <a:r>
              <a:rPr lang="en-US" sz="3200" b="1" dirty="0" err="1">
                <a:solidFill>
                  <a:srgbClr val="9933FF"/>
                </a:solidFill>
                <a:latin typeface="Times New Roman" panose="02020603050405020304" pitchFamily="18" charset="0"/>
                <a:cs typeface="Times New Roman" panose="02020603050405020304" pitchFamily="18" charset="0"/>
              </a:rPr>
              <a:t>phố</a:t>
            </a:r>
            <a:endParaRPr lang="en-US" sz="3200" b="1" dirty="0">
              <a:solidFill>
                <a:srgbClr val="9933FF"/>
              </a:solidFill>
              <a:latin typeface="Times New Roman" panose="02020603050405020304" pitchFamily="18" charset="0"/>
              <a:cs typeface="Times New Roman" panose="02020603050405020304" pitchFamily="18" charset="0"/>
            </a:endParaRPr>
          </a:p>
          <a:p>
            <a:pPr algn="ctr"/>
            <a:r>
              <a:rPr lang="en-US" sz="3200" b="1" dirty="0">
                <a:solidFill>
                  <a:srgbClr val="9933FF"/>
                </a:solidFill>
                <a:latin typeface="Times New Roman" panose="02020603050405020304" pitchFamily="18" charset="0"/>
                <a:cs typeface="Times New Roman" panose="02020603050405020304" pitchFamily="18" charset="0"/>
              </a:rPr>
              <a:t> </a:t>
            </a:r>
            <a:r>
              <a:rPr lang="en-US" sz="3200" b="1" dirty="0" err="1">
                <a:solidFill>
                  <a:srgbClr val="9933FF"/>
                </a:solidFill>
                <a:latin typeface="Times New Roman" panose="02020603050405020304" pitchFamily="18" charset="0"/>
                <a:cs typeface="Times New Roman" panose="02020603050405020304" pitchFamily="18" charset="0"/>
              </a:rPr>
              <a:t>Hồ</a:t>
            </a:r>
            <a:r>
              <a:rPr lang="en-US" sz="3200" b="1" dirty="0">
                <a:solidFill>
                  <a:srgbClr val="9933FF"/>
                </a:solidFill>
                <a:latin typeface="Times New Roman" panose="02020603050405020304" pitchFamily="18" charset="0"/>
                <a:cs typeface="Times New Roman" panose="02020603050405020304" pitchFamily="18" charset="0"/>
              </a:rPr>
              <a:t> </a:t>
            </a:r>
            <a:r>
              <a:rPr lang="en-US" sz="3200" b="1" dirty="0" err="1">
                <a:solidFill>
                  <a:srgbClr val="9933FF"/>
                </a:solidFill>
                <a:latin typeface="Times New Roman" panose="02020603050405020304" pitchFamily="18" charset="0"/>
                <a:cs typeface="Times New Roman" panose="02020603050405020304" pitchFamily="18" charset="0"/>
              </a:rPr>
              <a:t>Chí</a:t>
            </a:r>
            <a:r>
              <a:rPr lang="en-US" sz="3200" b="1" dirty="0">
                <a:solidFill>
                  <a:srgbClr val="9933FF"/>
                </a:solidFill>
                <a:latin typeface="Times New Roman" panose="02020603050405020304" pitchFamily="18" charset="0"/>
                <a:cs typeface="Times New Roman" panose="02020603050405020304" pitchFamily="18" charset="0"/>
              </a:rPr>
              <a:t> Minh, </a:t>
            </a:r>
          </a:p>
          <a:p>
            <a:pPr algn="ctr"/>
            <a:r>
              <a:rPr lang="en-US" sz="3200" b="1" dirty="0">
                <a:solidFill>
                  <a:srgbClr val="9933FF"/>
                </a:solidFill>
                <a:latin typeface="Times New Roman" panose="02020603050405020304" pitchFamily="18" charset="0"/>
                <a:cs typeface="Times New Roman" panose="02020603050405020304" pitchFamily="18" charset="0"/>
              </a:rPr>
              <a:t>Long An, </a:t>
            </a:r>
          </a:p>
          <a:p>
            <a:pPr algn="ctr"/>
            <a:r>
              <a:rPr lang="en-US" sz="3200" b="1" dirty="0" err="1">
                <a:solidFill>
                  <a:srgbClr val="9933FF"/>
                </a:solidFill>
                <a:latin typeface="Times New Roman" panose="02020603050405020304" pitchFamily="18" charset="0"/>
                <a:cs typeface="Times New Roman" panose="02020603050405020304" pitchFamily="18" charset="0"/>
              </a:rPr>
              <a:t>Tây</a:t>
            </a:r>
            <a:r>
              <a:rPr lang="en-US" sz="3200" b="1" dirty="0">
                <a:solidFill>
                  <a:srgbClr val="9933FF"/>
                </a:solidFill>
                <a:latin typeface="Times New Roman" panose="02020603050405020304" pitchFamily="18" charset="0"/>
                <a:cs typeface="Times New Roman" panose="02020603050405020304" pitchFamily="18" charset="0"/>
              </a:rPr>
              <a:t> </a:t>
            </a:r>
            <a:r>
              <a:rPr lang="en-US" sz="3200" b="1" dirty="0" err="1">
                <a:solidFill>
                  <a:srgbClr val="9933FF"/>
                </a:solidFill>
                <a:latin typeface="Times New Roman" panose="02020603050405020304" pitchFamily="18" charset="0"/>
                <a:cs typeface="Times New Roman" panose="02020603050405020304" pitchFamily="18" charset="0"/>
              </a:rPr>
              <a:t>Ninh</a:t>
            </a:r>
            <a:endParaRPr lang="en-US" sz="3200" b="1" dirty="0">
              <a:solidFill>
                <a:srgbClr val="9933FF"/>
              </a:solidFill>
              <a:latin typeface="Times New Roman" panose="02020603050405020304" pitchFamily="18" charset="0"/>
              <a:cs typeface="Times New Roman" panose="02020603050405020304" pitchFamily="18" charset="0"/>
            </a:endParaRPr>
          </a:p>
        </p:txBody>
      </p:sp>
      <p:cxnSp>
        <p:nvCxnSpPr>
          <p:cNvPr id="9" name="Straight Arrow Connector 8"/>
          <p:cNvCxnSpPr>
            <a:stCxn id="4" idx="2"/>
            <a:endCxn id="2" idx="0"/>
          </p:cNvCxnSpPr>
          <p:nvPr/>
        </p:nvCxnSpPr>
        <p:spPr>
          <a:xfrm flipH="1">
            <a:off x="3000388" y="858778"/>
            <a:ext cx="2666849" cy="6455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2"/>
            <a:endCxn id="5" idx="0"/>
          </p:cNvCxnSpPr>
          <p:nvPr/>
        </p:nvCxnSpPr>
        <p:spPr>
          <a:xfrm>
            <a:off x="5667237" y="858778"/>
            <a:ext cx="2423311" cy="6455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2704965" y="2089109"/>
            <a:ext cx="1" cy="9588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470376" y="2089109"/>
            <a:ext cx="1" cy="9588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57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strips(downLeft)">
                                      <p:cBhvr>
                                        <p:cTn id="41" dur="500"/>
                                        <p:tgtEl>
                                          <p:spTgt spid="16"/>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strips(down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Hình ảnh 1"/>
          <p:cNvPicPr/>
          <p:nvPr/>
        </p:nvPicPr>
        <p:blipFill>
          <a:blip r:embed="rId2"/>
          <a:stretch>
            <a:fillRect/>
          </a:stretch>
        </p:blipFill>
        <p:spPr>
          <a:xfrm>
            <a:off x="0" y="0"/>
            <a:ext cx="11434915" cy="6858000"/>
          </a:xfrm>
          <a:prstGeom prst="rect">
            <a:avLst/>
          </a:prstGeom>
        </p:spPr>
      </p:pic>
      <p:sp>
        <p:nvSpPr>
          <p:cNvPr id="4" name="TextBox 3"/>
          <p:cNvSpPr txBox="1"/>
          <p:nvPr/>
        </p:nvSpPr>
        <p:spPr>
          <a:xfrm>
            <a:off x="6808837" y="3583070"/>
            <a:ext cx="1986118" cy="1138773"/>
          </a:xfrm>
          <a:prstGeom prst="rect">
            <a:avLst/>
          </a:prstGeom>
          <a:solidFill>
            <a:schemeClr val="bg1"/>
          </a:solidFill>
          <a:ln w="571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Phủ</a:t>
            </a:r>
            <a:r>
              <a:rPr kumimoji="0" lang="en-US" sz="34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Gia</a:t>
            </a:r>
            <a:r>
              <a:rPr kumimoji="0" lang="en-US" sz="3400" b="1" i="0" u="none" strike="noStrike" kern="1200" cap="none" spc="0" normalizeH="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3400" b="1" i="0" u="none" strike="noStrike" kern="1200" cap="none" spc="0" normalizeH="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Định</a:t>
            </a:r>
            <a:endParaRPr kumimoji="0" lang="en-US" sz="3400" b="1" i="0" u="none" strike="noStrike" kern="1200" cap="none" spc="0" normalizeH="0" baseline="0" noProof="0" dirty="0">
              <a:ln>
                <a:noFill/>
              </a:ln>
              <a:solidFill>
                <a:srgbClr val="660033"/>
              </a:solidFill>
              <a:effectLst/>
              <a:uLnTx/>
              <a:uFillTx/>
              <a:latin typeface="Times New Roman" panose="02020603050405020304" pitchFamily="18" charset="0"/>
              <a:ea typeface="+mn-ea"/>
              <a:cs typeface="Times New Roman" panose="02020603050405020304" pitchFamily="18" charset="0"/>
            </a:endParaRPr>
          </a:p>
        </p:txBody>
      </p:sp>
      <p:cxnSp>
        <p:nvCxnSpPr>
          <p:cNvPr id="6" name="Straight Arrow Connector 5"/>
          <p:cNvCxnSpPr>
            <a:stCxn id="4" idx="1"/>
          </p:cNvCxnSpPr>
          <p:nvPr/>
        </p:nvCxnSpPr>
        <p:spPr>
          <a:xfrm flipH="1" flipV="1">
            <a:off x="4748981" y="4060723"/>
            <a:ext cx="2059856" cy="91734"/>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1"/>
          </p:cNvCxnSpPr>
          <p:nvPr/>
        </p:nvCxnSpPr>
        <p:spPr>
          <a:xfrm flipH="1" flipV="1">
            <a:off x="4638367" y="3777209"/>
            <a:ext cx="2170470" cy="375248"/>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961175" y="3721168"/>
            <a:ext cx="2840904" cy="420112"/>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1"/>
          </p:cNvCxnSpPr>
          <p:nvPr/>
        </p:nvCxnSpPr>
        <p:spPr>
          <a:xfrm flipH="1" flipV="1">
            <a:off x="4463845" y="3491337"/>
            <a:ext cx="2344992" cy="66112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1"/>
          </p:cNvCxnSpPr>
          <p:nvPr/>
        </p:nvCxnSpPr>
        <p:spPr>
          <a:xfrm flipH="1" flipV="1">
            <a:off x="3954417" y="3931224"/>
            <a:ext cx="2854420" cy="2212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1"/>
          </p:cNvCxnSpPr>
          <p:nvPr/>
        </p:nvCxnSpPr>
        <p:spPr>
          <a:xfrm flipH="1" flipV="1">
            <a:off x="3244645" y="3964833"/>
            <a:ext cx="3564192" cy="1876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1"/>
          </p:cNvCxnSpPr>
          <p:nvPr/>
        </p:nvCxnSpPr>
        <p:spPr>
          <a:xfrm flipH="1" flipV="1">
            <a:off x="3480619" y="3624395"/>
            <a:ext cx="3328218" cy="5280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01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arn(inVertical)">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B2FAB1-522C-4197-94E6-9C85BDCF3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59550" cy="6858000"/>
          </a:xfrm>
          <a:prstGeom prst="rect">
            <a:avLst/>
          </a:prstGeom>
        </p:spPr>
      </p:pic>
      <p:sp>
        <p:nvSpPr>
          <p:cNvPr id="4" name="Rectangle 3">
            <a:extLst>
              <a:ext uri="{FF2B5EF4-FFF2-40B4-BE49-F238E27FC236}">
                <a16:creationId xmlns:a16="http://schemas.microsoft.com/office/drawing/2014/main" id="{6DA6C5BE-BB2C-4B6F-BFD4-60DE17B52A28}"/>
              </a:ext>
            </a:extLst>
          </p:cNvPr>
          <p:cNvSpPr/>
          <p:nvPr/>
        </p:nvSpPr>
        <p:spPr>
          <a:xfrm>
            <a:off x="4064039" y="351220"/>
            <a:ext cx="800219" cy="461665"/>
          </a:xfrm>
          <a:prstGeom prst="rect">
            <a:avLst/>
          </a:prstGeom>
        </p:spPr>
        <p:txBody>
          <a:bodyPr wrap="none">
            <a:spAutoFit/>
          </a:bodyPr>
          <a:lstStyle/>
          <a:p>
            <a:pPr lvl="0"/>
            <a:r>
              <a:rPr lang="en-US" sz="2400" b="1" dirty="0">
                <a:solidFill>
                  <a:srgbClr val="FF0000"/>
                </a:solidFill>
                <a:latin typeface="Times New Roman" panose="02020603050405020304" pitchFamily="18" charset="0"/>
                <a:ea typeface="Calibri" panose="020F0502020204030204" pitchFamily="34" charset="0"/>
              </a:rPr>
              <a:t>1306</a:t>
            </a:r>
            <a:endParaRPr lang="en-US" sz="2400" dirty="0">
              <a:solidFill>
                <a:srgbClr val="FF0000"/>
              </a:solidFill>
            </a:endParaRPr>
          </a:p>
        </p:txBody>
      </p:sp>
      <p:sp>
        <p:nvSpPr>
          <p:cNvPr id="5" name="Rectangle 4">
            <a:extLst>
              <a:ext uri="{FF2B5EF4-FFF2-40B4-BE49-F238E27FC236}">
                <a16:creationId xmlns:a16="http://schemas.microsoft.com/office/drawing/2014/main" id="{60F0A0C4-DA9D-4655-99E4-106F98F291E1}"/>
              </a:ext>
            </a:extLst>
          </p:cNvPr>
          <p:cNvSpPr/>
          <p:nvPr/>
        </p:nvSpPr>
        <p:spPr>
          <a:xfrm>
            <a:off x="6480163" y="1933835"/>
            <a:ext cx="800219" cy="461665"/>
          </a:xfrm>
          <a:prstGeom prst="rect">
            <a:avLst/>
          </a:prstGeom>
        </p:spPr>
        <p:txBody>
          <a:bodyPr wrap="square">
            <a:spAutoFit/>
          </a:bodyPr>
          <a:lstStyle/>
          <a:p>
            <a:pPr lvl="0"/>
            <a:r>
              <a:rPr lang="en-US" sz="2400" b="1" dirty="0">
                <a:solidFill>
                  <a:srgbClr val="FF0000"/>
                </a:solidFill>
                <a:latin typeface="Times New Roman" panose="02020603050405020304" pitchFamily="18" charset="0"/>
                <a:ea typeface="Calibri" panose="020F0502020204030204" pitchFamily="34" charset="0"/>
              </a:rPr>
              <a:t>1471</a:t>
            </a:r>
            <a:endParaRPr lang="en-US" sz="2400" dirty="0">
              <a:solidFill>
                <a:srgbClr val="FF0000"/>
              </a:solidFill>
            </a:endParaRPr>
          </a:p>
        </p:txBody>
      </p:sp>
      <p:sp>
        <p:nvSpPr>
          <p:cNvPr id="6" name="Rectangle 5">
            <a:extLst>
              <a:ext uri="{FF2B5EF4-FFF2-40B4-BE49-F238E27FC236}">
                <a16:creationId xmlns:a16="http://schemas.microsoft.com/office/drawing/2014/main" id="{36158332-AB3C-4C8A-8BD4-6E8CA1765FBE}"/>
              </a:ext>
            </a:extLst>
          </p:cNvPr>
          <p:cNvSpPr/>
          <p:nvPr/>
        </p:nvSpPr>
        <p:spPr>
          <a:xfrm>
            <a:off x="6576582" y="2515884"/>
            <a:ext cx="783228" cy="461665"/>
          </a:xfrm>
          <a:prstGeom prst="rect">
            <a:avLst/>
          </a:prstGeom>
        </p:spPr>
        <p:txBody>
          <a:bodyPr wrap="none">
            <a:spAutoFit/>
          </a:bodyPr>
          <a:lstStyle/>
          <a:p>
            <a:pPr lvl="0"/>
            <a:r>
              <a:rPr lang="en-US" sz="2400" b="1" dirty="0">
                <a:solidFill>
                  <a:srgbClr val="FF00FF"/>
                </a:solidFill>
                <a:latin typeface="Times New Roman" panose="02020603050405020304" pitchFamily="18" charset="0"/>
                <a:ea typeface="Calibri" panose="020F0502020204030204" pitchFamily="34" charset="0"/>
              </a:rPr>
              <a:t>1611</a:t>
            </a:r>
            <a:endParaRPr lang="en-US" sz="2400" dirty="0">
              <a:solidFill>
                <a:srgbClr val="FF00FF"/>
              </a:solidFill>
            </a:endParaRPr>
          </a:p>
        </p:txBody>
      </p:sp>
      <p:sp>
        <p:nvSpPr>
          <p:cNvPr id="7" name="Rectangle 6">
            <a:extLst>
              <a:ext uri="{FF2B5EF4-FFF2-40B4-BE49-F238E27FC236}">
                <a16:creationId xmlns:a16="http://schemas.microsoft.com/office/drawing/2014/main" id="{070F94DB-9C26-4DE7-9135-E6D848DC7A18}"/>
              </a:ext>
            </a:extLst>
          </p:cNvPr>
          <p:cNvSpPr/>
          <p:nvPr/>
        </p:nvSpPr>
        <p:spPr>
          <a:xfrm>
            <a:off x="6847684" y="3210476"/>
            <a:ext cx="800219" cy="461665"/>
          </a:xfrm>
          <a:prstGeom prst="rect">
            <a:avLst/>
          </a:prstGeom>
        </p:spPr>
        <p:txBody>
          <a:bodyPr wrap="none">
            <a:spAutoFit/>
          </a:bodyPr>
          <a:lstStyle/>
          <a:p>
            <a:pPr lvl="0"/>
            <a:r>
              <a:rPr lang="en-US" sz="2400" b="1" dirty="0">
                <a:solidFill>
                  <a:srgbClr val="FF0000"/>
                </a:solidFill>
                <a:latin typeface="Times New Roman" panose="02020603050405020304" pitchFamily="18" charset="0"/>
                <a:ea typeface="Calibri" panose="020F0502020204030204" pitchFamily="34" charset="0"/>
              </a:rPr>
              <a:t>1653</a:t>
            </a:r>
            <a:endParaRPr lang="en-US" sz="2400" dirty="0">
              <a:solidFill>
                <a:srgbClr val="FF0000"/>
              </a:solidFill>
            </a:endParaRPr>
          </a:p>
        </p:txBody>
      </p:sp>
      <p:sp>
        <p:nvSpPr>
          <p:cNvPr id="8" name="Rectangle 7">
            <a:extLst>
              <a:ext uri="{FF2B5EF4-FFF2-40B4-BE49-F238E27FC236}">
                <a16:creationId xmlns:a16="http://schemas.microsoft.com/office/drawing/2014/main" id="{446791D2-9D55-4E2D-B8DA-324D477A8E4C}"/>
              </a:ext>
            </a:extLst>
          </p:cNvPr>
          <p:cNvSpPr/>
          <p:nvPr/>
        </p:nvSpPr>
        <p:spPr>
          <a:xfrm>
            <a:off x="6014172" y="3815388"/>
            <a:ext cx="800219" cy="461665"/>
          </a:xfrm>
          <a:prstGeom prst="rect">
            <a:avLst/>
          </a:prstGeom>
        </p:spPr>
        <p:txBody>
          <a:bodyPr wrap="none">
            <a:spAutoFit/>
          </a:bodyPr>
          <a:lstStyle/>
          <a:p>
            <a:pPr lvl="0"/>
            <a:r>
              <a:rPr lang="en-US" sz="2400" b="1" dirty="0">
                <a:solidFill>
                  <a:srgbClr val="FF0000"/>
                </a:solidFill>
                <a:latin typeface="Times New Roman" panose="02020603050405020304" pitchFamily="18" charset="0"/>
                <a:ea typeface="Calibri" panose="020F0502020204030204" pitchFamily="34" charset="0"/>
              </a:rPr>
              <a:t>1693</a:t>
            </a:r>
            <a:endParaRPr lang="en-US" sz="2400" dirty="0">
              <a:solidFill>
                <a:srgbClr val="FF0000"/>
              </a:solidFill>
            </a:endParaRPr>
          </a:p>
        </p:txBody>
      </p:sp>
      <p:sp>
        <p:nvSpPr>
          <p:cNvPr id="9" name="Rectangle 8">
            <a:extLst>
              <a:ext uri="{FF2B5EF4-FFF2-40B4-BE49-F238E27FC236}">
                <a16:creationId xmlns:a16="http://schemas.microsoft.com/office/drawing/2014/main" id="{54AC707E-98D7-4454-B97F-BDB10B033EA3}"/>
              </a:ext>
            </a:extLst>
          </p:cNvPr>
          <p:cNvSpPr/>
          <p:nvPr/>
        </p:nvSpPr>
        <p:spPr>
          <a:xfrm>
            <a:off x="2030912" y="3289608"/>
            <a:ext cx="1518364" cy="461665"/>
          </a:xfrm>
          <a:prstGeom prst="rect">
            <a:avLst/>
          </a:prstGeom>
        </p:spPr>
        <p:txBody>
          <a:bodyPr wrap="none">
            <a:spAutoFit/>
          </a:bodyPr>
          <a:lstStyle/>
          <a:p>
            <a:pPr lvl="0"/>
            <a:r>
              <a:rPr lang="en-US" sz="2400" b="1" dirty="0">
                <a:solidFill>
                  <a:srgbClr val="FF0000"/>
                </a:solidFill>
                <a:latin typeface="Times New Roman" panose="02020603050405020304" pitchFamily="18" charset="0"/>
                <a:ea typeface="Calibri" panose="020F0502020204030204" pitchFamily="34" charset="0"/>
              </a:rPr>
              <a:t>1620-1698</a:t>
            </a:r>
            <a:endParaRPr lang="en-US" sz="2400" dirty="0">
              <a:solidFill>
                <a:srgbClr val="FF0000"/>
              </a:solidFill>
            </a:endParaRPr>
          </a:p>
        </p:txBody>
      </p:sp>
      <p:sp>
        <p:nvSpPr>
          <p:cNvPr id="10" name="Rectangle 9">
            <a:extLst>
              <a:ext uri="{FF2B5EF4-FFF2-40B4-BE49-F238E27FC236}">
                <a16:creationId xmlns:a16="http://schemas.microsoft.com/office/drawing/2014/main" id="{6EE0C464-6450-4EDD-9AC6-AAF0EF0F9889}"/>
              </a:ext>
            </a:extLst>
          </p:cNvPr>
          <p:cNvSpPr/>
          <p:nvPr/>
        </p:nvSpPr>
        <p:spPr>
          <a:xfrm>
            <a:off x="3341310" y="4909152"/>
            <a:ext cx="800219" cy="461665"/>
          </a:xfrm>
          <a:prstGeom prst="rect">
            <a:avLst/>
          </a:prstGeom>
        </p:spPr>
        <p:txBody>
          <a:bodyPr wrap="none">
            <a:spAutoFit/>
          </a:bodyPr>
          <a:lstStyle/>
          <a:p>
            <a:pPr lvl="0"/>
            <a:r>
              <a:rPr lang="en-US" sz="2400" b="1" dirty="0">
                <a:solidFill>
                  <a:srgbClr val="FF00FF"/>
                </a:solidFill>
                <a:latin typeface="Times New Roman" panose="02020603050405020304" pitchFamily="18" charset="0"/>
                <a:ea typeface="Calibri" panose="020F0502020204030204" pitchFamily="34" charset="0"/>
              </a:rPr>
              <a:t>1757</a:t>
            </a:r>
            <a:endParaRPr lang="en-US" sz="2400" dirty="0">
              <a:solidFill>
                <a:srgbClr val="FF00FF"/>
              </a:solidFill>
            </a:endParaRPr>
          </a:p>
        </p:txBody>
      </p:sp>
      <p:sp>
        <p:nvSpPr>
          <p:cNvPr id="11" name="Rectangle 10">
            <a:extLst>
              <a:ext uri="{FF2B5EF4-FFF2-40B4-BE49-F238E27FC236}">
                <a16:creationId xmlns:a16="http://schemas.microsoft.com/office/drawing/2014/main" id="{85EBB28E-0C03-4C18-BD5D-255EFC77E874}"/>
              </a:ext>
            </a:extLst>
          </p:cNvPr>
          <p:cNvSpPr/>
          <p:nvPr/>
        </p:nvSpPr>
        <p:spPr>
          <a:xfrm>
            <a:off x="1060586" y="4589111"/>
            <a:ext cx="800219" cy="461665"/>
          </a:xfrm>
          <a:prstGeom prst="rect">
            <a:avLst/>
          </a:prstGeom>
        </p:spPr>
        <p:txBody>
          <a:bodyPr wrap="none">
            <a:spAutoFit/>
          </a:bodyPr>
          <a:lstStyle/>
          <a:p>
            <a:pPr lvl="0"/>
            <a:r>
              <a:rPr lang="en-US" sz="2400" b="1" dirty="0">
                <a:solidFill>
                  <a:srgbClr val="FF0000"/>
                </a:solidFill>
                <a:latin typeface="Times New Roman" panose="02020603050405020304" pitchFamily="18" charset="0"/>
                <a:ea typeface="Calibri" panose="020F0502020204030204" pitchFamily="34" charset="0"/>
              </a:rPr>
              <a:t>1708</a:t>
            </a:r>
            <a:endParaRPr lang="en-US" sz="2400" dirty="0">
              <a:solidFill>
                <a:srgbClr val="FF0000"/>
              </a:solidFill>
            </a:endParaRPr>
          </a:p>
        </p:txBody>
      </p:sp>
    </p:spTree>
    <p:extLst>
      <p:ext uri="{BB962C8B-B14F-4D97-AF65-F5344CB8AC3E}">
        <p14:creationId xmlns:p14="http://schemas.microsoft.com/office/powerpoint/2010/main" val="3253949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695575" y="2200275"/>
            <a:ext cx="6972300" cy="1477328"/>
          </a:xfrm>
          <a:prstGeom prst="rect">
            <a:avLst/>
          </a:prstGeom>
          <a:solidFill>
            <a:srgbClr val="FFFF00"/>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 TẬP</a:t>
            </a:r>
          </a:p>
        </p:txBody>
      </p:sp>
    </p:spTree>
    <p:extLst>
      <p:ext uri="{BB962C8B-B14F-4D97-AF65-F5344CB8AC3E}">
        <p14:creationId xmlns:p14="http://schemas.microsoft.com/office/powerpoint/2010/main" val="194683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24465" y="449879"/>
            <a:ext cx="11611896" cy="3795911"/>
          </a:xfrm>
          <a:prstGeom prst="rect">
            <a:avLst/>
          </a:prstGeom>
          <a:solidFill>
            <a:schemeClr val="accent3">
              <a:lumMod val="20000"/>
              <a:lumOff val="80000"/>
            </a:schemeClr>
          </a:solidFill>
          <a:ln w="28575">
            <a:solidFill>
              <a:schemeClr val="tx1"/>
            </a:solidFill>
          </a:ln>
        </p:spPr>
        <p:txBody>
          <a:bodyPr wrap="square">
            <a:spAutoFit/>
          </a:bodyPr>
          <a:lstStyle/>
          <a:p>
            <a:pPr algn="just">
              <a:spcBef>
                <a:spcPts val="100"/>
              </a:spcBef>
              <a:spcAft>
                <a:spcPts val="100"/>
              </a:spcAft>
            </a:pPr>
            <a:r>
              <a:rPr lang="vi-VN" sz="3900" b="1" u="sng" dirty="0">
                <a:solidFill>
                  <a:srgbClr val="0000FF"/>
                </a:solidFill>
                <a:latin typeface="Times New Roman" panose="02020603050405020304" pitchFamily="18" charset="0"/>
                <a:ea typeface="Calibri" panose="020F0502020204030204" pitchFamily="34" charset="0"/>
              </a:rPr>
              <a:t>Câu 1:</a:t>
            </a:r>
            <a:r>
              <a:rPr lang="en-US" sz="3900" b="1" dirty="0">
                <a:solidFill>
                  <a:srgbClr val="CC0099"/>
                </a:solidFill>
                <a:latin typeface="Times New Roman" panose="02020603050405020304" pitchFamily="18" charset="0"/>
                <a:ea typeface="Calibri" panose="020F0502020204030204" pitchFamily="34" charset="0"/>
              </a:rPr>
              <a:t> </a:t>
            </a:r>
            <a:r>
              <a:rPr lang="vi-VN" sz="3900" b="1" dirty="0">
                <a:solidFill>
                  <a:srgbClr val="CC0099"/>
                </a:solidFill>
                <a:latin typeface="Times New Roman" panose="02020603050405020304" pitchFamily="18" charset="0"/>
                <a:ea typeface="Calibri" panose="020F0502020204030204" pitchFamily="34" charset="0"/>
              </a:rPr>
              <a:t>Trong các thế kỉ XVI </a:t>
            </a:r>
            <a:r>
              <a:rPr lang="en-US" sz="3900" b="1" dirty="0">
                <a:solidFill>
                  <a:srgbClr val="CC0099"/>
                </a:solidFill>
                <a:latin typeface="Times New Roman" panose="02020603050405020304" pitchFamily="18" charset="0"/>
                <a:ea typeface="Calibri" panose="020F0502020204030204" pitchFamily="34" charset="0"/>
              </a:rPr>
              <a:t>-</a:t>
            </a:r>
            <a:r>
              <a:rPr lang="vi-VN" sz="3900" b="1" dirty="0">
                <a:solidFill>
                  <a:srgbClr val="CC0099"/>
                </a:solidFill>
                <a:latin typeface="Times New Roman" panose="02020603050405020304" pitchFamily="18" charset="0"/>
                <a:ea typeface="Calibri" panose="020F0502020204030204" pitchFamily="34" charset="0"/>
              </a:rPr>
              <a:t> XVIII, Đại Việt đã thực hiện quá trình khai phá ở khu vực nào sau đây?</a:t>
            </a:r>
            <a:endParaRPr lang="en-US" sz="3900" b="1" dirty="0">
              <a:solidFill>
                <a:srgbClr val="CC0099"/>
              </a:solidFill>
              <a:latin typeface="Calibri" panose="020F0502020204030204" pitchFamily="34" charset="0"/>
              <a:ea typeface="Calibri" panose="020F0502020204030204" pitchFamily="34" charset="0"/>
            </a:endParaRPr>
          </a:p>
          <a:p>
            <a:pPr algn="just">
              <a:spcBef>
                <a:spcPts val="100"/>
              </a:spcBef>
              <a:spcAft>
                <a:spcPts val="100"/>
              </a:spcAft>
            </a:pPr>
            <a:r>
              <a:rPr lang="en-US" sz="3900" b="1" dirty="0">
                <a:latin typeface="Times New Roman" panose="02020603050405020304" pitchFamily="18" charset="0"/>
                <a:ea typeface="Calibri" panose="020F0502020204030204" pitchFamily="34" charset="0"/>
              </a:rPr>
              <a:t>	</a:t>
            </a:r>
            <a:r>
              <a:rPr lang="vi-VN" sz="3900" b="1" dirty="0">
                <a:latin typeface="Times New Roman" panose="02020603050405020304" pitchFamily="18" charset="0"/>
                <a:ea typeface="Calibri" panose="020F0502020204030204" pitchFamily="34" charset="0"/>
              </a:rPr>
              <a:t>A. Bắc Bộ và Bắc Trung Bộ.</a:t>
            </a:r>
            <a:endParaRPr lang="en-US" sz="3900" b="1" dirty="0">
              <a:latin typeface="Calibri" panose="020F0502020204030204" pitchFamily="34" charset="0"/>
              <a:ea typeface="Calibri" panose="020F0502020204030204" pitchFamily="34" charset="0"/>
            </a:endParaRPr>
          </a:p>
          <a:p>
            <a:pPr algn="just">
              <a:spcBef>
                <a:spcPts val="100"/>
              </a:spcBef>
              <a:spcAft>
                <a:spcPts val="100"/>
              </a:spcAft>
            </a:pPr>
            <a:r>
              <a:rPr lang="en-US" sz="3900" b="1" dirty="0">
                <a:solidFill>
                  <a:srgbClr val="FF0000"/>
                </a:solidFill>
                <a:latin typeface="Times New Roman" panose="02020603050405020304" pitchFamily="18" charset="0"/>
                <a:ea typeface="Calibri" panose="020F0502020204030204" pitchFamily="34" charset="0"/>
              </a:rPr>
              <a:t>	</a:t>
            </a:r>
            <a:r>
              <a:rPr lang="vi-VN" sz="3900" b="1" dirty="0">
                <a:latin typeface="Times New Roman" panose="02020603050405020304" pitchFamily="18" charset="0"/>
                <a:ea typeface="Calibri" panose="020F0502020204030204" pitchFamily="34" charset="0"/>
              </a:rPr>
              <a:t>B. Nam Trung Bộ và Nam Bộ.</a:t>
            </a:r>
            <a:endParaRPr lang="en-US" sz="3900" b="1" dirty="0">
              <a:latin typeface="Calibri" panose="020F0502020204030204" pitchFamily="34" charset="0"/>
              <a:ea typeface="Calibri" panose="020F0502020204030204" pitchFamily="34" charset="0"/>
            </a:endParaRPr>
          </a:p>
          <a:p>
            <a:pPr algn="just">
              <a:spcBef>
                <a:spcPts val="100"/>
              </a:spcBef>
              <a:spcAft>
                <a:spcPts val="100"/>
              </a:spcAft>
            </a:pPr>
            <a:r>
              <a:rPr lang="en-US" sz="3900" b="1" dirty="0">
                <a:latin typeface="Times New Roman" panose="02020603050405020304" pitchFamily="18" charset="0"/>
                <a:ea typeface="Calibri" panose="020F0502020204030204" pitchFamily="34" charset="0"/>
              </a:rPr>
              <a:t>	</a:t>
            </a:r>
            <a:r>
              <a:rPr lang="vi-VN" sz="3900" b="1" dirty="0">
                <a:latin typeface="Times New Roman" panose="02020603050405020304" pitchFamily="18" charset="0"/>
                <a:ea typeface="Calibri" panose="020F0502020204030204" pitchFamily="34" charset="0"/>
              </a:rPr>
              <a:t>C. Nam Trung Bộ. </a:t>
            </a:r>
            <a:endParaRPr lang="en-US" sz="3900" b="1" dirty="0">
              <a:latin typeface="Calibri" panose="020F0502020204030204" pitchFamily="34" charset="0"/>
              <a:ea typeface="Calibri" panose="020F0502020204030204" pitchFamily="34" charset="0"/>
            </a:endParaRPr>
          </a:p>
          <a:p>
            <a:pPr algn="just">
              <a:spcBef>
                <a:spcPts val="100"/>
              </a:spcBef>
              <a:spcAft>
                <a:spcPts val="100"/>
              </a:spcAft>
            </a:pPr>
            <a:r>
              <a:rPr lang="en-US" sz="3900" b="1" dirty="0">
                <a:latin typeface="Times New Roman" panose="02020603050405020304" pitchFamily="18" charset="0"/>
                <a:ea typeface="Calibri" panose="020F0502020204030204" pitchFamily="34" charset="0"/>
              </a:rPr>
              <a:t>	</a:t>
            </a:r>
            <a:r>
              <a:rPr lang="vi-VN" sz="3900" b="1" dirty="0">
                <a:latin typeface="Times New Roman" panose="02020603050405020304" pitchFamily="18" charset="0"/>
                <a:ea typeface="Calibri" panose="020F0502020204030204" pitchFamily="34" charset="0"/>
              </a:rPr>
              <a:t>D. Trung du và miền núi phía Bắc.</a:t>
            </a:r>
            <a:endParaRPr lang="en-US" sz="3900" b="1" dirty="0">
              <a:effectLst/>
              <a:latin typeface="Calibri" panose="020F0502020204030204" pitchFamily="34" charset="0"/>
              <a:ea typeface="Calibri" panose="020F0502020204030204" pitchFamily="34" charset="0"/>
            </a:endParaRPr>
          </a:p>
        </p:txBody>
      </p:sp>
      <p:sp>
        <p:nvSpPr>
          <p:cNvPr id="4" name="Oval 3"/>
          <p:cNvSpPr/>
          <p:nvPr/>
        </p:nvSpPr>
        <p:spPr>
          <a:xfrm>
            <a:off x="1051560" y="2263140"/>
            <a:ext cx="791308" cy="73152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42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01444" y="241897"/>
            <a:ext cx="11523407" cy="3888244"/>
          </a:xfrm>
          <a:prstGeom prst="rect">
            <a:avLst/>
          </a:prstGeom>
          <a:solidFill>
            <a:schemeClr val="accent3">
              <a:lumMod val="20000"/>
              <a:lumOff val="80000"/>
            </a:schemeClr>
          </a:solidFill>
          <a:ln w="28575">
            <a:solidFill>
              <a:schemeClr val="tx1"/>
            </a:solidFill>
          </a:ln>
        </p:spPr>
        <p:txBody>
          <a:bodyPr wrap="square">
            <a:spAutoFit/>
          </a:bodyPr>
          <a:lstStyle/>
          <a:p>
            <a:pPr algn="just">
              <a:spcBef>
                <a:spcPts val="100"/>
              </a:spcBef>
              <a:spcAft>
                <a:spcPts val="100"/>
              </a:spcAft>
            </a:pPr>
            <a:r>
              <a:rPr lang="vi-VN" sz="4000" b="1" u="sng" dirty="0">
                <a:solidFill>
                  <a:srgbClr val="0000FF"/>
                </a:solidFill>
                <a:latin typeface="Times New Roman" panose="02020603050405020304" pitchFamily="18" charset="0"/>
                <a:ea typeface="Calibri" panose="020F0502020204030204" pitchFamily="34" charset="0"/>
              </a:rPr>
              <a:t>Câu </a:t>
            </a:r>
            <a:r>
              <a:rPr lang="en-US" sz="4000" b="1" u="sng" dirty="0">
                <a:solidFill>
                  <a:srgbClr val="0000FF"/>
                </a:solidFill>
                <a:latin typeface="Times New Roman" panose="02020603050405020304" pitchFamily="18" charset="0"/>
                <a:ea typeface="Calibri" panose="020F0502020204030204" pitchFamily="34" charset="0"/>
              </a:rPr>
              <a:t>2</a:t>
            </a:r>
            <a:r>
              <a:rPr lang="vi-VN" sz="4000" b="1" u="sng" dirty="0">
                <a:solidFill>
                  <a:srgbClr val="0000FF"/>
                </a:solidFill>
                <a:latin typeface="Times New Roman" panose="02020603050405020304" pitchFamily="18" charset="0"/>
                <a:ea typeface="Calibri" panose="020F0502020204030204" pitchFamily="34" charset="0"/>
              </a:rPr>
              <a:t>:</a:t>
            </a:r>
            <a:r>
              <a:rPr lang="vi-VN" sz="4000" b="1" dirty="0">
                <a:solidFill>
                  <a:srgbClr val="CC0099"/>
                </a:solidFill>
                <a:latin typeface="Times New Roman" panose="02020603050405020304" pitchFamily="18" charset="0"/>
                <a:ea typeface="Calibri" panose="020F0502020204030204" pitchFamily="34" charset="0"/>
              </a:rPr>
              <a:t> Khi mới thành lập, phủ Gia Định bao gồm dinh nào?</a:t>
            </a:r>
            <a:endParaRPr lang="en-US" sz="4000" b="1" dirty="0">
              <a:solidFill>
                <a:srgbClr val="CC0099"/>
              </a:solidFill>
              <a:latin typeface="Calibri" panose="020F0502020204030204" pitchFamily="34" charset="0"/>
              <a:ea typeface="Calibri" panose="020F0502020204030204" pitchFamily="34" charset="0"/>
            </a:endParaRPr>
          </a:p>
          <a:p>
            <a:pPr algn="just">
              <a:spcBef>
                <a:spcPts val="100"/>
              </a:spcBef>
              <a:spcAft>
                <a:spcPts val="100"/>
              </a:spcAft>
            </a:pPr>
            <a:r>
              <a:rPr lang="en-US" sz="4000" b="1" dirty="0">
                <a:solidFill>
                  <a:srgbClr val="FF0000"/>
                </a:solidFill>
                <a:latin typeface="Times New Roman" panose="02020603050405020304" pitchFamily="18" charset="0"/>
                <a:ea typeface="Calibri" panose="020F0502020204030204" pitchFamily="34" charset="0"/>
              </a:rPr>
              <a:t>	</a:t>
            </a:r>
            <a:r>
              <a:rPr lang="vi-VN" sz="4000" b="1" dirty="0">
                <a:latin typeface="Times New Roman" panose="02020603050405020304" pitchFamily="18" charset="0"/>
                <a:ea typeface="Calibri" panose="020F0502020204030204" pitchFamily="34" charset="0"/>
              </a:rPr>
              <a:t>A. Dinh Trấn Biên và dinh Phiên Trấn.</a:t>
            </a:r>
            <a:endParaRPr lang="en-US" sz="4000" b="1" dirty="0">
              <a:latin typeface="Calibri" panose="020F0502020204030204" pitchFamily="34" charset="0"/>
              <a:ea typeface="Calibri" panose="020F0502020204030204" pitchFamily="34" charset="0"/>
            </a:endParaRPr>
          </a:p>
          <a:p>
            <a:pPr algn="just">
              <a:spcBef>
                <a:spcPts val="100"/>
              </a:spcBef>
              <a:spcAft>
                <a:spcPts val="100"/>
              </a:spcAft>
            </a:pPr>
            <a:r>
              <a:rPr lang="en-US" sz="4000" b="1" dirty="0">
                <a:latin typeface="Times New Roman" panose="02020603050405020304" pitchFamily="18" charset="0"/>
                <a:ea typeface="Calibri" panose="020F0502020204030204" pitchFamily="34" charset="0"/>
              </a:rPr>
              <a:t>	</a:t>
            </a:r>
            <a:r>
              <a:rPr lang="vi-VN" sz="4000" b="1" dirty="0">
                <a:latin typeface="Times New Roman" panose="02020603050405020304" pitchFamily="18" charset="0"/>
                <a:ea typeface="Calibri" panose="020F0502020204030204" pitchFamily="34" charset="0"/>
              </a:rPr>
              <a:t>B. Dinh Vũ Xá và dinh Bố Chính.</a:t>
            </a:r>
            <a:endParaRPr lang="en-US" sz="4000" b="1" dirty="0">
              <a:latin typeface="Calibri" panose="020F0502020204030204" pitchFamily="34" charset="0"/>
              <a:ea typeface="Calibri" panose="020F0502020204030204" pitchFamily="34" charset="0"/>
            </a:endParaRPr>
          </a:p>
          <a:p>
            <a:pPr algn="just">
              <a:spcBef>
                <a:spcPts val="100"/>
              </a:spcBef>
              <a:spcAft>
                <a:spcPts val="100"/>
              </a:spcAft>
            </a:pPr>
            <a:r>
              <a:rPr lang="en-US" sz="4000" b="1" dirty="0">
                <a:latin typeface="Times New Roman" panose="02020603050405020304" pitchFamily="18" charset="0"/>
                <a:ea typeface="Calibri" panose="020F0502020204030204" pitchFamily="34" charset="0"/>
              </a:rPr>
              <a:t>	</a:t>
            </a:r>
            <a:r>
              <a:rPr lang="vi-VN" sz="4000" b="1" dirty="0">
                <a:latin typeface="Times New Roman" panose="02020603050405020304" pitchFamily="18" charset="0"/>
                <a:ea typeface="Calibri" panose="020F0502020204030204" pitchFamily="34" charset="0"/>
              </a:rPr>
              <a:t>C. Dinh Bình Khang va dinh Bình Thuận.</a:t>
            </a:r>
            <a:endParaRPr lang="en-US" sz="4000" b="1" dirty="0">
              <a:latin typeface="Calibri" panose="020F0502020204030204" pitchFamily="34" charset="0"/>
              <a:ea typeface="Calibri" panose="020F0502020204030204" pitchFamily="34" charset="0"/>
            </a:endParaRPr>
          </a:p>
          <a:p>
            <a:pPr algn="just">
              <a:spcBef>
                <a:spcPts val="100"/>
              </a:spcBef>
              <a:spcAft>
                <a:spcPts val="100"/>
              </a:spcAft>
            </a:pPr>
            <a:r>
              <a:rPr lang="en-US" sz="4000" b="1" dirty="0">
                <a:latin typeface="Times New Roman" panose="02020603050405020304" pitchFamily="18" charset="0"/>
                <a:ea typeface="Calibri" panose="020F0502020204030204" pitchFamily="34" charset="0"/>
              </a:rPr>
              <a:t>	</a:t>
            </a:r>
            <a:r>
              <a:rPr lang="vi-VN" sz="4000" b="1" dirty="0">
                <a:latin typeface="Times New Roman" panose="02020603050405020304" pitchFamily="18" charset="0"/>
                <a:ea typeface="Calibri" panose="020F0502020204030204" pitchFamily="34" charset="0"/>
              </a:rPr>
              <a:t>D. Dinh Long Hồ và dinh Phú Yên.</a:t>
            </a:r>
            <a:endParaRPr lang="en-US" sz="4000" b="1" dirty="0">
              <a:effectLst/>
              <a:latin typeface="Calibri" panose="020F0502020204030204" pitchFamily="34" charset="0"/>
              <a:ea typeface="Calibri" panose="020F0502020204030204" pitchFamily="34" charset="0"/>
            </a:endParaRPr>
          </a:p>
        </p:txBody>
      </p:sp>
      <p:sp>
        <p:nvSpPr>
          <p:cNvPr id="3" name="Oval 2"/>
          <p:cNvSpPr/>
          <p:nvPr/>
        </p:nvSpPr>
        <p:spPr>
          <a:xfrm>
            <a:off x="1179871" y="1396181"/>
            <a:ext cx="1022554" cy="981259"/>
          </a:xfrm>
          <a:prstGeom prst="ellipse">
            <a:avLst/>
          </a:prstGeom>
          <a:noFill/>
          <a:ln w="76200">
            <a:solidFill>
              <a:srgbClr val="FF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24465" y="449879"/>
            <a:ext cx="11611896" cy="3785652"/>
          </a:xfrm>
          <a:prstGeom prst="rect">
            <a:avLst/>
          </a:prstGeom>
          <a:solidFill>
            <a:schemeClr val="accent3">
              <a:lumMod val="20000"/>
              <a:lumOff val="80000"/>
            </a:schemeClr>
          </a:solidFill>
          <a:ln w="28575">
            <a:solidFill>
              <a:schemeClr val="tx1"/>
            </a:solidFill>
          </a:ln>
        </p:spPr>
        <p:txBody>
          <a:bodyPr wrap="square">
            <a:spAutoFit/>
          </a:bodyPr>
          <a:lstStyle/>
          <a:p>
            <a:pPr algn="just">
              <a:spcAft>
                <a:spcPts val="0"/>
              </a:spcAft>
            </a:pPr>
            <a:r>
              <a:rPr kumimoji="0" lang="vi-VN" sz="3900" b="1"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rPr>
              <a:t>Câu </a:t>
            </a:r>
            <a:r>
              <a:rPr lang="en-US" sz="3900" b="1" u="sng" noProof="0" dirty="0">
                <a:solidFill>
                  <a:srgbClr val="0000FF"/>
                </a:solidFill>
                <a:latin typeface="Times New Roman" panose="02020603050405020304" pitchFamily="18" charset="0"/>
                <a:ea typeface="Calibri" panose="020F0502020204030204" pitchFamily="34" charset="0"/>
              </a:rPr>
              <a:t>3</a:t>
            </a:r>
            <a:r>
              <a:rPr kumimoji="0" lang="vi-VN" sz="3900" b="1"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rPr>
              <a:t>:</a:t>
            </a:r>
            <a:r>
              <a:rPr kumimoji="0" lang="en-US" sz="3900" b="1" i="0" u="none" strike="noStrike" kern="1200" cap="none" spc="0" normalizeH="0" baseline="0" noProof="0" dirty="0">
                <a:ln>
                  <a:noFill/>
                </a:ln>
                <a:solidFill>
                  <a:srgbClr val="CC0099"/>
                </a:solidFill>
                <a:effectLst/>
                <a:uLnTx/>
                <a:uFillTx/>
                <a:latin typeface="Times New Roman" panose="02020603050405020304" pitchFamily="18" charset="0"/>
                <a:ea typeface="Calibri" panose="020F0502020204030204" pitchFamily="34" charset="0"/>
              </a:rPr>
              <a:t> </a:t>
            </a:r>
            <a:r>
              <a:rPr lang="en-US" sz="4000" b="1" dirty="0" err="1">
                <a:solidFill>
                  <a:srgbClr val="FF00FF"/>
                </a:solidFill>
                <a:latin typeface="Times New Roman" panose="02020603050405020304" pitchFamily="18" charset="0"/>
                <a:ea typeface="Times New Roman" panose="02020603050405020304" pitchFamily="18" charset="0"/>
              </a:rPr>
              <a:t>Năm</a:t>
            </a:r>
            <a:r>
              <a:rPr lang="en-US" sz="4000" b="1" dirty="0">
                <a:solidFill>
                  <a:srgbClr val="FF00FF"/>
                </a:solidFill>
                <a:latin typeface="Times New Roman" panose="02020603050405020304" pitchFamily="18" charset="0"/>
                <a:ea typeface="Times New Roman" panose="02020603050405020304" pitchFamily="18" charset="0"/>
              </a:rPr>
              <a:t> 1693, </a:t>
            </a:r>
            <a:r>
              <a:rPr lang="en-US" sz="4000" b="1" dirty="0" err="1">
                <a:solidFill>
                  <a:srgbClr val="FF00FF"/>
                </a:solidFill>
                <a:latin typeface="Times New Roman" panose="02020603050405020304" pitchFamily="18" charset="0"/>
                <a:ea typeface="Times New Roman" panose="02020603050405020304" pitchFamily="18" charset="0"/>
              </a:rPr>
              <a:t>phần</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đất</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của</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Chiêm</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Thành</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Ninh</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Thuận-Bình</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Thuận</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được</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sáp</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nhập</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thành</a:t>
            </a:r>
            <a:endParaRPr lang="en-US" sz="4400" b="1" dirty="0">
              <a:solidFill>
                <a:srgbClr val="FF00FF"/>
              </a:solidFill>
              <a:latin typeface="Times New Roman" panose="02020603050405020304" pitchFamily="18" charset="0"/>
              <a:ea typeface="Times New Roman" panose="02020603050405020304" pitchFamily="18" charset="0"/>
            </a:endParaRPr>
          </a:p>
          <a:p>
            <a:pPr algn="just">
              <a:spcAft>
                <a:spcPts val="0"/>
              </a:spcAft>
            </a:pPr>
            <a:r>
              <a:rPr lang="en-US" sz="4000" b="1" dirty="0">
                <a:latin typeface="Times New Roman" panose="02020603050405020304" pitchFamily="18" charset="0"/>
                <a:ea typeface="Times New Roman" panose="02020603050405020304" pitchFamily="18" charset="0"/>
              </a:rPr>
              <a:t>	A. </a:t>
            </a:r>
            <a:r>
              <a:rPr lang="en-US" sz="4000" b="1" dirty="0" err="1">
                <a:latin typeface="Times New Roman" panose="02020603050405020304" pitchFamily="18" charset="0"/>
                <a:ea typeface="Times New Roman" panose="02020603050405020304" pitchFamily="18" charset="0"/>
              </a:rPr>
              <a:t>một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trấn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Đàng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Trong</a:t>
            </a:r>
            <a:r>
              <a:rPr lang="en-US" sz="4000" b="1" dirty="0">
                <a:latin typeface="Times New Roman" panose="02020603050405020304" pitchFamily="18" charset="0"/>
                <a:ea typeface="Times New Roman" panose="02020603050405020304" pitchFamily="18" charset="0"/>
              </a:rPr>
              <a:t>.                 </a:t>
            </a:r>
            <a:endParaRPr lang="en-US" sz="4400" b="1" dirty="0">
              <a:latin typeface="Times New Roman" panose="02020603050405020304" pitchFamily="18" charset="0"/>
              <a:ea typeface="Times New Roman" panose="02020603050405020304" pitchFamily="18" charset="0"/>
            </a:endParaRPr>
          </a:p>
          <a:p>
            <a:pPr algn="just">
              <a:spcAft>
                <a:spcPts val="0"/>
              </a:spcAft>
            </a:pPr>
            <a:r>
              <a:rPr lang="en-US" sz="4000" b="1" dirty="0">
                <a:latin typeface="Times New Roman" panose="02020603050405020304" pitchFamily="18" charset="0"/>
                <a:ea typeface="Times New Roman" panose="02020603050405020304" pitchFamily="18" charset="0"/>
              </a:rPr>
              <a:t>	B. </a:t>
            </a:r>
            <a:r>
              <a:rPr lang="en-US" sz="4000" b="1" dirty="0" err="1">
                <a:latin typeface="Times New Roman" panose="02020603050405020304" pitchFamily="18" charset="0"/>
                <a:ea typeface="Times New Roman" panose="02020603050405020304" pitchFamily="18" charset="0"/>
              </a:rPr>
              <a:t>một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xứ</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Đàng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Ngoài</a:t>
            </a:r>
            <a:r>
              <a:rPr lang="en-US" sz="4000" b="1" dirty="0">
                <a:latin typeface="Times New Roman" panose="02020603050405020304" pitchFamily="18" charset="0"/>
                <a:ea typeface="Times New Roman" panose="02020603050405020304" pitchFamily="18" charset="0"/>
              </a:rPr>
              <a:t>.</a:t>
            </a:r>
            <a:endParaRPr lang="en-US" sz="4400" b="1" dirty="0">
              <a:latin typeface="Times New Roman" panose="02020603050405020304" pitchFamily="18" charset="0"/>
              <a:ea typeface="Times New Roman" panose="02020603050405020304" pitchFamily="18" charset="0"/>
            </a:endParaRPr>
          </a:p>
          <a:p>
            <a:pPr algn="just">
              <a:spcAft>
                <a:spcPts val="0"/>
              </a:spcAft>
            </a:pPr>
            <a:r>
              <a:rPr lang="en-US" sz="4000" b="1" dirty="0">
                <a:latin typeface="Times New Roman" panose="02020603050405020304" pitchFamily="18" charset="0"/>
                <a:ea typeface="Times New Roman" panose="02020603050405020304" pitchFamily="18" charset="0"/>
              </a:rPr>
              <a:t>	C. </a:t>
            </a:r>
            <a:r>
              <a:rPr lang="en-US" sz="4000" b="1" dirty="0" err="1">
                <a:latin typeface="Times New Roman" panose="02020603050405020304" pitchFamily="18" charset="0"/>
                <a:ea typeface="Times New Roman" panose="02020603050405020304" pitchFamily="18" charset="0"/>
              </a:rPr>
              <a:t>một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phủ</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thuộc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Ninh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Thuận</a:t>
            </a:r>
            <a:r>
              <a:rPr lang="en-US" sz="4000" b="1" dirty="0">
                <a:latin typeface="Times New Roman" panose="02020603050405020304" pitchFamily="18" charset="0"/>
                <a:ea typeface="Times New Roman" panose="02020603050405020304" pitchFamily="18" charset="0"/>
              </a:rPr>
              <a:t>.              </a:t>
            </a:r>
            <a:endParaRPr lang="en-US" sz="4400" b="1" dirty="0">
              <a:latin typeface="Times New Roman" panose="02020603050405020304" pitchFamily="18" charset="0"/>
              <a:ea typeface="Times New Roman" panose="02020603050405020304" pitchFamily="18" charset="0"/>
            </a:endParaRPr>
          </a:p>
          <a:p>
            <a:pPr algn="just">
              <a:spcAft>
                <a:spcPts val="0"/>
              </a:spcAft>
            </a:pPr>
            <a:r>
              <a:rPr lang="en-US" sz="4000" b="1" dirty="0">
                <a:latin typeface="Times New Roman" panose="02020603050405020304" pitchFamily="18" charset="0"/>
                <a:ea typeface="Times New Roman" panose="02020603050405020304" pitchFamily="18" charset="0"/>
              </a:rPr>
              <a:t>	D. </a:t>
            </a:r>
            <a:r>
              <a:rPr lang="en-US" sz="4000" b="1" dirty="0" err="1">
                <a:latin typeface="Times New Roman" panose="02020603050405020304" pitchFamily="18" charset="0"/>
                <a:ea typeface="Times New Roman" panose="02020603050405020304" pitchFamily="18" charset="0"/>
              </a:rPr>
              <a:t>một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lộ</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thuộc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Bình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Thuận</a:t>
            </a:r>
            <a:r>
              <a:rPr lang="en-US" sz="4000" b="1" dirty="0">
                <a:latin typeface="Times New Roman" panose="02020603050405020304" pitchFamily="18" charset="0"/>
                <a:ea typeface="Times New Roman" panose="02020603050405020304" pitchFamily="18" charset="0"/>
              </a:rPr>
              <a:t>.</a:t>
            </a:r>
            <a:endParaRPr lang="en-US" sz="4400" b="1" dirty="0">
              <a:effectLst/>
              <a:latin typeface="Times New Roman" panose="02020603050405020304" pitchFamily="18" charset="0"/>
              <a:ea typeface="Times New Roman" panose="02020603050405020304" pitchFamily="18" charset="0"/>
            </a:endParaRPr>
          </a:p>
        </p:txBody>
      </p:sp>
      <p:sp>
        <p:nvSpPr>
          <p:cNvPr id="4" name="Oval 3"/>
          <p:cNvSpPr/>
          <p:nvPr/>
        </p:nvSpPr>
        <p:spPr>
          <a:xfrm>
            <a:off x="1097279" y="1730325"/>
            <a:ext cx="872197" cy="618980"/>
          </a:xfrm>
          <a:prstGeom prst="ellipse">
            <a:avLst/>
          </a:prstGeom>
          <a:noFill/>
          <a:ln w="76200">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68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94BF02-629E-447D-93E8-3B56F75AD6DF}"/>
              </a:ext>
            </a:extLst>
          </p:cNvPr>
          <p:cNvSpPr/>
          <p:nvPr/>
        </p:nvSpPr>
        <p:spPr>
          <a:xfrm>
            <a:off x="3048000" y="-30884"/>
            <a:ext cx="6096000" cy="830997"/>
          </a:xfrm>
          <a:prstGeom prst="rect">
            <a:avLst/>
          </a:prstGeom>
        </p:spPr>
        <p:txBody>
          <a:bodyPr>
            <a:spAutoFit/>
          </a:bodyPr>
          <a:lstStyle/>
          <a:p>
            <a:pPr marL="0" marR="0" lvl="0" indent="0" algn="ctr" defTabSz="685800" rtl="0" eaLnBrk="1" fontAlgn="auto" latinLnBrk="0" hangingPunct="1">
              <a:lnSpc>
                <a:spcPct val="100000"/>
              </a:lnSpc>
              <a:spcBef>
                <a:spcPts val="450"/>
              </a:spcBef>
              <a:spcAft>
                <a:spcPts val="0"/>
              </a:spcAft>
              <a:buClrTx/>
              <a:buSzTx/>
              <a:buFontTx/>
              <a:buNone/>
              <a:tabLst/>
              <a:defRPr/>
            </a:pPr>
            <a:r>
              <a:rPr kumimoji="0" lang="en-US" sz="4800" b="1" i="0" u="none" strike="noStrike" kern="1200" cap="none" spc="0" normalizeH="0" baseline="0" noProof="0" dirty="0">
                <a:ln>
                  <a:noFill/>
                </a:ln>
                <a:solidFill>
                  <a:srgbClr val="FF00FF"/>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KHỞI ĐỘNG</a:t>
            </a:r>
          </a:p>
        </p:txBody>
      </p:sp>
      <p:pic>
        <p:nvPicPr>
          <p:cNvPr id="5" name="Picture 4">
            <a:extLst>
              <a:ext uri="{FF2B5EF4-FFF2-40B4-BE49-F238E27FC236}">
                <a16:creationId xmlns:a16="http://schemas.microsoft.com/office/drawing/2014/main" id="{5B4DB95A-BF83-49D2-B0A5-41DFBAF941B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689317"/>
            <a:ext cx="11858942" cy="5894363"/>
          </a:xfrm>
          <a:prstGeom prst="rect">
            <a:avLst/>
          </a:prstGeom>
          <a:noFill/>
          <a:ln>
            <a:noFill/>
          </a:ln>
        </p:spPr>
      </p:pic>
    </p:spTree>
    <p:extLst>
      <p:ext uri="{BB962C8B-B14F-4D97-AF65-F5344CB8AC3E}">
        <p14:creationId xmlns:p14="http://schemas.microsoft.com/office/powerpoint/2010/main" val="2805349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01444" y="241897"/>
            <a:ext cx="11523407" cy="3785652"/>
          </a:xfrm>
          <a:prstGeom prst="rect">
            <a:avLst/>
          </a:prstGeom>
          <a:solidFill>
            <a:schemeClr val="accent3">
              <a:lumMod val="20000"/>
              <a:lumOff val="80000"/>
            </a:schemeClr>
          </a:solidFill>
          <a:ln w="28575">
            <a:solidFill>
              <a:schemeClr val="tx1"/>
            </a:solidFill>
          </a:ln>
        </p:spPr>
        <p:txBody>
          <a:bodyPr wrap="square">
            <a:spAutoFit/>
          </a:bodyPr>
          <a:lstStyle/>
          <a:p>
            <a:pPr algn="just">
              <a:spcAft>
                <a:spcPts val="0"/>
              </a:spcAft>
            </a:pPr>
            <a:r>
              <a:rPr kumimoji="0" lang="vi-VN" sz="4000" b="1"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rPr>
              <a:t>Câu </a:t>
            </a:r>
            <a:r>
              <a:rPr lang="en-US" sz="4000" b="1" u="sng" dirty="0">
                <a:solidFill>
                  <a:srgbClr val="0000FF"/>
                </a:solidFill>
                <a:latin typeface="Times New Roman" panose="02020603050405020304" pitchFamily="18" charset="0"/>
                <a:ea typeface="Calibri" panose="020F0502020204030204" pitchFamily="34" charset="0"/>
              </a:rPr>
              <a:t>4</a:t>
            </a:r>
            <a:r>
              <a:rPr kumimoji="0" lang="vi-VN" sz="4000" b="1"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rPr>
              <a:t>:</a:t>
            </a:r>
            <a:r>
              <a:rPr kumimoji="0" lang="vi-VN" sz="4000" b="1" i="0" u="none" strike="noStrike" kern="1200" cap="none" spc="0" normalizeH="0" baseline="0" noProof="0" dirty="0">
                <a:ln>
                  <a:noFill/>
                </a:ln>
                <a:solidFill>
                  <a:srgbClr val="CC0099"/>
                </a:solidFill>
                <a:effectLst/>
                <a:uLnTx/>
                <a:uFillTx/>
                <a:latin typeface="Times New Roman" panose="02020603050405020304" pitchFamily="18" charset="0"/>
                <a:ea typeface="Calibri" panose="020F0502020204030204" pitchFamily="34" charset="0"/>
              </a:rPr>
              <a:t> </a:t>
            </a:r>
            <a:r>
              <a:rPr lang="en-US" sz="4000" b="1" dirty="0" err="1">
                <a:solidFill>
                  <a:srgbClr val="FF00FF"/>
                </a:solidFill>
                <a:latin typeface="Times New Roman" panose="02020603050405020304" pitchFamily="18" charset="0"/>
                <a:ea typeface="Times New Roman" panose="02020603050405020304" pitchFamily="18" charset="0"/>
              </a:rPr>
              <a:t>Gia</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Định</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là</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tên</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gọi</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xưa</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của</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thành</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phố</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nào</a:t>
            </a:r>
            <a:r>
              <a:rPr lang="en-US" sz="4000" b="1" dirty="0">
                <a:solidFill>
                  <a:srgbClr val="FF00FF"/>
                </a:solidFill>
                <a:latin typeface="Times New Roman" panose="02020603050405020304" pitchFamily="18" charset="0"/>
                <a:ea typeface="Times New Roman" panose="02020603050405020304" pitchFamily="18" charset="0"/>
              </a:rPr>
              <a:t> </a:t>
            </a:r>
            <a:r>
              <a:rPr lang="en-US" sz="4000" b="1" dirty="0" err="1">
                <a:solidFill>
                  <a:srgbClr val="FF00FF"/>
                </a:solidFill>
                <a:latin typeface="Times New Roman" panose="02020603050405020304" pitchFamily="18" charset="0"/>
                <a:ea typeface="Times New Roman" panose="02020603050405020304" pitchFamily="18" charset="0"/>
              </a:rPr>
              <a:t>ngày</a:t>
            </a:r>
            <a:r>
              <a:rPr lang="en-US" sz="4000" b="1" dirty="0">
                <a:solidFill>
                  <a:srgbClr val="FF00FF"/>
                </a:solidFill>
                <a:latin typeface="Times New Roman" panose="02020603050405020304" pitchFamily="18" charset="0"/>
                <a:ea typeface="Times New Roman" panose="02020603050405020304" pitchFamily="18" charset="0"/>
              </a:rPr>
              <a:t> nay?</a:t>
            </a:r>
            <a:endParaRPr lang="en-US" sz="4400" b="1" dirty="0">
              <a:solidFill>
                <a:srgbClr val="FF00FF"/>
              </a:solidFill>
              <a:latin typeface="Times New Roman" panose="02020603050405020304" pitchFamily="18" charset="0"/>
              <a:ea typeface="Times New Roman" panose="02020603050405020304" pitchFamily="18" charset="0"/>
            </a:endParaRPr>
          </a:p>
          <a:p>
            <a:pPr algn="just">
              <a:spcAft>
                <a:spcPts val="0"/>
              </a:spcAft>
            </a:pPr>
            <a:r>
              <a:rPr lang="en-US" sz="4000" b="1" dirty="0">
                <a:latin typeface="Times New Roman" panose="02020603050405020304" pitchFamily="18" charset="0"/>
                <a:ea typeface="Times New Roman" panose="02020603050405020304" pitchFamily="18" charset="0"/>
              </a:rPr>
              <a:t>	A. </a:t>
            </a:r>
            <a:r>
              <a:rPr lang="en-US" sz="4000" b="1" dirty="0" err="1">
                <a:latin typeface="Times New Roman" panose="02020603050405020304" pitchFamily="18" charset="0"/>
                <a:ea typeface="Times New Roman" panose="02020603050405020304" pitchFamily="18" charset="0"/>
              </a:rPr>
              <a:t>Thành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phố</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Hồ</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Chí</a:t>
            </a:r>
            <a:r>
              <a:rPr lang="en-US" sz="4000" b="1" dirty="0">
                <a:latin typeface="Times New Roman" panose="02020603050405020304" pitchFamily="18" charset="0"/>
                <a:ea typeface="Times New Roman" panose="02020603050405020304" pitchFamily="18" charset="0"/>
              </a:rPr>
              <a:t> Minh.    </a:t>
            </a:r>
            <a:endParaRPr lang="en-US" sz="4400" b="1" dirty="0">
              <a:latin typeface="Times New Roman" panose="02020603050405020304" pitchFamily="18" charset="0"/>
              <a:ea typeface="Times New Roman" panose="02020603050405020304" pitchFamily="18" charset="0"/>
            </a:endParaRPr>
          </a:p>
          <a:p>
            <a:pPr algn="just">
              <a:spcAft>
                <a:spcPts val="0"/>
              </a:spcAft>
            </a:pPr>
            <a:r>
              <a:rPr lang="en-US" sz="4000" b="1" dirty="0">
                <a:latin typeface="Times New Roman" panose="02020603050405020304" pitchFamily="18" charset="0"/>
                <a:ea typeface="Times New Roman" panose="02020603050405020304" pitchFamily="18" charset="0"/>
              </a:rPr>
              <a:t>	B. </a:t>
            </a:r>
            <a:r>
              <a:rPr lang="en-US" sz="4000" b="1" dirty="0" err="1">
                <a:latin typeface="Times New Roman" panose="02020603050405020304" pitchFamily="18" charset="0"/>
                <a:ea typeface="Times New Roman" panose="02020603050405020304" pitchFamily="18" charset="0"/>
              </a:rPr>
              <a:t>Thành</a:t>
            </a:r>
            <a:r>
              <a:rPr lang="vi-VN" sz="4000" b="1" dirty="0">
                <a:latin typeface="Times New Roman" panose="02020603050405020304" pitchFamily="18" charset="0"/>
                <a:ea typeface="Times New Roman" panose="02020603050405020304" pitchFamily="18" charset="0"/>
              </a:rPr>
              <a:t> phố</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Cần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Thơ</a:t>
            </a:r>
            <a:r>
              <a:rPr lang="en-US" sz="4000" b="1" dirty="0">
                <a:latin typeface="Times New Roman" panose="02020603050405020304" pitchFamily="18" charset="0"/>
                <a:ea typeface="Times New Roman" panose="02020603050405020304" pitchFamily="18" charset="0"/>
              </a:rPr>
              <a:t>.    </a:t>
            </a:r>
            <a:endParaRPr lang="en-US" sz="4400" b="1" dirty="0">
              <a:latin typeface="Times New Roman" panose="02020603050405020304" pitchFamily="18" charset="0"/>
              <a:ea typeface="Times New Roman" panose="02020603050405020304" pitchFamily="18" charset="0"/>
            </a:endParaRPr>
          </a:p>
          <a:p>
            <a:pPr algn="just">
              <a:spcAft>
                <a:spcPts val="0"/>
              </a:spcAft>
            </a:pPr>
            <a:r>
              <a:rPr lang="en-US" sz="4000" b="1" dirty="0">
                <a:latin typeface="Times New Roman" panose="02020603050405020304" pitchFamily="18" charset="0"/>
                <a:ea typeface="Times New Roman" panose="02020603050405020304" pitchFamily="18" charset="0"/>
              </a:rPr>
              <a:t>	C. </a:t>
            </a:r>
            <a:r>
              <a:rPr lang="en-US" sz="4000" b="1" dirty="0" err="1">
                <a:latin typeface="Times New Roman" panose="02020603050405020304" pitchFamily="18" charset="0"/>
                <a:ea typeface="Times New Roman" panose="02020603050405020304" pitchFamily="18" charset="0"/>
              </a:rPr>
              <a:t>Thành</a:t>
            </a:r>
            <a:r>
              <a:rPr lang="vi-VN" sz="4000" b="1" dirty="0">
                <a:latin typeface="Times New Roman" panose="02020603050405020304" pitchFamily="18" charset="0"/>
                <a:ea typeface="Times New Roman" panose="02020603050405020304" pitchFamily="18" charset="0"/>
              </a:rPr>
              <a:t> phố</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Đà</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Nẵng</a:t>
            </a:r>
            <a:r>
              <a:rPr lang="en-US" sz="4000" b="1" dirty="0">
                <a:latin typeface="Times New Roman" panose="02020603050405020304" pitchFamily="18" charset="0"/>
                <a:ea typeface="Times New Roman" panose="02020603050405020304" pitchFamily="18" charset="0"/>
              </a:rPr>
              <a:t>.   </a:t>
            </a:r>
            <a:endParaRPr lang="en-US" sz="4400" b="1" dirty="0">
              <a:latin typeface="Times New Roman" panose="02020603050405020304" pitchFamily="18" charset="0"/>
              <a:ea typeface="Times New Roman" panose="02020603050405020304" pitchFamily="18" charset="0"/>
            </a:endParaRPr>
          </a:p>
          <a:p>
            <a:pPr algn="just">
              <a:spcAft>
                <a:spcPts val="0"/>
              </a:spcAft>
            </a:pPr>
            <a:r>
              <a:rPr lang="en-US" sz="4000" b="1" dirty="0">
                <a:latin typeface="Times New Roman" panose="02020603050405020304" pitchFamily="18" charset="0"/>
                <a:ea typeface="Times New Roman" panose="02020603050405020304" pitchFamily="18" charset="0"/>
              </a:rPr>
              <a:t>	D. </a:t>
            </a:r>
            <a:r>
              <a:rPr lang="en-US" sz="4000" b="1" dirty="0" err="1">
                <a:latin typeface="Times New Roman" panose="02020603050405020304" pitchFamily="18" charset="0"/>
                <a:ea typeface="Times New Roman" panose="02020603050405020304" pitchFamily="18" charset="0"/>
              </a:rPr>
              <a:t>Thành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phố</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Hải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Phòng</a:t>
            </a:r>
            <a:r>
              <a:rPr lang="en-US" sz="4000" b="1" dirty="0">
                <a:latin typeface="Times New Roman" panose="02020603050405020304" pitchFamily="18" charset="0"/>
                <a:ea typeface="Times New Roman" panose="02020603050405020304" pitchFamily="18" charset="0"/>
              </a:rPr>
              <a:t>.</a:t>
            </a:r>
            <a:endParaRPr lang="en-US" sz="4400" b="1" dirty="0">
              <a:effectLst/>
              <a:latin typeface="Times New Roman" panose="02020603050405020304" pitchFamily="18" charset="0"/>
              <a:ea typeface="Times New Roman" panose="02020603050405020304" pitchFamily="18" charset="0"/>
            </a:endParaRPr>
          </a:p>
        </p:txBody>
      </p:sp>
      <p:sp>
        <p:nvSpPr>
          <p:cNvPr id="3" name="Oval 2"/>
          <p:cNvSpPr/>
          <p:nvPr/>
        </p:nvSpPr>
        <p:spPr>
          <a:xfrm>
            <a:off x="1364566" y="1448972"/>
            <a:ext cx="759656" cy="689318"/>
          </a:xfrm>
          <a:prstGeom prst="ellipse">
            <a:avLst/>
          </a:prstGeom>
          <a:noFill/>
          <a:ln w="76200">
            <a:solidFill>
              <a:srgbClr val="FF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18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4" name="Rectangle 3"/>
          <p:cNvSpPr/>
          <p:nvPr/>
        </p:nvSpPr>
        <p:spPr>
          <a:xfrm>
            <a:off x="589934" y="221358"/>
            <a:ext cx="11205825" cy="5119350"/>
          </a:xfrm>
          <a:prstGeom prst="rect">
            <a:avLst/>
          </a:prstGeom>
          <a:solidFill>
            <a:schemeClr val="accent3">
              <a:lumMod val="20000"/>
              <a:lumOff val="80000"/>
            </a:schemeClr>
          </a:solidFill>
          <a:ln w="28575">
            <a:solidFill>
              <a:schemeClr val="tx1"/>
            </a:solidFill>
          </a:ln>
        </p:spPr>
        <p:txBody>
          <a:bodyPr wrap="square">
            <a:spAutoFit/>
          </a:bodyPr>
          <a:lstStyle/>
          <a:p>
            <a:pPr algn="just">
              <a:spcBef>
                <a:spcPts val="100"/>
              </a:spcBef>
              <a:spcAft>
                <a:spcPts val="100"/>
              </a:spcAft>
            </a:pPr>
            <a:r>
              <a:rPr lang="vi-VN" sz="4000" b="1" u="sng" dirty="0">
                <a:solidFill>
                  <a:srgbClr val="0000FF"/>
                </a:solidFill>
                <a:latin typeface="Times New Roman" panose="02020603050405020304" pitchFamily="18" charset="0"/>
                <a:ea typeface="Times New Roman" panose="02020603050405020304" pitchFamily="18" charset="0"/>
              </a:rPr>
              <a:t>Câu </a:t>
            </a:r>
            <a:r>
              <a:rPr lang="en-US" sz="4000" b="1" u="sng" dirty="0">
                <a:solidFill>
                  <a:srgbClr val="0000FF"/>
                </a:solidFill>
                <a:latin typeface="Times New Roman" panose="02020603050405020304" pitchFamily="18" charset="0"/>
                <a:ea typeface="Times New Roman" panose="02020603050405020304" pitchFamily="18" charset="0"/>
              </a:rPr>
              <a:t>5</a:t>
            </a:r>
            <a:r>
              <a:rPr lang="vi-VN" sz="4000" b="1" u="sng" dirty="0">
                <a:solidFill>
                  <a:srgbClr val="0000FF"/>
                </a:solidFill>
                <a:latin typeface="Times New Roman" panose="02020603050405020304" pitchFamily="18" charset="0"/>
                <a:ea typeface="Times New Roman" panose="02020603050405020304" pitchFamily="18" charset="0"/>
              </a:rPr>
              <a:t>:</a:t>
            </a:r>
            <a:r>
              <a:rPr lang="vi-VN" sz="4000" b="1" dirty="0">
                <a:solidFill>
                  <a:srgbClr val="CC0099"/>
                </a:solidFill>
                <a:latin typeface="Times New Roman" panose="02020603050405020304" pitchFamily="18" charset="0"/>
                <a:ea typeface="Times New Roman" panose="02020603050405020304" pitchFamily="18" charset="0"/>
              </a:rPr>
              <a:t> Mốc thời gian nào thể hiện lệnh khai phá “hoang điền nhàn thổ” của Nguyễn Hoàng – quá trình mở đất về phía Nam là quá trình khai phá đất hoang của người Việt?</a:t>
            </a:r>
            <a:endParaRPr lang="en-US" sz="4000" b="1" dirty="0">
              <a:solidFill>
                <a:srgbClr val="CC0099"/>
              </a:solidFill>
              <a:latin typeface="Times New Roman" panose="02020603050405020304" pitchFamily="18" charset="0"/>
              <a:ea typeface="Times New Roman" panose="02020603050405020304" pitchFamily="18" charset="0"/>
            </a:endParaRPr>
          </a:p>
          <a:p>
            <a:pPr algn="just" fontAlgn="t">
              <a:spcBef>
                <a:spcPts val="100"/>
              </a:spcBef>
              <a:spcAft>
                <a:spcPts val="100"/>
              </a:spcAft>
            </a:pPr>
            <a:r>
              <a:rPr lang="en-US" sz="4000" b="1" dirty="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a:t>
            </a:r>
            <a:r>
              <a:rPr lang="vi-VN" sz="4000" b="1" dirty="0">
                <a:latin typeface="Times New Roman" panose="02020603050405020304" pitchFamily="18" charset="0"/>
                <a:ea typeface="Times New Roman" panose="02020603050405020304" pitchFamily="18" charset="0"/>
                <a:cs typeface="Calibri" panose="020F0502020204030204" pitchFamily="34" charset="0"/>
              </a:rPr>
              <a:t>A. </a:t>
            </a:r>
            <a:r>
              <a:rPr lang="vi-VN" sz="40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Năm 1597.</a:t>
            </a:r>
            <a:endParaRPr lang="en-US" sz="4000" b="1" dirty="0">
              <a:latin typeface="Arial" panose="020B0604020202020204" pitchFamily="34" charset="0"/>
            </a:endParaRPr>
          </a:p>
          <a:p>
            <a:pPr algn="just" fontAlgn="t">
              <a:spcBef>
                <a:spcPts val="100"/>
              </a:spcBef>
              <a:spcAft>
                <a:spcPts val="100"/>
              </a:spcAft>
            </a:pPr>
            <a:r>
              <a:rPr lang="en-US" sz="40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r>
              <a:rPr lang="vi-VN" sz="40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B. Năm 1620.</a:t>
            </a:r>
            <a:endParaRPr lang="en-US" sz="4000" b="1" dirty="0">
              <a:latin typeface="Arial" panose="020B0604020202020204" pitchFamily="34" charset="0"/>
            </a:endParaRPr>
          </a:p>
          <a:p>
            <a:pPr algn="just" fontAlgn="t">
              <a:spcBef>
                <a:spcPts val="100"/>
              </a:spcBef>
              <a:spcAft>
                <a:spcPts val="100"/>
              </a:spcAft>
            </a:pPr>
            <a:r>
              <a:rPr lang="en-US" sz="40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r>
              <a:rPr lang="vi-VN" sz="40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C. Năm 1693.</a:t>
            </a:r>
            <a:endParaRPr lang="en-US" sz="4000" b="1" dirty="0">
              <a:latin typeface="Arial" panose="020B0604020202020204" pitchFamily="34" charset="0"/>
            </a:endParaRPr>
          </a:p>
          <a:p>
            <a:pPr algn="just" fontAlgn="t">
              <a:spcBef>
                <a:spcPts val="100"/>
              </a:spcBef>
              <a:spcAft>
                <a:spcPts val="100"/>
              </a:spcAft>
            </a:pPr>
            <a:r>
              <a:rPr lang="en-US" sz="40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r>
              <a:rPr lang="vi-VN" sz="4000" b="1"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D. Năm 1757.</a:t>
            </a:r>
            <a:endParaRPr lang="en-US" sz="4000" b="1" dirty="0">
              <a:latin typeface="Arial" panose="020B0604020202020204" pitchFamily="34" charset="0"/>
            </a:endParaRPr>
          </a:p>
        </p:txBody>
      </p:sp>
      <p:sp>
        <p:nvSpPr>
          <p:cNvPr id="6" name="Oval 5"/>
          <p:cNvSpPr/>
          <p:nvPr/>
        </p:nvSpPr>
        <p:spPr>
          <a:xfrm>
            <a:off x="1293364" y="2550488"/>
            <a:ext cx="1022554" cy="943897"/>
          </a:xfrm>
          <a:prstGeom prst="ellipse">
            <a:avLst/>
          </a:prstGeom>
          <a:noFill/>
          <a:ln w="76200">
            <a:solidFill>
              <a:srgbClr val="FF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90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12A7C7-BD9F-4A13-B389-F5F7B09F830E}"/>
              </a:ext>
            </a:extLst>
          </p:cNvPr>
          <p:cNvSpPr/>
          <p:nvPr/>
        </p:nvSpPr>
        <p:spPr>
          <a:xfrm>
            <a:off x="182880" y="256699"/>
            <a:ext cx="1200912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vai</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lãnh</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thổ</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phía</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447188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7BD0F6-F3DE-480B-97EC-FF04F70C824E}"/>
              </a:ext>
            </a:extLst>
          </p:cNvPr>
          <p:cNvSpPr/>
          <p:nvPr/>
        </p:nvSpPr>
        <p:spPr>
          <a:xfrm>
            <a:off x="0" y="112395"/>
            <a:ext cx="12192000" cy="5709255"/>
          </a:xfrm>
          <a:prstGeom prst="rect">
            <a:avLst/>
          </a:prstGeom>
        </p:spPr>
        <p:txBody>
          <a:bodyPr wrap="square">
            <a:spAutoFit/>
          </a:bodyPr>
          <a:lstStyle/>
          <a:p>
            <a:pPr algn="just">
              <a:spcAft>
                <a:spcPts val="600"/>
              </a:spcAft>
            </a:pPr>
            <a:r>
              <a:rPr lang="en-US" sz="3600" dirty="0">
                <a:latin typeface="Times New Roman" panose="02020603050405020304" pitchFamily="18" charset="0"/>
                <a:ea typeface="Times New Roman" panose="02020603050405020304" pitchFamily="18" charset="0"/>
              </a:rPr>
              <a:t>-</a:t>
            </a:r>
            <a:r>
              <a:rPr lang="en-US" sz="3600" dirty="0" err="1">
                <a:latin typeface="Times New Roman" panose="02020603050405020304" pitchFamily="18" charset="0"/>
                <a:ea typeface="Times New Roman" panose="02020603050405020304" pitchFamily="18" charset="0"/>
              </a:rPr>
              <a:t>Việc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mở</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rộng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lãnh</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thổ</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về</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phía</a:t>
            </a:r>
            <a:r>
              <a:rPr lang="en-US" sz="3600" dirty="0">
                <a:latin typeface="Times New Roman" panose="02020603050405020304" pitchFamily="18" charset="0"/>
                <a:ea typeface="Times New Roman" panose="02020603050405020304" pitchFamily="18" charset="0"/>
              </a:rPr>
              <a:t> Nam </a:t>
            </a:r>
            <a:r>
              <a:rPr lang="en-US" sz="3600" dirty="0" err="1">
                <a:latin typeface="Times New Roman" panose="02020603050405020304" pitchFamily="18" charset="0"/>
                <a:ea typeface="Times New Roman" panose="02020603050405020304" pitchFamily="18" charset="0"/>
              </a:rPr>
              <a:t>của</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chúa</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Nguyễn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đã</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có</a:t>
            </a:r>
            <a:r>
              <a:rPr lang="en-US" sz="3600" dirty="0">
                <a:latin typeface="Times New Roman" panose="02020603050405020304" pitchFamily="18" charset="0"/>
                <a:ea typeface="Times New Roman" panose="02020603050405020304" pitchFamily="18" charset="0"/>
              </a:rPr>
              <a:t> ý </a:t>
            </a:r>
            <a:r>
              <a:rPr lang="en-US" sz="3600" dirty="0" err="1">
                <a:latin typeface="Times New Roman" panose="02020603050405020304" pitchFamily="18" charset="0"/>
                <a:ea typeface="Times New Roman" panose="02020603050405020304" pitchFamily="18" charset="0"/>
              </a:rPr>
              <a:t>nghĩa</a:t>
            </a:r>
            <a:r>
              <a:rPr lang="en-US" sz="3600" dirty="0">
                <a:latin typeface="Times New Roman" panose="02020603050405020304" pitchFamily="18" charset="0"/>
                <a:ea typeface="Times New Roman" panose="02020603050405020304" pitchFamily="18" charset="0"/>
              </a:rPr>
              <a:t> to </a:t>
            </a:r>
            <a:r>
              <a:rPr lang="en-US" sz="3600" dirty="0" err="1">
                <a:latin typeface="Times New Roman" panose="02020603050405020304" pitchFamily="18" charset="0"/>
                <a:ea typeface="Times New Roman" panose="02020603050405020304" pitchFamily="18" charset="0"/>
              </a:rPr>
              <a:t>lớn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đối</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với</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lịch</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sử</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dân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tộc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Việt</a:t>
            </a:r>
            <a:r>
              <a:rPr lang="en-US" sz="3600" dirty="0">
                <a:latin typeface="Times New Roman" panose="02020603050405020304" pitchFamily="18" charset="0"/>
                <a:ea typeface="Times New Roman" panose="02020603050405020304" pitchFamily="18" charset="0"/>
              </a:rPr>
              <a:t> Nam. </a:t>
            </a:r>
            <a:r>
              <a:rPr lang="en-US" sz="3600" dirty="0" err="1">
                <a:latin typeface="Times New Roman" panose="02020603050405020304" pitchFamily="18" charset="0"/>
                <a:ea typeface="Times New Roman" panose="02020603050405020304" pitchFamily="18" charset="0"/>
              </a:rPr>
              <a:t>Nó</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đã</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góp</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phần</a:t>
            </a:r>
            <a:r>
              <a:rPr lang="en-US" sz="3600" dirty="0">
                <a:latin typeface="Times New Roman" panose="02020603050405020304" pitchFamily="18" charset="0"/>
                <a:ea typeface="Times New Roman" panose="02020603050405020304" pitchFamily="18" charset="0"/>
              </a:rPr>
              <a:t>:</a:t>
            </a:r>
          </a:p>
          <a:p>
            <a:pPr>
              <a:spcAft>
                <a:spcPts val="0"/>
              </a:spcAft>
            </a:pPr>
            <a:r>
              <a:rPr lang="en-US" sz="3600" b="1" dirty="0">
                <a:latin typeface="Times New Roman" panose="02020603050405020304" pitchFamily="18" charset="0"/>
                <a:ea typeface="Times New Roman" panose="02020603050405020304" pitchFamily="18" charset="0"/>
              </a:rPr>
              <a:t>+</a:t>
            </a:r>
            <a:r>
              <a:rPr lang="en-US" sz="3600" b="1" dirty="0" err="1">
                <a:latin typeface="Times New Roman" panose="02020603050405020304" pitchFamily="18" charset="0"/>
                <a:ea typeface="Times New Roman" panose="02020603050405020304" pitchFamily="18" charset="0"/>
              </a:rPr>
              <a:t>Bảo</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vệ</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và</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phát</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triển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đất</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nước</a:t>
            </a:r>
            <a:r>
              <a:rPr lang="en-US" sz="3600" b="1" dirty="0">
                <a:latin typeface="Times New Roman" panose="02020603050405020304" pitchFamily="18" charset="0"/>
                <a:ea typeface="Times New Roman" panose="02020603050405020304" pitchFamily="18" charset="0"/>
              </a:rPr>
              <a: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Việc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mở</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rộng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lãnh</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thổ</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đã</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giúp</a:t>
            </a:r>
            <a:r>
              <a:rPr lang="en-US" sz="3600" dirty="0">
                <a:latin typeface="Times New Roman" panose="02020603050405020304" pitchFamily="18" charset="0"/>
                <a:ea typeface="Times New Roman" panose="02020603050405020304" pitchFamily="18" charset="0"/>
              </a:rPr>
              <a:t> Đại </a:t>
            </a:r>
            <a:r>
              <a:rPr lang="en-US" sz="3600" dirty="0" err="1">
                <a:latin typeface="Times New Roman" panose="02020603050405020304" pitchFamily="18" charset="0"/>
                <a:ea typeface="Times New Roman" panose="02020603050405020304" pitchFamily="18" charset="0"/>
              </a:rPr>
              <a:t>Việt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mở</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rộng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phạm</a:t>
            </a:r>
            <a:r>
              <a:rPr lang="en-US" sz="3600" dirty="0">
                <a:latin typeface="Times New Roman" panose="02020603050405020304" pitchFamily="18" charset="0"/>
                <a:ea typeface="Times New Roman" panose="02020603050405020304" pitchFamily="18" charset="0"/>
              </a:rPr>
              <a:t> vi </a:t>
            </a:r>
            <a:r>
              <a:rPr lang="en-US" sz="3600" dirty="0" err="1">
                <a:latin typeface="Times New Roman" panose="02020603050405020304" pitchFamily="18" charset="0"/>
                <a:ea typeface="Times New Roman" panose="02020603050405020304" pitchFamily="18" charset="0"/>
              </a:rPr>
              <a:t>lãnh</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thổ</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bảo</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vệ</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vững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chắc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chủ</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quyền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dân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tộc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Đồng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thời</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nó</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cũng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tạo</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điều</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kiện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thuận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lợi</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cho</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việc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phát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triển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kinh</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tế</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văn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hóa</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xã</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hội</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của</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đất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nước</a:t>
            </a:r>
            <a:r>
              <a:rPr lang="en-US" sz="3600" dirty="0">
                <a:latin typeface="Times New Roman" panose="02020603050405020304" pitchFamily="18" charset="0"/>
                <a:ea typeface="Times New Roman" panose="02020603050405020304" pitchFamily="18" charset="0"/>
              </a:rPr>
              <a:t>.</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a:t>
            </a:r>
            <a:r>
              <a:rPr lang="en-US" sz="3600" b="1" dirty="0" err="1">
                <a:latin typeface="Times New Roman" panose="02020603050405020304" pitchFamily="18" charset="0"/>
                <a:ea typeface="Times New Roman" panose="02020603050405020304" pitchFamily="18" charset="0"/>
              </a:rPr>
              <a:t>Thống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nhất</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đất</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nước</a:t>
            </a:r>
            <a:r>
              <a:rPr lang="en-US" sz="3600" b="1" dirty="0">
                <a:latin typeface="Times New Roman" panose="02020603050405020304" pitchFamily="18" charset="0"/>
                <a:ea typeface="Times New Roman" panose="02020603050405020304" pitchFamily="18" charset="0"/>
              </a:rPr>
              <a: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Việc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mở</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rộng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lãnh</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thổ</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về</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phía</a:t>
            </a:r>
            <a:r>
              <a:rPr lang="en-US" sz="3600" dirty="0">
                <a:latin typeface="Times New Roman" panose="02020603050405020304" pitchFamily="18" charset="0"/>
                <a:ea typeface="Times New Roman" panose="02020603050405020304" pitchFamily="18" charset="0"/>
              </a:rPr>
              <a:t> Nam </a:t>
            </a:r>
            <a:r>
              <a:rPr lang="en-US" sz="3600" dirty="0" err="1">
                <a:latin typeface="Times New Roman" panose="02020603050405020304" pitchFamily="18" charset="0"/>
                <a:ea typeface="Times New Roman" panose="02020603050405020304" pitchFamily="18" charset="0"/>
              </a:rPr>
              <a:t>đã</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tạo</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tiền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đề</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cho</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việc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thống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nhất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đất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nước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về</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sau.Với</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những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đóng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góp</a:t>
            </a:r>
            <a:r>
              <a:rPr lang="en-US" sz="3600" dirty="0">
                <a:latin typeface="Times New Roman" panose="02020603050405020304" pitchFamily="18" charset="0"/>
                <a:ea typeface="Times New Roman" panose="02020603050405020304" pitchFamily="18" charset="0"/>
              </a:rPr>
              <a:t> to </a:t>
            </a:r>
            <a:r>
              <a:rPr lang="en-US" sz="3600" dirty="0" err="1">
                <a:latin typeface="Times New Roman" panose="02020603050405020304" pitchFamily="18" charset="0"/>
                <a:ea typeface="Times New Roman" panose="02020603050405020304" pitchFamily="18" charset="0"/>
              </a:rPr>
              <a:t>lớn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đó</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chúa</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Nguyễn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xứng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đáng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được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ghi</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nhận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và</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tôn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vinh</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trong</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lịch</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sử</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dân</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tộc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Việt</a:t>
            </a:r>
            <a:r>
              <a:rPr lang="en-US" sz="3600" dirty="0">
                <a:latin typeface="Times New Roman" panose="02020603050405020304" pitchFamily="18" charset="0"/>
                <a:ea typeface="Times New Roman" panose="02020603050405020304" pitchFamily="18" charset="0"/>
              </a:rPr>
              <a:t> Nam.</a:t>
            </a:r>
          </a:p>
        </p:txBody>
      </p:sp>
    </p:spTree>
    <p:extLst>
      <p:ext uri="{BB962C8B-B14F-4D97-AF65-F5344CB8AC3E}">
        <p14:creationId xmlns:p14="http://schemas.microsoft.com/office/powerpoint/2010/main" val="3241856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695575" y="385542"/>
            <a:ext cx="6972300" cy="830997"/>
          </a:xfrm>
          <a:prstGeom prst="rect">
            <a:avLst/>
          </a:prstGeom>
          <a:solidFill>
            <a:srgbClr val="0000FF"/>
          </a:solidFill>
          <a:ln w="38100">
            <a:solidFill>
              <a:srgbClr val="3333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endPar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F213345-3896-4524-B82D-6FD636F143AE}"/>
              </a:ext>
            </a:extLst>
          </p:cNvPr>
          <p:cNvSpPr/>
          <p:nvPr/>
        </p:nvSpPr>
        <p:spPr>
          <a:xfrm>
            <a:off x="773723" y="1614587"/>
            <a:ext cx="10016197" cy="2062103"/>
          </a:xfrm>
          <a:prstGeom prst="rect">
            <a:avLst/>
          </a:prstGeom>
        </p:spPr>
        <p:txBody>
          <a:bodyPr wrap="square">
            <a:spAutoFit/>
          </a:bodyPr>
          <a:lstStyle/>
          <a:p>
            <a:pPr lvl="0">
              <a:defRPr/>
            </a:pPr>
            <a:r>
              <a:rPr lang="en-US" sz="3200" i="1" dirty="0" err="1">
                <a:solidFill>
                  <a:srgbClr val="FF0000"/>
                </a:solidFill>
                <a:latin typeface="Times New Roman" panose="02020603050405020304" pitchFamily="18" charset="0"/>
                <a:cs typeface="Times New Roman" panose="02020603050405020304" pitchFamily="18" charset="0"/>
              </a:rPr>
              <a:t>Quá</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trình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khai</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phá</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vùng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đất</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phía</a:t>
            </a:r>
            <a:r>
              <a:rPr lang="en-US" sz="3200" i="1" dirty="0">
                <a:solidFill>
                  <a:srgbClr val="FF0000"/>
                </a:solidFill>
                <a:latin typeface="Times New Roman" panose="02020603050405020304" pitchFamily="18" charset="0"/>
                <a:cs typeface="Times New Roman" panose="02020603050405020304" pitchFamily="18" charset="0"/>
              </a:rPr>
              <a:t> Nam </a:t>
            </a:r>
            <a:r>
              <a:rPr lang="en-US" sz="3200" i="1" dirty="0" err="1">
                <a:solidFill>
                  <a:srgbClr val="FF0000"/>
                </a:solidFill>
                <a:latin typeface="Times New Roman" panose="02020603050405020304" pitchFamily="18" charset="0"/>
                <a:cs typeface="Times New Roman" panose="02020603050405020304" pitchFamily="18" charset="0"/>
              </a:rPr>
              <a:t>từ</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thế</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kỉ</a:t>
            </a:r>
            <a:r>
              <a:rPr lang="en-US" sz="3200" i="1" dirty="0">
                <a:solidFill>
                  <a:srgbClr val="FF0000"/>
                </a:solidFill>
                <a:latin typeface="Times New Roman" panose="02020603050405020304" pitchFamily="18" charset="0"/>
                <a:cs typeface="Times New Roman" panose="02020603050405020304" pitchFamily="18" charset="0"/>
              </a:rPr>
              <a:t> XVI </a:t>
            </a:r>
            <a:r>
              <a:rPr lang="en-US" sz="3200" i="1" dirty="0" err="1">
                <a:solidFill>
                  <a:srgbClr val="FF0000"/>
                </a:solidFill>
                <a:latin typeface="Times New Roman" panose="02020603050405020304" pitchFamily="18" charset="0"/>
                <a:cs typeface="Times New Roman" panose="02020603050405020304" pitchFamily="18" charset="0"/>
              </a:rPr>
              <a:t>đến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thế</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kỉ</a:t>
            </a:r>
            <a:r>
              <a:rPr lang="en-US" sz="3200" i="1" dirty="0">
                <a:solidFill>
                  <a:srgbClr val="FF0000"/>
                </a:solidFill>
                <a:latin typeface="Times New Roman" panose="02020603050405020304" pitchFamily="18" charset="0"/>
                <a:cs typeface="Times New Roman" panose="02020603050405020304" pitchFamily="18" charset="0"/>
              </a:rPr>
              <a:t> XVIII </a:t>
            </a:r>
            <a:r>
              <a:rPr lang="en-US" sz="3200" i="1" dirty="0" err="1">
                <a:solidFill>
                  <a:srgbClr val="FF0000"/>
                </a:solidFill>
                <a:latin typeface="Times New Roman" panose="02020603050405020304" pitchFamily="18" charset="0"/>
                <a:cs typeface="Times New Roman" panose="02020603050405020304" pitchFamily="18" charset="0"/>
              </a:rPr>
              <a:t>được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phản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như</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thế</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nào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trong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câu</a:t>
            </a:r>
            <a:r>
              <a:rPr lang="en-US" sz="3200" i="1" dirty="0">
                <a:solidFill>
                  <a:srgbClr val="FF0000"/>
                </a:solidFill>
                <a:latin typeface="Times New Roman" panose="02020603050405020304" pitchFamily="18" charset="0"/>
                <a:cs typeface="Times New Roman" panose="02020603050405020304" pitchFamily="18" charset="0"/>
              </a:rPr>
              <a:t> ca </a:t>
            </a:r>
            <a:r>
              <a:rPr lang="en-US" sz="3200" i="1" dirty="0" err="1">
                <a:solidFill>
                  <a:srgbClr val="FF0000"/>
                </a:solidFill>
                <a:latin typeface="Times New Roman" panose="02020603050405020304" pitchFamily="18" charset="0"/>
                <a:cs typeface="Times New Roman" panose="02020603050405020304" pitchFamily="18" charset="0"/>
              </a:rPr>
              <a:t>dao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sau</a:t>
            </a:r>
            <a:r>
              <a:rPr lang="en-US" sz="3200" i="1" dirty="0">
                <a:solidFill>
                  <a:srgbClr val="FF0000"/>
                </a:solidFill>
                <a:latin typeface="Times New Roman" panose="02020603050405020304" pitchFamily="18" charset="0"/>
                <a:cs typeface="Times New Roman" panose="02020603050405020304" pitchFamily="18" charset="0"/>
              </a:rPr>
              <a:t>: </a:t>
            </a:r>
          </a:p>
          <a:p>
            <a:pPr lvl="0" algn="ctr">
              <a:defRPr/>
            </a:pPr>
            <a:r>
              <a:rPr lang="en-US" sz="3200" i="1" dirty="0">
                <a:solidFill>
                  <a:srgbClr val="FF0000"/>
                </a:solidFill>
                <a:latin typeface="Times New Roman" panose="02020603050405020304" pitchFamily="18" charset="0"/>
                <a:cs typeface="Times New Roman" panose="02020603050405020304" pitchFamily="18" charset="0"/>
              </a:rPr>
              <a:t>“</a:t>
            </a:r>
            <a:r>
              <a:rPr lang="en-US" sz="3200" i="1" dirty="0" err="1">
                <a:solidFill>
                  <a:srgbClr val="FF0000"/>
                </a:solidFill>
                <a:latin typeface="Times New Roman" panose="02020603050405020304" pitchFamily="18" charset="0"/>
                <a:cs typeface="Times New Roman" panose="02020603050405020304" pitchFamily="18" charset="0"/>
              </a:rPr>
              <a:t>Người</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đi</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rựa</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dắt</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lưng</a:t>
            </a:r>
            <a:r>
              <a:rPr lang="en-US" sz="3200" i="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a:p>
            <a:pPr lvl="0" algn="ctr">
              <a:defRPr/>
            </a:pPr>
            <a:r>
              <a:rPr lang="en-US" sz="3200" i="1" dirty="0" err="1">
                <a:solidFill>
                  <a:srgbClr val="FF0000"/>
                </a:solidFill>
                <a:latin typeface="Times New Roman" panose="02020603050405020304" pitchFamily="18" charset="0"/>
                <a:cs typeface="Times New Roman" panose="02020603050405020304" pitchFamily="18" charset="0"/>
              </a:rPr>
              <a:t>Ngó</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sông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sông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rộng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ngó</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rừng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rừng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cao</a:t>
            </a:r>
            <a:r>
              <a:rPr lang="en-US" sz="3200" i="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46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318" y="5534561"/>
            <a:ext cx="1045229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GV hướng dẫn HS tham khảo tư liệu tại:</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Phim tài liệu của Truyền hình Vĩnh Long giới thiệu về quá trình mở cõi phương Nam của các chúa Nguyễn: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7A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2"/>
              </a:rPr>
              <a:t>http://www.youtube.com/watch?v=YPV2BBS2M7I</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3639312" y="46959"/>
            <a:ext cx="46725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MỞ RỘNG</a:t>
            </a:r>
          </a:p>
        </p:txBody>
      </p:sp>
      <p:sp>
        <p:nvSpPr>
          <p:cNvPr id="5" name="Rectangle 4"/>
          <p:cNvSpPr/>
          <p:nvPr/>
        </p:nvSpPr>
        <p:spPr>
          <a:xfrm>
            <a:off x="1767840" y="447069"/>
            <a:ext cx="856488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Quá</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trình</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khai</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vùng</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đất</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phía</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Nam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thế</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kỉ</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XVI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đến</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thế</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kỉ</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XVIII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được</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phản</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ánh</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thế</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nào</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ca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dao</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sau</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dao</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rựa</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dắt</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lưng</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Ngó</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sông</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sông</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rộng</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ngó</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rừng</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rừng</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cao</a:t>
            </a: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65759" y="1841242"/>
            <a:ext cx="11479237" cy="3600986"/>
          </a:xfrm>
          <a:prstGeom prst="rect">
            <a:avLst/>
          </a:prstGeom>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Vào khoảng đầu thế kỉ VII, Vương quốc Phù nam suy yếu và bị Chân Lạp xâm chiếm, trên danh nghĩa, vùng đất Nam Bộ của Việt Nam ngày nay thuộc quyền quản lí của triều đình Chân Lạp. Tuy nhiên, do nhiều nguyên nhân, triều đình Chân Lạp hầu như không thể quản lí được vùng đất này, vùng đất Nam Bộ bị bỏ hoang từ thuở đó.</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Từ Bến Tre, Tiền Giang, Đồng Tháp ngày nay, xuống phía Nam, sang bên kia sông, dọc theo những vùng đất bên bờ Tây sông Hậu cho đến Mũi Cà mau,…là những vùng đầm lầy, những mảng rừng đước, kênh, rạch quanh co, chằng chịt.</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Tình trạng hoang vu này vẫn tiếp tục tồn tại cho đến cuối thế kỉ XVI, khi có sự xuất hiện và khai phá của người Việt. Trong các thế kỉ XVI - XVIII, chính quyền chúa Nguyễn ở Đàng Trong đã tổ chức nhiều đợt di dân vào khai hoang, lập ấp ở các vùng đất ở phía Nam. Trong quá trình khai phá ấy, người Việt phải đối mặt với bao gian khó, hiểm nguy luôn rình rập. Nhưng với ý chí quyết tâm, kiên cường, bất khuất và tinh thần lao động cần cù, các thế hệ người Việt đã viết nên những trang sử hào hùng về quá trình khai phá, xác lập chủ quyền, bảo vệ và phát triển vùng đất Nam Bộ, góp phần làm rạng rỡ non sông, đất nước Việt Nam.</a:t>
            </a:r>
          </a:p>
        </p:txBody>
      </p:sp>
    </p:spTree>
    <p:extLst>
      <p:ext uri="{BB962C8B-B14F-4D97-AF65-F5344CB8AC3E}">
        <p14:creationId xmlns:p14="http://schemas.microsoft.com/office/powerpoint/2010/main" val="2354791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7056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6627" name="Text Box 4"/>
          <p:cNvSpPr txBox="1">
            <a:spLocks noChangeArrowheads="1"/>
          </p:cNvSpPr>
          <p:nvPr/>
        </p:nvSpPr>
        <p:spPr bwMode="auto">
          <a:xfrm>
            <a:off x="2084389" y="2387600"/>
            <a:ext cx="716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a:spAutoFit/>
          </a:bodyPr>
          <a:lstStyle>
            <a:lvl1pPr marL="1371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37160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None/>
              <a:tabLst/>
              <a:defRPr/>
            </a:pPr>
            <a:endParaRPr kumimoji="0" lang="vi-VN" altLang="en-US" sz="2400" b="1" i="0" u="none" strike="noStrike" kern="1200" cap="none" spc="0" normalizeH="0" baseline="0" noProof="0">
              <a:ln>
                <a:noFill/>
              </a:ln>
              <a:solidFill>
                <a:srgbClr val="0000FF"/>
              </a:solidFill>
              <a:effectLst/>
              <a:uLnTx/>
              <a:uFillTx/>
              <a:latin typeface=".VnTime" panose="020B7200000000000000" pitchFamily="34" charset="0"/>
              <a:ea typeface="+mn-ea"/>
              <a:cs typeface="Arial" panose="020B0604020202020204" pitchFamily="34" charset="0"/>
            </a:endParaRPr>
          </a:p>
        </p:txBody>
      </p:sp>
      <p:sp>
        <p:nvSpPr>
          <p:cNvPr id="26628" name="Text Box 5"/>
          <p:cNvSpPr txBox="1">
            <a:spLocks noChangeArrowheads="1"/>
          </p:cNvSpPr>
          <p:nvPr/>
        </p:nvSpPr>
        <p:spPr bwMode="auto">
          <a:xfrm>
            <a:off x="1737360" y="2067664"/>
            <a:ext cx="8564880" cy="2085186"/>
          </a:xfrm>
          <a:prstGeom prst="rect">
            <a:avLst/>
          </a:prstGeom>
          <a:solidFill>
            <a:srgbClr val="002060"/>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7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TẠM BIỆT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7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CHÚC THẦY CÔ VÀ </a:t>
            </a:r>
            <a:r>
              <a:rPr kumimoji="0" lang="en-US" altLang="en-US" sz="37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CÁC EM NHIỀU SỨC KHỎE !!!</a:t>
            </a:r>
            <a:endParaRPr kumimoji="0" lang="vi-VN" altLang="en-US" sz="37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0" y="6096000"/>
            <a:ext cx="609600" cy="609600"/>
          </a:xfrm>
          <a:prstGeom prst="rect">
            <a:avLst/>
          </a:prstGeom>
        </p:spPr>
      </p:pic>
    </p:spTree>
    <p:extLst>
      <p:ext uri="{BB962C8B-B14F-4D97-AF65-F5344CB8AC3E}">
        <p14:creationId xmlns:p14="http://schemas.microsoft.com/office/powerpoint/2010/main" val="377648442"/>
      </p:ext>
    </p:extLst>
  </p:cSld>
  <p:clrMapOvr>
    <a:masterClrMapping/>
  </p:clrMapOvr>
  <p:transition advTm="11420">
    <p:wheel spokes="2"/>
    <p:sndAc>
      <p:stSnd>
        <p:snd r:embed="rId4"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94BF02-629E-447D-93E8-3B56F75AD6DF}"/>
              </a:ext>
            </a:extLst>
          </p:cNvPr>
          <p:cNvSpPr/>
          <p:nvPr/>
        </p:nvSpPr>
        <p:spPr>
          <a:xfrm>
            <a:off x="3048000" y="-30884"/>
            <a:ext cx="6096000" cy="923330"/>
          </a:xfrm>
          <a:prstGeom prst="rect">
            <a:avLst/>
          </a:prstGeom>
        </p:spPr>
        <p:txBody>
          <a:bodyPr>
            <a:spAutoFit/>
          </a:bodyPr>
          <a:lstStyle/>
          <a:p>
            <a:pPr lvl="0" algn="ctr" defTabSz="685800">
              <a:spcBef>
                <a:spcPts val="450"/>
              </a:spcBef>
              <a:defRPr/>
            </a:pPr>
            <a:r>
              <a:rPr lang="en-US" sz="5400" b="1"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KHỞI ĐỘNG</a:t>
            </a:r>
          </a:p>
        </p:txBody>
      </p:sp>
      <p:pic>
        <p:nvPicPr>
          <p:cNvPr id="5" name="Picture 4">
            <a:extLst>
              <a:ext uri="{FF2B5EF4-FFF2-40B4-BE49-F238E27FC236}">
                <a16:creationId xmlns:a16="http://schemas.microsoft.com/office/drawing/2014/main" id="{5B4DB95A-BF83-49D2-B0A5-41DFBAF941B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7860" y="951369"/>
            <a:ext cx="6303962" cy="5632311"/>
          </a:xfrm>
          <a:prstGeom prst="rect">
            <a:avLst/>
          </a:prstGeom>
          <a:noFill/>
          <a:ln>
            <a:noFill/>
          </a:ln>
        </p:spPr>
      </p:pic>
      <p:sp>
        <p:nvSpPr>
          <p:cNvPr id="6" name="Rectangle 5">
            <a:extLst>
              <a:ext uri="{FF2B5EF4-FFF2-40B4-BE49-F238E27FC236}">
                <a16:creationId xmlns:a16="http://schemas.microsoft.com/office/drawing/2014/main" id="{886FD904-1DA3-4BCB-98E5-9910C3A0F592}"/>
              </a:ext>
            </a:extLst>
          </p:cNvPr>
          <p:cNvSpPr/>
          <p:nvPr/>
        </p:nvSpPr>
        <p:spPr>
          <a:xfrm>
            <a:off x="419100" y="865332"/>
            <a:ext cx="4785946" cy="5324535"/>
          </a:xfrm>
          <a:prstGeom prst="rect">
            <a:avLst/>
          </a:prstGeom>
        </p:spPr>
        <p:txBody>
          <a:bodyPr wrap="square">
            <a:spAutoFit/>
          </a:bodyPr>
          <a:lstStyle/>
          <a:p>
            <a:pPr>
              <a:spcAft>
                <a:spcPts val="0"/>
              </a:spcAft>
            </a:pP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bức</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Vịnh</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Đà</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Nẵng</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vịnh</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4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khai</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phá</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vùng</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phía</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XVI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3400" i="1" dirty="0">
                <a:latin typeface="Times New Roman" panose="02020603050405020304" pitchFamily="18" charset="0"/>
                <a:ea typeface="Times New Roman" panose="02020603050405020304" pitchFamily="18" charset="0"/>
                <a:cs typeface="Times New Roman" panose="02020603050405020304" pitchFamily="18" charset="0"/>
              </a:rPr>
              <a:t> XVIII.</a:t>
            </a:r>
            <a:endParaRPr lang="en-US" sz="3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46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41B64-2334-460D-95E0-E83B73161AEB}"/>
              </a:ext>
            </a:extLst>
          </p:cNvPr>
          <p:cNvSpPr>
            <a:spLocks noGrp="1"/>
          </p:cNvSpPr>
          <p:nvPr>
            <p:ph type="title"/>
          </p:nvPr>
        </p:nvSpPr>
        <p:spPr>
          <a:xfrm>
            <a:off x="228600" y="1"/>
            <a:ext cx="11978640" cy="6984612"/>
          </a:xfrm>
        </p:spPr>
        <p:txBody>
          <a:bodyPr>
            <a:noAutofit/>
          </a:bodyPr>
          <a:lstStyle/>
          <a:p>
            <a:pPr lvl="0">
              <a:spcBef>
                <a:spcPts val="1000"/>
              </a:spcBef>
            </a:pPr>
            <a:br>
              <a:rPr lang="en-US" sz="3400" dirty="0">
                <a:latin typeface="Times New Roman" panose="02020603050405020304" pitchFamily="18" charset="0"/>
                <a:cs typeface="Times New Roman" panose="02020603050405020304" pitchFamily="18" charset="0"/>
              </a:rPr>
            </a:br>
            <a:br>
              <a:rPr lang="en-US" sz="3400" dirty="0">
                <a:latin typeface="Times New Roman" panose="02020603050405020304" pitchFamily="18" charset="0"/>
                <a:cs typeface="Times New Roman" panose="02020603050405020304" pitchFamily="18" charset="0"/>
              </a:rPr>
            </a:br>
            <a:br>
              <a:rPr lang="en-US" sz="34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t>
            </a:r>
            <a:r>
              <a:rPr lang="en-US" sz="3400" b="1" dirty="0" err="1">
                <a:latin typeface="Times New Roman" panose="02020603050405020304" pitchFamily="18" charset="0"/>
                <a:cs typeface="Times New Roman" panose="02020603050405020304" pitchFamily="18" charset="0"/>
              </a:rPr>
              <a:t>Bức</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tranh</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chì</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nước</a:t>
            </a:r>
            <a:br>
              <a:rPr lang="en-US" sz="3400" dirty="0">
                <a:latin typeface="Times New Roman" panose="02020603050405020304" pitchFamily="18" charset="0"/>
                <a:ea typeface="Times New Roman" panose="02020603050405020304" pitchFamily="18" charset="0"/>
                <a:cs typeface="Times New Roman" panose="02020603050405020304" pitchFamily="18" charset="0"/>
              </a:rPr>
            </a:b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34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họa</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ba</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Uy</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-li-am A-</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lếc</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xan-đơ</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phái</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Anh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Đàng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1778 -1822)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Thịnh</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tức</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Quang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Toản</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br>
              <a:rPr lang="en-US" sz="3400" dirty="0">
                <a:latin typeface="Times New Roman" panose="02020603050405020304" pitchFamily="18" charset="0"/>
                <a:ea typeface="Times New Roman" panose="02020603050405020304" pitchFamily="18" charset="0"/>
                <a:cs typeface="Times New Roman" panose="02020603050405020304" pitchFamily="18" charset="0"/>
              </a:rPr>
            </a:br>
            <a:r>
              <a:rPr lang="en-US" sz="3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vịnh</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Đà</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Nẵng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(Tourane).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Nam do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vua</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Lê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Thánh</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Tông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1471gồm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Ngãi</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Kom</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Tum, Gia Lai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nay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vùng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dừng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dòng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tục</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xuôi</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khai</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hoang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tiềm</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3400" dirty="0">
                <a:latin typeface="Times New Roman" panose="02020603050405020304" pitchFamily="18" charset="0"/>
                <a:ea typeface="Times New Roman" panose="02020603050405020304" pitchFamily="18" charset="0"/>
                <a:cs typeface="Times New Roman" panose="02020603050405020304" pitchFamily="18" charset="0"/>
              </a:rPr>
            </a:br>
            <a:r>
              <a:rPr lang="en-US" sz="3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xuôi</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chúa</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miền</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đảo</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Sa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đảo</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Sa.</a:t>
            </a:r>
            <a:b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br>
              <a:rPr lang="en-US" sz="3600" dirty="0">
                <a:latin typeface="Times New Roman" panose="02020603050405020304" pitchFamily="18" charset="0"/>
                <a:ea typeface="Times New Roman" panose="02020603050405020304" pitchFamily="18" charset="0"/>
                <a:cs typeface="Times New Roman" panose="02020603050405020304" pitchFamily="18" charset="0"/>
              </a:rPr>
            </a:br>
            <a:br>
              <a:rPr lang="en-US" sz="3600" dirty="0">
                <a:latin typeface="Times New Roman" panose="02020603050405020304" pitchFamily="18" charset="0"/>
                <a:ea typeface="Times New Roman" panose="02020603050405020304" pitchFamily="18" charset="0"/>
                <a:cs typeface="Times New Roman" panose="02020603050405020304" pitchFamily="18" charset="0"/>
              </a:rPr>
            </a:br>
            <a:br>
              <a:rPr lang="en-US" sz="3400" dirty="0">
                <a:latin typeface="Times New Roman" panose="02020603050405020304" pitchFamily="18" charset="0"/>
                <a:ea typeface="Times New Roman" panose="02020603050405020304" pitchFamily="18" charset="0"/>
                <a:cs typeface="Times New Roman" panose="02020603050405020304" pitchFamily="18" charset="0"/>
              </a:rPr>
            </a:br>
            <a:endParaRPr lang="en-US"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37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16703C-961D-A020-4056-D69DAB8B6A42}"/>
              </a:ext>
            </a:extLst>
          </p:cNvPr>
          <p:cNvSpPr txBox="1"/>
          <p:nvPr/>
        </p:nvSpPr>
        <p:spPr>
          <a:xfrm>
            <a:off x="1633259" y="1647679"/>
            <a:ext cx="851306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 QUÁ TRÌNH KHAI PHÁ VÙNG ĐẤT PHÍA NAM TỪ THẾ KỈ XVI ĐẾN THẾ KỈ XVIII</a:t>
            </a:r>
            <a:endParaRPr kumimoji="0" lang="en-SG"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rotWithShape="1">
          <a:blip r:embed="rId3"/>
          <a:srcRect l="55433" t="19786" r="10967" b="25143"/>
          <a:stretch/>
        </p:blipFill>
        <p:spPr>
          <a:xfrm>
            <a:off x="10663311" y="0"/>
            <a:ext cx="1528689" cy="1077218"/>
          </a:xfrm>
          <a:prstGeom prst="rect">
            <a:avLst/>
          </a:prstGeom>
        </p:spPr>
      </p:pic>
      <p:sp>
        <p:nvSpPr>
          <p:cNvPr id="3" name="Rectangle 2">
            <a:extLst>
              <a:ext uri="{FF2B5EF4-FFF2-40B4-BE49-F238E27FC236}">
                <a16:creationId xmlns:a16="http://schemas.microsoft.com/office/drawing/2014/main" id="{4BCFAFF4-9BBC-4340-9548-073FAA742133}"/>
              </a:ext>
            </a:extLst>
          </p:cNvPr>
          <p:cNvSpPr/>
          <p:nvPr/>
        </p:nvSpPr>
        <p:spPr>
          <a:xfrm>
            <a:off x="630936" y="3665838"/>
            <a:ext cx="10959084" cy="1077218"/>
          </a:xfrm>
          <a:prstGeom prst="rect">
            <a:avLst/>
          </a:prstGeom>
        </p:spPr>
        <p:txBody>
          <a:bodyPr wrap="square">
            <a:spAutoFit/>
          </a:bodyPr>
          <a:lstStyle/>
          <a:p>
            <a:pPr lvl="0" algn="just" fontAlgn="base">
              <a:spcBef>
                <a:spcPct val="0"/>
              </a:spcBef>
              <a:spcAft>
                <a:spcPct val="0"/>
              </a:spcAft>
              <a:defRPr/>
            </a:pPr>
            <a:r>
              <a:rPr lang="en-US" altLang="en-US" sz="3200" b="1" dirty="0">
                <a:solidFill>
                  <a:srgbClr val="0000FF"/>
                </a:solidFill>
                <a:latin typeface="Times New Roman" panose="02020603050405020304" pitchFamily="18" charset="0"/>
                <a:cs typeface="Times New Roman" panose="02020603050405020304" pitchFamily="18" charset="0"/>
              </a:rPr>
              <a:t>1.Khái </a:t>
            </a:r>
            <a:r>
              <a:rPr lang="en-US" altLang="en-US" sz="3200" b="1" dirty="0" err="1">
                <a:solidFill>
                  <a:srgbClr val="0000FF"/>
                </a:solidFill>
                <a:latin typeface="Times New Roman" panose="02020603050405020304" pitchFamily="18" charset="0"/>
                <a:cs typeface="Times New Roman" panose="02020603050405020304" pitchFamily="18" charset="0"/>
              </a:rPr>
              <a:t>quát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quá</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trình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khai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phá</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vùng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đất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phía</a:t>
            </a:r>
            <a:r>
              <a:rPr lang="en-US" altLang="en-US" sz="3200" b="1" dirty="0">
                <a:solidFill>
                  <a:srgbClr val="0000FF"/>
                </a:solidFill>
                <a:latin typeface="Times New Roman" panose="02020603050405020304" pitchFamily="18" charset="0"/>
                <a:cs typeface="Times New Roman" panose="02020603050405020304" pitchFamily="18" charset="0"/>
              </a:rPr>
              <a:t> Nam </a:t>
            </a:r>
            <a:r>
              <a:rPr lang="en-US" altLang="en-US" sz="3200" b="1" dirty="0" err="1">
                <a:solidFill>
                  <a:srgbClr val="0000FF"/>
                </a:solidFill>
                <a:latin typeface="Times New Roman" panose="02020603050405020304" pitchFamily="18" charset="0"/>
                <a:cs typeface="Times New Roman" panose="02020603050405020304" pitchFamily="18" charset="0"/>
              </a:rPr>
              <a:t>từ</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thế</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kỉ</a:t>
            </a:r>
            <a:r>
              <a:rPr lang="en-US" altLang="en-US" sz="3200" b="1" dirty="0">
                <a:solidFill>
                  <a:srgbClr val="0000FF"/>
                </a:solidFill>
                <a:latin typeface="Times New Roman" panose="02020603050405020304" pitchFamily="18" charset="0"/>
                <a:cs typeface="Times New Roman" panose="02020603050405020304" pitchFamily="18" charset="0"/>
              </a:rPr>
              <a:t> XVI </a:t>
            </a:r>
            <a:r>
              <a:rPr lang="en-US" altLang="en-US" sz="3200" b="1" dirty="0" err="1">
                <a:solidFill>
                  <a:srgbClr val="0000FF"/>
                </a:solidFill>
                <a:latin typeface="Times New Roman" panose="02020603050405020304" pitchFamily="18" charset="0"/>
                <a:cs typeface="Times New Roman" panose="02020603050405020304" pitchFamily="18" charset="0"/>
              </a:rPr>
              <a:t>đến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thế</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kỉ</a:t>
            </a:r>
            <a:r>
              <a:rPr lang="en-US" altLang="en-US" sz="3200" b="1" dirty="0">
                <a:solidFill>
                  <a:srgbClr val="0000FF"/>
                </a:solidFill>
                <a:latin typeface="Times New Roman" panose="02020603050405020304" pitchFamily="18" charset="0"/>
                <a:cs typeface="Times New Roman" panose="02020603050405020304" pitchFamily="18" charset="0"/>
              </a:rPr>
              <a:t> XVIII</a:t>
            </a:r>
          </a:p>
        </p:txBody>
      </p:sp>
      <p:sp>
        <p:nvSpPr>
          <p:cNvPr id="6" name="Rectangle 5">
            <a:extLst>
              <a:ext uri="{FF2B5EF4-FFF2-40B4-BE49-F238E27FC236}">
                <a16:creationId xmlns:a16="http://schemas.microsoft.com/office/drawing/2014/main" id="{9DE78274-DA7D-4789-8525-14147A366644}"/>
              </a:ext>
            </a:extLst>
          </p:cNvPr>
          <p:cNvSpPr/>
          <p:nvPr/>
        </p:nvSpPr>
        <p:spPr>
          <a:xfrm>
            <a:off x="371452" y="202615"/>
            <a:ext cx="3395738" cy="646331"/>
          </a:xfrm>
          <a:prstGeom prst="rect">
            <a:avLst/>
          </a:prstGeom>
        </p:spPr>
        <p:txBody>
          <a:bodyPr wrap="none">
            <a:spAutoFit/>
          </a:bodyPr>
          <a:lstStyle/>
          <a:p>
            <a:r>
              <a:rPr lang="en-US" sz="3600" b="1" dirty="0" err="1">
                <a:latin typeface="Times New Roman" panose="02020603050405020304" pitchFamily="18" charset="0"/>
                <a:cs typeface="Times New Roman" panose="02020603050405020304" pitchFamily="18" charset="0"/>
              </a:rPr>
              <a:t>Tuần</a:t>
            </a:r>
            <a:r>
              <a:rPr lang="en-US" sz="3600" b="1" dirty="0">
                <a:latin typeface="Times New Roman" panose="02020603050405020304" pitchFamily="18" charset="0"/>
                <a:cs typeface="Times New Roman" panose="02020603050405020304" pitchFamily="18" charset="0"/>
              </a:rPr>
              <a:t> 7 -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12 </a:t>
            </a:r>
            <a:endParaRPr lang="en-US" dirty="0"/>
          </a:p>
        </p:txBody>
      </p:sp>
    </p:spTree>
    <p:extLst>
      <p:ext uri="{BB962C8B-B14F-4D97-AF65-F5344CB8AC3E}">
        <p14:creationId xmlns:p14="http://schemas.microsoft.com/office/powerpoint/2010/main" val="602754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a:extLst>
              <a:ext uri="{FF2B5EF4-FFF2-40B4-BE49-F238E27FC236}">
                <a16:creationId xmlns:a16="http://schemas.microsoft.com/office/drawing/2014/main" id="{0B62D10A-0CCD-4B35-A69C-CAE01EDD48A6}"/>
              </a:ext>
            </a:extLst>
          </p:cNvPr>
          <p:cNvSpPr>
            <a:spLocks noChangeArrowheads="1"/>
          </p:cNvSpPr>
          <p:nvPr/>
        </p:nvSpPr>
        <p:spPr bwMode="auto">
          <a:xfrm>
            <a:off x="2239617" y="2560319"/>
            <a:ext cx="8381491" cy="2560321"/>
          </a:xfrm>
          <a:prstGeom prst="cloudCallout">
            <a:avLst>
              <a:gd name="adj1" fmla="val -43750"/>
              <a:gd name="adj2" fmla="val 70000"/>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a:lstStyle/>
          <a:p>
            <a:pPr marL="0" marR="0" lvl="0" indent="0" algn="l" defTabSz="914400" rtl="0" eaLnBrk="1" fontAlgn="auto" latinLnBrk="0" hangingPunct="1">
              <a:lnSpc>
                <a:spcPts val="1950"/>
              </a:lnSpc>
              <a:spcBef>
                <a:spcPts val="750"/>
              </a:spcBef>
              <a:spcAft>
                <a:spcPts val="12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950"/>
              </a:lnSpc>
              <a:spcBef>
                <a:spcPts val="750"/>
              </a:spcBef>
              <a:spcAft>
                <a:spcPts val="12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Hoàng</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ts val="1950"/>
              </a:lnSpc>
              <a:spcBef>
                <a:spcPts val="750"/>
              </a:spcBef>
              <a:spcAft>
                <a:spcPts val="1200"/>
              </a:spcAft>
              <a:buClrTx/>
              <a:buSzTx/>
              <a:buFontTx/>
              <a:buNone/>
              <a:tabLst/>
              <a:defRPr/>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baseline="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rấn</a:t>
            </a:r>
            <a:r>
              <a:rPr lang="en-US" sz="2800" baseline="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Nam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7A9B6F02-0CFF-4F5E-B14C-9C195E94D0C2}"/>
              </a:ext>
            </a:extLst>
          </p:cNvPr>
          <p:cNvSpPr/>
          <p:nvPr/>
        </p:nvSpPr>
        <p:spPr>
          <a:xfrm>
            <a:off x="534572" y="329141"/>
            <a:ext cx="11015003" cy="1200329"/>
          </a:xfrm>
          <a:prstGeom prst="rect">
            <a:avLst/>
          </a:prstGeom>
        </p:spPr>
        <p:txBody>
          <a:bodyPr wrap="square">
            <a:spAutoFit/>
          </a:bodyPr>
          <a:lstStyle/>
          <a:p>
            <a:pPr lvl="0" algn="just" fontAlgn="base">
              <a:spcBef>
                <a:spcPct val="0"/>
              </a:spcBef>
              <a:spcAft>
                <a:spcPct val="0"/>
              </a:spcAft>
              <a:defRPr/>
            </a:pPr>
            <a:r>
              <a:rPr lang="en-US" altLang="en-US" sz="3600" b="1" dirty="0">
                <a:solidFill>
                  <a:srgbClr val="0000FF"/>
                </a:solidFill>
                <a:latin typeface="Times New Roman" panose="02020603050405020304" pitchFamily="18" charset="0"/>
                <a:cs typeface="Times New Roman" panose="02020603050405020304" pitchFamily="18" charset="0"/>
              </a:rPr>
              <a:t>1.Khái </a:t>
            </a:r>
            <a:r>
              <a:rPr lang="en-US" altLang="en-US" sz="3600" b="1" dirty="0" err="1">
                <a:solidFill>
                  <a:srgbClr val="0000FF"/>
                </a:solidFill>
                <a:latin typeface="Times New Roman" panose="02020603050405020304" pitchFamily="18" charset="0"/>
                <a:cs typeface="Times New Roman" panose="02020603050405020304" pitchFamily="18" charset="0"/>
              </a:rPr>
              <a:t>quát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quá</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trình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khai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phá</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vùng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đất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phía</a:t>
            </a:r>
            <a:r>
              <a:rPr lang="en-US" altLang="en-US" sz="3600" b="1" dirty="0">
                <a:solidFill>
                  <a:srgbClr val="0000FF"/>
                </a:solidFill>
                <a:latin typeface="Times New Roman" panose="02020603050405020304" pitchFamily="18" charset="0"/>
                <a:cs typeface="Times New Roman" panose="02020603050405020304" pitchFamily="18" charset="0"/>
              </a:rPr>
              <a:t> Nam </a:t>
            </a:r>
            <a:r>
              <a:rPr lang="en-US" altLang="en-US" sz="3600" b="1" dirty="0" err="1">
                <a:solidFill>
                  <a:srgbClr val="0000FF"/>
                </a:solidFill>
                <a:latin typeface="Times New Roman" panose="02020603050405020304" pitchFamily="18" charset="0"/>
                <a:cs typeface="Times New Roman" panose="02020603050405020304" pitchFamily="18" charset="0"/>
              </a:rPr>
              <a:t>từ</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thế</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kỉ</a:t>
            </a:r>
            <a:r>
              <a:rPr lang="en-US" altLang="en-US" sz="3600" b="1" dirty="0">
                <a:solidFill>
                  <a:srgbClr val="0000FF"/>
                </a:solidFill>
                <a:latin typeface="Times New Roman" panose="02020603050405020304" pitchFamily="18" charset="0"/>
                <a:cs typeface="Times New Roman" panose="02020603050405020304" pitchFamily="18" charset="0"/>
              </a:rPr>
              <a:t> XVI </a:t>
            </a:r>
            <a:r>
              <a:rPr lang="en-US" altLang="en-US" sz="3600" b="1" dirty="0" err="1">
                <a:solidFill>
                  <a:srgbClr val="0000FF"/>
                </a:solidFill>
                <a:latin typeface="Times New Roman" panose="02020603050405020304" pitchFamily="18" charset="0"/>
                <a:cs typeface="Times New Roman" panose="02020603050405020304" pitchFamily="18" charset="0"/>
              </a:rPr>
              <a:t>đến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thế</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kỉ</a:t>
            </a:r>
            <a:r>
              <a:rPr lang="en-US" altLang="en-US" sz="3600" b="1" dirty="0">
                <a:solidFill>
                  <a:srgbClr val="0000FF"/>
                </a:solidFill>
                <a:latin typeface="Times New Roman" panose="02020603050405020304" pitchFamily="18" charset="0"/>
                <a:cs typeface="Times New Roman" panose="02020603050405020304" pitchFamily="18" charset="0"/>
              </a:rPr>
              <a:t> XVIII</a:t>
            </a:r>
          </a:p>
        </p:txBody>
      </p:sp>
    </p:spTree>
    <p:extLst>
      <p:ext uri="{BB962C8B-B14F-4D97-AF65-F5344CB8AC3E}">
        <p14:creationId xmlns:p14="http://schemas.microsoft.com/office/powerpoint/2010/main" val="3878491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p:cTn id="12" dur="500"/>
                                        <p:tgtEl>
                                          <p:spTgt spid="4"/>
                                        </p:tgtEl>
                                        <p:attrNameLst>
                                          <p:attrName>ppt_w</p:attrName>
                                        </p:attrNameLst>
                                      </p:cBhvr>
                                      <p:tavLst>
                                        <p:tav tm="0">
                                          <p:val>
                                            <p:strVal val="ppt_w"/>
                                          </p:val>
                                        </p:tav>
                                        <p:tav tm="100000">
                                          <p:val>
                                            <p:fltVal val="0"/>
                                          </p:val>
                                        </p:tav>
                                      </p:tavLst>
                                    </p:anim>
                                    <p:anim calcmode="lin" valueType="num">
                                      <p:cBhvr>
                                        <p:cTn id="13" dur="500"/>
                                        <p:tgtEl>
                                          <p:spTgt spid="4"/>
                                        </p:tgtEl>
                                        <p:attrNameLst>
                                          <p:attrName>ppt_h</p:attrName>
                                        </p:attrNameLst>
                                      </p:cBhvr>
                                      <p:tavLst>
                                        <p:tav tm="0">
                                          <p:val>
                                            <p:strVal val="ppt_h"/>
                                          </p:val>
                                        </p:tav>
                                        <p:tav tm="100000">
                                          <p:val>
                                            <p:fltVal val="0"/>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grpSp>
        <p:nvGrpSpPr>
          <p:cNvPr id="15370" name="Group 10"/>
          <p:cNvGrpSpPr>
            <a:grpSpLocks/>
          </p:cNvGrpSpPr>
          <p:nvPr/>
        </p:nvGrpSpPr>
        <p:grpSpPr bwMode="auto">
          <a:xfrm>
            <a:off x="0" y="1"/>
            <a:ext cx="8001000" cy="6858000"/>
            <a:chOff x="0" y="0"/>
            <a:chExt cx="3110" cy="4320"/>
          </a:xfrm>
        </p:grpSpPr>
        <p:pic>
          <p:nvPicPr>
            <p:cNvPr id="97287" name="Picture 4" descr="hanh_chan_thoi_le_s_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1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7288" name="Rectangle 5"/>
            <p:cNvSpPr>
              <a:spLocks noChangeArrowheads="1"/>
            </p:cNvSpPr>
            <p:nvPr/>
          </p:nvSpPr>
          <p:spPr bwMode="auto">
            <a:xfrm rot="21219631">
              <a:off x="1464" y="2503"/>
              <a:ext cx="676" cy="25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Thuận</a:t>
              </a: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Hóa</a:t>
              </a:r>
              <a:endPar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97289" name="Rectangle 6"/>
            <p:cNvSpPr>
              <a:spLocks noChangeArrowheads="1"/>
            </p:cNvSpPr>
            <p:nvPr/>
          </p:nvSpPr>
          <p:spPr bwMode="auto">
            <a:xfrm>
              <a:off x="2192" y="3263"/>
              <a:ext cx="717" cy="25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Quảng</a:t>
              </a: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Nam</a:t>
              </a:r>
            </a:p>
          </p:txBody>
        </p:sp>
      </p:grpSp>
      <p:sp>
        <p:nvSpPr>
          <p:cNvPr id="15367" name="Freeform 7"/>
          <p:cNvSpPr>
            <a:spLocks/>
          </p:cNvSpPr>
          <p:nvPr/>
        </p:nvSpPr>
        <p:spPr bwMode="auto">
          <a:xfrm>
            <a:off x="3149600" y="1728020"/>
            <a:ext cx="1625928" cy="2618615"/>
          </a:xfrm>
          <a:custGeom>
            <a:avLst/>
            <a:gdLst>
              <a:gd name="T0" fmla="*/ 0 w 888"/>
              <a:gd name="T1" fmla="*/ 0 h 1680"/>
              <a:gd name="T2" fmla="*/ 2147483646 w 888"/>
              <a:gd name="T3" fmla="*/ 2147483646 h 1680"/>
              <a:gd name="T4" fmla="*/ 2147483646 w 888"/>
              <a:gd name="T5" fmla="*/ 2147483646 h 1680"/>
              <a:gd name="T6" fmla="*/ 2147483646 w 888"/>
              <a:gd name="T7" fmla="*/ 2147483646 h 1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8" h="1680">
                <a:moveTo>
                  <a:pt x="0" y="0"/>
                </a:moveTo>
                <a:cubicBezTo>
                  <a:pt x="240" y="156"/>
                  <a:pt x="480" y="312"/>
                  <a:pt x="624" y="480"/>
                </a:cubicBezTo>
                <a:cubicBezTo>
                  <a:pt x="768" y="648"/>
                  <a:pt x="840" y="808"/>
                  <a:pt x="864" y="1008"/>
                </a:cubicBezTo>
                <a:cubicBezTo>
                  <a:pt x="888" y="1208"/>
                  <a:pt x="828" y="1444"/>
                  <a:pt x="768" y="1680"/>
                </a:cubicBezTo>
              </a:path>
            </a:pathLst>
          </a:custGeom>
          <a:noFill/>
          <a:ln w="76200" cap="rnd">
            <a:solidFill>
              <a:srgbClr val="FF0000"/>
            </a:solidFill>
            <a:prstDash val="sysDot"/>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
        <p:nvSpPr>
          <p:cNvPr id="15369" name="Line 9"/>
          <p:cNvSpPr>
            <a:spLocks noChangeShapeType="1"/>
          </p:cNvSpPr>
          <p:nvPr/>
        </p:nvSpPr>
        <p:spPr bwMode="auto">
          <a:xfrm>
            <a:off x="4368800" y="4419600"/>
            <a:ext cx="1117600" cy="609600"/>
          </a:xfrm>
          <a:prstGeom prst="line">
            <a:avLst/>
          </a:prstGeom>
          <a:noFill/>
          <a:ln w="76200" cap="rnd">
            <a:solidFill>
              <a:srgbClr val="FF0000"/>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
        <p:nvSpPr>
          <p:cNvPr id="2" name="Oval 1"/>
          <p:cNvSpPr/>
          <p:nvPr/>
        </p:nvSpPr>
        <p:spPr>
          <a:xfrm>
            <a:off x="4270158" y="4267200"/>
            <a:ext cx="255639" cy="206123"/>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1" name="Oval 10"/>
          <p:cNvSpPr/>
          <p:nvPr/>
        </p:nvSpPr>
        <p:spPr>
          <a:xfrm>
            <a:off x="5486400" y="5077585"/>
            <a:ext cx="255639" cy="206123"/>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4" name="Rectangle 3"/>
          <p:cNvSpPr/>
          <p:nvPr/>
        </p:nvSpPr>
        <p:spPr>
          <a:xfrm>
            <a:off x="8206740" y="603766"/>
            <a:ext cx="3618815" cy="4278094"/>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34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- 1558,</a:t>
            </a:r>
            <a:r>
              <a:rPr kumimoji="0" lang="en-US" altLang="en-US" sz="3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Nguyễn</a:t>
            </a:r>
            <a:r>
              <a:rPr kumimoji="0" lang="en-US" altLang="en-US" sz="340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Hoàng</a:t>
            </a:r>
            <a:r>
              <a:rPr kumimoji="0" lang="en-US" altLang="en-US" sz="340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(con </a:t>
            </a:r>
            <a:r>
              <a:rPr kumimoji="0" lang="en-US" altLang="en-US" sz="340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trai</a:t>
            </a:r>
            <a:r>
              <a:rPr kumimoji="0" lang="en-US" altLang="en-US" sz="340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thứ</a:t>
            </a:r>
            <a:r>
              <a:rPr kumimoji="0" lang="en-US" altLang="en-US" sz="340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của</a:t>
            </a:r>
            <a:r>
              <a:rPr kumimoji="0" lang="en-US" altLang="en-US" sz="340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Nguyễn</a:t>
            </a:r>
            <a:r>
              <a:rPr kumimoji="0" lang="en-US" altLang="en-US" sz="340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Kim)</a:t>
            </a:r>
            <a:r>
              <a:rPr kumimoji="0" lang="en-US" altLang="en-US" sz="3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được</a:t>
            </a:r>
            <a:r>
              <a:rPr kumimoji="0" lang="en-US" altLang="en-US" sz="3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cử</a:t>
            </a:r>
            <a:r>
              <a:rPr kumimoji="0" lang="en-US" altLang="en-US" sz="3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vào</a:t>
            </a:r>
            <a:r>
              <a:rPr kumimoji="0" lang="en-US" altLang="en-US" sz="3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altLang="en-US" sz="3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thủ</a:t>
            </a:r>
            <a:r>
              <a:rPr kumimoji="0" lang="en-US" altLang="en-US" sz="3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Thuận</a:t>
            </a:r>
            <a:r>
              <a:rPr kumimoji="0" lang="en-US" altLang="en-US" sz="3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Hóa</a:t>
            </a:r>
            <a:r>
              <a:rPr kumimoji="0" lang="en-US" altLang="en-US" sz="3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altLang="en-US" sz="340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12 </a:t>
            </a:r>
            <a:r>
              <a:rPr kumimoji="0" lang="en-US" altLang="en-US" sz="340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năm</a:t>
            </a:r>
            <a:r>
              <a:rPr kumimoji="0" lang="en-US" altLang="en-US" sz="340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sau</a:t>
            </a:r>
            <a:r>
              <a:rPr kumimoji="0" lang="en-US" altLang="en-US" sz="340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ông</a:t>
            </a:r>
            <a:r>
              <a:rPr kumimoji="0" lang="en-US" altLang="en-US" sz="340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kiêm</a:t>
            </a:r>
            <a:r>
              <a:rPr kumimoji="0" lang="en-US" altLang="en-US" sz="340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luôn</a:t>
            </a:r>
            <a:r>
              <a:rPr kumimoji="0" lang="en-US" altLang="en-US" sz="340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altLang="en-US" sz="340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thủ</a:t>
            </a:r>
            <a:r>
              <a:rPr kumimoji="0" lang="en-US" altLang="en-US" sz="340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40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Quảng</a:t>
            </a:r>
            <a:r>
              <a:rPr kumimoji="0" lang="en-US" altLang="en-US" sz="340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Nam.</a:t>
            </a:r>
            <a:endParaRPr kumimoji="0" lang="en-US" altLang="en-US" sz="3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6356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repeatCount="indefinite" fill="hold" grpId="0" nodeType="withEffect">
                                  <p:stCondLst>
                                    <p:cond delay="0"/>
                                  </p:stCondLst>
                                  <p:childTnLst>
                                    <p:set>
                                      <p:cBhvr>
                                        <p:cTn id="9" dur="1" fill="hold">
                                          <p:stCondLst>
                                            <p:cond delay="0"/>
                                          </p:stCondLst>
                                        </p:cTn>
                                        <p:tgtEl>
                                          <p:spTgt spid="15367"/>
                                        </p:tgtEl>
                                        <p:attrNameLst>
                                          <p:attrName>style.visibility</p:attrName>
                                        </p:attrNameLst>
                                      </p:cBhvr>
                                      <p:to>
                                        <p:strVal val="visible"/>
                                      </p:to>
                                    </p:set>
                                    <p:animEffect transition="in" filter="barn(inVertical)">
                                      <p:cBhvr>
                                        <p:cTn id="10" dur="500"/>
                                        <p:tgtEl>
                                          <p:spTgt spid="1536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repeatCount="indefinite" fill="hold" grpId="0" nodeType="clickEffect">
                                  <p:stCondLst>
                                    <p:cond delay="0"/>
                                  </p:stCondLst>
                                  <p:childTnLst>
                                    <p:set>
                                      <p:cBhvr>
                                        <p:cTn id="14" dur="1" fill="hold">
                                          <p:stCondLst>
                                            <p:cond delay="0"/>
                                          </p:stCondLst>
                                        </p:cTn>
                                        <p:tgtEl>
                                          <p:spTgt spid="15369"/>
                                        </p:tgtEl>
                                        <p:attrNameLst>
                                          <p:attrName>style.visibility</p:attrName>
                                        </p:attrNameLst>
                                      </p:cBhvr>
                                      <p:to>
                                        <p:strVal val="visible"/>
                                      </p:to>
                                    </p:set>
                                    <p:animEffect transition="in" filter="barn(inVertical)">
                                      <p:cBhvr>
                                        <p:cTn id="15"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69"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D93979-58BB-461D-9B58-18609F1F267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F0F36A-2204-4AF4-8CCF-85D06812E5E0}"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4">
            <a:extLst>
              <a:ext uri="{FF2B5EF4-FFF2-40B4-BE49-F238E27FC236}">
                <a16:creationId xmlns:a16="http://schemas.microsoft.com/office/drawing/2014/main" id="{11FE0D3E-51F3-4C22-A1C8-7C69480E4C0E}"/>
              </a:ext>
            </a:extLst>
          </p:cNvPr>
          <p:cNvSpPr/>
          <p:nvPr/>
        </p:nvSpPr>
        <p:spPr>
          <a:xfrm>
            <a:off x="205740" y="330964"/>
            <a:ext cx="11612880" cy="3785652"/>
          </a:xfrm>
          <a:prstGeom prst="rect">
            <a:avLst/>
          </a:prstGeom>
        </p:spPr>
        <p:txBody>
          <a:bodyPr wrap="square">
            <a:spAutoFit/>
          </a:bodyPr>
          <a:lstStyle/>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Khái</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quát</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khai</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vùng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phía</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kỉ</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XVI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kỉ</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XVIII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1558,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Hoàng</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trấn</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Thuận</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Quảng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Nam.</a:t>
            </a:r>
            <a:endPar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36237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Hình ảnh 1"/>
          <p:cNvPicPr/>
          <p:nvPr/>
        </p:nvPicPr>
        <p:blipFill>
          <a:blip r:embed="rId2"/>
          <a:stretch>
            <a:fillRect/>
          </a:stretch>
        </p:blipFill>
        <p:spPr>
          <a:xfrm>
            <a:off x="0" y="0"/>
            <a:ext cx="7079226" cy="6858000"/>
          </a:xfrm>
          <a:prstGeom prst="rect">
            <a:avLst/>
          </a:prstGeom>
        </p:spPr>
      </p:pic>
      <p:sp>
        <p:nvSpPr>
          <p:cNvPr id="5" name="TextBox 4"/>
          <p:cNvSpPr txBox="1"/>
          <p:nvPr/>
        </p:nvSpPr>
        <p:spPr>
          <a:xfrm>
            <a:off x="7079225" y="911603"/>
            <a:ext cx="4866967" cy="2062103"/>
          </a:xfrm>
          <a:prstGeom prst="rect">
            <a:avLst/>
          </a:prstGeom>
          <a:noFill/>
          <a:ln w="19050">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Đọc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5.1</a:t>
            </a:r>
            <a:r>
              <a:rPr lang="en-US" sz="3200" b="1" dirty="0">
                <a:solidFill>
                  <a:srgbClr val="FF0000"/>
                </a:solidFill>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t</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hông</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tin SGK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trang</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29.</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Nêu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nhận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xét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xứ</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Thuận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Quảng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6" name="TextBox 5"/>
          <p:cNvSpPr txBox="1"/>
          <p:nvPr/>
        </p:nvSpPr>
        <p:spPr>
          <a:xfrm>
            <a:off x="7079226" y="3101955"/>
            <a:ext cx="4866967"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Xứ</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Thuận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Quảng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là</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vùng</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đất</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yên</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bình</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kinh</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tế</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phát</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triển</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dân</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cư</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tụ</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ngày</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càng</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đông</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tiềm</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lực</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tiếp</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tục</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xuôi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N</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am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khai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phá</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những</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vùng</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đất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mới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hoang</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vu.</a:t>
            </a:r>
          </a:p>
        </p:txBody>
      </p:sp>
      <p:sp>
        <p:nvSpPr>
          <p:cNvPr id="7" name="Right Arrow 6"/>
          <p:cNvSpPr/>
          <p:nvPr/>
        </p:nvSpPr>
        <p:spPr>
          <a:xfrm flipV="1">
            <a:off x="7079226" y="3200461"/>
            <a:ext cx="648929" cy="4570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7079225" y="272608"/>
            <a:ext cx="469981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660033"/>
                </a:solidFill>
                <a:effectLst/>
                <a:uLnTx/>
                <a:uFillTx/>
                <a:latin typeface="Times New Roman" panose="02020603050405020304" pitchFamily="18" charset="0"/>
                <a:ea typeface="+mn-ea"/>
                <a:cs typeface="Times New Roman" panose="02020603050405020304" pitchFamily="18" charset="0"/>
              </a:rPr>
              <a:t>Hoạt</a:t>
            </a:r>
            <a:r>
              <a:rPr kumimoji="0" lang="en-US" sz="3000" b="1" i="0" u="none" strike="noStrike" kern="1200" cap="none" spc="0" normalizeH="0" baseline="0" noProof="0" dirty="0">
                <a:ln>
                  <a:noFill/>
                </a:ln>
                <a:solidFill>
                  <a:srgbClr val="660033"/>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660033"/>
                </a:solidFill>
                <a:effectLst/>
                <a:uLnTx/>
                <a:uFillTx/>
                <a:latin typeface="Times New Roman" panose="02020603050405020304" pitchFamily="18" charset="0"/>
                <a:ea typeface="+mn-ea"/>
                <a:cs typeface="Times New Roman" panose="02020603050405020304" pitchFamily="18" charset="0"/>
              </a:rPr>
              <a:t>động</a:t>
            </a:r>
            <a:r>
              <a:rPr kumimoji="0" lang="en-US" sz="3000" b="1" i="0" u="none" strike="noStrike" kern="1200" cap="none" spc="0" normalizeH="0" baseline="0" noProof="0" dirty="0">
                <a:ln>
                  <a:noFill/>
                </a:ln>
                <a:solidFill>
                  <a:srgbClr val="660033"/>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660033"/>
                </a:solidFill>
                <a:effectLst/>
                <a:uLnTx/>
                <a:uFillTx/>
                <a:latin typeface="Times New Roman" panose="02020603050405020304" pitchFamily="18" charset="0"/>
                <a:ea typeface="+mn-ea"/>
                <a:cs typeface="Times New Roman" panose="02020603050405020304" pitchFamily="18" charset="0"/>
              </a:rPr>
              <a:t>cá</a:t>
            </a:r>
            <a:r>
              <a:rPr kumimoji="0" lang="en-US" sz="3000" b="1" i="0" u="none" strike="noStrike" kern="1200" cap="none" spc="0" normalizeH="0" baseline="0" noProof="0" dirty="0">
                <a:ln>
                  <a:noFill/>
                </a:ln>
                <a:solidFill>
                  <a:srgbClr val="660033"/>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660033"/>
                </a:solidFill>
                <a:effectLst/>
                <a:uLnTx/>
                <a:uFillTx/>
                <a:latin typeface="Times New Roman" panose="02020603050405020304" pitchFamily="18" charset="0"/>
                <a:ea typeface="+mn-ea"/>
                <a:cs typeface="Times New Roman" panose="02020603050405020304" pitchFamily="18" charset="0"/>
              </a:rPr>
              <a:t>nhân</a:t>
            </a:r>
            <a:r>
              <a:rPr kumimoji="0" lang="en-US" sz="3000" b="1" i="0" u="none" strike="noStrike" kern="1200" cap="none" spc="0" normalizeH="0" baseline="0" noProof="0" dirty="0">
                <a:ln>
                  <a:noFill/>
                </a:ln>
                <a:solidFill>
                  <a:srgbClr val="660033"/>
                </a:solidFill>
                <a:effectLst/>
                <a:uLnTx/>
                <a:uFillTx/>
                <a:latin typeface="Times New Roman" panose="02020603050405020304" pitchFamily="18" charset="0"/>
                <a:ea typeface="+mn-ea"/>
                <a:cs typeface="Times New Roman" panose="02020603050405020304" pitchFamily="18" charset="0"/>
              </a:rPr>
              <a:t> (2 </a:t>
            </a:r>
            <a:r>
              <a:rPr kumimoji="0" lang="en-US" sz="3000" b="1" i="0" u="none" strike="noStrike" kern="1200" cap="none" spc="0" normalizeH="0" baseline="0" noProof="0" dirty="0" err="1">
                <a:ln>
                  <a:noFill/>
                </a:ln>
                <a:solidFill>
                  <a:srgbClr val="660033"/>
                </a:solidFill>
                <a:effectLst/>
                <a:uLnTx/>
                <a:uFillTx/>
                <a:latin typeface="Times New Roman" panose="02020603050405020304" pitchFamily="18" charset="0"/>
                <a:ea typeface="+mn-ea"/>
                <a:cs typeface="Times New Roman" panose="02020603050405020304" pitchFamily="18" charset="0"/>
              </a:rPr>
              <a:t>phút</a:t>
            </a:r>
            <a:r>
              <a:rPr kumimoji="0" lang="en-US" sz="3000" b="1" i="0" u="none" strike="noStrike" kern="1200" cap="none" spc="0" normalizeH="0" baseline="0" noProof="0" dirty="0">
                <a:ln>
                  <a:noFill/>
                </a:ln>
                <a:solidFill>
                  <a:srgbClr val="660033"/>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93622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3288</TotalTime>
  <Words>1967</Words>
  <Application>Microsoft Office PowerPoint</Application>
  <PresentationFormat>Widescreen</PresentationFormat>
  <Paragraphs>167</Paragraphs>
  <Slides>26</Slides>
  <Notes>0</Notes>
  <HiddenSlides>0</HiddenSlides>
  <MMClips>1</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26</vt:i4>
      </vt:variant>
    </vt:vector>
  </HeadingPairs>
  <TitlesOfParts>
    <vt:vector size="43" baseType="lpstr">
      <vt:lpstr>宋体</vt:lpstr>
      <vt:lpstr>.VnTime</vt:lpstr>
      <vt:lpstr>Arial</vt:lpstr>
      <vt:lpstr>Arial Unicode MS</vt:lpstr>
      <vt:lpstr>Bodoni MT Black</vt:lpstr>
      <vt:lpstr>Calibri</vt:lpstr>
      <vt:lpstr>Calibri Light</vt:lpstr>
      <vt:lpstr>Times New Roman</vt:lpstr>
      <vt:lpstr>Wingdings</vt:lpstr>
      <vt:lpstr>Office Theme</vt:lpstr>
      <vt:lpstr>1_Office Theme</vt:lpstr>
      <vt:lpstr>2_Office Theme</vt:lpstr>
      <vt:lpstr>2_Default Design</vt:lpstr>
      <vt:lpstr>3_Office Theme</vt:lpstr>
      <vt:lpstr>4_Office Theme</vt:lpstr>
      <vt:lpstr>5_Office Theme</vt:lpstr>
      <vt:lpstr>第一PPT，www.1ppt.com</vt:lpstr>
      <vt:lpstr>PowerPoint Presentation</vt:lpstr>
      <vt:lpstr>PowerPoint Presentation</vt:lpstr>
      <vt:lpstr>PowerPoint Presentation</vt:lpstr>
      <vt:lpstr>   -Bức tranh vẽ chất liệu: bằng màu chì và màu nước -Tác giả: họa sĩ tài ba Uy-li-am A-lếc-xan-đơ - người có mặt trong phái bộ Anh đến Đàng Trong (khoảng những năm 1778 -1822) đời Cảnh Thịnh (tức Nguyễn Quang Toản).  -Những chi tiết trong tranh mô tả vịnh Đà Nẵng (Tourane). Đạo Quảng Nam do vua Lê Thánh Tông lập năm 1471gồm những tỉnh Quảng Nam, Quảng Ngãi, Bình Định, Kom Tum, Gia Lai ngày nay và vai trò của vùng đất này (không chỉ là điểm dừng chân cho những dòng người tiếp tục xuôi về Nam khai hoang mở đất - mà quan trọng là tạo tiềm lực cho chính quá trình này). -Chính trong quá trình xuôi Nam khai phá, chúa Nguyễn trở thành chính quyền đầu tiên xác lập chủ quyền đối với vùng Biển Đông thuộc miền Trung và Nam Bộ Việt Nam ngày nay, trong đó có quần đảo Hoàng Sa và quần đảo Trường Sa.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500</cp:revision>
  <dcterms:created xsi:type="dcterms:W3CDTF">2023-09-11T12:52:26Z</dcterms:created>
  <dcterms:modified xsi:type="dcterms:W3CDTF">2024-10-28T01:56:36Z</dcterms:modified>
</cp:coreProperties>
</file>