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28" r:id="rId14"/>
    <p:sldId id="329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330" r:id="rId29"/>
    <p:sldId id="331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332" r:id="rId46"/>
    <p:sldId id="333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34" r:id="rId62"/>
    <p:sldId id="335" r:id="rId6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FB04-F655-9D1E-ADE9-A6B3DAC80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A27CD-EDC1-55E0-F68F-D3F6E2934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9A9BC-112A-0B77-7D70-F6ABFB975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565B-CDCD-4C05-AC32-CD00DAEF89F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18958-BFF9-B008-870C-96DB3E222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430A0-A687-13D5-9A74-DCE001EB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8F3E0-B742-4616-9D82-EC0F4273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1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E31F8-761F-A1B4-F99D-EF114CBE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E6A491-26D6-928C-11E4-8D04526E5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B0583-86FB-7BF4-9AB2-F923C340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565B-CDCD-4C05-AC32-CD00DAEF89F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C4061-1C84-6F69-7DF0-58C90468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33B5-B014-DA30-71C1-38C19EB2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8F3E0-B742-4616-9D82-EC0F4273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1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CC332C-7700-A642-67F1-B6A1D042CB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6B52C4-2CBF-B73C-996B-47C07630F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10238-600B-8D20-A31C-3D9CD80B7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565B-CDCD-4C05-AC32-CD00DAEF89F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D9E50-8AEF-A512-36A8-7D4D5EC0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40A98-6A04-FFC8-1908-CC32F2BB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8F3E0-B742-4616-9D82-EC0F4273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9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67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53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65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58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7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24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33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5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3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1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9F87-801A-C1A6-2C9B-746DF7FC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0FDFC-F857-5E25-8906-20F4D50C0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F2C07-0343-A395-5637-51C355FAA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565B-CDCD-4C05-AC32-CD00DAEF89F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D11B2-3127-BD71-D5A2-D171976D2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EBBA8-C5D9-3204-9A86-FB293BE8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8F3E0-B742-4616-9D82-EC0F4273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19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7" indent="0">
              <a:buNone/>
              <a:defRPr sz="1867"/>
            </a:lvl2pPr>
            <a:lvl3pPr marL="609615" indent="0">
              <a:buNone/>
              <a:defRPr sz="1600"/>
            </a:lvl3pPr>
            <a:lvl4pPr marL="914424" indent="0">
              <a:buNone/>
              <a:defRPr sz="1333"/>
            </a:lvl4pPr>
            <a:lvl5pPr marL="1219231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29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04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0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993DC-B9C7-2E4A-45C0-675E76B3E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AF963-E179-4E5D-5626-56E58E347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BB486-E56B-CDAB-B4FE-2989246FD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565B-CDCD-4C05-AC32-CD00DAEF89F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691A9-4CA7-73E2-71B0-A161A1C3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B80F5-3C43-93FB-C4E8-F7F99C4A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8F3E0-B742-4616-9D82-EC0F4273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95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A7AAC-3055-1A3B-3FEE-286635EE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F361E-4E6C-0D51-BE29-348B45004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37E5B-A9D6-539A-04F6-C063BA962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05A9B-DC88-E92C-125F-B0166943E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565B-CDCD-4C05-AC32-CD00DAEF89F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FD1C7-D16A-39D8-6028-BBC2DF1B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237B4-57EB-5BBC-18D0-CEAE522E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8F3E0-B742-4616-9D82-EC0F4273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6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5318-04C3-8DA8-D9D6-EA35D1EBB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AD09F-DB66-8E4E-28D3-ECDE68890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DEFEC-EE96-9566-2763-0DC70DD37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9361CC-2261-ECE9-ABEE-3290048CE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3EA3BA-5BE2-1BDC-9A34-90507B69A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85F14F-5CFD-6436-E97C-6FF93D26D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565B-CDCD-4C05-AC32-CD00DAEF89F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3778D-DA69-6F9A-035F-628A49AF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7E06D5-F799-AF04-36D1-F9E0DE38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8F3E0-B742-4616-9D82-EC0F4273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4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409D-9EFF-698F-8E61-7BB9D9453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3B519E-D059-F87B-5B16-337554268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565B-CDCD-4C05-AC32-CD00DAEF89F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039EF-1F41-6286-C4A6-D385BF96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13AE4-C2DF-DEDD-A58E-BDDA9F3A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8F3E0-B742-4616-9D82-EC0F4273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B19282-607B-4D59-1248-60C84ECD4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565B-CDCD-4C05-AC32-CD00DAEF89F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46599-F332-4582-26B7-6931AF390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B9FB8-A89D-45CC-CD4E-05EE8FAC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8F3E0-B742-4616-9D82-EC0F4273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4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49B2-5785-07CB-8051-252554FF4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C6751-E555-CC37-4E91-BA2CF506D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67BF2-A1D0-DE57-F915-DE7C6F7AA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13786-F03C-61F4-3404-64E22646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565B-CDCD-4C05-AC32-CD00DAEF89F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E3F06-EEB1-0BE0-543D-BA48EEC5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9CD87-8FDE-19CA-DC58-148A11FF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8F3E0-B742-4616-9D82-EC0F4273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3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DB342-81CB-B4B0-793A-573242F0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93ABD7-9E07-F906-A640-CB3C1650FB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801F4-F4AA-BBE0-FAEC-D18D8877F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2EB2C-7D5D-10B7-615F-7064C75BD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565B-CDCD-4C05-AC32-CD00DAEF89F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38732-0168-FE2D-EF4E-8D8CD96E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CC07C-DE51-3E62-4935-B634E34D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8F3E0-B742-4616-9D82-EC0F4273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10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2D02D2-C271-E4D8-618D-8BD67E96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39BCD-8ACA-F7BE-4502-9DF81720B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C0A62-BB4F-23AC-A267-8A78D6C245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2565B-CDCD-4C05-AC32-CD00DAEF89F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5D22D-8D98-2F9F-1193-954A07B0D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5D9AC-3C8B-32BF-DEE1-AF5C5872C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8F3E0-B742-4616-9D82-EC0F4273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680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2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2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4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8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6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7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4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2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tailieugiaovien.edu.vn/subject_lesson/dia-8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tailieugiaovien.edu.vn/subject_lesson/dia-8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tailieugiaovien.edu.vn/subject_lesson/dia-8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tailieugiaovien.edu.vn/subject_lesson/dia-8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2E35D07E-1AFF-2835-1883-AB51A16467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ECE7F-DD2E-C067-8318-3D226911C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851" y="4399935"/>
            <a:ext cx="1277829" cy="116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19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A3F6989B-19D3-8C6E-9789-737D18D7B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71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9E58B179-46DE-9C63-5BA6-1B9863493F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08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48ED-9B17-20C3-8B1A-DEA24D535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E1CE7F-B0DD-1D99-90BD-776EEF4DBC83}"/>
              </a:ext>
            </a:extLst>
          </p:cNvPr>
          <p:cNvSpPr txBox="1"/>
          <p:nvPr/>
        </p:nvSpPr>
        <p:spPr>
          <a:xfrm>
            <a:off x="1425140" y="3762833"/>
            <a:ext cx="97155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 xem và tải: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https://tailieugiaovien.edu.vn/subject_lesson/su-8/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https://tailieugiaovien.edu.vn/subject_lesson/dia-8/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268335-5742-3DEB-5F25-2737A404F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40" y="1033064"/>
            <a:ext cx="10882303" cy="2395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ED5F2-36B1-B482-3617-DEC84BA9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627" y="5621097"/>
            <a:ext cx="1013852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09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FE428-BF64-F436-22ED-0A900A34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A11679-DB31-0C89-DDBA-2FA671297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207274"/>
            <a:ext cx="10493313" cy="63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81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9D2559CE-0408-7080-F622-809124EE9C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14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4B79434F-6B17-C939-1688-FCF786CE9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38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6AA4E57A-0099-BAE9-C7AF-BC360F2C5E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1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1CC8E6C0-E812-1F60-5DF4-B83122E5AD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81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8D90F87D-DC88-73C5-3158-05C0FDA59F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98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97C282DB-3261-C42C-A0EE-D718632DEA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85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01CCCCBA-74E6-64FA-D75A-7F892BC5FC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16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1EF2378E-6867-55F5-A8EC-E8CEDC0E03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18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9A85F1D6-4D9D-C5D4-367F-E2AD0A192B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11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1586CFDA-A84B-6FE3-6B3E-4F5D612862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5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BEA70B71-CF96-7EBC-CB9F-9D00DBFC99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63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93CCF7A1-77B5-A54E-1411-86F557D742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48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B74AC19B-0F2F-BB0F-DF8E-A7C2C43EB0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9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5D88D30C-4B59-2A96-9EF2-11B70BFD5D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19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7AFF5-2966-92DC-2BCC-688AF1567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C470FC-5A4E-0DFB-6755-51400F66E8D8}"/>
              </a:ext>
            </a:extLst>
          </p:cNvPr>
          <p:cNvSpPr txBox="1"/>
          <p:nvPr/>
        </p:nvSpPr>
        <p:spPr>
          <a:xfrm>
            <a:off x="1425140" y="3762833"/>
            <a:ext cx="97155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 xem và tải: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https://tailieugiaovien.edu.vn/subject_lesson/su-8/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https://tailieugiaovien.edu.vn/subject_lesson/dia-8/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FF72FB-E6DA-D449-E77F-15C45864C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40" y="1033064"/>
            <a:ext cx="10882303" cy="2395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13718C-2F1E-A325-CFC8-A764B767F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627" y="5621097"/>
            <a:ext cx="1013852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38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4A386-0093-DB88-BC6B-0B672A2D3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1A8A0-AB1D-5F11-E8F5-5E9E94B3E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207274"/>
            <a:ext cx="10493313" cy="63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6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FBCE3C8F-1608-C4EF-BFA9-70031F29DF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56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CEF383F2-C685-ED89-70AE-2C5738F5E0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33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255C5F44-A4F2-D8A8-61B8-F9433CD1F4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42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F45111EB-BC07-045D-A679-86F1911727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69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7E14A625-7632-4E93-D03C-62347C51FA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87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8A8EEDFC-A2FE-3CBD-A396-63BFCF1CF7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98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6D59F835-E010-B338-E3BF-4281064060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25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8F657713-CF43-D574-C53E-D80ED237AE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29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169F56D8-D81F-18C4-3243-C923D5462E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2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BDDFB310-BEB0-0A77-2F28-E4F4482697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90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CE3A99AC-1A6C-A7CA-05B2-73AB4EE9A7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04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E11C815C-EBA7-2ADD-B4C5-E124F9D7FC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0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B752FBAB-2135-5878-1051-0E3341F08A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4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4668F7C6-575D-1BE4-B908-ACE6AFFE11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22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0F4D295E-6AC7-F68C-9E9B-A05BCEDDEC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60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CF990490-22BD-230F-C4D9-4FDE167267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53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C94E6C74-0899-2B9E-5D67-245CBDBEDC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11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893CB-3368-90B5-7BDC-5320F4623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FAC2F0-6B8A-D52E-E0D4-EC7D0D24D256}"/>
              </a:ext>
            </a:extLst>
          </p:cNvPr>
          <p:cNvSpPr txBox="1"/>
          <p:nvPr/>
        </p:nvSpPr>
        <p:spPr>
          <a:xfrm>
            <a:off x="1425140" y="3762833"/>
            <a:ext cx="97155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 xem và tải: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https://tailieugiaovien.edu.vn/subject_lesson/su-8/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https://tailieugiaovien.edu.vn/subject_lesson/dia-8/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C108E-0B88-E145-41C7-508AF0C4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40" y="1033064"/>
            <a:ext cx="10882303" cy="2395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735FFF-859C-2BA3-4008-AE52A8021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627" y="5621097"/>
            <a:ext cx="1013852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35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ED0F6-2C11-F8E8-B3B0-C36C500BB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F67411-C984-EC0D-955A-209BB2292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207274"/>
            <a:ext cx="10493313" cy="63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98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1A9FA09A-C528-DB8D-E509-01DAD78A76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60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07F0E4D0-B43D-5467-C9DC-5BD571B1D4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1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AE6E7602-628F-6D56-F688-ADD0357703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04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0EB274B7-5F4A-9039-12B1-C59271420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73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81E856CA-40F0-A231-95AE-9A95685827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49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4ADBAE7E-8638-F2B1-8B87-483D12DF69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6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A20873D0-03F1-5F5B-4375-D5F10F5572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581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D08742BA-E8B8-4726-8C97-00C0809B41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21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075D2AEB-41BA-5F70-B05F-28DBCF8045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301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774097B0-8D5F-A340-77D8-DFA123C29B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70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62DE42AD-3DB3-BACC-4857-D208B2AE90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066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DBB9AA64-F161-5889-414A-CB810674D9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67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47FCFF47-DD02-D75D-7D30-826335D9CF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95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DEB476B1-67B7-CA55-053A-141122261F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99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08F660FC-F120-A1AA-68FA-0A390F304A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5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9E682F69-580A-3FB9-E551-5DD7F91E86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29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182C6-5F10-63BF-B83C-78F18E180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EA8B65-7F50-9A15-6387-26C0A8E4F0DE}"/>
              </a:ext>
            </a:extLst>
          </p:cNvPr>
          <p:cNvSpPr txBox="1"/>
          <p:nvPr/>
        </p:nvSpPr>
        <p:spPr>
          <a:xfrm>
            <a:off x="1425140" y="3762833"/>
            <a:ext cx="97155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 xem và tải: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https://tailieugiaovien.edu.vn/subject_lesson/su-8/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https://tailieugiaovien.edu.vn/subject_lesson/dia-8/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1CE282-48DE-67D2-0B4F-B7450DE53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40" y="1033064"/>
            <a:ext cx="10882303" cy="2395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17A5E5-03CF-9A69-F3CB-A1DFF6103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627" y="5621097"/>
            <a:ext cx="1013852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242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3431B-F67F-8797-47A8-8CD1C55E2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C35885-B259-DB64-BBA2-916927A50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207274"/>
            <a:ext cx="10493313" cy="63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4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28A0DC29-A21E-EF54-5CE8-5F6A502F6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76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8B382B86-EB1E-D673-8441-934E5683B6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7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5C172BA8-A9D3-1512-1388-11D5B64467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05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132</Words>
  <Application>Microsoft Office PowerPoint</Application>
  <PresentationFormat>Widescreen</PresentationFormat>
  <Paragraphs>12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2</cp:revision>
  <dcterms:created xsi:type="dcterms:W3CDTF">2025-04-17T13:43:51Z</dcterms:created>
  <dcterms:modified xsi:type="dcterms:W3CDTF">2025-04-17T13:47:34Z</dcterms:modified>
</cp:coreProperties>
</file>