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28" r:id="rId12"/>
    <p:sldId id="329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330" r:id="rId23"/>
    <p:sldId id="331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332" r:id="rId37"/>
    <p:sldId id="333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334" r:id="rId48"/>
    <p:sldId id="335" r:id="rId4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A03A-F74A-7C13-62BD-C4A19AF43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8EBAE-2FA2-FD3E-FE94-9C58A4466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F833D-26C2-518B-7E66-BE4D7140C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0BE8-D776-44F6-B220-253E385549A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7FFAC-BEC5-4E61-AE68-6ABF7A993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02149-25A3-068B-453A-6AE2A4E4C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08EB-68CE-40AB-918F-0FA97F41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6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ED9C-A20E-8B50-C1FB-C5E20286E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45B71-2066-C7D4-3262-DB41FC183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31461-6B5F-A5E8-8339-080A9F75C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0BE8-D776-44F6-B220-253E385549A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F5CE0-CE3E-B844-E0FF-767E6AA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6304-3526-6B8D-99CC-23E691A5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08EB-68CE-40AB-918F-0FA97F41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0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0E299F-3C91-5357-2F7B-0487518CE7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B28F5-C0E5-620A-CF23-A2DD0496E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2B86B-7F08-F679-377A-774CCE7E8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0BE8-D776-44F6-B220-253E385549A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F6D84-48C8-EDE0-F52D-13098E3E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F8765-3D34-452E-691B-E63C5516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08EB-68CE-40AB-918F-0FA97F41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38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06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89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31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9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6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36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26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5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0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3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7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19016-1937-2AD8-7C63-8DCA974D2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E2BA9-A792-765C-D194-E5551D1F2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60C9C-4733-0ECD-3B9E-6C811F3BB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0BE8-D776-44F6-B220-253E385549A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CB99B-08B0-544B-3B75-1B29812F5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106C6-05D2-297B-A621-0C67EF4FF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08EB-68CE-40AB-918F-0FA97F41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82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7" indent="0">
              <a:buNone/>
              <a:defRPr sz="1867"/>
            </a:lvl2pPr>
            <a:lvl3pPr marL="609615" indent="0">
              <a:buNone/>
              <a:defRPr sz="1600"/>
            </a:lvl3pPr>
            <a:lvl4pPr marL="914424" indent="0">
              <a:buNone/>
              <a:defRPr sz="1333"/>
            </a:lvl4pPr>
            <a:lvl5pPr marL="1219231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7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15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0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4F7F-9E8C-8E17-53CC-36875D9F3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8592A-3776-5DA7-1A4A-89C0277B3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09C52-728F-FEFF-F5E9-9231809C1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0BE8-D776-44F6-B220-253E385549A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8EF5C-315D-6976-CA78-37DC6B219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F907C-5BF1-214F-6681-3DFB6AFE9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08EB-68CE-40AB-918F-0FA97F41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3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1C09-BFAA-9EF8-9E88-D6010123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3F9A8-8158-ECAA-773D-E195439A0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23979-E3CD-1CE1-9126-0713A938D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E7C8E-8404-0995-3B40-370B55BFC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0BE8-D776-44F6-B220-253E385549A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9D5DD-EA0E-0719-C7F0-CEC5B4CF6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1DE28-69CC-107F-8303-0F6193C91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08EB-68CE-40AB-918F-0FA97F41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3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38E0-F64C-24A5-1980-3A30C750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1DCE5-BEEA-F77F-0D9A-AFB379C06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5A213-B73F-0537-B7F1-37B99BA31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7C7672-09DA-74A9-3769-5557C935F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F7B968-4B2E-149D-946F-D6E9285B2B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23572-C6E9-3E62-1211-A6D2BF521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0BE8-D776-44F6-B220-253E385549A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E67CDD-0AE7-1C8A-12BE-071408BC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37274-D853-FD0B-87B7-84F3E71E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08EB-68CE-40AB-918F-0FA97F41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2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C966-4818-7426-C26E-B5A92035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6D35D-40BD-564A-BE0F-4CFCDAD51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0BE8-D776-44F6-B220-253E385549A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7B5E6D-A148-4908-E391-9E8FC48CF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54838-F95B-C05D-A922-839B6071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08EB-68CE-40AB-918F-0FA97F41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9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696B2-31B1-28F2-E561-19EA3681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0BE8-D776-44F6-B220-253E385549A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F973C-D4CC-DB36-80AC-658CE679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6E4B5-954F-117D-DCBC-BCBF175D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08EB-68CE-40AB-918F-0FA97F41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68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1EAD-C6AD-FD58-C09F-49B8E1D21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319EA-9E3B-19D2-CD87-90A1C1AB8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D4AB7-A9EE-4603-8793-B47E0F310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43D93-5C11-6AA2-F130-8FD2113BA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0BE8-D776-44F6-B220-253E385549A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E6380-82E3-8CF5-27E8-59AF7BD2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7E042-4CEC-53A6-A224-27917321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08EB-68CE-40AB-918F-0FA97F41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55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4844-A6C7-5B8D-564E-C52EB3E1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C6D9F0-390A-9E01-7294-0AF8A49BB9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BA349-F8C9-49F9-8503-1EFBAD684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ACBF1-AEBB-92CD-7A50-61DA4942C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0BE8-D776-44F6-B220-253E385549A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1B5DF-9329-00C4-BDEC-4FF54F085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BE357-9B29-955D-10C2-46EE0E5A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08EB-68CE-40AB-918F-0FA97F41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96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5532D4-89D0-B67F-4D79-7E50645A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56625-1750-36C2-A303-D851803F0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A756D-6553-283F-0F81-E7113E5F8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A0BE8-D776-44F6-B220-253E385549A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2D2DC-987F-4D03-C6FC-94334C0DE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4E3C3-82A4-9E69-20F3-2D5476CD2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F08EB-68CE-40AB-918F-0FA97F41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066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2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2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4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8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6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7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4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2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ailieugiaovien.edu.vn/subject_lesson/dia-8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ailieugiaovien.edu.vn/subject_lesson/dia-8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ailieugiaovien.edu.vn/subject_lesson/dia-8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ailieugiaovien.edu.vn/subject_lesson/dia-8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29895272-CCA0-FC5A-CF7E-EEC6E90E25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B73D41-494E-E302-F852-A9C8C7EA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811" y="4579384"/>
            <a:ext cx="1233973" cy="123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0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48ED-9B17-20C3-8B1A-DEA24D535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E1CE7F-B0DD-1D99-90BD-776EEF4DBC83}"/>
              </a:ext>
            </a:extLst>
          </p:cNvPr>
          <p:cNvSpPr txBox="1"/>
          <p:nvPr/>
        </p:nvSpPr>
        <p:spPr>
          <a:xfrm>
            <a:off x="1425140" y="3762833"/>
            <a:ext cx="97155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 xem và tải: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https://tailieugiaovien.edu.vn/subject_lesson/su-8/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https://tailieugiaovien.edu.vn/subject_lesson/dia-8/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268335-5742-3DEB-5F25-2737A404F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40" y="1033064"/>
            <a:ext cx="10882303" cy="2395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ED5F2-36B1-B482-3617-DEC84BA9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627" y="5621097"/>
            <a:ext cx="1013852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0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FE428-BF64-F436-22ED-0A900A34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A11679-DB31-0C89-DDBA-2FA671297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207274"/>
            <a:ext cx="10493313" cy="63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81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EE80364C-3AC2-943B-3E35-6B25F5E4B2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60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3EDEFE4C-7FE4-4DAE-22F3-6D36D0891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83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DF07518B-5BA0-3533-67CF-68119AC3A3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61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6BF227F1-2B71-F5A1-166F-584CA69A2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70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E4F6886E-9CAA-9523-BC4F-A9BAA4157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72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9561E696-BA72-6AC5-21B0-29855782A4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68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B0607989-7500-4591-5BBE-3486D62739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47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6E822D29-D672-44EF-32E5-DA37F32F70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3D35C726-978D-E4E3-1CBC-E94051A45F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83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4F435259-7DBA-78CF-0205-53E46C7829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43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48ED-9B17-20C3-8B1A-DEA24D535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E1CE7F-B0DD-1D99-90BD-776EEF4DBC83}"/>
              </a:ext>
            </a:extLst>
          </p:cNvPr>
          <p:cNvSpPr txBox="1"/>
          <p:nvPr/>
        </p:nvSpPr>
        <p:spPr>
          <a:xfrm>
            <a:off x="1425140" y="3762833"/>
            <a:ext cx="97155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 xem và tải: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https://tailieugiaovien.edu.vn/subject_lesson/su-8/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https://tailieugiaovien.edu.vn/subject_lesson/dia-8/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268335-5742-3DEB-5F25-2737A404F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40" y="1033064"/>
            <a:ext cx="10882303" cy="2395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ED5F2-36B1-B482-3617-DEC84BA9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627" y="5621097"/>
            <a:ext cx="1013852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68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FE428-BF64-F436-22ED-0A900A34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A11679-DB31-0C89-DDBA-2FA671297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207274"/>
            <a:ext cx="10493313" cy="63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15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A2577511-ACDE-C8D1-D126-5FD4E61417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36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96288349-01FA-746A-FE27-B6CDD2B01A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2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6B91C05A-2404-C074-87BE-BE093E3C37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33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1547381A-7EF7-F069-6E48-7428EAB66E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09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9CA46123-8DFD-7749-32B0-E83DADAC50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96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04D0233D-A014-41C5-C3EC-6738CDCC11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41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F4751065-54B4-5118-13BF-4954A42487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6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D577980E-AB9E-A1E8-8851-703656D5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2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2BAF97A8-E95D-1E9A-3EE7-467B6070B6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91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2ECE68B2-95EA-EE3A-1C0A-EFA20AE967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21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FCC67BB6-BA5F-389C-0AE4-0DE223963F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00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737C7495-3415-13C2-F1D1-AD2D6AF6D2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76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A7E44097-7C88-0608-2D2E-5FFFA65D8B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47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48ED-9B17-20C3-8B1A-DEA24D535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E1CE7F-B0DD-1D99-90BD-776EEF4DBC83}"/>
              </a:ext>
            </a:extLst>
          </p:cNvPr>
          <p:cNvSpPr txBox="1"/>
          <p:nvPr/>
        </p:nvSpPr>
        <p:spPr>
          <a:xfrm>
            <a:off x="1425140" y="3762833"/>
            <a:ext cx="97155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 xem và tải: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https://tailieugiaovien.edu.vn/subject_lesson/su-8/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https://tailieugiaovien.edu.vn/subject_lesson/dia-8/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268335-5742-3DEB-5F25-2737A404F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40" y="1033064"/>
            <a:ext cx="10882303" cy="2395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ED5F2-36B1-B482-3617-DEC84BA9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627" y="5621097"/>
            <a:ext cx="1013852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65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FE428-BF64-F436-22ED-0A900A34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A11679-DB31-0C89-DDBA-2FA671297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207274"/>
            <a:ext cx="10493313" cy="63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50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C3D11907-C6B9-1E39-83AA-377954C4C0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86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3160C3C1-2BBE-B8D4-72D3-FC92BD3A71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67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4B840159-9BB7-EF7F-71C2-4DFCC316CF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32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055BBDEC-FD03-3E35-ABFD-22E967405E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30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BD957C9E-D6D6-85A8-D040-A512901B33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91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03576916-3729-135D-40DA-3ED994F84C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59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16B1B1EC-AC0D-C611-DA22-B0CCF6238A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08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F251C03B-2BD1-5304-55FD-5A1C6B2C4F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35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FBC7FD53-6B7E-5342-21C0-E4C67CE468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47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33FE47FA-F32C-5B3C-8A0B-B66197A4E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48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48ED-9B17-20C3-8B1A-DEA24D535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E1CE7F-B0DD-1D99-90BD-776EEF4DBC83}"/>
              </a:ext>
            </a:extLst>
          </p:cNvPr>
          <p:cNvSpPr txBox="1"/>
          <p:nvPr/>
        </p:nvSpPr>
        <p:spPr>
          <a:xfrm>
            <a:off x="1425140" y="3762833"/>
            <a:ext cx="97155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 xem và tải: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https://tailieugiaovien.edu.vn/subject_lesson/su-8/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https://tailieugiaovien.edu.vn/subject_lesson/dia-8/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268335-5742-3DEB-5F25-2737A404F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40" y="1033064"/>
            <a:ext cx="10882303" cy="2395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ED5F2-36B1-B482-3617-DEC84BA9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627" y="5621097"/>
            <a:ext cx="1013852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391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FE428-BF64-F436-22ED-0A900A34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A11679-DB31-0C89-DDBA-2FA671297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207274"/>
            <a:ext cx="10493313" cy="63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42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E9F8BA9B-0327-5C3E-4ECE-E4445BC033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8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AB7992FB-0BC1-7183-937A-51D1807D08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44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3EF60CBF-8E15-C277-95AD-E01FA96D67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3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BB90C78A-D802-99BD-01F1-3EFA58F842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56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EEB5E3B9-5C2C-BE09-D1EA-EAF21DE63B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21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132</Words>
  <Application>Microsoft Office PowerPoint</Application>
  <PresentationFormat>Widescreen</PresentationFormat>
  <Paragraphs>12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2</cp:revision>
  <dcterms:created xsi:type="dcterms:W3CDTF">2025-04-17T13:43:26Z</dcterms:created>
  <dcterms:modified xsi:type="dcterms:W3CDTF">2025-04-17T13:48:23Z</dcterms:modified>
</cp:coreProperties>
</file>