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28" r:id="rId12"/>
    <p:sldId id="32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30" r:id="rId26"/>
    <p:sldId id="331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32" r:id="rId44"/>
    <p:sldId id="33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34" r:id="rId64"/>
    <p:sldId id="335" r:id="rId6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C04F-6D21-4AC4-40D9-E3229C246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64527-75F8-19F4-6174-7DFF3C392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DC5D4-0483-FD72-5044-5AB323DA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2B7-C678-4C09-BCC7-5C3B4AA3DF2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E1028-2285-9FF2-F527-5F9591A2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65F40-C85F-C91A-DD9C-68267DA4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2C0F-1856-43B4-82B3-98A72F4D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5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545B-C21B-3391-37D9-8FBA5621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C7B9D-FED6-A7C9-1B60-995CC96DF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9F820-D25B-663D-B28F-2846CD66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2B7-C678-4C09-BCC7-5C3B4AA3DF2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C2DB5-6071-CE0C-6A10-745BF513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DE9F5-A72E-3980-2741-49060D0B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2C0F-1856-43B4-82B3-98A72F4D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4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9378B-4A64-1451-146A-FA8C342F5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D89C6-24F3-B72C-166C-7FA35FABD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0B4BF-8170-333C-91AC-F89FFEA5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2B7-C678-4C09-BCC7-5C3B4AA3DF2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FEC1B-0F93-4F00-0393-831BD092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04724-5177-B313-2302-A8B7BFAD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2C0F-1856-43B4-82B3-98A72F4D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52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8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5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82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50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0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91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50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0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85CF-1C32-36D0-3157-0D640653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0B1A0-AAB3-AFC4-A565-3DACDADA2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EFF35-5674-FB31-6176-32C210EEF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2B7-C678-4C09-BCC7-5C3B4AA3DF2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01F7E-D7BA-9851-9DC5-9875EA55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68605-24EF-1F42-904E-82E6AB31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2C0F-1856-43B4-82B3-98A72F4D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25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47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70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1D8F-DA41-C00E-FA02-FD59DF31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C3346-B352-370A-AAB8-B5E895D31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0754-EC7E-473C-F625-276C32E4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2B7-C678-4C09-BCC7-5C3B4AA3DF2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7EE4D-49E2-2DD0-FA32-CC9D026E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FC1B4-E5EE-D115-7752-69F97E61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2C0F-1856-43B4-82B3-98A72F4D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2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8263-1222-FE16-C40B-D0AFA31B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5A565-88DD-98D2-199D-C15E5711A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813DD-7D19-3E60-9E3E-FDCF44F87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A8AE8-F714-1509-5B79-C56D9B9F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2B7-C678-4C09-BCC7-5C3B4AA3DF2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D6BF-8C17-C8AC-33B6-60E772022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276A0-D156-70CE-38FD-27B5C62B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2C0F-1856-43B4-82B3-98A72F4D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1DB14-2357-8FCF-DCBB-6F2EA385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FC928-FB44-3BDE-6369-082F40E11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F65FD-0293-41E3-1809-B594BB81B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5116F-15BB-83A1-2525-477C331BB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3FCDEF-2B6C-E3C7-4899-C52712C44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3C9ED3-3DDB-D601-E0B7-50B25FB7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2B7-C678-4C09-BCC7-5C3B4AA3DF2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03A8BC-D59F-2962-B434-7D0A903A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636F2-9A92-A077-7BA6-6E2E6BE6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2C0F-1856-43B4-82B3-98A72F4D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7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93A60-1B93-0B39-BDCB-824C2022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5AAC80-07DC-EB34-F549-9CA1DD24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2B7-C678-4C09-BCC7-5C3B4AA3DF2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2DDD4-5CBB-F417-20CC-7770F626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20459-8BAB-E682-13F8-242515EE0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2C0F-1856-43B4-82B3-98A72F4D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9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70179-0817-E94B-2F55-86DCA96F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2B7-C678-4C09-BCC7-5C3B4AA3DF2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12287-A41C-4966-98AE-BAF045F8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EDAE5-1912-B803-9158-18455D5A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2C0F-1856-43B4-82B3-98A72F4D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8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5F7F3-492C-F88F-D635-3C8851B2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DC06F-8104-BE9F-861A-78FCFE26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70787-26E2-2C2B-5DD3-81FA228F2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4B1C2-58FA-5DAC-501D-9C98FD0C9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2B7-C678-4C09-BCC7-5C3B4AA3DF2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62098-6D44-46E5-7716-C6C770D4A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9381F-2518-EE9D-49C1-BB083342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2C0F-1856-43B4-82B3-98A72F4D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DB8A-55D7-414D-7D44-00493B13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4D5F50-F9BA-4C51-799E-497B3ABF6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9BED4-DDFE-0739-68B9-C2E2039BB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497CB-1347-7EAF-1B8E-05E8FFA5A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2B7-C678-4C09-BCC7-5C3B4AA3DF2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354DD-C799-9BD0-339F-3F65DFFC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A855B-BC2B-17AC-81E4-1F572671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2C0F-1856-43B4-82B3-98A72F4D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5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DF78C-9BE8-4851-7335-1E9B107D0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9BE32-12E2-1C99-7160-A57F74C4D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DB8C-882B-C605-A147-DED90D2DA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D62B7-C678-4C09-BCC7-5C3B4AA3DF2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465E7-F96F-B2E4-D8B5-C758054C6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B39F-C0CD-BB4E-E91A-98F05BF75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62C0F-1856-43B4-82B3-98A72F4D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45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ailieugiaovien.edu.vn/subject_lesson/dia-8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ailieugiaovien.edu.vn/subject_lesson/dia-8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ailieugiaovien.edu.vn/subject_lesson/dia-8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ailieugiaovien.edu.vn/subject_lesson/dia-8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CC8E06B-4259-BF30-C058-AE6A6B78E1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A2BF55-3203-2192-412E-D35BEDCB6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66" y="3224278"/>
            <a:ext cx="1277829" cy="11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6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https://tailieugiaovien.edu.vn/subject_lesson/su-8/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https://tailieugiaovien.edu.vn/subject_lesson/dia-8/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8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4F3895F-A008-6BE9-C566-421AB40D44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6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965755C-9AE9-1525-74F1-8F255B04C2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41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620C153-354F-7F80-F9BE-E67F75155F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1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876837B-04F8-0DDB-01F0-311737B712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5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992DE76-7DC0-C991-7A90-0D60221AD2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49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0D4C1C65-763F-E734-5D4B-A69AF80C72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2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9508FF67-B89C-B6F1-F92F-76A1A9AD9A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28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E17AD81B-1DEB-588A-2055-F3DDC3E2A4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9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1056141-C2A8-18C4-A7C0-1348560BC6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34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E8362513-C661-542E-3919-160772455C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38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C1C9372-3FB6-C314-1409-4E9BAC3301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80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15E777F-2B5A-1233-09B5-D96A36BE6F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21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19C41B41-0F00-B8CD-A183-5D0E4B5240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66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https://tailieugiaovien.edu.vn/subject_lesson/su-8/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https://tailieugiaovien.edu.vn/subject_lesson/dia-8/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16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1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CFA22AAF-7D04-641F-E38A-F7AEF07AA0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78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79810E8E-EBD5-DB6B-F827-B101CCF68E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1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C7531189-774F-C93A-4D79-E2114D7242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55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F9E99BF8-B35E-5660-5697-524E857668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B12EA619-148C-5A2F-C58D-ED0571CF1D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59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77860CD9-D4A3-CD19-8805-0CADD20EDC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18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91B53583-159A-8661-E969-817AF55710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8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DA0DF0D1-916B-22E9-A064-8F35EFC5C3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89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3F696F9B-6E08-2EE2-82BF-84798D37A0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05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B9390081-0530-44BB-AF30-92960334F1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3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8EA21A13-2415-25CD-9AC8-E873B53C1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98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3CA8329A-B890-0A7D-EE45-BFD86A81DB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8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9D6DEBD0-807E-3921-15A2-1081B7FCEE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4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167F4618-89A8-68B6-3C32-871F9FAD7B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55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2E4ECD0B-AA7E-69CB-9FBE-66EECBB415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8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10EA622-155E-D524-98E7-812CA8DF43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08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E5519F88-88EA-347B-8659-34E8889106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84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44FF55F0-2458-7A22-2944-1B513D73A4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79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https://tailieugiaovien.edu.vn/subject_lesson/su-8/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https://tailieugiaovien.edu.vn/subject_lesson/dia-8/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83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77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7D02E155-B270-76B0-DA80-02B56459D2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37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AC84D58C-084D-D4FB-C438-7C4F3237BB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868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5B64464A-0CF7-2ADB-0959-BA9E0424BD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55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8195B3F9-DB50-7FD3-1922-F1E1A1221B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537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6EDB5CA8-5FC6-FFCF-085C-A0CFAAF422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88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9A3DDFE6-ADCD-D5D8-4177-D57362FF5E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2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1BDDE47-FE84-6DA2-E4D2-8F8278B76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7530F0B2-C9F4-426B-55F5-81BA03A09D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72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6AAAEC0F-7895-F84B-003C-6DD375F8F5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40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660E9456-C2BE-03B9-C19C-F02330284D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17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94E42F54-6417-D370-04B6-A4B9AC84CE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05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7C3D383F-7D00-1598-5595-E0C2438AF3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61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348D16AD-2532-A778-0018-C30E858E84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741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725AB015-C554-AA84-B6CC-09321E549A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641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CABECC2A-4F11-95CB-6E4F-322ADC67C2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838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15E9E91E-4BFD-F04D-C6D2-B2265C1B44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825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A662CEFD-6367-D9E9-522F-7D00822E39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5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167416D-33DA-3C47-BFB1-8C45C7E042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148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BC4EF18A-98BE-93C2-D9DE-77FBCF4076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655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42BA9D5D-3051-5246-07E0-9F76130D75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655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https://tailieugiaovien.edu.vn/subject_lesson/su-8/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https://tailieugiaovien.edu.vn/subject_lesson/dia-8/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145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4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306547DF-BC25-6C5E-282F-DF1B620455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4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0177604-DAC5-0036-41B8-73C4BDA46A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8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7B999F0-2357-3F4B-8A67-08C7CB91BE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42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132</Words>
  <Application>Microsoft Office PowerPoint</Application>
  <PresentationFormat>Widescreen</PresentationFormat>
  <Paragraphs>12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2025-04-17T13:42:59Z</dcterms:created>
  <dcterms:modified xsi:type="dcterms:W3CDTF">2025-04-17T13:47:50Z</dcterms:modified>
</cp:coreProperties>
</file>