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0" r:id="rId15"/>
    <p:sldId id="33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32" r:id="rId29"/>
    <p:sldId id="33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34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36" r:id="rId52"/>
    <p:sldId id="337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B0CA-4241-FBB0-1AB6-3FA8F0907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602C7-F61B-2EFB-E3DC-D55622438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FF01F-9CB1-1B46-F55E-C56415ED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33FC-46B9-5C97-F68E-F19C1FD5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1131-6165-9DE6-A1A7-B4768D4A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0F96-FC9A-C85D-9E77-ED39E437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DBA69-71B0-CC41-EBA6-F0174367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3C8E-43C7-044A-4AF5-A44C050F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BE120-B103-D07A-E123-2C2F7232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D31DF-85F3-B21F-0D20-238F29C9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E080E-B74A-92BF-8C21-13E9C8E82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7D4FE-1CE8-E39D-BF59-D7F36E1C7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735F-A120-420C-CD7F-EC7AE6E4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5F140-1DC6-3EE7-5149-A50F6C81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F4D6-6F93-6BBA-9CCF-58B6EF7D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3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8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F724-E493-E7FA-1D51-3A9A14D0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73A6-7524-0B03-3603-F424271F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4583-C469-DD8A-C31D-F5B38C4C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E27E-6318-4097-4A03-8A5F10D5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1837-A90F-5E18-2D57-1F47489E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D25D-066A-74DB-EB5C-2B77842F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8A929-B63A-F5CD-8D00-79097C13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0934C-167F-6AC8-A4BF-D559AAF1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510A-8E5B-3454-D0AC-7520C93A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4F4C1-E28D-1873-C7D3-FEB7840C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FB38-6A91-8802-C36D-3F3BD8E8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2594-0F0C-7ED9-F4A7-7A1154E8D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274C2-B521-1A78-DB77-EAA50142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8BBD-5271-CDBA-3778-F3BA9DE5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0C1F5-1FFC-145E-0CDD-D7CC4181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E272D-4616-822B-5BC7-1816E245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A9C8-42DB-B3B8-B338-0E367430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1A174-3857-EFDB-AA86-3BC93A10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E133D-D463-453B-ADC1-A769210F0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09AA6-0BC8-102F-F5D6-47F6BA164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3DBF4-3920-476A-499E-5568924C7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24FB1-AF37-DFEF-6318-AEBC3474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75F5F-16B7-EA5A-6862-84FD7119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A808D-A3F5-1F79-97BE-6809F900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0BA2-4C79-8D63-F8BF-54E1420A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47D24-A4CC-8153-CF02-05E026F8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1C781-096F-A82E-3BC8-7993BC97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5009-5188-6C08-E136-EFDBD0FD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52A92-FB21-F441-D857-86F04925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C8FAF-0C30-BB41-1456-831B6E0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11760-C619-C773-10A3-D9237CED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0E4D-B92C-0FBE-94D1-DA152B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A1DD-50D6-3CB1-1422-01706557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5D5CF-6A24-0FB1-8D93-3A458619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E8ACF-0023-AFD7-C59A-F07FD647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BFA1F-B91D-302B-C959-D21E8DD4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93569-A81E-4D25-50EB-1EFBAD0C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06E-9773-BF4A-5B3D-ADED2A60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423AC-D4F0-CB2E-81DE-52BAC0E7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824A3-D2B1-E82C-41CB-E2F4D03B4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307B3-80FB-DA9E-E47C-A4647755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59916-0BD6-D111-61C2-22AEB50E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28088-0C85-3666-2638-9229860D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2B3F8-73BB-A6CB-679A-E5AB0CBD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613F1-E083-78B9-54CA-80E4906A7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764CF-A990-2337-F956-B4605072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C70D-78B3-4078-91E0-521A4901C25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8B125-24F0-7BC9-E6D0-F7B816A35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59C8-9E0C-4895-599B-2C9BF7B82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333A-0201-4394-A707-6053C4BB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3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7202527-625A-320F-C01A-E26923625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B8E00-B710-A1D2-97CE-BAFB267F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77" y="2663885"/>
            <a:ext cx="1652159" cy="1530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33E85-ED20-85D1-3A91-7F6E1E80A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361" y="5356641"/>
            <a:ext cx="145707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62DAFA4-2C1D-4C67-A536-32AE58EBB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46BDA66-486B-1D8A-048D-A32235D2B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A0237DA-F672-9C4B-C2E4-3F2953B15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DF12BE4-16F0-3876-0ABF-A932D871E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6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A1795DB-D4EB-1711-78D0-77446A36F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836C00E-0448-E88F-5179-A7E573A93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F5B9C8A-10E3-FB29-6FCC-ED9F4164B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518400F-4997-E01B-C268-D2A0F00E1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92BB0A8-488C-A6FB-370F-180A088BA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D2C6A78-CC5D-C471-882C-2E66183A9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F33B381-232A-CD6C-8B6A-7F8AEBA9F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2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4484829-70FA-850E-D9C7-DE7A1C9E8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525D233-2587-C3A5-8048-1616DE3A7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CDD4BD5-84E1-6CB0-1906-0618B3EF3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A890441-7FBE-C598-3DD6-2D06F1961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CE37553-87B2-36A4-F910-6CBA7B3D3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9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3708987-67BF-E0D6-B3C0-FB703FA4B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0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7C8234D-088E-251F-6F95-2BC3B10F3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64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28F7502-10DF-3F04-1F00-FD56B507E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82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52EBF06-24BF-7F0F-F386-39F5DA820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6DB63A1-7F2B-A60A-096A-1578F8432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7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70C623F-B9E5-4237-E707-6AC046A75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4F4A710-8C6D-1272-49BD-EA6EE4283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871B29A-0B65-EE2A-54FA-4CD1F61B2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0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B4C19AB-E507-A3BE-7002-89E03E395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112FD67-FE56-190A-CA45-C797510F6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1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9F0519D-86EF-9D3B-C3A6-686C760C5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0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947B3B2-16A7-D45E-CBEF-E8C1EE2AE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92B2E4C-6179-DA0C-C04B-9B5C80732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29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9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8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27E8B01-4786-B693-D379-3A7C13C0F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10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3DEA193-3C92-AC3D-9B8D-20ED77F6C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0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24A9D0A-A1A7-0D6A-1931-68625D43D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03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A2C17B8-0832-4090-D87A-5CF70E559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0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D558714-1F47-C3F4-EA24-0041E9F9D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4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470EE02-B2A7-E21D-4A20-59D6A292F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6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02C9587-116C-8DE9-19C8-6E7F35875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D61FEB7-DAF2-A165-CA53-DAE2EDA06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1E452F9-8B1F-EACD-421C-893E45218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4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0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DB03248-FE72-BC84-FA27-EAA29DD10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ED435E0-A6BC-D4DE-06A7-FEF6EF14F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712EA53-742E-B00E-773E-906AF6DA5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640EDFA-84BD-4EED-C147-67C6E40DC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5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Widescreen</PresentationFormat>
  <Paragraphs>12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2025-04-09T13:30:22Z</dcterms:created>
  <dcterms:modified xsi:type="dcterms:W3CDTF">2025-04-09T13:31:56Z</dcterms:modified>
</cp:coreProperties>
</file>