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330" r:id="rId15"/>
    <p:sldId id="331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332" r:id="rId29"/>
    <p:sldId id="333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334" r:id="rId47"/>
    <p:sldId id="335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36" r:id="rId59"/>
    <p:sldId id="337" r:id="rId60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74DD0-1D16-6F29-4392-F1B133D6BE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4BD2DA-23AE-874A-AA66-C87F8D8D76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05203-A07E-0357-3E95-CE04B4F52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967D-FB8D-42AD-B8D3-F5FF5889078B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3FB8-2F37-924B-3452-875E871C7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56E961-0562-38A8-3A43-964DB9A99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57950-2801-4A4C-B55E-6258B5540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99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64DD9-4C1B-210B-ACD8-8B6CDBFF0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5B43A3-0985-F920-E44F-86D933B131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87CB9-495B-F2BA-FF27-294C6BC56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967D-FB8D-42AD-B8D3-F5FF5889078B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79B98-7278-2CFD-B558-C25929867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63A3D-D475-46C0-77CB-860BD8556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57950-2801-4A4C-B55E-6258B5540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601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194446-AD86-AB63-FF55-4B3A627C4C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A66DD-5823-60FB-9E61-808E2E16B5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50405-BBEA-B9BE-F29E-5F2E5ED07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967D-FB8D-42AD-B8D3-F5FF5889078B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3E83E-A21D-E2E8-36EC-F67EC8ADC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36B0DB-F850-F018-93EE-9F07DE995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57950-2801-4A4C-B55E-6258B5540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768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5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87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3"/>
            <a:ext cx="5181600" cy="908051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0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15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24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3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38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4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65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46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91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906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11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7" indent="0">
              <a:buNone/>
              <a:defRPr sz="1333" b="1"/>
            </a:lvl2pPr>
            <a:lvl3pPr marL="609615" indent="0">
              <a:buNone/>
              <a:defRPr sz="1200" b="1"/>
            </a:lvl3pPr>
            <a:lvl4pPr marL="914424" indent="0">
              <a:buNone/>
              <a:defRPr sz="1067" b="1"/>
            </a:lvl4pPr>
            <a:lvl5pPr marL="1219231" indent="0">
              <a:buNone/>
              <a:defRPr sz="1067" b="1"/>
            </a:lvl5pPr>
            <a:lvl6pPr marL="1524038" indent="0">
              <a:buNone/>
              <a:defRPr sz="1067" b="1"/>
            </a:lvl6pPr>
            <a:lvl7pPr marL="1828845" indent="0">
              <a:buNone/>
              <a:defRPr sz="1067" b="1"/>
            </a:lvl7pPr>
            <a:lvl8pPr marL="2133653" indent="0">
              <a:buNone/>
              <a:defRPr sz="1067" b="1"/>
            </a:lvl8pPr>
            <a:lvl9pPr marL="243846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11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7" indent="0">
              <a:buNone/>
              <a:defRPr sz="1333" b="1"/>
            </a:lvl2pPr>
            <a:lvl3pPr marL="609615" indent="0">
              <a:buNone/>
              <a:defRPr sz="1200" b="1"/>
            </a:lvl3pPr>
            <a:lvl4pPr marL="914424" indent="0">
              <a:buNone/>
              <a:defRPr sz="1067" b="1"/>
            </a:lvl4pPr>
            <a:lvl5pPr marL="1219231" indent="0">
              <a:buNone/>
              <a:defRPr sz="1067" b="1"/>
            </a:lvl5pPr>
            <a:lvl6pPr marL="1524038" indent="0">
              <a:buNone/>
              <a:defRPr sz="1067" b="1"/>
            </a:lvl6pPr>
            <a:lvl7pPr marL="1828845" indent="0">
              <a:buNone/>
              <a:defRPr sz="1067" b="1"/>
            </a:lvl7pPr>
            <a:lvl8pPr marL="2133653" indent="0">
              <a:buNone/>
              <a:defRPr sz="1067" b="1"/>
            </a:lvl8pPr>
            <a:lvl9pPr marL="243846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326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1390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382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2" y="182035"/>
            <a:ext cx="2005543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70" y="182035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2" y="956737"/>
            <a:ext cx="2005543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07" indent="0">
              <a:buNone/>
              <a:defRPr sz="800"/>
            </a:lvl2pPr>
            <a:lvl3pPr marL="609615" indent="0">
              <a:buNone/>
              <a:defRPr sz="667"/>
            </a:lvl3pPr>
            <a:lvl4pPr marL="914424" indent="0">
              <a:buNone/>
              <a:defRPr sz="600"/>
            </a:lvl4pPr>
            <a:lvl5pPr marL="1219231" indent="0">
              <a:buNone/>
              <a:defRPr sz="600"/>
            </a:lvl5pPr>
            <a:lvl6pPr marL="1524038" indent="0">
              <a:buNone/>
              <a:defRPr sz="600"/>
            </a:lvl6pPr>
            <a:lvl7pPr marL="1828845" indent="0">
              <a:buNone/>
              <a:defRPr sz="600"/>
            </a:lvl7pPr>
            <a:lvl8pPr marL="2133653" indent="0">
              <a:buNone/>
              <a:defRPr sz="600"/>
            </a:lvl8pPr>
            <a:lvl9pPr marL="243846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255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88132-737E-F606-B3A1-272D8B64A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A6EF4-20B9-88F8-F9CE-A4C5B2DFF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C5495-CC90-4345-772A-192D05051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967D-FB8D-42AD-B8D3-F5FF5889078B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3AB54-7915-C9D1-97C8-622E70BED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A7A587-8C87-650D-1FE9-85CF50CAA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57950-2801-4A4C-B55E-6258B5540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607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07" indent="0">
              <a:buNone/>
              <a:defRPr sz="1867"/>
            </a:lvl2pPr>
            <a:lvl3pPr marL="609615" indent="0">
              <a:buNone/>
              <a:defRPr sz="1600"/>
            </a:lvl3pPr>
            <a:lvl4pPr marL="914424" indent="0">
              <a:buNone/>
              <a:defRPr sz="1333"/>
            </a:lvl4pPr>
            <a:lvl5pPr marL="1219231" indent="0">
              <a:buNone/>
              <a:defRPr sz="1333"/>
            </a:lvl5pPr>
            <a:lvl6pPr marL="1524038" indent="0">
              <a:buNone/>
              <a:defRPr sz="1333"/>
            </a:lvl6pPr>
            <a:lvl7pPr marL="1828845" indent="0">
              <a:buNone/>
              <a:defRPr sz="1333"/>
            </a:lvl7pPr>
            <a:lvl8pPr marL="2133653" indent="0">
              <a:buNone/>
              <a:defRPr sz="1333"/>
            </a:lvl8pPr>
            <a:lvl9pPr marL="243846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07" indent="0">
              <a:buNone/>
              <a:defRPr sz="800"/>
            </a:lvl2pPr>
            <a:lvl3pPr marL="609615" indent="0">
              <a:buNone/>
              <a:defRPr sz="667"/>
            </a:lvl3pPr>
            <a:lvl4pPr marL="914424" indent="0">
              <a:buNone/>
              <a:defRPr sz="600"/>
            </a:lvl4pPr>
            <a:lvl5pPr marL="1219231" indent="0">
              <a:buNone/>
              <a:defRPr sz="600"/>
            </a:lvl5pPr>
            <a:lvl6pPr marL="1524038" indent="0">
              <a:buNone/>
              <a:defRPr sz="600"/>
            </a:lvl6pPr>
            <a:lvl7pPr marL="1828845" indent="0">
              <a:buNone/>
              <a:defRPr sz="600"/>
            </a:lvl7pPr>
            <a:lvl8pPr marL="2133653" indent="0">
              <a:buNone/>
              <a:defRPr sz="600"/>
            </a:lvl8pPr>
            <a:lvl9pPr marL="243846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8565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03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11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98405-0FA4-CFDA-F8EE-5E8BB7B84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0F50CE-FF3C-7260-70FE-05224478D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C3162-F995-C888-3C75-4CEF7D1E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967D-FB8D-42AD-B8D3-F5FF5889078B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73B34-AA82-55CB-42F5-02AF38925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B0C3A-4DC3-D35D-503A-059751BCE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57950-2801-4A4C-B55E-6258B5540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111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857E5-81BB-AA5F-B629-C348ADD94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0E60A-4866-697A-3EF8-0423A5EA07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1A2689-4547-5602-18F5-31B2C70CF6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59D93D-531E-A151-9489-D3917AC84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967D-FB8D-42AD-B8D3-F5FF5889078B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3D53F4-1080-3A60-E196-83C12620D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0FCD75-2938-121A-3C76-A1A73B9C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57950-2801-4A4C-B55E-6258B5540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84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52ACD-3C3A-F9AF-2AB4-B9F2729CE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6C935-CEEB-C59B-A125-8CF8B1F73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C168A5-7BCD-60DC-233A-D5536A3333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3A7A27-A245-8304-B570-1A8FBF8C20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DCECB3-0406-3C59-B263-EFFBBB90C5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30AACB-6115-7549-E377-D401FD8D9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967D-FB8D-42AD-B8D3-F5FF5889078B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588DD5-371E-BF49-8615-8F1AF9287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613181-7995-2770-9A0A-5C33092D1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57950-2801-4A4C-B55E-6258B5540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66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4603A-79B3-7350-120F-0497707DD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A7D96E-DCD5-F529-342D-6E141FDAA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967D-FB8D-42AD-B8D3-F5FF5889078B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2B8534-4936-1159-7BC1-F0A17EE2E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30DE53-79EE-DADE-A514-AE3C7184B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57950-2801-4A4C-B55E-6258B5540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17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FFB85C-462C-603E-7C5D-6936CF922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967D-FB8D-42AD-B8D3-F5FF5889078B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13544-2CED-FC3A-7E76-012F86BF3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45AD5B-86DE-169F-9D56-387BDDCC6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57950-2801-4A4C-B55E-6258B5540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986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A40E7-59B2-57EA-0BBC-10E051085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66BBB-EFA6-A0F4-0EAF-350C76886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39189E-1626-483B-E078-200E27A417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3A62CF-3A27-3856-675D-0735C8FAC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967D-FB8D-42AD-B8D3-F5FF5889078B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8598E5-0CA6-61AA-4256-40AA7E143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892BA7-9970-1DF6-D867-A4B524F36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57950-2801-4A4C-B55E-6258B5540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8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C1041-3183-D1E4-03CB-2231DD344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E0D045-A36B-421F-7D4F-E058853BFB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37073C-8AAC-AE9E-6B11-97C8DF303E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16875A-50D9-5A86-CA95-177806914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967D-FB8D-42AD-B8D3-F5FF5889078B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C34922-8875-A3B0-EA43-827B3BCE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84BEE5-2CAD-598A-D51E-401F7F9EC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57950-2801-4A4C-B55E-6258B5540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65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F40992-E8B7-DD4E-31BA-D8A99E784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A8B281-581A-60A2-B643-3370284755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F821E-7C4A-6CDE-9290-AF14A40B60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8967D-FB8D-42AD-B8D3-F5FF5889078B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82D80D-1168-4C96-96A2-AEF6620242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2FDAF-D4EB-D2B0-867A-583F9A066E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57950-2801-4A4C-B55E-6258B5540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3273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70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70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70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453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15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609615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13" indent="-190506" algn="l" defTabSz="609615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20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27" indent="-152404" algn="l" defTabSz="609615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5" indent="-152404" algn="l" defTabSz="609615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42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49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058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866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07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15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24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31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38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45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53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62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tailieugiaovien.edu.vn/subject_lesson/su-9/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tailieugiaovien.edu.vn/subject_lesson/su-9/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tailieugiaovien.edu.vn/subject_lesson/su-9/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tailieugiaovien.edu.vn/subject_lesson/su-9/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E80CDE16-80FE-501B-2E56-91C8E8868E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2EEE70-00A2-5F18-B084-391A1AC0D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6174" y="5372486"/>
            <a:ext cx="1233973" cy="123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517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CEE54489-6039-DAD6-4073-19819E94D5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351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71BBDE93-BD0C-A0A9-E420-862F1023D5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916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82925E9A-167B-D1C3-AC52-6A067BE814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928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11DBF-BF6C-624D-F8BB-1DC5F24AD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AAA198-2CC4-2744-84A2-9EEA4F80FD9D}"/>
              </a:ext>
            </a:extLst>
          </p:cNvPr>
          <p:cNvSpPr txBox="1"/>
          <p:nvPr/>
        </p:nvSpPr>
        <p:spPr>
          <a:xfrm>
            <a:off x="1425140" y="3762833"/>
            <a:ext cx="97155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https://tailieugiaovien.edu.vn/subject_lesson/su-9/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https://tailieugiaovien.edu.vn/subject_lesson/dia-9/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D3F7CD-9116-A5D3-3049-D6DA83AAB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740" y="1033064"/>
            <a:ext cx="10882303" cy="23959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A111B8-E1DD-9B81-6D78-3BACD1C77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627" y="5621097"/>
            <a:ext cx="1013852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061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1D46D-FCA2-F4DC-16C8-53AD02CEB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CEA321-646F-2F9E-119A-B61946BF3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8" y="207274"/>
            <a:ext cx="10493313" cy="630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379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20132269-EAAD-8355-1DF2-A5D690A276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305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ECD30EAB-35AA-A5D2-B948-EB3102C243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705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A8BFAAF3-02D7-E13F-AC2F-E73B3C980F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145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1E3F0A6E-4A0B-2CFE-4B77-108E2845D0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446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E3AF37B9-A6EF-81F2-C3F3-2A69686AC6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09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F435304C-154B-209F-3350-8D47CCE1EB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582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D3EBC568-87B9-2355-53CD-69878C9003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31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AE91D6F9-EBF6-CD3D-E53C-1E276EB694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970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C4335942-F33F-3F46-1984-273ECE397A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172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D0D23626-1B59-B3FE-0202-29C15F25B6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341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F2C01A7B-5F0B-57B8-7A5D-A204A2557C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9796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083E6297-E1FC-EA78-81ED-2FC410CADC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5852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6C3D2FF2-D9F3-25C3-E448-B963A16F43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869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11DBF-BF6C-624D-F8BB-1DC5F24AD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AAA198-2CC4-2744-84A2-9EEA4F80FD9D}"/>
              </a:ext>
            </a:extLst>
          </p:cNvPr>
          <p:cNvSpPr txBox="1"/>
          <p:nvPr/>
        </p:nvSpPr>
        <p:spPr>
          <a:xfrm>
            <a:off x="1425140" y="3762833"/>
            <a:ext cx="97155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https://tailieugiaovien.edu.vn/subject_lesson/su-9/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https://tailieugiaovien.edu.vn/subject_lesson/dia-9/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D3F7CD-9116-A5D3-3049-D6DA83AAB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740" y="1033064"/>
            <a:ext cx="10882303" cy="23959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A111B8-E1DD-9B81-6D78-3BACD1C77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627" y="5621097"/>
            <a:ext cx="1013852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7841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1D46D-FCA2-F4DC-16C8-53AD02CEB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CEA321-646F-2F9E-119A-B61946BF3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8" y="207274"/>
            <a:ext cx="10493313" cy="630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6275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E8ACC759-D2FE-A162-9ACF-2657931962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27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A6643309-ACA0-96D1-61CE-A7AA332F90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2760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8F3A9AE2-491D-6524-A651-EDDF5F2436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981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55EC0E40-E81B-553B-7065-C8E53607E7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6450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F2D436AA-7996-ECFC-18D9-EF0017930D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0172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C28314F0-14E8-4BD4-5157-D75F39EB8A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5347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1DBE2E2A-574B-30BE-B7CA-52D277E947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2963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0CB0D7CC-F67B-8D9A-702D-B52B85CB3E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8904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8CF9E3BF-6064-1C40-4B18-3ED64E7E07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1620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BF4EE0B2-AB9D-8023-4748-4AAE2BEB72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1424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158DE116-FCF5-5552-1D65-E78CA9FF7F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8999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AF7AB93F-255A-C58A-E00D-59F5591C31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978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C875DC33-6D0F-A004-EC00-489EA22796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377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A5213C0D-D48A-9341-0AAB-5577B02017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9741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889B12EE-86D0-9D73-8F43-753D117F50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4925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88E7AF6F-6B44-68F6-CB97-DB5B1FB772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6840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C5AFBDF8-8F46-F535-4106-2F056DB8CF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271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530C6C59-F007-4A6C-BFEB-F5A78BC4F4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846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11DBF-BF6C-624D-F8BB-1DC5F24AD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AAA198-2CC4-2744-84A2-9EEA4F80FD9D}"/>
              </a:ext>
            </a:extLst>
          </p:cNvPr>
          <p:cNvSpPr txBox="1"/>
          <p:nvPr/>
        </p:nvSpPr>
        <p:spPr>
          <a:xfrm>
            <a:off x="1425140" y="3762833"/>
            <a:ext cx="97155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https://tailieugiaovien.edu.vn/subject_lesson/su-9/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https://tailieugiaovien.edu.vn/subject_lesson/dia-9/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D3F7CD-9116-A5D3-3049-D6DA83AAB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740" y="1033064"/>
            <a:ext cx="10882303" cy="23959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A111B8-E1DD-9B81-6D78-3BACD1C77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627" y="5621097"/>
            <a:ext cx="1013852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4082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1D46D-FCA2-F4DC-16C8-53AD02CEB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CEA321-646F-2F9E-119A-B61946BF3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8" y="207274"/>
            <a:ext cx="10493313" cy="630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7049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86B964C2-126C-C65C-D8CD-00EBCEFD32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0770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5056E091-8215-691E-A95C-4C114C6EA0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3255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A5AAEF97-5081-0A41-3D3B-6209E58522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168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F4B724A1-56CC-06B7-9796-0A5640CFA9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563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BCC4EED3-A4DB-A082-1891-3A5DF9A20C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5827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ED7290ED-0D17-79ED-5BD8-2CB497C805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6255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8DABAB14-9B95-5EFC-A1F5-5057B2A2EF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923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>
            <a:extLst>
              <a:ext uri="{FF2B5EF4-FFF2-40B4-BE49-F238E27FC236}">
                <a16:creationId xmlns:a16="http://schemas.microsoft.com/office/drawing/2014/main" id="{DBC1DEF2-4E99-B895-DF9B-A1634E6659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8249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8">
            <a:extLst>
              <a:ext uri="{FF2B5EF4-FFF2-40B4-BE49-F238E27FC236}">
                <a16:creationId xmlns:a16="http://schemas.microsoft.com/office/drawing/2014/main" id="{82321B24-2FA1-3A9F-7FF5-537F1BC353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29102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9">
            <a:extLst>
              <a:ext uri="{FF2B5EF4-FFF2-40B4-BE49-F238E27FC236}">
                <a16:creationId xmlns:a16="http://schemas.microsoft.com/office/drawing/2014/main" id="{BEFACBE7-B434-3058-E787-BCE655EB31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3617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0">
            <a:extLst>
              <a:ext uri="{FF2B5EF4-FFF2-40B4-BE49-F238E27FC236}">
                <a16:creationId xmlns:a16="http://schemas.microsoft.com/office/drawing/2014/main" id="{33DB1E97-8745-BE03-AB0C-2756497597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9911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11DBF-BF6C-624D-F8BB-1DC5F24AD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AAA198-2CC4-2744-84A2-9EEA4F80FD9D}"/>
              </a:ext>
            </a:extLst>
          </p:cNvPr>
          <p:cNvSpPr txBox="1"/>
          <p:nvPr/>
        </p:nvSpPr>
        <p:spPr>
          <a:xfrm>
            <a:off x="1425140" y="3762833"/>
            <a:ext cx="97155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https://tailieugiaovien.edu.vn/subject_lesson/su-9/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https://tailieugiaovien.edu.vn/subject_lesson/dia-9/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D3F7CD-9116-A5D3-3049-D6DA83AAB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740" y="1033064"/>
            <a:ext cx="10882303" cy="23959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A111B8-E1DD-9B81-6D78-3BACD1C77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627" y="5621097"/>
            <a:ext cx="1013852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1625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1D46D-FCA2-F4DC-16C8-53AD02CEB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CEA321-646F-2F9E-119A-B61946BF3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8" y="207274"/>
            <a:ext cx="10493313" cy="630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35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040A3FB7-10B9-94B6-B8BA-D3BD3D464D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36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963650DF-B1FA-30EE-5499-8715B8B8B0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861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39D3C0E4-504E-20A2-36AF-8444476B98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869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078F87CB-0100-9A74-DA3C-AB54C6E60F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355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132</Words>
  <Application>Microsoft Office PowerPoint</Application>
  <PresentationFormat>Widescreen</PresentationFormat>
  <Paragraphs>12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63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Office</dc:creator>
  <cp:lastModifiedBy>Office</cp:lastModifiedBy>
  <cp:revision>2</cp:revision>
  <dcterms:created xsi:type="dcterms:W3CDTF">2025-04-09T13:29:51Z</dcterms:created>
  <dcterms:modified xsi:type="dcterms:W3CDTF">2025-04-09T13:32:39Z</dcterms:modified>
</cp:coreProperties>
</file>