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30" r:id="rId14"/>
    <p:sldId id="331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32" r:id="rId29"/>
    <p:sldId id="333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334" r:id="rId45"/>
    <p:sldId id="335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36" r:id="rId60"/>
    <p:sldId id="337" r:id="rId6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6E79F-93B6-6E3F-3423-02C0144C1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6A2CF-0106-C5E8-3E2D-919D0ACA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37DA2-35C0-80D3-4C5A-253AF541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BF58-E58F-4713-B3D5-311CF9002E0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C48B-67EE-45F9-A71E-34275716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F09AD-1766-D45B-0F61-C464328C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2A07-3D41-4FEB-9E0D-1F0F4757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9FAD-A30A-C60D-850E-A2FED85D6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30119-758E-242C-0DEB-923B33FFF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B3B2D-2549-EEFB-CB8E-2FB7DC453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BF58-E58F-4713-B3D5-311CF9002E0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8E8AD-CB83-0EF0-C1AE-9ECB99F60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36241-24BA-81DD-7843-FB5B6D3B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2A07-3D41-4FEB-9E0D-1F0F4757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3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DDCB2-E8EC-2BFF-5559-06A6C7E66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92FA3-1877-1F67-1227-9DB94BB50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96EE9-1FB8-88D3-4C6E-BEB46A325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BF58-E58F-4713-B3D5-311CF9002E0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862D2-4306-75F3-701E-E860F4376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0769E-3097-7D15-23E1-BE47494C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2A07-3D41-4FEB-9E0D-1F0F4757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69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12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82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8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39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67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87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38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0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7BFB-F9F7-C537-1F4D-124BC461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9AC47-ACD3-A292-53DF-F0CD3E95B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1AF2C-CA95-1433-1081-119C5A6E4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BF58-E58F-4713-B3D5-311CF9002E0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4422B-BB79-B6C2-5A07-665C5025B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79784-F296-712B-1391-B71D89F1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2A07-3D41-4FEB-9E0D-1F0F4757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9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51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65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065D-BBB8-8E7A-A839-2C9BA8C13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1EA60-3B67-D588-6CB8-C17A7B3AB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9A84E-F359-C144-7537-14EC9DC7D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BF58-E58F-4713-B3D5-311CF9002E0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B03A4-3ED4-B33F-CE47-5B5DAB6B3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EE677-3819-9464-F1B6-F44105A6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2A07-3D41-4FEB-9E0D-1F0F4757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2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5B044-503B-280E-6EF3-66A7DCD1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72DB6-F5E6-DD98-CF6B-84E5E9F4CB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C5A78-A680-C6D8-70E8-7597CCC94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9B744-7903-591D-7AB2-0394C73D9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BF58-E58F-4713-B3D5-311CF9002E0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277EE-78C4-CE8D-02ED-46F41D5D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51CD5-9DC5-BDF6-3E61-A89D5AF5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2A07-3D41-4FEB-9E0D-1F0F4757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0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034AD-63F2-5652-77AF-10B29F24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E77E3-8A78-FF14-D989-CFCE1B8F2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EA135-F4B9-A752-17FB-965F05563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9A1D55-F3E6-8CAA-37EC-53E51981D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7BF1E1-5A94-4A70-4F05-2E2ABD506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EF06D7-883B-E8B4-26B2-0CD12E820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BF58-E58F-4713-B3D5-311CF9002E0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76A18B-160C-6AC7-0C32-0A3EC6E24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0BC0B9-B5C3-2BE7-BB82-EE159701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2A07-3D41-4FEB-9E0D-1F0F4757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9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6A815-4855-1C47-0B9F-8479E60C8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D14986-9CEB-DCA8-9280-8F30D18D0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BF58-E58F-4713-B3D5-311CF9002E0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27248-6031-28B2-7CAA-E5775DDA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60647-9B2B-E6A9-DFAB-7AC1A92A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2A07-3D41-4FEB-9E0D-1F0F4757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64A0C-34AE-AEA2-43F4-CE8E29024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BF58-E58F-4713-B3D5-311CF9002E0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6762F4-D380-F1B9-07CF-1A1896D6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EEF72-BE86-6BA6-B38D-BDC12D44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2A07-3D41-4FEB-9E0D-1F0F4757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6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FD136-BCE9-B04C-0A1C-E9EA282A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31BC1-A48B-B87E-4C1E-C55EE61B5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F5BAA-58B6-D59A-E8D1-651DF4230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AAE23-1CD2-438E-5114-82D97B46D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BF58-E58F-4713-B3D5-311CF9002E0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081B8-90DB-B283-3CD6-F6FFB4336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29142-8806-C3C0-D96C-672FF88F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2A07-3D41-4FEB-9E0D-1F0F4757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9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F90C5-BEA7-D601-BE66-3598E2910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49B1FE-B994-2D34-08DA-4E3D0DF0A5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2E3AC-30CF-7476-24D8-3449EA72E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96C75-1C6E-C101-6159-5E8667F1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BF58-E58F-4713-B3D5-311CF9002E0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64B0C-1705-4555-3E0A-1A525334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41E13-5F52-2853-77AE-59683A15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2A07-3D41-4FEB-9E0D-1F0F4757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0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F8FD0-4C29-4672-36AA-FD5A01FF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01017-362D-C381-4413-BD1FA0B2D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4323F-F80B-F946-4870-80928ABA9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FBF58-E58F-4713-B3D5-311CF9002E0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C391B-C795-5703-ABCC-7269C2A9F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F248F-8DC0-B1BC-82AE-BFADC3CB2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42A07-3D41-4FEB-9E0D-1F0F4757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18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3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58B19380-156B-F0F0-2CF8-C0B8BF1067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49B971-0572-541A-8BD3-3A5C2F1CC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055" y="4439425"/>
            <a:ext cx="1233973" cy="123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1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21B37EA2-AB47-E0F5-97EC-AB354E6469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2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FB950000-93C1-6393-5268-8BDD234081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81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61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79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5E0E355F-3628-8592-9689-49C419CA5F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10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ED95EFE2-6200-22AA-A09D-E6C238F6D2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01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F55FCFD1-8350-03F4-F46F-323EAD32C4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02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C41FC580-FF08-717D-398F-9E3242A270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3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0DDB050D-0304-C72C-40FE-92E261C2D5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33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78FFC221-DC2C-AF93-264C-5073487CBD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8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DC2E36D4-F0EA-6789-AF6F-F27CA8A9B0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76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CFFED2B4-71B0-5840-28E7-216437E0E6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64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34B92275-F889-EF63-1155-97948FED42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52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4FD14A68-4A8B-310D-1A48-BA53524070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56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EEEF2AB8-853A-60EC-BD2D-AC12D4A042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54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A490548-E693-B528-9541-70044103D3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79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8A985C38-E1F8-DBA7-4FFE-5A6FA77C61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37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A5D13E4B-D6CD-3A75-B353-FF101C26FC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08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9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64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9FF242F6-69F6-EFFA-7F0D-D3A08A6A1C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1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667C8F20-64A0-8EFE-6E8D-4627A5DFB6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59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E6AA16AF-B097-D6A6-A6CD-D2B71A0A4E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11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817B94EA-4B4F-DC49-4A4B-C9E2794FBE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74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5D505628-51B6-0368-AE9B-3F5974FA40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66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92EBFA57-D1B2-381A-0B55-7AFBBDD454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87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8736DA59-DF59-9792-FBF4-284D553924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05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0F6F3C51-DC69-B84A-6BBE-528A9E0922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91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000CF982-C473-99EF-EDC0-EB70FAC818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32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568301ED-C583-37C7-8E2B-1CF8C35A3A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34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C9CE61CD-C8E6-6E23-9CBC-FDC109FC77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74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C4979CE4-85B0-09FD-0EAF-6EAF55D263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3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7A6550F4-DF4D-0818-95F2-B5F8FCC7D0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48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DE69B9F2-F8D9-0E14-2258-B644704422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90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255A1A4D-1BA9-8FB3-082A-6B4780E4B6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70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39AA62E8-2EF6-347F-CDDB-5DD096EF0B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12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401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701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8AEB2B5B-A87D-2AAB-B981-73C19E281D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56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5C885751-8C1D-BBDE-9668-F2E154DE1C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118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07DC7B02-F50C-4DA3-B63F-B461EC0E59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000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D7BC355F-C9AB-6CAA-7632-8C8CBE6FC8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13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5AD71167-2B7C-B749-0E96-490E1E3198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5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AC08150-C2D8-E249-1C50-5C75317073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730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D075FF57-D96A-B969-FC7F-1D430C30C7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883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31E3A394-8F22-60CE-D26C-960C17E63C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776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7C8A1C58-C69C-EB45-D14A-8CCE2B5461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243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C8B8DC51-624F-1886-7120-AFBC96386D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597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F3E71561-227C-CD61-CEFD-68573B58E8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474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2B2162CD-1C4D-5B14-3D9F-B3B8BBC4A2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711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540AB489-D0BD-4286-803E-6B72A542AF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203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19E1CDB3-BF02-B1CB-8AD0-A54A2EC9AD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909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963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2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670ADBF-B415-60B0-7140-1399162AD5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04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5787701D-2F6F-08B5-CCC6-832FF8962F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5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D3E48816-908A-F831-AA58-5B41A9D985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7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1503976A-5AD0-9D22-A14F-785F237D3E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64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132</Words>
  <Application>Microsoft Office PowerPoint</Application>
  <PresentationFormat>Widescreen</PresentationFormat>
  <Paragraphs>12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2</cp:revision>
  <dcterms:created xsi:type="dcterms:W3CDTF">2025-04-09T13:29:20Z</dcterms:created>
  <dcterms:modified xsi:type="dcterms:W3CDTF">2025-04-09T13:32:17Z</dcterms:modified>
</cp:coreProperties>
</file>