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0" r:id="rId16"/>
    <p:sldId id="33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32" r:id="rId28"/>
    <p:sldId id="333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34" r:id="rId46"/>
    <p:sldId id="33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F0A2-8A31-1D7C-E8D4-FB7C9D050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C823F-A936-C8BE-C7E0-804230F66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EC21-D838-7967-4E0A-645200F8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A160-7E37-221C-C620-F890BF9F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76539-F69F-8C7A-4ECA-41AF5225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D65A-10CD-1B74-D813-805CFBF8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2CA80-B79E-7BC0-A739-BB022AEB7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DD36-CB99-9F36-70BD-385AD4F5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BDED-7A9F-F6E3-2836-412E767E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501D-B382-2336-8A29-BF0E5C80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E72DE-72AD-D4C6-229B-EBD23C9E7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E7F50-9F46-FAEE-61CB-F30231BED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7C9E-9B1A-22D8-A048-C4DC5640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79D4-F014-001C-F4C1-7801C590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025A-DA85-DB69-40CB-3B7D4DE5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8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3372-D66A-A301-8FA6-3009D3CF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544B-FAF9-BA68-E93E-C6C781E2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E0BB2-7422-293D-86A0-E213CC25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11B37-A342-672A-6D3D-FFA5B2DD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79C6-AA80-90C1-DE94-A3B8ACCB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9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2786-98D6-35BA-9F2B-7506F833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0DC7B-BFB8-F0B4-5B84-174C42C7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3479-88A2-0C4B-AC04-99AEF64E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A2A9-ADB6-2875-BD82-268289F3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09546-C378-B45F-455D-7D8E1954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1E90-C850-6DA9-C3B2-4F751277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5195-4F9E-BF50-9E75-63D455028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C69C-4118-9911-F8B6-B65A528F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FF407-3883-C5BA-E304-CC3C7167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2ABFE-9B08-EE28-3E72-CCA422AB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36C0C-BB04-A4A2-430B-34F28D8A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883C-F44B-1FE9-70C6-AA05FAF4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15650-684B-B819-3CF9-FA1949C0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24D8-BC02-4DF9-3A16-B0DE9C73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78C0A-5613-4E51-AF6E-2E90435D4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69963-A6F7-6CDA-F1E2-D1AC91C3D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20833-6CB9-E820-E760-DDDAD349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02FF3-5283-8DA6-020D-86AF27B5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2BD52-131A-9FCE-1FD6-9786736F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C4D8-9AAE-C7FB-566F-D66C8326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6D592-3E88-BCA1-D710-A05A31E8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50591-B47C-4A5D-51C9-9DA58D82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6AC58-8C09-17E5-F64A-B61FA56A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841DC-D8D0-97CD-E3C2-2A976C9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C9735-7F6A-C0BA-45FA-A5ADCA32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ECD01-EF84-A376-C4F4-DCA15519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BEC6-05D1-E182-BD0F-AD079382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6366-3582-DE4F-B688-3B09C8A7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8C47-A068-68F3-DC8D-93C822114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A895E-DC2C-946F-48F4-16C03B75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D0FF8-EF72-801C-D112-11775FA0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C25EF-2C36-71FC-9DC2-B49FC91F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CE99-3ADF-3FC4-01F9-4289CA19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5A247-92D1-CFB3-8E58-031CA6BBA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DAC4A-B7A0-3205-C7B4-ABA600B2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64DFA-B4E6-4FBB-1135-48A998F0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108F4-F739-3777-6186-E0F23A4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C207E-5085-0E25-0F56-A1DF2E74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5E5B8-91C2-A082-6692-E65BD804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B16A2-5212-5311-DBB6-1D95FD5E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84AB-A929-5ED5-2634-C94CD6362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15E6-5320-4DE7-8330-EC59F551B1C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39A6-6EF9-14B7-DEA2-95B62B7AE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F6FB8-302D-09EF-15B0-A07B89F5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4638-5E10-4E23-B652-0C21235EC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4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8B3543B-BCB8-2F46-B612-3EACD2CD6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10035B-60E3-60EB-A011-019B161A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341" y="5564586"/>
            <a:ext cx="1220022" cy="1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FAC6C17-4B98-D4C4-1870-DF080457E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EE2AE9D-9863-7390-2AE3-9FEDCFA20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BFB587B-2ADD-42DD-C5ED-9E86F716C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9FA2EB7-9FD0-5CF3-BE16-169E9CA38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A382120-F45F-09D3-44F4-53D3C3986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4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27B51E5-A607-1418-8B62-E1162C2FB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5C9EB22-BC06-EE92-EE1B-E2602739C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F4C9C59-82A8-1A0F-6233-7530D5577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351D16E-CE43-AA09-24C9-4E04C735B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56D9F13-A45D-2CF4-8814-01BE90088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7FE4DC8-5D7F-AE8B-6916-169E02355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57CA65A-8381-A6FE-879F-3506772E4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D348F46-6961-B2D6-D58F-00934D329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861FBC2-DA6C-C43B-4A68-C7E1914F2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96E6C19-3E4A-CDA8-8505-3D7AD945D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7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0BF9AD3-35A6-5F32-BF84-14874D5DF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2CA75FE-2444-C911-4DB0-5905A17F1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4364055-98C8-DEFD-A6AE-301650BDB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4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03A8CA7-7A3F-B175-B894-1DBBCCC5F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5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C553FCC-12B1-656F-8523-65CD54BC60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7EBF480-5E48-4008-F03A-77FF15C7C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1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6DE4CE0-57E0-BE2F-7B80-A30B6B6BA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07A1348-CC23-8224-325A-AE0FFC8D7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C0BC719-4F39-1292-EDBA-1D5E451B6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78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EC87BEF-00DB-109E-4787-2594361E2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E7258CF-2B3F-3E9D-E8AE-317A8FA73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5078A28-9133-6166-350E-10D6EF3FD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5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FDF7E29-EF11-96F4-1336-121DAEB84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7F1B0AB-2A1F-A910-0742-F4598F4A9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2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3462024-E8B7-E9C7-EB03-593A62530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10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5F0CC61-633B-A9CE-310F-03D4A30F9E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5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F52806C-DE9A-C4C6-0F03-3D0D55584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2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E7C35D9-5E25-CAF3-869B-D6407C32F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0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7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3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0F500CE-0D4D-3562-B490-DA84CE3B4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28EB98B-F26A-D789-10D8-777B49E85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0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CE2A8B9-72D9-8A61-C76B-CED424491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9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A51147A-D8A6-4484-5925-7CE1166A5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E28E21C-F46B-4075-BCE2-78069C54F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27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6335E12-EED6-AE29-93F5-184C396EC5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6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2F2E919-59E5-7333-0F3E-FB82AE0B1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84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19131BD-C7B2-EFED-C697-463F8C82C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5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53ABD64-0FBD-067E-3C69-41E3DB106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8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1A30EAC-0B3C-6169-61FE-C1DB0BD37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1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09528F3D-59A8-28BB-499A-3AF74320D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4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A68F859-98AA-7E57-A4C8-4BCE71E2B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4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20C619E-6C60-DC00-9BCC-E3CB848FF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0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A6646FC-F1D6-90A3-251D-BD6F57B198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7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1CD38F8-8AD4-22A2-8AA4-A81640599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50A2033-65AA-23F2-7977-DFF23ED0E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B676057-2063-6CBC-ECBB-CC161E8BD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3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DBA1FFE0-D8A6-ADD4-EE0F-0E594915D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10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9179C3ED-6A01-008A-C6E3-B5758D21E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8BED8A8-D9B7-16ED-9CAC-98BD1ED2B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69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D9CAF47A-BCCC-CA64-6712-CB24DCBCB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7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F7A21284-B7DF-328D-A1A1-3B4DCF498F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3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1DC42660-91C1-CB4F-2A7C-11E37F262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9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143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2387E46-A769-ACCC-5CD8-A7AEF1056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AE7A27E-3381-F3A4-F0A5-0F1AF6F76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86304FF-B799-3362-1FF3-6C5C19994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Widescreen</PresentationFormat>
  <Paragraphs>12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2025-04-09T08:41:30Z</dcterms:created>
  <dcterms:modified xsi:type="dcterms:W3CDTF">2025-04-09T08:44:47Z</dcterms:modified>
</cp:coreProperties>
</file>