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30" r:id="rId13"/>
    <p:sldId id="331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32" r:id="rId30"/>
    <p:sldId id="333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34" r:id="rId44"/>
    <p:sldId id="335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36" r:id="rId56"/>
    <p:sldId id="337" r:id="rId5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7449-F7BE-279B-773A-D0B1263C6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28D1D-C7B6-9B96-CF66-35EA0FE24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FC77A-EB80-36AC-F132-DB6D0D7C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9555-2F4D-4EB2-B049-B1D96262474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45D04-3E90-75C2-1F5C-0C0F172E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7D80B-3A7C-0787-7F29-E5AA380A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B84A-F3B6-4203-B13C-9C1C3A3D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6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3F53-8230-E1E4-6C57-0082AD80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14939-4024-BF50-0933-A68C5155E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8F106-6CAD-C749-C99A-690E172F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9555-2F4D-4EB2-B049-B1D96262474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981A5-3E15-A95B-8A7D-CA0CAEE56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89CC8-353A-ED0F-6E9D-B3E88976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B84A-F3B6-4203-B13C-9C1C3A3D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9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D675F5-005F-4542-DA93-DC1B37B2B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AC1FC-5B52-8F19-8EB8-D23436895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4E095-DC44-6BA6-5B31-74EA1DA5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9555-2F4D-4EB2-B049-B1D96262474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97F4E-1C43-060D-4EB1-5BE2BF04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6FA4C-5011-8BF9-B338-2925FA81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B84A-F3B6-4203-B13C-9C1C3A3D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37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4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89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19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75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45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9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81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3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4A90-C531-2AF6-27FE-A68C57B2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915CD-F3DF-6563-DA74-EE380DECC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CBF7C-3CF3-D12F-B069-47EF0F6F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9555-2F4D-4EB2-B049-B1D96262474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546F5-C867-6A13-28DC-1E757009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FD81E-9D1E-C4CB-9972-66554CF7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B84A-F3B6-4203-B13C-9C1C3A3D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83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67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70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5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418C9-A18D-E4DB-CDCB-7A610916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72A8F-0DE0-AE11-9137-05687A097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BE7F0-C17B-1782-9B05-684DE4C3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9555-2F4D-4EB2-B049-B1D96262474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E52F5-A0A1-3AB2-5929-54F3DDAF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92791-1A48-A1B1-1AE9-3D33FC78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B84A-F3B6-4203-B13C-9C1C3A3D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4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8A56-162F-3879-AF10-1CB3B7ED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A5C49-1A12-FE48-308E-8300CFD2B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753B6-52F0-69A9-F250-6FFC23D9A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25303-51BB-BF6A-9E05-89492F2D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9555-2F4D-4EB2-B049-B1D96262474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37D07-E180-066A-6579-30EAC176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4D96E-6792-57FB-25DB-BE1E1043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B84A-F3B6-4203-B13C-9C1C3A3D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8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9A5D-4DA6-3DC0-0E63-4A40CB3D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7BE3A-D20A-3E12-03F0-4B80DC5A9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C7E83-9DC3-A40D-F331-67FDE901D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ABDEF-2AF0-51F9-38B5-614CE43B0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02889-FC1E-557A-B9DB-B249F9326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61F26-B1EA-D012-499C-9EA5EB8B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9555-2F4D-4EB2-B049-B1D96262474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2E4B8-DEB6-0413-2DBD-7CB3410E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01A5A-9B8D-97DC-42D6-9E2BE0E2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B84A-F3B6-4203-B13C-9C1C3A3D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5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824D-5B72-7C43-8A67-56F4A005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24A0C-AC1C-4D2C-7B56-B712D510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9555-2F4D-4EB2-B049-B1D96262474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D6DCD-935E-EB89-DEE5-B5B9CDCD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68C57-97D0-ECA8-F675-8C7328B2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B84A-F3B6-4203-B13C-9C1C3A3D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3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7BCE6-B4A5-154F-01A7-D6CA4FD8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9555-2F4D-4EB2-B049-B1D96262474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B09E9-CFB4-E268-5FBE-CAF4A69D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5F928-BC3B-AE2C-5B5D-6E0811F3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B84A-F3B6-4203-B13C-9C1C3A3D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9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9414-AD17-AF7F-53F8-348259CC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7D49F-51BA-17D9-2BB7-DE47DCEF3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197B9-E8D1-06CE-A1B0-E87A45510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FBBFE-8CF8-8F50-F75E-46F9DB7F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9555-2F4D-4EB2-B049-B1D96262474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1493F-1ADF-0FED-CE98-EB2A19EE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DC7A-0CE2-CB34-8292-8DAAF1A6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B84A-F3B6-4203-B13C-9C1C3A3D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7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8EA58-2357-64B1-FAEC-D4DD8D0A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7622B-215A-B092-4EE5-12D94E876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9A176-79A9-8CCC-212A-2DB7CD351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BEEF9-8FB6-D94F-390D-23D166B8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9555-2F4D-4EB2-B049-B1D96262474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1B12B-83AE-55F4-6149-C25DAAD9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91131-2DE0-C2B0-D2D1-8232B500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B84A-F3B6-4203-B13C-9C1C3A3D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E6844-7584-FB8F-5799-61B3851D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64DD0-8D1A-8787-BAE7-DEC420EA1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8BF2A-B591-B391-90B7-994A8CCAB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D9555-2F4D-4EB2-B049-B1D96262474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E7D36-BB83-4BBA-8CC5-7139E487E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17DF-8E43-3424-4778-72647CBF1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9B84A-F3B6-4203-B13C-9C1C3A3DC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9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0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38E02E6-0736-4512-8DDA-CE40D420E7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09FA24-F045-006F-9B5C-F0D3FC0BC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618" y="5573917"/>
            <a:ext cx="1220022" cy="11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0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ED43B38-7550-F9B2-0EAF-672BE9EAC7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4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7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4FC76E9-7678-B7C7-86F0-EA0A40F9C8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8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851A863-9AAF-E3C3-C048-0CE6722DA9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2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5AD9664-9DA3-9A4D-9259-1E2C19C0AF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5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5AE2DCD6-9603-47C0-B59F-0FA84391ED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4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C5D6F1F8-AAA2-5C45-0189-E4978E12CC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51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2F77F2F7-BCA1-9566-E633-CB473E812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88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DDB827CD-3CA8-A557-CD92-03DC2D2F51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2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94500F2-47C8-DBD1-CCCB-0EE14095F5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15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BC5C5F8B-7E18-3B66-B25C-C7D8E390C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5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DC0E3278-2EDE-C130-E775-856F9CBE22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8898DDB-48E9-33DB-FE5F-83177F91AE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25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C663CEA9-0342-F8D2-02C9-4DB01E9DCF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55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81975E91-16EC-2DEC-AB49-49E457221B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93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DE81E10C-2D59-66A8-7014-1878B9859E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30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A363E149-5E51-4B90-6581-4B9DD6EFC7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17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64C499A4-2E78-70A8-71ED-98D052A4B6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32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89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6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7DC3948-BDDD-B842-A011-357E965859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25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DDC226D-54FE-C486-467F-06FA6A9B78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10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4714D3D-AB19-95E2-0538-1BB2DA5C2E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36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9EB636E7-15AE-1109-9590-53DB9BEAA5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76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765DA02B-2CED-2BAC-0FDF-6E3AB0D9CE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30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0C46FDF-E6D9-2F1B-A466-B734CF7A58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79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C00641D8-2CD5-D207-6162-7FC4BDFC4D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97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E30FA5EA-C93A-226E-56CA-BDB760015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92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0BC93759-B1FA-B015-CDCB-DF53A2CAF7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6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E25DDE78-9912-546C-DE8C-8C6A582FC3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51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4B0BC3FC-080F-0731-B939-7E5F711779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5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537AB90-F4BC-EE3F-4F29-BF450370BD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22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9CD40B9-5233-E151-FADF-F3A33D1D20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31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4B39C839-CD6D-46F9-31BE-3935A3A94A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0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32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0A33C2E2-2BCC-53C4-C308-A6529C52BC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7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143F98F3-6E08-9B8F-ACE4-86ECCA9B11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623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CC048A57-E6B9-14F5-7780-31098644E8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93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A6B5D68B-3B15-F059-7ABB-E2329567B3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251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9A1B8C07-C1DD-A62C-0063-1F17DE9565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59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FCC62C2B-951B-D576-87D2-5C66654E6B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9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68F4B3B-3B10-1EC2-702E-152E60F533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322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3DA939C7-C338-4A1F-4CB4-BDFDDE7F5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31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68DF44DA-E300-5628-1E74-8261EBA392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784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50AA3346-26CC-390C-70EB-745EF27AB1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934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09282431-2265-4233-335F-AF0F4FDF9C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940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413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7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47CF181-48CA-C73B-140F-45AAAA3EC4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1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13BEC32A-A60B-BF7D-7E0E-ED0CC91D59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7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2542FEF-3883-FEAB-DA07-D87F355C66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1FA385B-F52F-615A-19DA-67C38CF3AC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2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132</Words>
  <Application>Microsoft Office PowerPoint</Application>
  <PresentationFormat>Widescreen</PresentationFormat>
  <Paragraphs>12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2025-04-09T08:40:58Z</dcterms:created>
  <dcterms:modified xsi:type="dcterms:W3CDTF">2025-04-09T08:43:27Z</dcterms:modified>
</cp:coreProperties>
</file>