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30" r:id="rId15"/>
    <p:sldId id="33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32" r:id="rId27"/>
    <p:sldId id="333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34" r:id="rId43"/>
    <p:sldId id="335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36" r:id="rId61"/>
    <p:sldId id="337" r:id="rId6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ED35-384A-5084-7315-CD1AE6756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A8ECB-1CFC-3CC4-F37D-A8AC81811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C0FB8-BD13-F7B9-DA88-9C1884A8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9E144-54C5-7999-DC8F-A1F733C2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6626A-540A-1070-8CCA-76BE102D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5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CE09-48EC-64E8-314A-BC96ED81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C7FB3-D73A-B174-0C69-7222D90B5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FBF2-00BC-DB10-DDF2-65FF601B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6E0EC-A8F1-C6F8-E601-CCCE14B9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8A28-5BA3-4D2F-C9E5-D87F558F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47B2E-255D-2E93-6996-305476DBC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7F4A0-9466-E254-71CB-12A6F4DFB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E3214-4740-8340-D440-11B9AC6F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801A2-5F03-299E-A510-1B0448EE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2578-C57C-5927-0758-1DE6EC14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6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0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8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4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49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4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DF65-D158-37B8-D26E-38AC65AB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174D3-583D-71D3-B163-9D713D70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764A-BB03-1023-C926-DAACF03C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DB202-FBE8-FCB8-1E1F-F4DBDD5F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D2263-E12B-459D-9D2F-3B6E3256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0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7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37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56E0-1E1A-6026-AE18-54E9C574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A1DAF-9B27-4460-E59B-2E19E0225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157BE-C41C-AB0C-8157-35D1E468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5578-F5D5-68AD-E7EF-4E15BBF8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3FF38-DBF3-30C6-0EFB-32E56F06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410E-CF31-0293-BD4B-EDC5FE7B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C415-E76E-8826-0B9C-C8AAE681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8D1AA-40E2-FFF1-E474-16474DFFF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E4F64-6302-FE95-2431-5300FA00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E4ACC-8E50-EE30-1463-E2170DA9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79C14-8C46-337A-7AFB-5C0F50CB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2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4CE9-CE96-FE9A-F0BD-84182B3C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2BD46-2D48-94FD-3011-47E62F63D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9FEFB-F7FF-7918-FF73-BCDD1DCAD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A4E38-A146-F03F-70E6-F07F842E5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685BE-70E5-EE5D-541C-65DE3FA72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B0E10-59B3-47E9-3EA0-F1264185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3481-AB40-C679-4E4D-754DBBC7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B5739-CEDF-54F9-AA37-643754F2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0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446F-F289-B41B-7188-F54244C8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9D4F7-CA89-02BF-BD8A-5680B26A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8F704-2619-4827-B4C5-E7A77609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06ADC-A4F4-B121-4697-F1660C05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7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77D0E-A12E-BBC1-D3B9-DBA23D15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65B04-C027-AC6B-F7B7-5DCBBAF0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2361E-9B64-6953-4941-5CA3446E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7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A29A-58D3-7BF5-D500-522F2554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C8A2F-5168-DA14-F4E8-6260C84F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3015B-7E15-2F1C-0A71-400B6C9F2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1031A-4349-F1F9-F919-6E435C5A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CB141-F25F-33CF-9219-CE783F55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4DE85-D89F-6F98-B01A-83BE402C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6D1D-D122-61F0-A997-83169423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3B17E-DF59-EFA7-94F7-4FF32797F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F304E-3935-8331-4D47-9B14D2271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6EE1-B6F8-F55A-445E-BE857F7C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556D-F5CF-E42D-C05A-B3523562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231E0-4864-E21A-0FE7-D2DDFD0E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2A2D2-DE5D-6808-A285-B31476D9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E6F7B-55EB-8AD3-8BD2-5E988D5E4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A0148-742F-3254-AE1F-B1D3D0CAC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8331-4517-49F6-B862-CCBAFF8439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F931-6714-14FF-2DAA-107AEEB24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DE4C0-78BA-519A-0C7B-9D24CC400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90D6-4A5E-45FE-9259-D4E2ADBE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28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7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228FE00-27D3-B6A6-5DCB-9D797E0164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E70DAC-0E8B-FD72-6503-50B3C91F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80" y="5722701"/>
            <a:ext cx="1220022" cy="11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9354760-4481-2898-CE67-819FDC7A26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4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25EA405-5788-05F2-26D2-83D2C95E7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5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D99C011-1942-E831-A471-44A2E0E69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C6FF30F-FFC8-AA77-FEB7-CAB8D184F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7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56CBA89-7DE2-5427-230B-C80A7A2338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7CBBC80-AC8B-4EBC-DA4F-F7BDA752E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9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C5B3D63-2320-21C5-8DDF-F4523BBEDF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AEAA918-05D0-0472-9CE3-6DE476B05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1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16E65D4-FE49-E636-A1AA-DC331E09D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1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BCA2A54-9B8F-72E3-41E0-78467ADB21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7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8A7B597-8C00-60CF-57BE-6E6AAD582C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7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EAE3C2F-1437-89B3-C519-83A1AFBCA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56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74BE260-B9F1-0E85-B355-2426037D5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04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84B5C2A-E3D7-8E6D-A5CB-D2BDE1A79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75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932B878-073A-53D4-1254-D7C682FF9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07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6B0323E-EA51-C5A4-9EB3-428812D08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05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3E34397-6DE1-0C0C-2F50-D16BA7208F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5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C53D57B-A262-BDFA-2842-E916201299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3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0A21D92-89F5-CAE3-164A-194C1FC71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32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5166856-FD1A-08BA-7539-4AE7409CB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9D82146-B2B8-3287-8E28-3C8AD179D1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84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0A74614-1E4D-AA69-6B38-092D7AB722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47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51D8088-B2B7-E1F0-10B0-41173C96E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8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78056FB-D2A7-CE02-D0E1-72488FC64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E253B0A-A722-287C-CFEE-AD9D4DCC09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41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ED0EAA2F-2E28-583B-D7B9-0C026D4B5E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1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4E5E8C9-4800-E89E-43D2-01693DED8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89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EBF9D0EA-582B-FFDC-71DC-A972D5583E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2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6EAF7EF-1053-B70E-1A1C-15D321EB6B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3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30477DA-B88B-85E3-80A2-B2A4F1F954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88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75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58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31B16DE0-48D1-2F51-D716-9EE125B26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7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D412A5E0-08EC-B267-1351-1CDBC8B826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8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8CFAB4BA-C793-F04D-960A-B0429F07EF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35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7A1ADBD1-79CE-CEBC-90C5-BCD2CE8C9F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57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9E4FE09A-5D5E-BBEB-B432-9CCE3243F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31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512E6CB-1295-DCB7-B89F-2B9C68EEF3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51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062CFAE-378B-A96B-047C-BAA35D4020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F12B24F-57A7-CB89-E639-8A11CC4D7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69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6BEC201-FACA-990A-77E1-36FCCD2F1B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57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FAADD047-3562-324E-3F12-5FA03AB6B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5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793A748-F3F8-DB36-E029-6CD965807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4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6F6D0CAD-D122-A8E5-02A0-74F8468D46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80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307D609A-83DA-30CF-1A5B-551C5FB34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8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4D0C3DD6-FDDA-5E08-F5DF-EA7C67C1D9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91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986D5B6C-946C-AB8B-F764-74A5E922A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1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E662A84D-3AC2-33CF-67B4-50142A2A94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839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1CB7E487-4F19-61C3-A536-1490767A10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86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77993DD-27DE-B3DB-F93E-7FA03A37BC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62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B240990-8DE2-E564-AB70-67C3539EA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9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6E6D467-BF63-2F7A-2C5B-8298DA7F1E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3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CA6A1BD-1257-C538-D1E3-E49AC864AB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</Words>
  <Application>Microsoft Office PowerPoint</Application>
  <PresentationFormat>Widescreen</PresentationFormat>
  <Paragraphs>12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2025-04-09T08:40:14Z</dcterms:created>
  <dcterms:modified xsi:type="dcterms:W3CDTF">2025-04-09T08:44:27Z</dcterms:modified>
</cp:coreProperties>
</file>