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  <p:sldMasterId id="2147483671" r:id="rId2"/>
  </p:sldMasterIdLst>
  <p:notesMasterIdLst>
    <p:notesMasterId r:id="rId20"/>
  </p:notesMasterIdLst>
  <p:sldIdLst>
    <p:sldId id="256" r:id="rId3"/>
    <p:sldId id="257" r:id="rId4"/>
    <p:sldId id="303" r:id="rId5"/>
    <p:sldId id="304" r:id="rId6"/>
    <p:sldId id="305" r:id="rId7"/>
    <p:sldId id="306" r:id="rId8"/>
    <p:sldId id="262" r:id="rId9"/>
    <p:sldId id="258" r:id="rId10"/>
    <p:sldId id="260" r:id="rId11"/>
    <p:sldId id="259" r:id="rId12"/>
    <p:sldId id="308" r:id="rId13"/>
    <p:sldId id="325" r:id="rId14"/>
    <p:sldId id="348" r:id="rId15"/>
    <p:sldId id="307" r:id="rId16"/>
    <p:sldId id="349" r:id="rId17"/>
    <p:sldId id="309" r:id="rId18"/>
    <p:sldId id="389" r:id="rId19"/>
  </p:sldIdLst>
  <p:sldSz cx="9144000" cy="5143500" type="screen16x9"/>
  <p:notesSz cx="6858000" cy="9144000"/>
  <p:embeddedFontLst>
    <p:embeddedFont>
      <p:font typeface="Aptos Black" panose="020B0004020202020204" pitchFamily="34" charset="0"/>
      <p:bold r:id="rId21"/>
      <p:boldItalic r:id="rId22"/>
    </p:embeddedFont>
    <p:embeddedFont>
      <p:font typeface="Bebas Neue" panose="020B0606020202050201" pitchFamily="34" charset="0"/>
      <p:regular r:id="rId23"/>
    </p:embeddedFont>
    <p:embeddedFont>
      <p:font typeface="DynaPuff" panose="020B0604020202020204" charset="0"/>
      <p:regular r:id="rId24"/>
      <p:bold r:id="rId25"/>
    </p:embeddedFont>
    <p:embeddedFont>
      <p:font typeface="Mulish" panose="020B0604020202020204" charset="0"/>
      <p:regular r:id="rId26"/>
      <p:bold r:id="rId27"/>
      <p:italic r:id="rId28"/>
      <p:boldItalic r:id="rId29"/>
    </p:embeddedFont>
    <p:embeddedFont>
      <p:font typeface="Mulish Black" panose="020B0604020202020204" charset="0"/>
      <p:bold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6600"/>
    <a:srgbClr val="FF9933"/>
    <a:srgbClr val="FFFFFF"/>
    <a:srgbClr val="49C1C6"/>
    <a:srgbClr val="73645B"/>
    <a:srgbClr val="F1EC1C"/>
    <a:srgbClr val="F399C1"/>
    <a:srgbClr val="339C6B"/>
    <a:srgbClr val="ABC3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B145C9A-8887-4CDC-8F4A-1E450C02904C}">
  <a:tblStyle styleId="{AB145C9A-8887-4CDC-8F4A-1E450C02904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780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0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992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2aaa2f7be94_0_14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Google Shape;311;g2aaa2f7be94_0_14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>
          <a:extLst>
            <a:ext uri="{FF2B5EF4-FFF2-40B4-BE49-F238E27FC236}">
              <a16:creationId xmlns:a16="http://schemas.microsoft.com/office/drawing/2014/main" id="{0E7ABB96-32C8-8A2F-074E-41050CADC2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aab1fcbf2a_0_37512:notes">
            <a:extLst>
              <a:ext uri="{FF2B5EF4-FFF2-40B4-BE49-F238E27FC236}">
                <a16:creationId xmlns:a16="http://schemas.microsoft.com/office/drawing/2014/main" id="{51915336-8C7E-8162-FCA1-7795849D3CE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aab1fcbf2a_0_37512:notes">
            <a:extLst>
              <a:ext uri="{FF2B5EF4-FFF2-40B4-BE49-F238E27FC236}">
                <a16:creationId xmlns:a16="http://schemas.microsoft.com/office/drawing/2014/main" id="{B71BE431-750F-968F-7409-465BA8AD4C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0966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g2aab1fcbf2a_0_374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" name="Google Shape;548;g2aab1fcbf2a_0_374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g2aaa2f7be94_0_28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9" name="Google Shape;829;g2aaa2f7be94_0_28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2aaa2f7be94_0_20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2aaa2f7be94_0_20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g2aab1fcbf2a_0_37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6" name="Google Shape;666;g2aab1fcbf2a_0_37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Google Shape;657;g2aaa2f7be94_0_27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8" name="Google Shape;658;g2aaa2f7be94_0_27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5e6f718c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5e6f718c9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044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f5e6f718c9_1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f5e6f718c9_1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6264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710175" y="885825"/>
            <a:ext cx="5071500" cy="273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4800" b="1">
                <a:solidFill>
                  <a:schemeClr val="dk2"/>
                </a:solidFill>
                <a:latin typeface="DynaPuff"/>
                <a:ea typeface="DynaPuff"/>
                <a:cs typeface="DynaPuff"/>
                <a:sym typeface="DynaPuff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710175" y="3644600"/>
            <a:ext cx="50715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Mulish"/>
                <a:ea typeface="Mulish"/>
                <a:cs typeface="Mulish"/>
                <a:sym typeface="Mulis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128494" y="3554661"/>
            <a:ext cx="747856" cy="2093814"/>
            <a:chOff x="128494" y="3554661"/>
            <a:chExt cx="747856" cy="2093814"/>
          </a:xfrm>
        </p:grpSpPr>
        <p:cxnSp>
          <p:nvCxnSpPr>
            <p:cNvPr id="12" name="Google Shape;12;p2"/>
            <p:cNvCxnSpPr>
              <a:stCxn id="13" idx="4"/>
            </p:cNvCxnSpPr>
            <p:nvPr/>
          </p:nvCxnSpPr>
          <p:spPr>
            <a:xfrm rot="-5400000" flipH="1">
              <a:off x="-190900" y="4581225"/>
              <a:ext cx="1521300" cy="6132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13" name="Google Shape;13;p2"/>
            <p:cNvSpPr/>
            <p:nvPr/>
          </p:nvSpPr>
          <p:spPr>
            <a:xfrm>
              <a:off x="191750" y="3984375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" name="Google Shape;14;p2"/>
            <p:cNvGrpSpPr/>
            <p:nvPr/>
          </p:nvGrpSpPr>
          <p:grpSpPr>
            <a:xfrm flipH="1">
              <a:off x="128494" y="3554661"/>
              <a:ext cx="292623" cy="502940"/>
              <a:chOff x="8688086" y="1919793"/>
              <a:chExt cx="306893" cy="518121"/>
            </a:xfrm>
          </p:grpSpPr>
          <p:grpSp>
            <p:nvGrpSpPr>
              <p:cNvPr id="15" name="Google Shape;15;p2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8" name="Google Shape;18;p2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5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192" name="Google Shape;192;p14"/>
          <p:cNvCxnSpPr>
            <a:stCxn id="193" idx="4"/>
          </p:cNvCxnSpPr>
          <p:nvPr/>
        </p:nvCxnSpPr>
        <p:spPr>
          <a:xfrm rot="5400000">
            <a:off x="-730150" y="4562175"/>
            <a:ext cx="1521300" cy="6132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193" name="Google Shape;193;p14"/>
          <p:cNvSpPr/>
          <p:nvPr/>
        </p:nvSpPr>
        <p:spPr>
          <a:xfrm flipH="1">
            <a:off x="265700" y="3965325"/>
            <a:ext cx="142800" cy="142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" name="Google Shape;194;p14"/>
          <p:cNvGrpSpPr/>
          <p:nvPr/>
        </p:nvGrpSpPr>
        <p:grpSpPr>
          <a:xfrm>
            <a:off x="179134" y="3535648"/>
            <a:ext cx="292623" cy="502940"/>
            <a:chOff x="8688086" y="1919793"/>
            <a:chExt cx="306893" cy="518121"/>
          </a:xfrm>
        </p:grpSpPr>
        <p:grpSp>
          <p:nvGrpSpPr>
            <p:cNvPr id="195" name="Google Shape;195;p14"/>
            <p:cNvGrpSpPr/>
            <p:nvPr/>
          </p:nvGrpSpPr>
          <p:grpSpPr>
            <a:xfrm>
              <a:off x="8688086" y="1919793"/>
              <a:ext cx="306893" cy="388597"/>
              <a:chOff x="-11419179" y="-6888480"/>
              <a:chExt cx="1338975" cy="1695450"/>
            </a:xfrm>
          </p:grpSpPr>
          <p:sp>
            <p:nvSpPr>
              <p:cNvPr id="196" name="Google Shape;196;p14"/>
              <p:cNvSpPr/>
              <p:nvPr/>
            </p:nvSpPr>
            <p:spPr>
              <a:xfrm>
                <a:off x="-11419179" y="-6888480"/>
                <a:ext cx="1338975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338975" h="1695450" extrusionOk="0">
                    <a:moveTo>
                      <a:pt x="669013" y="0"/>
                    </a:moveTo>
                    <a:cubicBezTo>
                      <a:pt x="299771" y="0"/>
                      <a:pt x="0" y="300038"/>
                      <a:pt x="0" y="669607"/>
                    </a:cubicBezTo>
                    <a:cubicBezTo>
                      <a:pt x="0" y="939165"/>
                      <a:pt x="328320" y="1354455"/>
                      <a:pt x="604300" y="1656398"/>
                    </a:cubicBezTo>
                    <a:lnTo>
                      <a:pt x="607155" y="1660207"/>
                    </a:lnTo>
                    <a:cubicBezTo>
                      <a:pt x="610961" y="1664970"/>
                      <a:pt x="613816" y="1667828"/>
                      <a:pt x="615719" y="1669732"/>
                    </a:cubicBezTo>
                    <a:cubicBezTo>
                      <a:pt x="628091" y="1685925"/>
                      <a:pt x="648076" y="1695450"/>
                      <a:pt x="669013" y="1695450"/>
                    </a:cubicBezTo>
                    <a:cubicBezTo>
                      <a:pt x="689949" y="1695450"/>
                      <a:pt x="708982" y="1685925"/>
                      <a:pt x="722305" y="1668780"/>
                    </a:cubicBezTo>
                    <a:cubicBezTo>
                      <a:pt x="724208" y="1666875"/>
                      <a:pt x="727063" y="1664018"/>
                      <a:pt x="730870" y="1659255"/>
                    </a:cubicBezTo>
                    <a:lnTo>
                      <a:pt x="734676" y="1655445"/>
                    </a:lnTo>
                    <a:cubicBezTo>
                      <a:pt x="1010655" y="1353503"/>
                      <a:pt x="1338976" y="938213"/>
                      <a:pt x="1338976" y="668655"/>
                    </a:cubicBezTo>
                    <a:cubicBezTo>
                      <a:pt x="1338024" y="300038"/>
                      <a:pt x="1037302" y="0"/>
                      <a:pt x="669013" y="0"/>
                    </a:cubicBezTo>
                    <a:close/>
                    <a:moveTo>
                      <a:pt x="669013" y="1000125"/>
                    </a:moveTo>
                    <a:cubicBezTo>
                      <a:pt x="480585" y="1000125"/>
                      <a:pt x="327369" y="846773"/>
                      <a:pt x="327369" y="658178"/>
                    </a:cubicBezTo>
                    <a:cubicBezTo>
                      <a:pt x="327369" y="469582"/>
                      <a:pt x="480585" y="316230"/>
                      <a:pt x="669013" y="316230"/>
                    </a:cubicBezTo>
                    <a:cubicBezTo>
                      <a:pt x="857439" y="316230"/>
                      <a:pt x="1010655" y="469582"/>
                      <a:pt x="1010655" y="658178"/>
                    </a:cubicBezTo>
                    <a:cubicBezTo>
                      <a:pt x="1010655" y="846773"/>
                      <a:pt x="857439" y="1000125"/>
                      <a:pt x="669013" y="10001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" name="Google Shape;197;p14"/>
              <p:cNvSpPr/>
              <p:nvPr/>
            </p:nvSpPr>
            <p:spPr>
              <a:xfrm>
                <a:off x="-11091810" y="-6572250"/>
                <a:ext cx="683286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683286" h="683894" extrusionOk="0">
                    <a:moveTo>
                      <a:pt x="341644" y="0"/>
                    </a:moveTo>
                    <a:cubicBezTo>
                      <a:pt x="153216" y="0"/>
                      <a:pt x="0" y="153352"/>
                      <a:pt x="0" y="341948"/>
                    </a:cubicBezTo>
                    <a:cubicBezTo>
                      <a:pt x="0" y="530543"/>
                      <a:pt x="153216" y="683895"/>
                      <a:pt x="341644" y="683895"/>
                    </a:cubicBezTo>
                    <a:cubicBezTo>
                      <a:pt x="530070" y="683895"/>
                      <a:pt x="683286" y="530543"/>
                      <a:pt x="683286" y="341948"/>
                    </a:cubicBezTo>
                    <a:cubicBezTo>
                      <a:pt x="683286" y="152400"/>
                      <a:pt x="530070" y="0"/>
                      <a:pt x="341644" y="0"/>
                    </a:cubicBezTo>
                    <a:close/>
                    <a:moveTo>
                      <a:pt x="345449" y="533400"/>
                    </a:moveTo>
                    <a:cubicBezTo>
                      <a:pt x="239816" y="533400"/>
                      <a:pt x="154167" y="447675"/>
                      <a:pt x="154167" y="341948"/>
                    </a:cubicBezTo>
                    <a:cubicBezTo>
                      <a:pt x="154167" y="236220"/>
                      <a:pt x="239816" y="150495"/>
                      <a:pt x="345449" y="150495"/>
                    </a:cubicBezTo>
                    <a:cubicBezTo>
                      <a:pt x="451084" y="150495"/>
                      <a:pt x="536733" y="236220"/>
                      <a:pt x="536733" y="341948"/>
                    </a:cubicBezTo>
                    <a:cubicBezTo>
                      <a:pt x="536733" y="447675"/>
                      <a:pt x="451084" y="533400"/>
                      <a:pt x="345449" y="533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8" name="Google Shape;198;p14"/>
            <p:cNvSpPr/>
            <p:nvPr/>
          </p:nvSpPr>
          <p:spPr>
            <a:xfrm>
              <a:off x="8793357" y="2341083"/>
              <a:ext cx="96745" cy="96831"/>
            </a:xfrm>
            <a:custGeom>
              <a:avLst/>
              <a:gdLst/>
              <a:ahLst/>
              <a:cxnLst/>
              <a:rect l="l" t="t" r="r" b="b"/>
              <a:pathLst>
                <a:path w="420631" h="421005" extrusionOk="0">
                  <a:moveTo>
                    <a:pt x="420631" y="210502"/>
                  </a:moveTo>
                  <a:cubicBezTo>
                    <a:pt x="420631" y="326707"/>
                    <a:pt x="326418" y="421005"/>
                    <a:pt x="210315" y="421005"/>
                  </a:cubicBezTo>
                  <a:cubicBezTo>
                    <a:pt x="94214" y="421005"/>
                    <a:pt x="0" y="326707"/>
                    <a:pt x="0" y="210502"/>
                  </a:cubicBezTo>
                  <a:cubicBezTo>
                    <a:pt x="0" y="94297"/>
                    <a:pt x="94214" y="0"/>
                    <a:pt x="210315" y="0"/>
                  </a:cubicBezTo>
                  <a:cubicBezTo>
                    <a:pt x="327369" y="0"/>
                    <a:pt x="420631" y="94297"/>
                    <a:pt x="420631" y="210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9" name="Google Shape;199;p14"/>
          <p:cNvSpPr/>
          <p:nvPr/>
        </p:nvSpPr>
        <p:spPr>
          <a:xfrm flipH="1">
            <a:off x="8666750" y="593475"/>
            <a:ext cx="142800" cy="142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0" name="Google Shape;200;p14"/>
          <p:cNvGrpSpPr/>
          <p:nvPr/>
        </p:nvGrpSpPr>
        <p:grpSpPr>
          <a:xfrm>
            <a:off x="8580184" y="163798"/>
            <a:ext cx="292623" cy="502940"/>
            <a:chOff x="8688086" y="1919793"/>
            <a:chExt cx="306893" cy="518121"/>
          </a:xfrm>
        </p:grpSpPr>
        <p:grpSp>
          <p:nvGrpSpPr>
            <p:cNvPr id="201" name="Google Shape;201;p14"/>
            <p:cNvGrpSpPr/>
            <p:nvPr/>
          </p:nvGrpSpPr>
          <p:grpSpPr>
            <a:xfrm>
              <a:off x="8688086" y="1919793"/>
              <a:ext cx="306893" cy="388597"/>
              <a:chOff x="-11419179" y="-6888480"/>
              <a:chExt cx="1338975" cy="1695450"/>
            </a:xfrm>
          </p:grpSpPr>
          <p:sp>
            <p:nvSpPr>
              <p:cNvPr id="202" name="Google Shape;202;p14"/>
              <p:cNvSpPr/>
              <p:nvPr/>
            </p:nvSpPr>
            <p:spPr>
              <a:xfrm>
                <a:off x="-11419179" y="-6888480"/>
                <a:ext cx="1338975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338975" h="1695450" extrusionOk="0">
                    <a:moveTo>
                      <a:pt x="669013" y="0"/>
                    </a:moveTo>
                    <a:cubicBezTo>
                      <a:pt x="299771" y="0"/>
                      <a:pt x="0" y="300038"/>
                      <a:pt x="0" y="669607"/>
                    </a:cubicBezTo>
                    <a:cubicBezTo>
                      <a:pt x="0" y="939165"/>
                      <a:pt x="328320" y="1354455"/>
                      <a:pt x="604300" y="1656398"/>
                    </a:cubicBezTo>
                    <a:lnTo>
                      <a:pt x="607155" y="1660207"/>
                    </a:lnTo>
                    <a:cubicBezTo>
                      <a:pt x="610961" y="1664970"/>
                      <a:pt x="613816" y="1667828"/>
                      <a:pt x="615719" y="1669732"/>
                    </a:cubicBezTo>
                    <a:cubicBezTo>
                      <a:pt x="628091" y="1685925"/>
                      <a:pt x="648076" y="1695450"/>
                      <a:pt x="669013" y="1695450"/>
                    </a:cubicBezTo>
                    <a:cubicBezTo>
                      <a:pt x="689949" y="1695450"/>
                      <a:pt x="708982" y="1685925"/>
                      <a:pt x="722305" y="1668780"/>
                    </a:cubicBezTo>
                    <a:cubicBezTo>
                      <a:pt x="724208" y="1666875"/>
                      <a:pt x="727063" y="1664018"/>
                      <a:pt x="730870" y="1659255"/>
                    </a:cubicBezTo>
                    <a:lnTo>
                      <a:pt x="734676" y="1655445"/>
                    </a:lnTo>
                    <a:cubicBezTo>
                      <a:pt x="1010655" y="1353503"/>
                      <a:pt x="1338976" y="938213"/>
                      <a:pt x="1338976" y="668655"/>
                    </a:cubicBezTo>
                    <a:cubicBezTo>
                      <a:pt x="1338024" y="300038"/>
                      <a:pt x="1037302" y="0"/>
                      <a:pt x="669013" y="0"/>
                    </a:cubicBezTo>
                    <a:close/>
                    <a:moveTo>
                      <a:pt x="669013" y="1000125"/>
                    </a:moveTo>
                    <a:cubicBezTo>
                      <a:pt x="480585" y="1000125"/>
                      <a:pt x="327369" y="846773"/>
                      <a:pt x="327369" y="658178"/>
                    </a:cubicBezTo>
                    <a:cubicBezTo>
                      <a:pt x="327369" y="469582"/>
                      <a:pt x="480585" y="316230"/>
                      <a:pt x="669013" y="316230"/>
                    </a:cubicBezTo>
                    <a:cubicBezTo>
                      <a:pt x="857439" y="316230"/>
                      <a:pt x="1010655" y="469582"/>
                      <a:pt x="1010655" y="658178"/>
                    </a:cubicBezTo>
                    <a:cubicBezTo>
                      <a:pt x="1010655" y="846773"/>
                      <a:pt x="857439" y="1000125"/>
                      <a:pt x="669013" y="10001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" name="Google Shape;203;p14"/>
              <p:cNvSpPr/>
              <p:nvPr/>
            </p:nvSpPr>
            <p:spPr>
              <a:xfrm>
                <a:off x="-11091810" y="-6572250"/>
                <a:ext cx="683286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683286" h="683894" extrusionOk="0">
                    <a:moveTo>
                      <a:pt x="341644" y="0"/>
                    </a:moveTo>
                    <a:cubicBezTo>
                      <a:pt x="153216" y="0"/>
                      <a:pt x="0" y="153352"/>
                      <a:pt x="0" y="341948"/>
                    </a:cubicBezTo>
                    <a:cubicBezTo>
                      <a:pt x="0" y="530543"/>
                      <a:pt x="153216" y="683895"/>
                      <a:pt x="341644" y="683895"/>
                    </a:cubicBezTo>
                    <a:cubicBezTo>
                      <a:pt x="530070" y="683895"/>
                      <a:pt x="683286" y="530543"/>
                      <a:pt x="683286" y="341948"/>
                    </a:cubicBezTo>
                    <a:cubicBezTo>
                      <a:pt x="683286" y="152400"/>
                      <a:pt x="530070" y="0"/>
                      <a:pt x="341644" y="0"/>
                    </a:cubicBezTo>
                    <a:close/>
                    <a:moveTo>
                      <a:pt x="345449" y="533400"/>
                    </a:moveTo>
                    <a:cubicBezTo>
                      <a:pt x="239816" y="533400"/>
                      <a:pt x="154167" y="447675"/>
                      <a:pt x="154167" y="341948"/>
                    </a:cubicBezTo>
                    <a:cubicBezTo>
                      <a:pt x="154167" y="236220"/>
                      <a:pt x="239816" y="150495"/>
                      <a:pt x="345449" y="150495"/>
                    </a:cubicBezTo>
                    <a:cubicBezTo>
                      <a:pt x="451084" y="150495"/>
                      <a:pt x="536733" y="236220"/>
                      <a:pt x="536733" y="341948"/>
                    </a:cubicBezTo>
                    <a:cubicBezTo>
                      <a:pt x="536733" y="447675"/>
                      <a:pt x="451084" y="533400"/>
                      <a:pt x="345449" y="533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4" name="Google Shape;204;p14"/>
            <p:cNvSpPr/>
            <p:nvPr/>
          </p:nvSpPr>
          <p:spPr>
            <a:xfrm>
              <a:off x="8793357" y="2341083"/>
              <a:ext cx="96745" cy="96831"/>
            </a:xfrm>
            <a:custGeom>
              <a:avLst/>
              <a:gdLst/>
              <a:ahLst/>
              <a:cxnLst/>
              <a:rect l="l" t="t" r="r" b="b"/>
              <a:pathLst>
                <a:path w="420631" h="421005" extrusionOk="0">
                  <a:moveTo>
                    <a:pt x="420631" y="210502"/>
                  </a:moveTo>
                  <a:cubicBezTo>
                    <a:pt x="420631" y="326707"/>
                    <a:pt x="326418" y="421005"/>
                    <a:pt x="210315" y="421005"/>
                  </a:cubicBezTo>
                  <a:cubicBezTo>
                    <a:pt x="94214" y="421005"/>
                    <a:pt x="0" y="326707"/>
                    <a:pt x="0" y="210502"/>
                  </a:cubicBezTo>
                  <a:cubicBezTo>
                    <a:pt x="0" y="94297"/>
                    <a:pt x="94214" y="0"/>
                    <a:pt x="210315" y="0"/>
                  </a:cubicBezTo>
                  <a:cubicBezTo>
                    <a:pt x="327369" y="0"/>
                    <a:pt x="420631" y="94297"/>
                    <a:pt x="420631" y="210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05" name="Google Shape;205;p14"/>
          <p:cNvCxnSpPr>
            <a:stCxn id="199" idx="4"/>
          </p:cNvCxnSpPr>
          <p:nvPr/>
        </p:nvCxnSpPr>
        <p:spPr>
          <a:xfrm rot="-5400000" flipH="1">
            <a:off x="8185250" y="1289175"/>
            <a:ext cx="1740300" cy="6345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3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"/>
          <p:cNvSpPr txBox="1">
            <a:spLocks noGrp="1"/>
          </p:cNvSpPr>
          <p:nvPr>
            <p:ph type="title"/>
          </p:nvPr>
        </p:nvSpPr>
        <p:spPr>
          <a:xfrm>
            <a:off x="713225" y="690988"/>
            <a:ext cx="4354200" cy="201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208" name="Google Shape;208;p15"/>
          <p:cNvSpPr txBox="1">
            <a:spLocks noGrp="1"/>
          </p:cNvSpPr>
          <p:nvPr>
            <p:ph type="subTitle" idx="1"/>
          </p:nvPr>
        </p:nvSpPr>
        <p:spPr>
          <a:xfrm>
            <a:off x="713225" y="2828663"/>
            <a:ext cx="43542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9" name="Google Shape;209;p15"/>
          <p:cNvSpPr txBox="1">
            <a:spLocks noGrp="1"/>
          </p:cNvSpPr>
          <p:nvPr>
            <p:ph type="subTitle" idx="2"/>
          </p:nvPr>
        </p:nvSpPr>
        <p:spPr>
          <a:xfrm>
            <a:off x="713225" y="3751713"/>
            <a:ext cx="4354200" cy="7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10" name="Google Shape;210;p15"/>
          <p:cNvSpPr>
            <a:spLocks noGrp="1"/>
          </p:cNvSpPr>
          <p:nvPr>
            <p:ph type="pic" idx="3"/>
          </p:nvPr>
        </p:nvSpPr>
        <p:spPr>
          <a:xfrm>
            <a:off x="5399700" y="1175650"/>
            <a:ext cx="2916900" cy="29169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211" name="Google Shape;211;p15"/>
          <p:cNvGrpSpPr/>
          <p:nvPr/>
        </p:nvGrpSpPr>
        <p:grpSpPr>
          <a:xfrm>
            <a:off x="-230441" y="-133350"/>
            <a:ext cx="9803066" cy="4904600"/>
            <a:chOff x="-230441" y="-133350"/>
            <a:chExt cx="9803066" cy="4904600"/>
          </a:xfrm>
        </p:grpSpPr>
        <p:grpSp>
          <p:nvGrpSpPr>
            <p:cNvPr id="212" name="Google Shape;212;p15"/>
            <p:cNvGrpSpPr/>
            <p:nvPr/>
          </p:nvGrpSpPr>
          <p:grpSpPr>
            <a:xfrm>
              <a:off x="7413925" y="4198773"/>
              <a:ext cx="2033956" cy="572477"/>
              <a:chOff x="7413925" y="4198773"/>
              <a:chExt cx="2033956" cy="572477"/>
            </a:xfrm>
          </p:grpSpPr>
          <p:cxnSp>
            <p:nvCxnSpPr>
              <p:cNvPr id="213" name="Google Shape;213;p15"/>
              <p:cNvCxnSpPr>
                <a:stCxn id="214" idx="4"/>
              </p:cNvCxnSpPr>
              <p:nvPr/>
            </p:nvCxnSpPr>
            <p:spPr>
              <a:xfrm rot="-5400000">
                <a:off x="8358731" y="3682100"/>
                <a:ext cx="279000" cy="1899300"/>
              </a:xfrm>
              <a:prstGeom prst="curvedConnector4">
                <a:avLst>
                  <a:gd name="adj1" fmla="val -85349"/>
                  <a:gd name="adj2" fmla="val 51880"/>
                </a:avLst>
              </a:prstGeom>
              <a:noFill/>
              <a:ln w="19050" cap="flat" cmpd="sng">
                <a:solidFill>
                  <a:schemeClr val="lt2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14" name="Google Shape;214;p15"/>
              <p:cNvSpPr/>
              <p:nvPr/>
            </p:nvSpPr>
            <p:spPr>
              <a:xfrm>
                <a:off x="7477181" y="4628450"/>
                <a:ext cx="142800" cy="1428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5" name="Google Shape;215;p15"/>
              <p:cNvGrpSpPr/>
              <p:nvPr/>
            </p:nvGrpSpPr>
            <p:grpSpPr>
              <a:xfrm flipH="1">
                <a:off x="7413925" y="4198773"/>
                <a:ext cx="292623" cy="502940"/>
                <a:chOff x="8688086" y="1919793"/>
                <a:chExt cx="306893" cy="518121"/>
              </a:xfrm>
            </p:grpSpPr>
            <p:grpSp>
              <p:nvGrpSpPr>
                <p:cNvPr id="216" name="Google Shape;216;p15"/>
                <p:cNvGrpSpPr/>
                <p:nvPr/>
              </p:nvGrpSpPr>
              <p:grpSpPr>
                <a:xfrm>
                  <a:off x="8688086" y="1919793"/>
                  <a:ext cx="306893" cy="388597"/>
                  <a:chOff x="-11419179" y="-6888480"/>
                  <a:chExt cx="1338975" cy="1695450"/>
                </a:xfrm>
              </p:grpSpPr>
              <p:sp>
                <p:nvSpPr>
                  <p:cNvPr id="217" name="Google Shape;217;p15"/>
                  <p:cNvSpPr/>
                  <p:nvPr/>
                </p:nvSpPr>
                <p:spPr>
                  <a:xfrm>
                    <a:off x="-11419179" y="-6888480"/>
                    <a:ext cx="1338975" cy="169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8975" h="1695450" extrusionOk="0">
                        <a:moveTo>
                          <a:pt x="669013" y="0"/>
                        </a:moveTo>
                        <a:cubicBezTo>
                          <a:pt x="299771" y="0"/>
                          <a:pt x="0" y="300038"/>
                          <a:pt x="0" y="669607"/>
                        </a:cubicBezTo>
                        <a:cubicBezTo>
                          <a:pt x="0" y="939165"/>
                          <a:pt x="328320" y="1354455"/>
                          <a:pt x="604300" y="1656398"/>
                        </a:cubicBezTo>
                        <a:lnTo>
                          <a:pt x="607155" y="1660207"/>
                        </a:lnTo>
                        <a:cubicBezTo>
                          <a:pt x="610961" y="1664970"/>
                          <a:pt x="613816" y="1667828"/>
                          <a:pt x="615719" y="1669732"/>
                        </a:cubicBezTo>
                        <a:cubicBezTo>
                          <a:pt x="628091" y="1685925"/>
                          <a:pt x="648076" y="1695450"/>
                          <a:pt x="669013" y="1695450"/>
                        </a:cubicBezTo>
                        <a:cubicBezTo>
                          <a:pt x="689949" y="1695450"/>
                          <a:pt x="708982" y="1685925"/>
                          <a:pt x="722305" y="1668780"/>
                        </a:cubicBezTo>
                        <a:cubicBezTo>
                          <a:pt x="724208" y="1666875"/>
                          <a:pt x="727063" y="1664018"/>
                          <a:pt x="730870" y="1659255"/>
                        </a:cubicBezTo>
                        <a:lnTo>
                          <a:pt x="734676" y="1655445"/>
                        </a:lnTo>
                        <a:cubicBezTo>
                          <a:pt x="1010655" y="1353503"/>
                          <a:pt x="1338976" y="938213"/>
                          <a:pt x="1338976" y="668655"/>
                        </a:cubicBezTo>
                        <a:cubicBezTo>
                          <a:pt x="1338024" y="300038"/>
                          <a:pt x="1037302" y="0"/>
                          <a:pt x="669013" y="0"/>
                        </a:cubicBezTo>
                        <a:close/>
                        <a:moveTo>
                          <a:pt x="669013" y="1000125"/>
                        </a:moveTo>
                        <a:cubicBezTo>
                          <a:pt x="480585" y="1000125"/>
                          <a:pt x="327369" y="846773"/>
                          <a:pt x="327369" y="658178"/>
                        </a:cubicBezTo>
                        <a:cubicBezTo>
                          <a:pt x="327369" y="469582"/>
                          <a:pt x="480585" y="316230"/>
                          <a:pt x="669013" y="316230"/>
                        </a:cubicBezTo>
                        <a:cubicBezTo>
                          <a:pt x="857439" y="316230"/>
                          <a:pt x="1010655" y="469582"/>
                          <a:pt x="1010655" y="658178"/>
                        </a:cubicBezTo>
                        <a:cubicBezTo>
                          <a:pt x="1010655" y="846773"/>
                          <a:pt x="857439" y="1000125"/>
                          <a:pt x="669013" y="10001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18" name="Google Shape;218;p15"/>
                  <p:cNvSpPr/>
                  <p:nvPr/>
                </p:nvSpPr>
                <p:spPr>
                  <a:xfrm>
                    <a:off x="-11091810" y="-6572250"/>
                    <a:ext cx="683286" cy="68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86" h="683894" extrusionOk="0">
                        <a:moveTo>
                          <a:pt x="341644" y="0"/>
                        </a:moveTo>
                        <a:cubicBezTo>
                          <a:pt x="153216" y="0"/>
                          <a:pt x="0" y="153352"/>
                          <a:pt x="0" y="341948"/>
                        </a:cubicBezTo>
                        <a:cubicBezTo>
                          <a:pt x="0" y="530543"/>
                          <a:pt x="153216" y="683895"/>
                          <a:pt x="341644" y="683895"/>
                        </a:cubicBezTo>
                        <a:cubicBezTo>
                          <a:pt x="530070" y="683895"/>
                          <a:pt x="683286" y="530543"/>
                          <a:pt x="683286" y="341948"/>
                        </a:cubicBezTo>
                        <a:cubicBezTo>
                          <a:pt x="683286" y="152400"/>
                          <a:pt x="530070" y="0"/>
                          <a:pt x="341644" y="0"/>
                        </a:cubicBezTo>
                        <a:close/>
                        <a:moveTo>
                          <a:pt x="345449" y="533400"/>
                        </a:moveTo>
                        <a:cubicBezTo>
                          <a:pt x="239816" y="533400"/>
                          <a:pt x="154167" y="447675"/>
                          <a:pt x="154167" y="341948"/>
                        </a:cubicBezTo>
                        <a:cubicBezTo>
                          <a:pt x="154167" y="236220"/>
                          <a:pt x="239816" y="150495"/>
                          <a:pt x="345449" y="150495"/>
                        </a:cubicBezTo>
                        <a:cubicBezTo>
                          <a:pt x="451084" y="150495"/>
                          <a:pt x="536733" y="236220"/>
                          <a:pt x="536733" y="341948"/>
                        </a:cubicBezTo>
                        <a:cubicBezTo>
                          <a:pt x="536733" y="447675"/>
                          <a:pt x="451084" y="533400"/>
                          <a:pt x="345449" y="5334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19" name="Google Shape;219;p15"/>
                <p:cNvSpPr/>
                <p:nvPr/>
              </p:nvSpPr>
              <p:spPr>
                <a:xfrm>
                  <a:off x="8793357" y="2341083"/>
                  <a:ext cx="96745" cy="96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31" h="421005" extrusionOk="0">
                      <a:moveTo>
                        <a:pt x="420631" y="210502"/>
                      </a:moveTo>
                      <a:cubicBezTo>
                        <a:pt x="420631" y="326707"/>
                        <a:pt x="326418" y="421005"/>
                        <a:pt x="210315" y="421005"/>
                      </a:cubicBezTo>
                      <a:cubicBezTo>
                        <a:pt x="94214" y="421005"/>
                        <a:pt x="0" y="326707"/>
                        <a:pt x="0" y="210502"/>
                      </a:cubicBezTo>
                      <a:cubicBezTo>
                        <a:pt x="0" y="94297"/>
                        <a:pt x="94214" y="0"/>
                        <a:pt x="210315" y="0"/>
                      </a:cubicBezTo>
                      <a:cubicBezTo>
                        <a:pt x="327369" y="0"/>
                        <a:pt x="420631" y="94297"/>
                        <a:pt x="420631" y="210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220" name="Google Shape;220;p15"/>
            <p:cNvGrpSpPr/>
            <p:nvPr/>
          </p:nvGrpSpPr>
          <p:grpSpPr>
            <a:xfrm>
              <a:off x="-230441" y="515536"/>
              <a:ext cx="792466" cy="2312777"/>
              <a:chOff x="-230441" y="515536"/>
              <a:chExt cx="792466" cy="2312777"/>
            </a:xfrm>
          </p:grpSpPr>
          <p:sp>
            <p:nvSpPr>
              <p:cNvPr id="221" name="Google Shape;221;p15"/>
              <p:cNvSpPr/>
              <p:nvPr/>
            </p:nvSpPr>
            <p:spPr>
              <a:xfrm>
                <a:off x="332659" y="945213"/>
                <a:ext cx="142800" cy="1428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22" name="Google Shape;222;p15"/>
              <p:cNvGrpSpPr/>
              <p:nvPr/>
            </p:nvGrpSpPr>
            <p:grpSpPr>
              <a:xfrm flipH="1">
                <a:off x="269402" y="515536"/>
                <a:ext cx="292623" cy="502940"/>
                <a:chOff x="8688086" y="1919793"/>
                <a:chExt cx="306893" cy="518121"/>
              </a:xfrm>
            </p:grpSpPr>
            <p:grpSp>
              <p:nvGrpSpPr>
                <p:cNvPr id="223" name="Google Shape;223;p15"/>
                <p:cNvGrpSpPr/>
                <p:nvPr/>
              </p:nvGrpSpPr>
              <p:grpSpPr>
                <a:xfrm>
                  <a:off x="8688086" y="1919793"/>
                  <a:ext cx="306893" cy="388597"/>
                  <a:chOff x="-11419179" y="-6888480"/>
                  <a:chExt cx="1338975" cy="1695450"/>
                </a:xfrm>
              </p:grpSpPr>
              <p:sp>
                <p:nvSpPr>
                  <p:cNvPr id="224" name="Google Shape;224;p15"/>
                  <p:cNvSpPr/>
                  <p:nvPr/>
                </p:nvSpPr>
                <p:spPr>
                  <a:xfrm>
                    <a:off x="-11419179" y="-6888480"/>
                    <a:ext cx="1338975" cy="169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8975" h="1695450" extrusionOk="0">
                        <a:moveTo>
                          <a:pt x="669013" y="0"/>
                        </a:moveTo>
                        <a:cubicBezTo>
                          <a:pt x="299771" y="0"/>
                          <a:pt x="0" y="300038"/>
                          <a:pt x="0" y="669607"/>
                        </a:cubicBezTo>
                        <a:cubicBezTo>
                          <a:pt x="0" y="939165"/>
                          <a:pt x="328320" y="1354455"/>
                          <a:pt x="604300" y="1656398"/>
                        </a:cubicBezTo>
                        <a:lnTo>
                          <a:pt x="607155" y="1660207"/>
                        </a:lnTo>
                        <a:cubicBezTo>
                          <a:pt x="610961" y="1664970"/>
                          <a:pt x="613816" y="1667828"/>
                          <a:pt x="615719" y="1669732"/>
                        </a:cubicBezTo>
                        <a:cubicBezTo>
                          <a:pt x="628091" y="1685925"/>
                          <a:pt x="648076" y="1695450"/>
                          <a:pt x="669013" y="1695450"/>
                        </a:cubicBezTo>
                        <a:cubicBezTo>
                          <a:pt x="689949" y="1695450"/>
                          <a:pt x="708982" y="1685925"/>
                          <a:pt x="722305" y="1668780"/>
                        </a:cubicBezTo>
                        <a:cubicBezTo>
                          <a:pt x="724208" y="1666875"/>
                          <a:pt x="727063" y="1664018"/>
                          <a:pt x="730870" y="1659255"/>
                        </a:cubicBezTo>
                        <a:lnTo>
                          <a:pt x="734676" y="1655445"/>
                        </a:lnTo>
                        <a:cubicBezTo>
                          <a:pt x="1010655" y="1353503"/>
                          <a:pt x="1338976" y="938213"/>
                          <a:pt x="1338976" y="668655"/>
                        </a:cubicBezTo>
                        <a:cubicBezTo>
                          <a:pt x="1338024" y="300038"/>
                          <a:pt x="1037302" y="0"/>
                          <a:pt x="669013" y="0"/>
                        </a:cubicBezTo>
                        <a:close/>
                        <a:moveTo>
                          <a:pt x="669013" y="1000125"/>
                        </a:moveTo>
                        <a:cubicBezTo>
                          <a:pt x="480585" y="1000125"/>
                          <a:pt x="327369" y="846773"/>
                          <a:pt x="327369" y="658178"/>
                        </a:cubicBezTo>
                        <a:cubicBezTo>
                          <a:pt x="327369" y="469582"/>
                          <a:pt x="480585" y="316230"/>
                          <a:pt x="669013" y="316230"/>
                        </a:cubicBezTo>
                        <a:cubicBezTo>
                          <a:pt x="857439" y="316230"/>
                          <a:pt x="1010655" y="469582"/>
                          <a:pt x="1010655" y="658178"/>
                        </a:cubicBezTo>
                        <a:cubicBezTo>
                          <a:pt x="1010655" y="846773"/>
                          <a:pt x="857439" y="1000125"/>
                          <a:pt x="669013" y="10001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25" name="Google Shape;225;p15"/>
                  <p:cNvSpPr/>
                  <p:nvPr/>
                </p:nvSpPr>
                <p:spPr>
                  <a:xfrm>
                    <a:off x="-11091810" y="-6572250"/>
                    <a:ext cx="683286" cy="68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86" h="683894" extrusionOk="0">
                        <a:moveTo>
                          <a:pt x="341644" y="0"/>
                        </a:moveTo>
                        <a:cubicBezTo>
                          <a:pt x="153216" y="0"/>
                          <a:pt x="0" y="153352"/>
                          <a:pt x="0" y="341948"/>
                        </a:cubicBezTo>
                        <a:cubicBezTo>
                          <a:pt x="0" y="530543"/>
                          <a:pt x="153216" y="683895"/>
                          <a:pt x="341644" y="683895"/>
                        </a:cubicBezTo>
                        <a:cubicBezTo>
                          <a:pt x="530070" y="683895"/>
                          <a:pt x="683286" y="530543"/>
                          <a:pt x="683286" y="341948"/>
                        </a:cubicBezTo>
                        <a:cubicBezTo>
                          <a:pt x="683286" y="152400"/>
                          <a:pt x="530070" y="0"/>
                          <a:pt x="341644" y="0"/>
                        </a:cubicBezTo>
                        <a:close/>
                        <a:moveTo>
                          <a:pt x="345449" y="533400"/>
                        </a:moveTo>
                        <a:cubicBezTo>
                          <a:pt x="239816" y="533400"/>
                          <a:pt x="154167" y="447675"/>
                          <a:pt x="154167" y="341948"/>
                        </a:cubicBezTo>
                        <a:cubicBezTo>
                          <a:pt x="154167" y="236220"/>
                          <a:pt x="239816" y="150495"/>
                          <a:pt x="345449" y="150495"/>
                        </a:cubicBezTo>
                        <a:cubicBezTo>
                          <a:pt x="451084" y="150495"/>
                          <a:pt x="536733" y="236220"/>
                          <a:pt x="536733" y="341948"/>
                        </a:cubicBezTo>
                        <a:cubicBezTo>
                          <a:pt x="536733" y="447675"/>
                          <a:pt x="451084" y="533400"/>
                          <a:pt x="345449" y="5334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226" name="Google Shape;226;p15"/>
                <p:cNvSpPr/>
                <p:nvPr/>
              </p:nvSpPr>
              <p:spPr>
                <a:xfrm>
                  <a:off x="8793357" y="2341083"/>
                  <a:ext cx="96745" cy="96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31" h="421005" extrusionOk="0">
                      <a:moveTo>
                        <a:pt x="420631" y="210502"/>
                      </a:moveTo>
                      <a:cubicBezTo>
                        <a:pt x="420631" y="326707"/>
                        <a:pt x="326418" y="421005"/>
                        <a:pt x="210315" y="421005"/>
                      </a:cubicBezTo>
                      <a:cubicBezTo>
                        <a:pt x="94214" y="421005"/>
                        <a:pt x="0" y="326707"/>
                        <a:pt x="0" y="210502"/>
                      </a:cubicBezTo>
                      <a:cubicBezTo>
                        <a:pt x="0" y="94297"/>
                        <a:pt x="94214" y="0"/>
                        <a:pt x="210315" y="0"/>
                      </a:cubicBezTo>
                      <a:cubicBezTo>
                        <a:pt x="327369" y="0"/>
                        <a:pt x="420631" y="94297"/>
                        <a:pt x="420631" y="210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227" name="Google Shape;227;p15"/>
              <p:cNvCxnSpPr>
                <a:stCxn id="221" idx="4"/>
              </p:cNvCxnSpPr>
              <p:nvPr/>
            </p:nvCxnSpPr>
            <p:spPr>
              <a:xfrm rot="5400000">
                <a:off x="-783341" y="1640913"/>
                <a:ext cx="1740300" cy="634500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lt2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28" name="Google Shape;228;p15"/>
            <p:cNvCxnSpPr/>
            <p:nvPr/>
          </p:nvCxnSpPr>
          <p:spPr>
            <a:xfrm rot="5400000" flipH="1">
              <a:off x="7839075" y="533400"/>
              <a:ext cx="2400300" cy="10668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CUSTOM_1"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6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19"/>
          <p:cNvGrpSpPr/>
          <p:nvPr/>
        </p:nvGrpSpPr>
        <p:grpSpPr>
          <a:xfrm flipH="1">
            <a:off x="8538944" y="3268948"/>
            <a:ext cx="747856" cy="2093777"/>
            <a:chOff x="-104650" y="249523"/>
            <a:chExt cx="747856" cy="2093777"/>
          </a:xfrm>
        </p:grpSpPr>
        <p:cxnSp>
          <p:nvCxnSpPr>
            <p:cNvPr id="261" name="Google Shape;261;p19"/>
            <p:cNvCxnSpPr>
              <a:stCxn id="262" idx="4"/>
            </p:cNvCxnSpPr>
            <p:nvPr/>
          </p:nvCxnSpPr>
          <p:spPr>
            <a:xfrm rot="5400000">
              <a:off x="-558700" y="1276050"/>
              <a:ext cx="1521300" cy="6132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262" name="Google Shape;262;p19"/>
            <p:cNvSpPr/>
            <p:nvPr/>
          </p:nvSpPr>
          <p:spPr>
            <a:xfrm flipH="1">
              <a:off x="437150" y="67920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3" name="Google Shape;263;p19"/>
            <p:cNvGrpSpPr/>
            <p:nvPr/>
          </p:nvGrpSpPr>
          <p:grpSpPr>
            <a:xfrm>
              <a:off x="350584" y="249523"/>
              <a:ext cx="292623" cy="502940"/>
              <a:chOff x="8688086" y="1919793"/>
              <a:chExt cx="306893" cy="518121"/>
            </a:xfrm>
          </p:grpSpPr>
          <p:grpSp>
            <p:nvGrpSpPr>
              <p:cNvPr id="264" name="Google Shape;264;p19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265" name="Google Shape;265;p19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6" name="Google Shape;266;p19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7" name="Google Shape;267;p19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8" name="Google Shape;268;p19"/>
          <p:cNvGrpSpPr/>
          <p:nvPr/>
        </p:nvGrpSpPr>
        <p:grpSpPr>
          <a:xfrm flipH="1">
            <a:off x="-199900" y="644873"/>
            <a:ext cx="1895400" cy="4660552"/>
            <a:chOff x="7543800" y="854423"/>
            <a:chExt cx="1895400" cy="4660552"/>
          </a:xfrm>
        </p:grpSpPr>
        <p:sp>
          <p:nvSpPr>
            <p:cNvPr id="269" name="Google Shape;269;p19"/>
            <p:cNvSpPr/>
            <p:nvPr/>
          </p:nvSpPr>
          <p:spPr>
            <a:xfrm flipH="1">
              <a:off x="8676225" y="128410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70" name="Google Shape;270;p19"/>
            <p:cNvGrpSpPr/>
            <p:nvPr/>
          </p:nvGrpSpPr>
          <p:grpSpPr>
            <a:xfrm>
              <a:off x="8589659" y="854423"/>
              <a:ext cx="292623" cy="502940"/>
              <a:chOff x="8688086" y="1919793"/>
              <a:chExt cx="306893" cy="518121"/>
            </a:xfrm>
          </p:grpSpPr>
          <p:grpSp>
            <p:nvGrpSpPr>
              <p:cNvPr id="271" name="Google Shape;271;p19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272" name="Google Shape;272;p19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73" name="Google Shape;273;p19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74" name="Google Shape;274;p19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275" name="Google Shape;275;p19"/>
            <p:cNvCxnSpPr>
              <a:stCxn id="269" idx="4"/>
            </p:cNvCxnSpPr>
            <p:nvPr/>
          </p:nvCxnSpPr>
          <p:spPr>
            <a:xfrm rot="-5400000" flipH="1">
              <a:off x="8194725" y="1979800"/>
              <a:ext cx="1740300" cy="6345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276" name="Google Shape;276;p19"/>
            <p:cNvCxnSpPr/>
            <p:nvPr/>
          </p:nvCxnSpPr>
          <p:spPr>
            <a:xfrm rot="-5400000">
              <a:off x="7505700" y="3581475"/>
              <a:ext cx="1971600" cy="18954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6_1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8" name="Google Shape;278;p20"/>
          <p:cNvGrpSpPr/>
          <p:nvPr/>
        </p:nvGrpSpPr>
        <p:grpSpPr>
          <a:xfrm flipH="1">
            <a:off x="8497569" y="797273"/>
            <a:ext cx="747856" cy="2093777"/>
            <a:chOff x="-104650" y="249523"/>
            <a:chExt cx="747856" cy="2093777"/>
          </a:xfrm>
        </p:grpSpPr>
        <p:cxnSp>
          <p:nvCxnSpPr>
            <p:cNvPr id="279" name="Google Shape;279;p20"/>
            <p:cNvCxnSpPr>
              <a:stCxn id="280" idx="4"/>
            </p:cNvCxnSpPr>
            <p:nvPr/>
          </p:nvCxnSpPr>
          <p:spPr>
            <a:xfrm rot="5400000">
              <a:off x="-558700" y="1276050"/>
              <a:ext cx="1521300" cy="6132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280" name="Google Shape;280;p20"/>
            <p:cNvSpPr/>
            <p:nvPr/>
          </p:nvSpPr>
          <p:spPr>
            <a:xfrm flipH="1">
              <a:off x="437150" y="679200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1" name="Google Shape;281;p20"/>
            <p:cNvGrpSpPr/>
            <p:nvPr/>
          </p:nvGrpSpPr>
          <p:grpSpPr>
            <a:xfrm>
              <a:off x="350584" y="249523"/>
              <a:ext cx="292623" cy="502940"/>
              <a:chOff x="8688086" y="1919793"/>
              <a:chExt cx="306893" cy="518121"/>
            </a:xfrm>
          </p:grpSpPr>
          <p:grpSp>
            <p:nvGrpSpPr>
              <p:cNvPr id="282" name="Google Shape;282;p20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283" name="Google Shape;283;p20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84" name="Google Shape;284;p20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85" name="Google Shape;285;p20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86" name="Google Shape;286;p20"/>
          <p:cNvSpPr/>
          <p:nvPr/>
        </p:nvSpPr>
        <p:spPr>
          <a:xfrm flipH="1">
            <a:off x="283541" y="4227325"/>
            <a:ext cx="142800" cy="142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7" name="Google Shape;287;p20"/>
          <p:cNvGrpSpPr/>
          <p:nvPr/>
        </p:nvGrpSpPr>
        <p:grpSpPr>
          <a:xfrm>
            <a:off x="196975" y="3797648"/>
            <a:ext cx="292623" cy="502940"/>
            <a:chOff x="8688086" y="1919793"/>
            <a:chExt cx="306893" cy="518121"/>
          </a:xfrm>
        </p:grpSpPr>
        <p:grpSp>
          <p:nvGrpSpPr>
            <p:cNvPr id="288" name="Google Shape;288;p20"/>
            <p:cNvGrpSpPr/>
            <p:nvPr/>
          </p:nvGrpSpPr>
          <p:grpSpPr>
            <a:xfrm>
              <a:off x="8688086" y="1919793"/>
              <a:ext cx="306893" cy="388597"/>
              <a:chOff x="-11419179" y="-6888480"/>
              <a:chExt cx="1338975" cy="1695450"/>
            </a:xfrm>
          </p:grpSpPr>
          <p:sp>
            <p:nvSpPr>
              <p:cNvPr id="289" name="Google Shape;289;p20"/>
              <p:cNvSpPr/>
              <p:nvPr/>
            </p:nvSpPr>
            <p:spPr>
              <a:xfrm>
                <a:off x="-11419179" y="-6888480"/>
                <a:ext cx="1338975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338975" h="1695450" extrusionOk="0">
                    <a:moveTo>
                      <a:pt x="669013" y="0"/>
                    </a:moveTo>
                    <a:cubicBezTo>
                      <a:pt x="299771" y="0"/>
                      <a:pt x="0" y="300038"/>
                      <a:pt x="0" y="669607"/>
                    </a:cubicBezTo>
                    <a:cubicBezTo>
                      <a:pt x="0" y="939165"/>
                      <a:pt x="328320" y="1354455"/>
                      <a:pt x="604300" y="1656398"/>
                    </a:cubicBezTo>
                    <a:lnTo>
                      <a:pt x="607155" y="1660207"/>
                    </a:lnTo>
                    <a:cubicBezTo>
                      <a:pt x="610961" y="1664970"/>
                      <a:pt x="613816" y="1667828"/>
                      <a:pt x="615719" y="1669732"/>
                    </a:cubicBezTo>
                    <a:cubicBezTo>
                      <a:pt x="628091" y="1685925"/>
                      <a:pt x="648076" y="1695450"/>
                      <a:pt x="669013" y="1695450"/>
                    </a:cubicBezTo>
                    <a:cubicBezTo>
                      <a:pt x="689949" y="1695450"/>
                      <a:pt x="708982" y="1685925"/>
                      <a:pt x="722305" y="1668780"/>
                    </a:cubicBezTo>
                    <a:cubicBezTo>
                      <a:pt x="724208" y="1666875"/>
                      <a:pt x="727063" y="1664018"/>
                      <a:pt x="730870" y="1659255"/>
                    </a:cubicBezTo>
                    <a:lnTo>
                      <a:pt x="734676" y="1655445"/>
                    </a:lnTo>
                    <a:cubicBezTo>
                      <a:pt x="1010655" y="1353503"/>
                      <a:pt x="1338976" y="938213"/>
                      <a:pt x="1338976" y="668655"/>
                    </a:cubicBezTo>
                    <a:cubicBezTo>
                      <a:pt x="1338024" y="300038"/>
                      <a:pt x="1037302" y="0"/>
                      <a:pt x="669013" y="0"/>
                    </a:cubicBezTo>
                    <a:close/>
                    <a:moveTo>
                      <a:pt x="669013" y="1000125"/>
                    </a:moveTo>
                    <a:cubicBezTo>
                      <a:pt x="480585" y="1000125"/>
                      <a:pt x="327369" y="846773"/>
                      <a:pt x="327369" y="658178"/>
                    </a:cubicBezTo>
                    <a:cubicBezTo>
                      <a:pt x="327369" y="469582"/>
                      <a:pt x="480585" y="316230"/>
                      <a:pt x="669013" y="316230"/>
                    </a:cubicBezTo>
                    <a:cubicBezTo>
                      <a:pt x="857439" y="316230"/>
                      <a:pt x="1010655" y="469582"/>
                      <a:pt x="1010655" y="658178"/>
                    </a:cubicBezTo>
                    <a:cubicBezTo>
                      <a:pt x="1010655" y="846773"/>
                      <a:pt x="857439" y="1000125"/>
                      <a:pt x="669013" y="100012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20"/>
              <p:cNvSpPr/>
              <p:nvPr/>
            </p:nvSpPr>
            <p:spPr>
              <a:xfrm>
                <a:off x="-11091810" y="-6572250"/>
                <a:ext cx="683286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683286" h="683894" extrusionOk="0">
                    <a:moveTo>
                      <a:pt x="341644" y="0"/>
                    </a:moveTo>
                    <a:cubicBezTo>
                      <a:pt x="153216" y="0"/>
                      <a:pt x="0" y="153352"/>
                      <a:pt x="0" y="341948"/>
                    </a:cubicBezTo>
                    <a:cubicBezTo>
                      <a:pt x="0" y="530543"/>
                      <a:pt x="153216" y="683895"/>
                      <a:pt x="341644" y="683895"/>
                    </a:cubicBezTo>
                    <a:cubicBezTo>
                      <a:pt x="530070" y="683895"/>
                      <a:pt x="683286" y="530543"/>
                      <a:pt x="683286" y="341948"/>
                    </a:cubicBezTo>
                    <a:cubicBezTo>
                      <a:pt x="683286" y="152400"/>
                      <a:pt x="530070" y="0"/>
                      <a:pt x="341644" y="0"/>
                    </a:cubicBezTo>
                    <a:close/>
                    <a:moveTo>
                      <a:pt x="345449" y="533400"/>
                    </a:moveTo>
                    <a:cubicBezTo>
                      <a:pt x="239816" y="533400"/>
                      <a:pt x="154167" y="447675"/>
                      <a:pt x="154167" y="341948"/>
                    </a:cubicBezTo>
                    <a:cubicBezTo>
                      <a:pt x="154167" y="236220"/>
                      <a:pt x="239816" y="150495"/>
                      <a:pt x="345449" y="150495"/>
                    </a:cubicBezTo>
                    <a:cubicBezTo>
                      <a:pt x="451084" y="150495"/>
                      <a:pt x="536733" y="236220"/>
                      <a:pt x="536733" y="341948"/>
                    </a:cubicBezTo>
                    <a:cubicBezTo>
                      <a:pt x="536733" y="447675"/>
                      <a:pt x="451084" y="533400"/>
                      <a:pt x="345449" y="533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1" name="Google Shape;291;p20"/>
            <p:cNvSpPr/>
            <p:nvPr/>
          </p:nvSpPr>
          <p:spPr>
            <a:xfrm>
              <a:off x="8793357" y="2341083"/>
              <a:ext cx="96745" cy="96831"/>
            </a:xfrm>
            <a:custGeom>
              <a:avLst/>
              <a:gdLst/>
              <a:ahLst/>
              <a:cxnLst/>
              <a:rect l="l" t="t" r="r" b="b"/>
              <a:pathLst>
                <a:path w="420631" h="421005" extrusionOk="0">
                  <a:moveTo>
                    <a:pt x="420631" y="210502"/>
                  </a:moveTo>
                  <a:cubicBezTo>
                    <a:pt x="420631" y="326707"/>
                    <a:pt x="326418" y="421005"/>
                    <a:pt x="210315" y="421005"/>
                  </a:cubicBezTo>
                  <a:cubicBezTo>
                    <a:pt x="94214" y="421005"/>
                    <a:pt x="0" y="326707"/>
                    <a:pt x="0" y="210502"/>
                  </a:cubicBezTo>
                  <a:cubicBezTo>
                    <a:pt x="0" y="94297"/>
                    <a:pt x="94214" y="0"/>
                    <a:pt x="210315" y="0"/>
                  </a:cubicBezTo>
                  <a:cubicBezTo>
                    <a:pt x="327369" y="0"/>
                    <a:pt x="420631" y="94297"/>
                    <a:pt x="420631" y="210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292" name="Google Shape;292;p20"/>
          <p:cNvCxnSpPr>
            <a:stCxn id="286" idx="4"/>
          </p:cNvCxnSpPr>
          <p:nvPr/>
        </p:nvCxnSpPr>
        <p:spPr>
          <a:xfrm rot="-5400000" flipH="1">
            <a:off x="-197959" y="4923025"/>
            <a:ext cx="1740300" cy="6345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293" name="Google Shape;293;p20"/>
          <p:cNvCxnSpPr/>
          <p:nvPr/>
        </p:nvCxnSpPr>
        <p:spPr>
          <a:xfrm flipH="1">
            <a:off x="5296200" y="4181475"/>
            <a:ext cx="4038300" cy="12861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6_1_1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Google Shape;295;p21"/>
          <p:cNvCxnSpPr/>
          <p:nvPr/>
        </p:nvCxnSpPr>
        <p:spPr>
          <a:xfrm rot="10800000" flipH="1">
            <a:off x="7841650" y="3924375"/>
            <a:ext cx="1797600" cy="1099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296" name="Google Shape;296;p21"/>
          <p:cNvSpPr/>
          <p:nvPr/>
        </p:nvSpPr>
        <p:spPr>
          <a:xfrm>
            <a:off x="7694050" y="5033775"/>
            <a:ext cx="142800" cy="142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97;p21"/>
          <p:cNvGrpSpPr/>
          <p:nvPr/>
        </p:nvGrpSpPr>
        <p:grpSpPr>
          <a:xfrm flipH="1">
            <a:off x="7706994" y="4451698"/>
            <a:ext cx="292623" cy="502940"/>
            <a:chOff x="8688086" y="1919793"/>
            <a:chExt cx="306893" cy="518121"/>
          </a:xfrm>
        </p:grpSpPr>
        <p:grpSp>
          <p:nvGrpSpPr>
            <p:cNvPr id="298" name="Google Shape;298;p21"/>
            <p:cNvGrpSpPr/>
            <p:nvPr/>
          </p:nvGrpSpPr>
          <p:grpSpPr>
            <a:xfrm>
              <a:off x="8688086" y="1919793"/>
              <a:ext cx="306893" cy="388597"/>
              <a:chOff x="-11419179" y="-6888480"/>
              <a:chExt cx="1338975" cy="1695450"/>
            </a:xfrm>
          </p:grpSpPr>
          <p:sp>
            <p:nvSpPr>
              <p:cNvPr id="299" name="Google Shape;299;p21"/>
              <p:cNvSpPr/>
              <p:nvPr/>
            </p:nvSpPr>
            <p:spPr>
              <a:xfrm>
                <a:off x="-11419179" y="-6888480"/>
                <a:ext cx="1338975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338975" h="1695450" extrusionOk="0">
                    <a:moveTo>
                      <a:pt x="669013" y="0"/>
                    </a:moveTo>
                    <a:cubicBezTo>
                      <a:pt x="299771" y="0"/>
                      <a:pt x="0" y="300038"/>
                      <a:pt x="0" y="669607"/>
                    </a:cubicBezTo>
                    <a:cubicBezTo>
                      <a:pt x="0" y="939165"/>
                      <a:pt x="328320" y="1354455"/>
                      <a:pt x="604300" y="1656398"/>
                    </a:cubicBezTo>
                    <a:lnTo>
                      <a:pt x="607155" y="1660207"/>
                    </a:lnTo>
                    <a:cubicBezTo>
                      <a:pt x="610961" y="1664970"/>
                      <a:pt x="613816" y="1667828"/>
                      <a:pt x="615719" y="1669732"/>
                    </a:cubicBezTo>
                    <a:cubicBezTo>
                      <a:pt x="628091" y="1685925"/>
                      <a:pt x="648076" y="1695450"/>
                      <a:pt x="669013" y="1695450"/>
                    </a:cubicBezTo>
                    <a:cubicBezTo>
                      <a:pt x="689949" y="1695450"/>
                      <a:pt x="708982" y="1685925"/>
                      <a:pt x="722305" y="1668780"/>
                    </a:cubicBezTo>
                    <a:cubicBezTo>
                      <a:pt x="724208" y="1666875"/>
                      <a:pt x="727063" y="1664018"/>
                      <a:pt x="730870" y="1659255"/>
                    </a:cubicBezTo>
                    <a:lnTo>
                      <a:pt x="734676" y="1655445"/>
                    </a:lnTo>
                    <a:cubicBezTo>
                      <a:pt x="1010655" y="1353503"/>
                      <a:pt x="1338976" y="938213"/>
                      <a:pt x="1338976" y="668655"/>
                    </a:cubicBezTo>
                    <a:cubicBezTo>
                      <a:pt x="1338024" y="300038"/>
                      <a:pt x="1037302" y="0"/>
                      <a:pt x="669013" y="0"/>
                    </a:cubicBezTo>
                    <a:close/>
                    <a:moveTo>
                      <a:pt x="669013" y="1000125"/>
                    </a:moveTo>
                    <a:cubicBezTo>
                      <a:pt x="480585" y="1000125"/>
                      <a:pt x="327369" y="846773"/>
                      <a:pt x="327369" y="658178"/>
                    </a:cubicBezTo>
                    <a:cubicBezTo>
                      <a:pt x="327369" y="469582"/>
                      <a:pt x="480585" y="316230"/>
                      <a:pt x="669013" y="316230"/>
                    </a:cubicBezTo>
                    <a:cubicBezTo>
                      <a:pt x="857439" y="316230"/>
                      <a:pt x="1010655" y="469582"/>
                      <a:pt x="1010655" y="658178"/>
                    </a:cubicBezTo>
                    <a:cubicBezTo>
                      <a:pt x="1010655" y="846773"/>
                      <a:pt x="857439" y="1000125"/>
                      <a:pt x="669013" y="10001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0" name="Google Shape;300;p21"/>
              <p:cNvSpPr/>
              <p:nvPr/>
            </p:nvSpPr>
            <p:spPr>
              <a:xfrm>
                <a:off x="-11091810" y="-6572250"/>
                <a:ext cx="683286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683286" h="683894" extrusionOk="0">
                    <a:moveTo>
                      <a:pt x="341644" y="0"/>
                    </a:moveTo>
                    <a:cubicBezTo>
                      <a:pt x="153216" y="0"/>
                      <a:pt x="0" y="153352"/>
                      <a:pt x="0" y="341948"/>
                    </a:cubicBezTo>
                    <a:cubicBezTo>
                      <a:pt x="0" y="530543"/>
                      <a:pt x="153216" y="683895"/>
                      <a:pt x="341644" y="683895"/>
                    </a:cubicBezTo>
                    <a:cubicBezTo>
                      <a:pt x="530070" y="683895"/>
                      <a:pt x="683286" y="530543"/>
                      <a:pt x="683286" y="341948"/>
                    </a:cubicBezTo>
                    <a:cubicBezTo>
                      <a:pt x="683286" y="152400"/>
                      <a:pt x="530070" y="0"/>
                      <a:pt x="341644" y="0"/>
                    </a:cubicBezTo>
                    <a:close/>
                    <a:moveTo>
                      <a:pt x="345449" y="533400"/>
                    </a:moveTo>
                    <a:cubicBezTo>
                      <a:pt x="239816" y="533400"/>
                      <a:pt x="154167" y="447675"/>
                      <a:pt x="154167" y="341948"/>
                    </a:cubicBezTo>
                    <a:cubicBezTo>
                      <a:pt x="154167" y="236220"/>
                      <a:pt x="239816" y="150495"/>
                      <a:pt x="345449" y="150495"/>
                    </a:cubicBezTo>
                    <a:cubicBezTo>
                      <a:pt x="451084" y="150495"/>
                      <a:pt x="536733" y="236220"/>
                      <a:pt x="536733" y="341948"/>
                    </a:cubicBezTo>
                    <a:cubicBezTo>
                      <a:pt x="536733" y="447675"/>
                      <a:pt x="451084" y="533400"/>
                      <a:pt x="345449" y="533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01" name="Google Shape;301;p21"/>
            <p:cNvSpPr/>
            <p:nvPr/>
          </p:nvSpPr>
          <p:spPr>
            <a:xfrm>
              <a:off x="8793357" y="2341083"/>
              <a:ext cx="96745" cy="96831"/>
            </a:xfrm>
            <a:custGeom>
              <a:avLst/>
              <a:gdLst/>
              <a:ahLst/>
              <a:cxnLst/>
              <a:rect l="l" t="t" r="r" b="b"/>
              <a:pathLst>
                <a:path w="420631" h="421005" extrusionOk="0">
                  <a:moveTo>
                    <a:pt x="420631" y="210502"/>
                  </a:moveTo>
                  <a:cubicBezTo>
                    <a:pt x="420631" y="326707"/>
                    <a:pt x="326418" y="421005"/>
                    <a:pt x="210315" y="421005"/>
                  </a:cubicBezTo>
                  <a:cubicBezTo>
                    <a:pt x="94214" y="421005"/>
                    <a:pt x="0" y="326707"/>
                    <a:pt x="0" y="210502"/>
                  </a:cubicBezTo>
                  <a:cubicBezTo>
                    <a:pt x="0" y="94297"/>
                    <a:pt x="94214" y="0"/>
                    <a:pt x="210315" y="0"/>
                  </a:cubicBezTo>
                  <a:cubicBezTo>
                    <a:pt x="327369" y="0"/>
                    <a:pt x="420631" y="94297"/>
                    <a:pt x="420631" y="210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02" name="Google Shape;302;p21"/>
          <p:cNvCxnSpPr/>
          <p:nvPr/>
        </p:nvCxnSpPr>
        <p:spPr>
          <a:xfrm flipH="1">
            <a:off x="-1218900" y="-103550"/>
            <a:ext cx="4038300" cy="12861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52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10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885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800100"/>
            <a:ext cx="2019300" cy="2262982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93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1185450" y="2830350"/>
            <a:ext cx="7077900" cy="693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6644550" y="1145550"/>
            <a:ext cx="1618800" cy="126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1185450" y="3523650"/>
            <a:ext cx="70779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3" name="Google Shape;23;p3"/>
          <p:cNvGrpSpPr/>
          <p:nvPr/>
        </p:nvGrpSpPr>
        <p:grpSpPr>
          <a:xfrm>
            <a:off x="-182206" y="3516598"/>
            <a:ext cx="747856" cy="2093777"/>
            <a:chOff x="-182206" y="3516598"/>
            <a:chExt cx="747856" cy="2093777"/>
          </a:xfrm>
        </p:grpSpPr>
        <p:cxnSp>
          <p:nvCxnSpPr>
            <p:cNvPr id="24" name="Google Shape;24;p3"/>
            <p:cNvCxnSpPr>
              <a:stCxn id="25" idx="4"/>
            </p:cNvCxnSpPr>
            <p:nvPr/>
          </p:nvCxnSpPr>
          <p:spPr>
            <a:xfrm rot="5400000">
              <a:off x="-636256" y="4543125"/>
              <a:ext cx="1521300" cy="6132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sp>
          <p:nvSpPr>
            <p:cNvPr id="25" name="Google Shape;25;p3"/>
            <p:cNvSpPr/>
            <p:nvPr/>
          </p:nvSpPr>
          <p:spPr>
            <a:xfrm flipH="1">
              <a:off x="359594" y="3946275"/>
              <a:ext cx="142800" cy="142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6" name="Google Shape;26;p3"/>
            <p:cNvGrpSpPr/>
            <p:nvPr/>
          </p:nvGrpSpPr>
          <p:grpSpPr>
            <a:xfrm>
              <a:off x="273027" y="3516598"/>
              <a:ext cx="292623" cy="502940"/>
              <a:chOff x="8688086" y="1919793"/>
              <a:chExt cx="306893" cy="518121"/>
            </a:xfrm>
          </p:grpSpPr>
          <p:grpSp>
            <p:nvGrpSpPr>
              <p:cNvPr id="27" name="Google Shape;27;p3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28" name="Google Shape;28;p3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9" name="Google Shape;29;p3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0" name="Google Shape;30;p3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087438"/>
            <a:ext cx="2020094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767556"/>
            <a:ext cx="2020888" cy="319881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087438"/>
            <a:ext cx="2020888" cy="1975644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599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4701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678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832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1256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19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24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6"/>
          <p:cNvSpPr/>
          <p:nvPr/>
        </p:nvSpPr>
        <p:spPr>
          <a:xfrm flipH="1">
            <a:off x="330854" y="1274113"/>
            <a:ext cx="142800" cy="142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5" name="Google Shape;65;p6"/>
          <p:cNvGrpSpPr/>
          <p:nvPr/>
        </p:nvGrpSpPr>
        <p:grpSpPr>
          <a:xfrm>
            <a:off x="248292" y="864672"/>
            <a:ext cx="292623" cy="502940"/>
            <a:chOff x="8688086" y="1919793"/>
            <a:chExt cx="306893" cy="518121"/>
          </a:xfrm>
        </p:grpSpPr>
        <p:grpSp>
          <p:nvGrpSpPr>
            <p:cNvPr id="66" name="Google Shape;66;p6"/>
            <p:cNvGrpSpPr/>
            <p:nvPr/>
          </p:nvGrpSpPr>
          <p:grpSpPr>
            <a:xfrm>
              <a:off x="8688086" y="1919793"/>
              <a:ext cx="306893" cy="388597"/>
              <a:chOff x="-11419179" y="-6888480"/>
              <a:chExt cx="1338975" cy="1695450"/>
            </a:xfrm>
          </p:grpSpPr>
          <p:sp>
            <p:nvSpPr>
              <p:cNvPr id="67" name="Google Shape;67;p6"/>
              <p:cNvSpPr/>
              <p:nvPr/>
            </p:nvSpPr>
            <p:spPr>
              <a:xfrm>
                <a:off x="-11419179" y="-6888480"/>
                <a:ext cx="1338975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338975" h="1695450" extrusionOk="0">
                    <a:moveTo>
                      <a:pt x="669013" y="0"/>
                    </a:moveTo>
                    <a:cubicBezTo>
                      <a:pt x="299771" y="0"/>
                      <a:pt x="0" y="300038"/>
                      <a:pt x="0" y="669607"/>
                    </a:cubicBezTo>
                    <a:cubicBezTo>
                      <a:pt x="0" y="939165"/>
                      <a:pt x="328320" y="1354455"/>
                      <a:pt x="604300" y="1656398"/>
                    </a:cubicBezTo>
                    <a:lnTo>
                      <a:pt x="607155" y="1660207"/>
                    </a:lnTo>
                    <a:cubicBezTo>
                      <a:pt x="610961" y="1664970"/>
                      <a:pt x="613816" y="1667828"/>
                      <a:pt x="615719" y="1669732"/>
                    </a:cubicBezTo>
                    <a:cubicBezTo>
                      <a:pt x="628091" y="1685925"/>
                      <a:pt x="648076" y="1695450"/>
                      <a:pt x="669013" y="1695450"/>
                    </a:cubicBezTo>
                    <a:cubicBezTo>
                      <a:pt x="689949" y="1695450"/>
                      <a:pt x="708982" y="1685925"/>
                      <a:pt x="722305" y="1668780"/>
                    </a:cubicBezTo>
                    <a:cubicBezTo>
                      <a:pt x="724208" y="1666875"/>
                      <a:pt x="727063" y="1664018"/>
                      <a:pt x="730870" y="1659255"/>
                    </a:cubicBezTo>
                    <a:lnTo>
                      <a:pt x="734676" y="1655445"/>
                    </a:lnTo>
                    <a:cubicBezTo>
                      <a:pt x="1010655" y="1353503"/>
                      <a:pt x="1338976" y="938213"/>
                      <a:pt x="1338976" y="668655"/>
                    </a:cubicBezTo>
                    <a:cubicBezTo>
                      <a:pt x="1338024" y="300038"/>
                      <a:pt x="1037302" y="0"/>
                      <a:pt x="669013" y="0"/>
                    </a:cubicBezTo>
                    <a:close/>
                    <a:moveTo>
                      <a:pt x="669013" y="1000125"/>
                    </a:moveTo>
                    <a:cubicBezTo>
                      <a:pt x="480585" y="1000125"/>
                      <a:pt x="327369" y="846773"/>
                      <a:pt x="327369" y="658178"/>
                    </a:cubicBezTo>
                    <a:cubicBezTo>
                      <a:pt x="327369" y="469582"/>
                      <a:pt x="480585" y="316230"/>
                      <a:pt x="669013" y="316230"/>
                    </a:cubicBezTo>
                    <a:cubicBezTo>
                      <a:pt x="857439" y="316230"/>
                      <a:pt x="1010655" y="469582"/>
                      <a:pt x="1010655" y="658178"/>
                    </a:cubicBezTo>
                    <a:cubicBezTo>
                      <a:pt x="1010655" y="846773"/>
                      <a:pt x="857439" y="1000125"/>
                      <a:pt x="669013" y="10001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68;p6"/>
              <p:cNvSpPr/>
              <p:nvPr/>
            </p:nvSpPr>
            <p:spPr>
              <a:xfrm>
                <a:off x="-11091810" y="-6572250"/>
                <a:ext cx="683286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683286" h="683894" extrusionOk="0">
                    <a:moveTo>
                      <a:pt x="341644" y="0"/>
                    </a:moveTo>
                    <a:cubicBezTo>
                      <a:pt x="153216" y="0"/>
                      <a:pt x="0" y="153352"/>
                      <a:pt x="0" y="341948"/>
                    </a:cubicBezTo>
                    <a:cubicBezTo>
                      <a:pt x="0" y="530543"/>
                      <a:pt x="153216" y="683895"/>
                      <a:pt x="341644" y="683895"/>
                    </a:cubicBezTo>
                    <a:cubicBezTo>
                      <a:pt x="530070" y="683895"/>
                      <a:pt x="683286" y="530543"/>
                      <a:pt x="683286" y="341948"/>
                    </a:cubicBezTo>
                    <a:cubicBezTo>
                      <a:pt x="683286" y="152400"/>
                      <a:pt x="530070" y="0"/>
                      <a:pt x="341644" y="0"/>
                    </a:cubicBezTo>
                    <a:close/>
                    <a:moveTo>
                      <a:pt x="345449" y="533400"/>
                    </a:moveTo>
                    <a:cubicBezTo>
                      <a:pt x="239816" y="533400"/>
                      <a:pt x="154167" y="447675"/>
                      <a:pt x="154167" y="341948"/>
                    </a:cubicBezTo>
                    <a:cubicBezTo>
                      <a:pt x="154167" y="236220"/>
                      <a:pt x="239816" y="150495"/>
                      <a:pt x="345449" y="150495"/>
                    </a:cubicBezTo>
                    <a:cubicBezTo>
                      <a:pt x="451084" y="150495"/>
                      <a:pt x="536733" y="236220"/>
                      <a:pt x="536733" y="341948"/>
                    </a:cubicBezTo>
                    <a:cubicBezTo>
                      <a:pt x="536733" y="447675"/>
                      <a:pt x="451084" y="533400"/>
                      <a:pt x="345449" y="533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69;p6"/>
            <p:cNvSpPr/>
            <p:nvPr/>
          </p:nvSpPr>
          <p:spPr>
            <a:xfrm>
              <a:off x="8793357" y="2341083"/>
              <a:ext cx="96745" cy="96831"/>
            </a:xfrm>
            <a:custGeom>
              <a:avLst/>
              <a:gdLst/>
              <a:ahLst/>
              <a:cxnLst/>
              <a:rect l="l" t="t" r="r" b="b"/>
              <a:pathLst>
                <a:path w="420631" h="421005" extrusionOk="0">
                  <a:moveTo>
                    <a:pt x="420631" y="210502"/>
                  </a:moveTo>
                  <a:cubicBezTo>
                    <a:pt x="420631" y="326707"/>
                    <a:pt x="326418" y="421005"/>
                    <a:pt x="210315" y="421005"/>
                  </a:cubicBezTo>
                  <a:cubicBezTo>
                    <a:pt x="94214" y="421005"/>
                    <a:pt x="0" y="326707"/>
                    <a:pt x="0" y="210502"/>
                  </a:cubicBezTo>
                  <a:cubicBezTo>
                    <a:pt x="0" y="94297"/>
                    <a:pt x="94214" y="0"/>
                    <a:pt x="210315" y="0"/>
                  </a:cubicBezTo>
                  <a:cubicBezTo>
                    <a:pt x="327369" y="0"/>
                    <a:pt x="420631" y="94297"/>
                    <a:pt x="420631" y="210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0" name="Google Shape;70;p6"/>
          <p:cNvCxnSpPr>
            <a:stCxn id="64" idx="4"/>
          </p:cNvCxnSpPr>
          <p:nvPr/>
        </p:nvCxnSpPr>
        <p:spPr>
          <a:xfrm rot="5400000">
            <a:off x="-737896" y="1922263"/>
            <a:ext cx="1645500" cy="634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71" name="Google Shape;71;p6"/>
          <p:cNvSpPr/>
          <p:nvPr/>
        </p:nvSpPr>
        <p:spPr>
          <a:xfrm>
            <a:off x="8698750" y="706204"/>
            <a:ext cx="142800" cy="142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72;p6"/>
          <p:cNvGrpSpPr/>
          <p:nvPr/>
        </p:nvGrpSpPr>
        <p:grpSpPr>
          <a:xfrm flipH="1">
            <a:off x="8631489" y="296764"/>
            <a:ext cx="292623" cy="502940"/>
            <a:chOff x="8688086" y="1919793"/>
            <a:chExt cx="306893" cy="518121"/>
          </a:xfrm>
        </p:grpSpPr>
        <p:grpSp>
          <p:nvGrpSpPr>
            <p:cNvPr id="73" name="Google Shape;73;p6"/>
            <p:cNvGrpSpPr/>
            <p:nvPr/>
          </p:nvGrpSpPr>
          <p:grpSpPr>
            <a:xfrm>
              <a:off x="8688086" y="1919793"/>
              <a:ext cx="306893" cy="388597"/>
              <a:chOff x="-11419179" y="-6888480"/>
              <a:chExt cx="1338975" cy="1695450"/>
            </a:xfrm>
          </p:grpSpPr>
          <p:sp>
            <p:nvSpPr>
              <p:cNvPr id="74" name="Google Shape;74;p6"/>
              <p:cNvSpPr/>
              <p:nvPr/>
            </p:nvSpPr>
            <p:spPr>
              <a:xfrm>
                <a:off x="-11419179" y="-6888480"/>
                <a:ext cx="1338975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338975" h="1695450" extrusionOk="0">
                    <a:moveTo>
                      <a:pt x="669013" y="0"/>
                    </a:moveTo>
                    <a:cubicBezTo>
                      <a:pt x="299771" y="0"/>
                      <a:pt x="0" y="300038"/>
                      <a:pt x="0" y="669607"/>
                    </a:cubicBezTo>
                    <a:cubicBezTo>
                      <a:pt x="0" y="939165"/>
                      <a:pt x="328320" y="1354455"/>
                      <a:pt x="604300" y="1656398"/>
                    </a:cubicBezTo>
                    <a:lnTo>
                      <a:pt x="607155" y="1660207"/>
                    </a:lnTo>
                    <a:cubicBezTo>
                      <a:pt x="610961" y="1664970"/>
                      <a:pt x="613816" y="1667828"/>
                      <a:pt x="615719" y="1669732"/>
                    </a:cubicBezTo>
                    <a:cubicBezTo>
                      <a:pt x="628091" y="1685925"/>
                      <a:pt x="648076" y="1695450"/>
                      <a:pt x="669013" y="1695450"/>
                    </a:cubicBezTo>
                    <a:cubicBezTo>
                      <a:pt x="689949" y="1695450"/>
                      <a:pt x="708982" y="1685925"/>
                      <a:pt x="722305" y="1668780"/>
                    </a:cubicBezTo>
                    <a:cubicBezTo>
                      <a:pt x="724208" y="1666875"/>
                      <a:pt x="727063" y="1664018"/>
                      <a:pt x="730870" y="1659255"/>
                    </a:cubicBezTo>
                    <a:lnTo>
                      <a:pt x="734676" y="1655445"/>
                    </a:lnTo>
                    <a:cubicBezTo>
                      <a:pt x="1010655" y="1353503"/>
                      <a:pt x="1338976" y="938213"/>
                      <a:pt x="1338976" y="668655"/>
                    </a:cubicBezTo>
                    <a:cubicBezTo>
                      <a:pt x="1338024" y="300038"/>
                      <a:pt x="1037302" y="0"/>
                      <a:pt x="669013" y="0"/>
                    </a:cubicBezTo>
                    <a:close/>
                    <a:moveTo>
                      <a:pt x="669013" y="1000125"/>
                    </a:moveTo>
                    <a:cubicBezTo>
                      <a:pt x="480585" y="1000125"/>
                      <a:pt x="327369" y="846773"/>
                      <a:pt x="327369" y="658178"/>
                    </a:cubicBezTo>
                    <a:cubicBezTo>
                      <a:pt x="327369" y="469582"/>
                      <a:pt x="480585" y="316230"/>
                      <a:pt x="669013" y="316230"/>
                    </a:cubicBezTo>
                    <a:cubicBezTo>
                      <a:pt x="857439" y="316230"/>
                      <a:pt x="1010655" y="469582"/>
                      <a:pt x="1010655" y="658178"/>
                    </a:cubicBezTo>
                    <a:cubicBezTo>
                      <a:pt x="1010655" y="846773"/>
                      <a:pt x="857439" y="1000125"/>
                      <a:pt x="669013" y="10001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6"/>
              <p:cNvSpPr/>
              <p:nvPr/>
            </p:nvSpPr>
            <p:spPr>
              <a:xfrm>
                <a:off x="-11091810" y="-6572250"/>
                <a:ext cx="683286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683286" h="683894" extrusionOk="0">
                    <a:moveTo>
                      <a:pt x="341644" y="0"/>
                    </a:moveTo>
                    <a:cubicBezTo>
                      <a:pt x="153216" y="0"/>
                      <a:pt x="0" y="153352"/>
                      <a:pt x="0" y="341948"/>
                    </a:cubicBezTo>
                    <a:cubicBezTo>
                      <a:pt x="0" y="530543"/>
                      <a:pt x="153216" y="683895"/>
                      <a:pt x="341644" y="683895"/>
                    </a:cubicBezTo>
                    <a:cubicBezTo>
                      <a:pt x="530070" y="683895"/>
                      <a:pt x="683286" y="530543"/>
                      <a:pt x="683286" y="341948"/>
                    </a:cubicBezTo>
                    <a:cubicBezTo>
                      <a:pt x="683286" y="152400"/>
                      <a:pt x="530070" y="0"/>
                      <a:pt x="341644" y="0"/>
                    </a:cubicBezTo>
                    <a:close/>
                    <a:moveTo>
                      <a:pt x="345449" y="533400"/>
                    </a:moveTo>
                    <a:cubicBezTo>
                      <a:pt x="239816" y="533400"/>
                      <a:pt x="154167" y="447675"/>
                      <a:pt x="154167" y="341948"/>
                    </a:cubicBezTo>
                    <a:cubicBezTo>
                      <a:pt x="154167" y="236220"/>
                      <a:pt x="239816" y="150495"/>
                      <a:pt x="345449" y="150495"/>
                    </a:cubicBezTo>
                    <a:cubicBezTo>
                      <a:pt x="451084" y="150495"/>
                      <a:pt x="536733" y="236220"/>
                      <a:pt x="536733" y="341948"/>
                    </a:cubicBezTo>
                    <a:cubicBezTo>
                      <a:pt x="536733" y="447675"/>
                      <a:pt x="451084" y="533400"/>
                      <a:pt x="345449" y="533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" name="Google Shape;76;p6"/>
            <p:cNvSpPr/>
            <p:nvPr/>
          </p:nvSpPr>
          <p:spPr>
            <a:xfrm>
              <a:off x="8793357" y="2341083"/>
              <a:ext cx="96745" cy="96831"/>
            </a:xfrm>
            <a:custGeom>
              <a:avLst/>
              <a:gdLst/>
              <a:ahLst/>
              <a:cxnLst/>
              <a:rect l="l" t="t" r="r" b="b"/>
              <a:pathLst>
                <a:path w="420631" h="421005" extrusionOk="0">
                  <a:moveTo>
                    <a:pt x="420631" y="210502"/>
                  </a:moveTo>
                  <a:cubicBezTo>
                    <a:pt x="420631" y="326707"/>
                    <a:pt x="326418" y="421005"/>
                    <a:pt x="210315" y="421005"/>
                  </a:cubicBezTo>
                  <a:cubicBezTo>
                    <a:pt x="94214" y="421005"/>
                    <a:pt x="0" y="326707"/>
                    <a:pt x="0" y="210502"/>
                  </a:cubicBezTo>
                  <a:cubicBezTo>
                    <a:pt x="0" y="94297"/>
                    <a:pt x="94214" y="0"/>
                    <a:pt x="210315" y="0"/>
                  </a:cubicBezTo>
                  <a:cubicBezTo>
                    <a:pt x="327369" y="0"/>
                    <a:pt x="420631" y="94297"/>
                    <a:pt x="420631" y="210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77" name="Google Shape;77;p6"/>
          <p:cNvCxnSpPr>
            <a:stCxn id="71" idx="4"/>
          </p:cNvCxnSpPr>
          <p:nvPr/>
        </p:nvCxnSpPr>
        <p:spPr>
          <a:xfrm rot="-5400000" flipH="1">
            <a:off x="8264800" y="1354354"/>
            <a:ext cx="1645500" cy="634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7"/>
          <p:cNvSpPr>
            <a:spLocks noGrp="1"/>
          </p:cNvSpPr>
          <p:nvPr>
            <p:ph type="pic" idx="2"/>
          </p:nvPr>
        </p:nvSpPr>
        <p:spPr>
          <a:xfrm flipH="1">
            <a:off x="789121" y="1100431"/>
            <a:ext cx="2921400" cy="29214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3954300" y="953815"/>
            <a:ext cx="44697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3954025" y="1628615"/>
            <a:ext cx="4469700" cy="254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2" name="Google Shape;82;p7"/>
          <p:cNvGrpSpPr/>
          <p:nvPr/>
        </p:nvGrpSpPr>
        <p:grpSpPr>
          <a:xfrm>
            <a:off x="-276100" y="-276225"/>
            <a:ext cx="9658225" cy="5905650"/>
            <a:chOff x="-276100" y="-276225"/>
            <a:chExt cx="9658225" cy="5905650"/>
          </a:xfrm>
        </p:grpSpPr>
        <p:grpSp>
          <p:nvGrpSpPr>
            <p:cNvPr id="83" name="Google Shape;83;p7"/>
            <p:cNvGrpSpPr/>
            <p:nvPr/>
          </p:nvGrpSpPr>
          <p:grpSpPr>
            <a:xfrm>
              <a:off x="8634269" y="3535648"/>
              <a:ext cx="747856" cy="2093777"/>
              <a:chOff x="8634269" y="3535648"/>
              <a:chExt cx="747856" cy="2093777"/>
            </a:xfrm>
          </p:grpSpPr>
          <p:cxnSp>
            <p:nvCxnSpPr>
              <p:cNvPr id="84" name="Google Shape;84;p7"/>
              <p:cNvCxnSpPr>
                <a:stCxn id="85" idx="4"/>
              </p:cNvCxnSpPr>
              <p:nvPr/>
            </p:nvCxnSpPr>
            <p:spPr>
              <a:xfrm rot="-5400000" flipH="1">
                <a:off x="8314875" y="4562175"/>
                <a:ext cx="1521300" cy="613200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lt2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85" name="Google Shape;85;p7"/>
              <p:cNvSpPr/>
              <p:nvPr/>
            </p:nvSpPr>
            <p:spPr>
              <a:xfrm>
                <a:off x="8697525" y="3965325"/>
                <a:ext cx="142800" cy="1428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6" name="Google Shape;86;p7"/>
              <p:cNvGrpSpPr/>
              <p:nvPr/>
            </p:nvGrpSpPr>
            <p:grpSpPr>
              <a:xfrm flipH="1">
                <a:off x="8634269" y="3535648"/>
                <a:ext cx="292623" cy="502940"/>
                <a:chOff x="8688086" y="1919793"/>
                <a:chExt cx="306893" cy="518121"/>
              </a:xfrm>
            </p:grpSpPr>
            <p:grpSp>
              <p:nvGrpSpPr>
                <p:cNvPr id="87" name="Google Shape;87;p7"/>
                <p:cNvGrpSpPr/>
                <p:nvPr/>
              </p:nvGrpSpPr>
              <p:grpSpPr>
                <a:xfrm>
                  <a:off x="8688086" y="1919793"/>
                  <a:ext cx="306893" cy="388597"/>
                  <a:chOff x="-11419179" y="-6888480"/>
                  <a:chExt cx="1338975" cy="1695450"/>
                </a:xfrm>
              </p:grpSpPr>
              <p:sp>
                <p:nvSpPr>
                  <p:cNvPr id="88" name="Google Shape;88;p7"/>
                  <p:cNvSpPr/>
                  <p:nvPr/>
                </p:nvSpPr>
                <p:spPr>
                  <a:xfrm>
                    <a:off x="-11419179" y="-6888480"/>
                    <a:ext cx="1338975" cy="169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8975" h="1695450" extrusionOk="0">
                        <a:moveTo>
                          <a:pt x="669013" y="0"/>
                        </a:moveTo>
                        <a:cubicBezTo>
                          <a:pt x="299771" y="0"/>
                          <a:pt x="0" y="300038"/>
                          <a:pt x="0" y="669607"/>
                        </a:cubicBezTo>
                        <a:cubicBezTo>
                          <a:pt x="0" y="939165"/>
                          <a:pt x="328320" y="1354455"/>
                          <a:pt x="604300" y="1656398"/>
                        </a:cubicBezTo>
                        <a:lnTo>
                          <a:pt x="607155" y="1660207"/>
                        </a:lnTo>
                        <a:cubicBezTo>
                          <a:pt x="610961" y="1664970"/>
                          <a:pt x="613816" y="1667828"/>
                          <a:pt x="615719" y="1669732"/>
                        </a:cubicBezTo>
                        <a:cubicBezTo>
                          <a:pt x="628091" y="1685925"/>
                          <a:pt x="648076" y="1695450"/>
                          <a:pt x="669013" y="1695450"/>
                        </a:cubicBezTo>
                        <a:cubicBezTo>
                          <a:pt x="689949" y="1695450"/>
                          <a:pt x="708982" y="1685925"/>
                          <a:pt x="722305" y="1668780"/>
                        </a:cubicBezTo>
                        <a:cubicBezTo>
                          <a:pt x="724208" y="1666875"/>
                          <a:pt x="727063" y="1664018"/>
                          <a:pt x="730870" y="1659255"/>
                        </a:cubicBezTo>
                        <a:lnTo>
                          <a:pt x="734676" y="1655445"/>
                        </a:lnTo>
                        <a:cubicBezTo>
                          <a:pt x="1010655" y="1353503"/>
                          <a:pt x="1338976" y="938213"/>
                          <a:pt x="1338976" y="668655"/>
                        </a:cubicBezTo>
                        <a:cubicBezTo>
                          <a:pt x="1338024" y="300038"/>
                          <a:pt x="1037302" y="0"/>
                          <a:pt x="669013" y="0"/>
                        </a:cubicBezTo>
                        <a:close/>
                        <a:moveTo>
                          <a:pt x="669013" y="1000125"/>
                        </a:moveTo>
                        <a:cubicBezTo>
                          <a:pt x="480585" y="1000125"/>
                          <a:pt x="327369" y="846773"/>
                          <a:pt x="327369" y="658178"/>
                        </a:cubicBezTo>
                        <a:cubicBezTo>
                          <a:pt x="327369" y="469582"/>
                          <a:pt x="480585" y="316230"/>
                          <a:pt x="669013" y="316230"/>
                        </a:cubicBezTo>
                        <a:cubicBezTo>
                          <a:pt x="857439" y="316230"/>
                          <a:pt x="1010655" y="469582"/>
                          <a:pt x="1010655" y="658178"/>
                        </a:cubicBezTo>
                        <a:cubicBezTo>
                          <a:pt x="1010655" y="846773"/>
                          <a:pt x="857439" y="1000125"/>
                          <a:pt x="669013" y="10001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89" name="Google Shape;89;p7"/>
                  <p:cNvSpPr/>
                  <p:nvPr/>
                </p:nvSpPr>
                <p:spPr>
                  <a:xfrm>
                    <a:off x="-11091810" y="-6572250"/>
                    <a:ext cx="683286" cy="68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86" h="683894" extrusionOk="0">
                        <a:moveTo>
                          <a:pt x="341644" y="0"/>
                        </a:moveTo>
                        <a:cubicBezTo>
                          <a:pt x="153216" y="0"/>
                          <a:pt x="0" y="153352"/>
                          <a:pt x="0" y="341948"/>
                        </a:cubicBezTo>
                        <a:cubicBezTo>
                          <a:pt x="0" y="530543"/>
                          <a:pt x="153216" y="683895"/>
                          <a:pt x="341644" y="683895"/>
                        </a:cubicBezTo>
                        <a:cubicBezTo>
                          <a:pt x="530070" y="683895"/>
                          <a:pt x="683286" y="530543"/>
                          <a:pt x="683286" y="341948"/>
                        </a:cubicBezTo>
                        <a:cubicBezTo>
                          <a:pt x="683286" y="152400"/>
                          <a:pt x="530070" y="0"/>
                          <a:pt x="341644" y="0"/>
                        </a:cubicBezTo>
                        <a:close/>
                        <a:moveTo>
                          <a:pt x="345449" y="533400"/>
                        </a:moveTo>
                        <a:cubicBezTo>
                          <a:pt x="239816" y="533400"/>
                          <a:pt x="154167" y="447675"/>
                          <a:pt x="154167" y="341948"/>
                        </a:cubicBezTo>
                        <a:cubicBezTo>
                          <a:pt x="154167" y="236220"/>
                          <a:pt x="239816" y="150495"/>
                          <a:pt x="345449" y="150495"/>
                        </a:cubicBezTo>
                        <a:cubicBezTo>
                          <a:pt x="451084" y="150495"/>
                          <a:pt x="536733" y="236220"/>
                          <a:pt x="536733" y="341948"/>
                        </a:cubicBezTo>
                        <a:cubicBezTo>
                          <a:pt x="536733" y="447675"/>
                          <a:pt x="451084" y="533400"/>
                          <a:pt x="345449" y="5334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0" name="Google Shape;90;p7"/>
                <p:cNvSpPr/>
                <p:nvPr/>
              </p:nvSpPr>
              <p:spPr>
                <a:xfrm>
                  <a:off x="8793357" y="2341083"/>
                  <a:ext cx="96745" cy="96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31" h="421005" extrusionOk="0">
                      <a:moveTo>
                        <a:pt x="420631" y="210502"/>
                      </a:moveTo>
                      <a:cubicBezTo>
                        <a:pt x="420631" y="326707"/>
                        <a:pt x="326418" y="421005"/>
                        <a:pt x="210315" y="421005"/>
                      </a:cubicBezTo>
                      <a:cubicBezTo>
                        <a:pt x="94214" y="421005"/>
                        <a:pt x="0" y="326707"/>
                        <a:pt x="0" y="210502"/>
                      </a:cubicBezTo>
                      <a:cubicBezTo>
                        <a:pt x="0" y="94297"/>
                        <a:pt x="94214" y="0"/>
                        <a:pt x="210315" y="0"/>
                      </a:cubicBezTo>
                      <a:cubicBezTo>
                        <a:pt x="327369" y="0"/>
                        <a:pt x="420631" y="94297"/>
                        <a:pt x="420631" y="210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91" name="Google Shape;91;p7"/>
            <p:cNvGrpSpPr/>
            <p:nvPr/>
          </p:nvGrpSpPr>
          <p:grpSpPr>
            <a:xfrm>
              <a:off x="-257100" y="2130773"/>
              <a:ext cx="792466" cy="2312777"/>
              <a:chOff x="-257100" y="2130773"/>
              <a:chExt cx="792466" cy="2312777"/>
            </a:xfrm>
          </p:grpSpPr>
          <p:sp>
            <p:nvSpPr>
              <p:cNvPr id="92" name="Google Shape;92;p7"/>
              <p:cNvSpPr/>
              <p:nvPr/>
            </p:nvSpPr>
            <p:spPr>
              <a:xfrm>
                <a:off x="306000" y="2560450"/>
                <a:ext cx="142800" cy="1428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3" name="Google Shape;93;p7"/>
              <p:cNvGrpSpPr/>
              <p:nvPr/>
            </p:nvGrpSpPr>
            <p:grpSpPr>
              <a:xfrm flipH="1">
                <a:off x="242744" y="2130773"/>
                <a:ext cx="292623" cy="502940"/>
                <a:chOff x="8688086" y="1919793"/>
                <a:chExt cx="306893" cy="518121"/>
              </a:xfrm>
            </p:grpSpPr>
            <p:grpSp>
              <p:nvGrpSpPr>
                <p:cNvPr id="94" name="Google Shape;94;p7"/>
                <p:cNvGrpSpPr/>
                <p:nvPr/>
              </p:nvGrpSpPr>
              <p:grpSpPr>
                <a:xfrm>
                  <a:off x="8688086" y="1919793"/>
                  <a:ext cx="306893" cy="388597"/>
                  <a:chOff x="-11419179" y="-6888480"/>
                  <a:chExt cx="1338975" cy="1695450"/>
                </a:xfrm>
              </p:grpSpPr>
              <p:sp>
                <p:nvSpPr>
                  <p:cNvPr id="95" name="Google Shape;95;p7"/>
                  <p:cNvSpPr/>
                  <p:nvPr/>
                </p:nvSpPr>
                <p:spPr>
                  <a:xfrm>
                    <a:off x="-11419179" y="-6888480"/>
                    <a:ext cx="1338975" cy="169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8975" h="1695450" extrusionOk="0">
                        <a:moveTo>
                          <a:pt x="669013" y="0"/>
                        </a:moveTo>
                        <a:cubicBezTo>
                          <a:pt x="299771" y="0"/>
                          <a:pt x="0" y="300038"/>
                          <a:pt x="0" y="669607"/>
                        </a:cubicBezTo>
                        <a:cubicBezTo>
                          <a:pt x="0" y="939165"/>
                          <a:pt x="328320" y="1354455"/>
                          <a:pt x="604300" y="1656398"/>
                        </a:cubicBezTo>
                        <a:lnTo>
                          <a:pt x="607155" y="1660207"/>
                        </a:lnTo>
                        <a:cubicBezTo>
                          <a:pt x="610961" y="1664970"/>
                          <a:pt x="613816" y="1667828"/>
                          <a:pt x="615719" y="1669732"/>
                        </a:cubicBezTo>
                        <a:cubicBezTo>
                          <a:pt x="628091" y="1685925"/>
                          <a:pt x="648076" y="1695450"/>
                          <a:pt x="669013" y="1695450"/>
                        </a:cubicBezTo>
                        <a:cubicBezTo>
                          <a:pt x="689949" y="1695450"/>
                          <a:pt x="708982" y="1685925"/>
                          <a:pt x="722305" y="1668780"/>
                        </a:cubicBezTo>
                        <a:cubicBezTo>
                          <a:pt x="724208" y="1666875"/>
                          <a:pt x="727063" y="1664018"/>
                          <a:pt x="730870" y="1659255"/>
                        </a:cubicBezTo>
                        <a:lnTo>
                          <a:pt x="734676" y="1655445"/>
                        </a:lnTo>
                        <a:cubicBezTo>
                          <a:pt x="1010655" y="1353503"/>
                          <a:pt x="1338976" y="938213"/>
                          <a:pt x="1338976" y="668655"/>
                        </a:cubicBezTo>
                        <a:cubicBezTo>
                          <a:pt x="1338024" y="300038"/>
                          <a:pt x="1037302" y="0"/>
                          <a:pt x="669013" y="0"/>
                        </a:cubicBezTo>
                        <a:close/>
                        <a:moveTo>
                          <a:pt x="669013" y="1000125"/>
                        </a:moveTo>
                        <a:cubicBezTo>
                          <a:pt x="480585" y="1000125"/>
                          <a:pt x="327369" y="846773"/>
                          <a:pt x="327369" y="658178"/>
                        </a:cubicBezTo>
                        <a:cubicBezTo>
                          <a:pt x="327369" y="469582"/>
                          <a:pt x="480585" y="316230"/>
                          <a:pt x="669013" y="316230"/>
                        </a:cubicBezTo>
                        <a:cubicBezTo>
                          <a:pt x="857439" y="316230"/>
                          <a:pt x="1010655" y="469582"/>
                          <a:pt x="1010655" y="658178"/>
                        </a:cubicBezTo>
                        <a:cubicBezTo>
                          <a:pt x="1010655" y="846773"/>
                          <a:pt x="857439" y="1000125"/>
                          <a:pt x="669013" y="10001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96" name="Google Shape;96;p7"/>
                  <p:cNvSpPr/>
                  <p:nvPr/>
                </p:nvSpPr>
                <p:spPr>
                  <a:xfrm>
                    <a:off x="-11091810" y="-6572250"/>
                    <a:ext cx="683286" cy="68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86" h="683894" extrusionOk="0">
                        <a:moveTo>
                          <a:pt x="341644" y="0"/>
                        </a:moveTo>
                        <a:cubicBezTo>
                          <a:pt x="153216" y="0"/>
                          <a:pt x="0" y="153352"/>
                          <a:pt x="0" y="341948"/>
                        </a:cubicBezTo>
                        <a:cubicBezTo>
                          <a:pt x="0" y="530543"/>
                          <a:pt x="153216" y="683895"/>
                          <a:pt x="341644" y="683895"/>
                        </a:cubicBezTo>
                        <a:cubicBezTo>
                          <a:pt x="530070" y="683895"/>
                          <a:pt x="683286" y="530543"/>
                          <a:pt x="683286" y="341948"/>
                        </a:cubicBezTo>
                        <a:cubicBezTo>
                          <a:pt x="683286" y="152400"/>
                          <a:pt x="530070" y="0"/>
                          <a:pt x="341644" y="0"/>
                        </a:cubicBezTo>
                        <a:close/>
                        <a:moveTo>
                          <a:pt x="345449" y="533400"/>
                        </a:moveTo>
                        <a:cubicBezTo>
                          <a:pt x="239816" y="533400"/>
                          <a:pt x="154167" y="447675"/>
                          <a:pt x="154167" y="341948"/>
                        </a:cubicBezTo>
                        <a:cubicBezTo>
                          <a:pt x="154167" y="236220"/>
                          <a:pt x="239816" y="150495"/>
                          <a:pt x="345449" y="150495"/>
                        </a:cubicBezTo>
                        <a:cubicBezTo>
                          <a:pt x="451084" y="150495"/>
                          <a:pt x="536733" y="236220"/>
                          <a:pt x="536733" y="341948"/>
                        </a:cubicBezTo>
                        <a:cubicBezTo>
                          <a:pt x="536733" y="447675"/>
                          <a:pt x="451084" y="533400"/>
                          <a:pt x="345449" y="5334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97" name="Google Shape;97;p7"/>
                <p:cNvSpPr/>
                <p:nvPr/>
              </p:nvSpPr>
              <p:spPr>
                <a:xfrm>
                  <a:off x="8793357" y="2341083"/>
                  <a:ext cx="96745" cy="96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31" h="421005" extrusionOk="0">
                      <a:moveTo>
                        <a:pt x="420631" y="210502"/>
                      </a:moveTo>
                      <a:cubicBezTo>
                        <a:pt x="420631" y="326707"/>
                        <a:pt x="326418" y="421005"/>
                        <a:pt x="210315" y="421005"/>
                      </a:cubicBezTo>
                      <a:cubicBezTo>
                        <a:pt x="94214" y="421005"/>
                        <a:pt x="0" y="326707"/>
                        <a:pt x="0" y="210502"/>
                      </a:cubicBezTo>
                      <a:cubicBezTo>
                        <a:pt x="0" y="94297"/>
                        <a:pt x="94214" y="0"/>
                        <a:pt x="210315" y="0"/>
                      </a:cubicBezTo>
                      <a:cubicBezTo>
                        <a:pt x="327369" y="0"/>
                        <a:pt x="420631" y="94297"/>
                        <a:pt x="420631" y="210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98" name="Google Shape;98;p7"/>
              <p:cNvCxnSpPr>
                <a:stCxn id="92" idx="4"/>
              </p:cNvCxnSpPr>
              <p:nvPr/>
            </p:nvCxnSpPr>
            <p:spPr>
              <a:xfrm rot="5400000">
                <a:off x="-810000" y="3256150"/>
                <a:ext cx="1740300" cy="634500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lt2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99" name="Google Shape;99;p7"/>
            <p:cNvCxnSpPr/>
            <p:nvPr/>
          </p:nvCxnSpPr>
          <p:spPr>
            <a:xfrm flipH="1">
              <a:off x="-276100" y="-276225"/>
              <a:ext cx="1981200" cy="14289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 txBox="1">
            <a:spLocks noGrp="1"/>
          </p:cNvSpPr>
          <p:nvPr>
            <p:ph type="subTitle" idx="1"/>
          </p:nvPr>
        </p:nvSpPr>
        <p:spPr>
          <a:xfrm>
            <a:off x="720075" y="1436775"/>
            <a:ext cx="4127100" cy="29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9"/>
          <p:cNvSpPr>
            <a:spLocks noGrp="1"/>
          </p:cNvSpPr>
          <p:nvPr>
            <p:ph type="pic" idx="2"/>
          </p:nvPr>
        </p:nvSpPr>
        <p:spPr>
          <a:xfrm>
            <a:off x="5411129" y="1436775"/>
            <a:ext cx="2921400" cy="2921400"/>
          </a:xfrm>
          <a:prstGeom prst="ellipse">
            <a:avLst/>
          </a:prstGeom>
          <a:noFill/>
          <a:ln>
            <a:noFill/>
          </a:ln>
        </p:spPr>
      </p:sp>
      <p:grpSp>
        <p:nvGrpSpPr>
          <p:cNvPr id="121" name="Google Shape;121;p9"/>
          <p:cNvGrpSpPr/>
          <p:nvPr/>
        </p:nvGrpSpPr>
        <p:grpSpPr>
          <a:xfrm>
            <a:off x="-276100" y="-276225"/>
            <a:ext cx="9658225" cy="5905650"/>
            <a:chOff x="-276100" y="-276225"/>
            <a:chExt cx="9658225" cy="5905650"/>
          </a:xfrm>
        </p:grpSpPr>
        <p:grpSp>
          <p:nvGrpSpPr>
            <p:cNvPr id="122" name="Google Shape;122;p9"/>
            <p:cNvGrpSpPr/>
            <p:nvPr/>
          </p:nvGrpSpPr>
          <p:grpSpPr>
            <a:xfrm>
              <a:off x="-276100" y="3535648"/>
              <a:ext cx="747856" cy="2093777"/>
              <a:chOff x="-276100" y="3535648"/>
              <a:chExt cx="747856" cy="2093777"/>
            </a:xfrm>
          </p:grpSpPr>
          <p:cxnSp>
            <p:nvCxnSpPr>
              <p:cNvPr id="123" name="Google Shape;123;p9"/>
              <p:cNvCxnSpPr>
                <a:stCxn id="124" idx="4"/>
              </p:cNvCxnSpPr>
              <p:nvPr/>
            </p:nvCxnSpPr>
            <p:spPr>
              <a:xfrm rot="5400000">
                <a:off x="-730150" y="4562175"/>
                <a:ext cx="1521300" cy="613200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lt2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24" name="Google Shape;124;p9"/>
              <p:cNvSpPr/>
              <p:nvPr/>
            </p:nvSpPr>
            <p:spPr>
              <a:xfrm flipH="1">
                <a:off x="265700" y="3965325"/>
                <a:ext cx="142800" cy="1428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25" name="Google Shape;125;p9"/>
              <p:cNvGrpSpPr/>
              <p:nvPr/>
            </p:nvGrpSpPr>
            <p:grpSpPr>
              <a:xfrm>
                <a:off x="179134" y="3535648"/>
                <a:ext cx="292623" cy="502940"/>
                <a:chOff x="8688086" y="1919793"/>
                <a:chExt cx="306893" cy="518121"/>
              </a:xfrm>
            </p:grpSpPr>
            <p:grpSp>
              <p:nvGrpSpPr>
                <p:cNvPr id="126" name="Google Shape;126;p9"/>
                <p:cNvGrpSpPr/>
                <p:nvPr/>
              </p:nvGrpSpPr>
              <p:grpSpPr>
                <a:xfrm>
                  <a:off x="8688086" y="1919793"/>
                  <a:ext cx="306893" cy="388597"/>
                  <a:chOff x="-11419179" y="-6888480"/>
                  <a:chExt cx="1338975" cy="1695450"/>
                </a:xfrm>
              </p:grpSpPr>
              <p:sp>
                <p:nvSpPr>
                  <p:cNvPr id="127" name="Google Shape;127;p9"/>
                  <p:cNvSpPr/>
                  <p:nvPr/>
                </p:nvSpPr>
                <p:spPr>
                  <a:xfrm>
                    <a:off x="-11419179" y="-6888480"/>
                    <a:ext cx="1338975" cy="169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8975" h="1695450" extrusionOk="0">
                        <a:moveTo>
                          <a:pt x="669013" y="0"/>
                        </a:moveTo>
                        <a:cubicBezTo>
                          <a:pt x="299771" y="0"/>
                          <a:pt x="0" y="300038"/>
                          <a:pt x="0" y="669607"/>
                        </a:cubicBezTo>
                        <a:cubicBezTo>
                          <a:pt x="0" y="939165"/>
                          <a:pt x="328320" y="1354455"/>
                          <a:pt x="604300" y="1656398"/>
                        </a:cubicBezTo>
                        <a:lnTo>
                          <a:pt x="607155" y="1660207"/>
                        </a:lnTo>
                        <a:cubicBezTo>
                          <a:pt x="610961" y="1664970"/>
                          <a:pt x="613816" y="1667828"/>
                          <a:pt x="615719" y="1669732"/>
                        </a:cubicBezTo>
                        <a:cubicBezTo>
                          <a:pt x="628091" y="1685925"/>
                          <a:pt x="648076" y="1695450"/>
                          <a:pt x="669013" y="1695450"/>
                        </a:cubicBezTo>
                        <a:cubicBezTo>
                          <a:pt x="689949" y="1695450"/>
                          <a:pt x="708982" y="1685925"/>
                          <a:pt x="722305" y="1668780"/>
                        </a:cubicBezTo>
                        <a:cubicBezTo>
                          <a:pt x="724208" y="1666875"/>
                          <a:pt x="727063" y="1664018"/>
                          <a:pt x="730870" y="1659255"/>
                        </a:cubicBezTo>
                        <a:lnTo>
                          <a:pt x="734676" y="1655445"/>
                        </a:lnTo>
                        <a:cubicBezTo>
                          <a:pt x="1010655" y="1353503"/>
                          <a:pt x="1338976" y="938213"/>
                          <a:pt x="1338976" y="668655"/>
                        </a:cubicBezTo>
                        <a:cubicBezTo>
                          <a:pt x="1338024" y="300038"/>
                          <a:pt x="1037302" y="0"/>
                          <a:pt x="669013" y="0"/>
                        </a:cubicBezTo>
                        <a:close/>
                        <a:moveTo>
                          <a:pt x="669013" y="1000125"/>
                        </a:moveTo>
                        <a:cubicBezTo>
                          <a:pt x="480585" y="1000125"/>
                          <a:pt x="327369" y="846773"/>
                          <a:pt x="327369" y="658178"/>
                        </a:cubicBezTo>
                        <a:cubicBezTo>
                          <a:pt x="327369" y="469582"/>
                          <a:pt x="480585" y="316230"/>
                          <a:pt x="669013" y="316230"/>
                        </a:cubicBezTo>
                        <a:cubicBezTo>
                          <a:pt x="857439" y="316230"/>
                          <a:pt x="1010655" y="469582"/>
                          <a:pt x="1010655" y="658178"/>
                        </a:cubicBezTo>
                        <a:cubicBezTo>
                          <a:pt x="1010655" y="846773"/>
                          <a:pt x="857439" y="1000125"/>
                          <a:pt x="669013" y="10001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28" name="Google Shape;128;p9"/>
                  <p:cNvSpPr/>
                  <p:nvPr/>
                </p:nvSpPr>
                <p:spPr>
                  <a:xfrm>
                    <a:off x="-11091810" y="-6572250"/>
                    <a:ext cx="683286" cy="68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86" h="683894" extrusionOk="0">
                        <a:moveTo>
                          <a:pt x="341644" y="0"/>
                        </a:moveTo>
                        <a:cubicBezTo>
                          <a:pt x="153216" y="0"/>
                          <a:pt x="0" y="153352"/>
                          <a:pt x="0" y="341948"/>
                        </a:cubicBezTo>
                        <a:cubicBezTo>
                          <a:pt x="0" y="530543"/>
                          <a:pt x="153216" y="683895"/>
                          <a:pt x="341644" y="683895"/>
                        </a:cubicBezTo>
                        <a:cubicBezTo>
                          <a:pt x="530070" y="683895"/>
                          <a:pt x="683286" y="530543"/>
                          <a:pt x="683286" y="341948"/>
                        </a:cubicBezTo>
                        <a:cubicBezTo>
                          <a:pt x="683286" y="152400"/>
                          <a:pt x="530070" y="0"/>
                          <a:pt x="341644" y="0"/>
                        </a:cubicBezTo>
                        <a:close/>
                        <a:moveTo>
                          <a:pt x="345449" y="533400"/>
                        </a:moveTo>
                        <a:cubicBezTo>
                          <a:pt x="239816" y="533400"/>
                          <a:pt x="154167" y="447675"/>
                          <a:pt x="154167" y="341948"/>
                        </a:cubicBezTo>
                        <a:cubicBezTo>
                          <a:pt x="154167" y="236220"/>
                          <a:pt x="239816" y="150495"/>
                          <a:pt x="345449" y="150495"/>
                        </a:cubicBezTo>
                        <a:cubicBezTo>
                          <a:pt x="451084" y="150495"/>
                          <a:pt x="536733" y="236220"/>
                          <a:pt x="536733" y="341948"/>
                        </a:cubicBezTo>
                        <a:cubicBezTo>
                          <a:pt x="536733" y="447675"/>
                          <a:pt x="451084" y="533400"/>
                          <a:pt x="345449" y="5334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29" name="Google Shape;129;p9"/>
                <p:cNvSpPr/>
                <p:nvPr/>
              </p:nvSpPr>
              <p:spPr>
                <a:xfrm>
                  <a:off x="8793357" y="2341083"/>
                  <a:ext cx="96745" cy="96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31" h="421005" extrusionOk="0">
                      <a:moveTo>
                        <a:pt x="420631" y="210502"/>
                      </a:moveTo>
                      <a:cubicBezTo>
                        <a:pt x="420631" y="326707"/>
                        <a:pt x="326418" y="421005"/>
                        <a:pt x="210315" y="421005"/>
                      </a:cubicBezTo>
                      <a:cubicBezTo>
                        <a:pt x="94214" y="421005"/>
                        <a:pt x="0" y="326707"/>
                        <a:pt x="0" y="210502"/>
                      </a:cubicBezTo>
                      <a:cubicBezTo>
                        <a:pt x="0" y="94297"/>
                        <a:pt x="94214" y="0"/>
                        <a:pt x="210315" y="0"/>
                      </a:cubicBezTo>
                      <a:cubicBezTo>
                        <a:pt x="327369" y="0"/>
                        <a:pt x="420631" y="94297"/>
                        <a:pt x="420631" y="210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30" name="Google Shape;130;p9"/>
            <p:cNvGrpSpPr/>
            <p:nvPr/>
          </p:nvGrpSpPr>
          <p:grpSpPr>
            <a:xfrm>
              <a:off x="8570659" y="2130773"/>
              <a:ext cx="792466" cy="2312777"/>
              <a:chOff x="8570659" y="2130773"/>
              <a:chExt cx="792466" cy="2312777"/>
            </a:xfrm>
          </p:grpSpPr>
          <p:sp>
            <p:nvSpPr>
              <p:cNvPr id="131" name="Google Shape;131;p9"/>
              <p:cNvSpPr/>
              <p:nvPr/>
            </p:nvSpPr>
            <p:spPr>
              <a:xfrm flipH="1">
                <a:off x="8657225" y="2560450"/>
                <a:ext cx="142800" cy="1428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32" name="Google Shape;132;p9"/>
              <p:cNvGrpSpPr/>
              <p:nvPr/>
            </p:nvGrpSpPr>
            <p:grpSpPr>
              <a:xfrm>
                <a:off x="8570659" y="2130773"/>
                <a:ext cx="292623" cy="502940"/>
                <a:chOff x="8688086" y="1919793"/>
                <a:chExt cx="306893" cy="518121"/>
              </a:xfrm>
            </p:grpSpPr>
            <p:grpSp>
              <p:nvGrpSpPr>
                <p:cNvPr id="133" name="Google Shape;133;p9"/>
                <p:cNvGrpSpPr/>
                <p:nvPr/>
              </p:nvGrpSpPr>
              <p:grpSpPr>
                <a:xfrm>
                  <a:off x="8688086" y="1919793"/>
                  <a:ext cx="306893" cy="388597"/>
                  <a:chOff x="-11419179" y="-6888480"/>
                  <a:chExt cx="1338975" cy="1695450"/>
                </a:xfrm>
              </p:grpSpPr>
              <p:sp>
                <p:nvSpPr>
                  <p:cNvPr id="134" name="Google Shape;134;p9"/>
                  <p:cNvSpPr/>
                  <p:nvPr/>
                </p:nvSpPr>
                <p:spPr>
                  <a:xfrm>
                    <a:off x="-11419179" y="-6888480"/>
                    <a:ext cx="1338975" cy="169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8975" h="1695450" extrusionOk="0">
                        <a:moveTo>
                          <a:pt x="669013" y="0"/>
                        </a:moveTo>
                        <a:cubicBezTo>
                          <a:pt x="299771" y="0"/>
                          <a:pt x="0" y="300038"/>
                          <a:pt x="0" y="669607"/>
                        </a:cubicBezTo>
                        <a:cubicBezTo>
                          <a:pt x="0" y="939165"/>
                          <a:pt x="328320" y="1354455"/>
                          <a:pt x="604300" y="1656398"/>
                        </a:cubicBezTo>
                        <a:lnTo>
                          <a:pt x="607155" y="1660207"/>
                        </a:lnTo>
                        <a:cubicBezTo>
                          <a:pt x="610961" y="1664970"/>
                          <a:pt x="613816" y="1667828"/>
                          <a:pt x="615719" y="1669732"/>
                        </a:cubicBezTo>
                        <a:cubicBezTo>
                          <a:pt x="628091" y="1685925"/>
                          <a:pt x="648076" y="1695450"/>
                          <a:pt x="669013" y="1695450"/>
                        </a:cubicBezTo>
                        <a:cubicBezTo>
                          <a:pt x="689949" y="1695450"/>
                          <a:pt x="708982" y="1685925"/>
                          <a:pt x="722305" y="1668780"/>
                        </a:cubicBezTo>
                        <a:cubicBezTo>
                          <a:pt x="724208" y="1666875"/>
                          <a:pt x="727063" y="1664018"/>
                          <a:pt x="730870" y="1659255"/>
                        </a:cubicBezTo>
                        <a:lnTo>
                          <a:pt x="734676" y="1655445"/>
                        </a:lnTo>
                        <a:cubicBezTo>
                          <a:pt x="1010655" y="1353503"/>
                          <a:pt x="1338976" y="938213"/>
                          <a:pt x="1338976" y="668655"/>
                        </a:cubicBezTo>
                        <a:cubicBezTo>
                          <a:pt x="1338024" y="300038"/>
                          <a:pt x="1037302" y="0"/>
                          <a:pt x="669013" y="0"/>
                        </a:cubicBezTo>
                        <a:close/>
                        <a:moveTo>
                          <a:pt x="669013" y="1000125"/>
                        </a:moveTo>
                        <a:cubicBezTo>
                          <a:pt x="480585" y="1000125"/>
                          <a:pt x="327369" y="846773"/>
                          <a:pt x="327369" y="658178"/>
                        </a:cubicBezTo>
                        <a:cubicBezTo>
                          <a:pt x="327369" y="469582"/>
                          <a:pt x="480585" y="316230"/>
                          <a:pt x="669013" y="316230"/>
                        </a:cubicBezTo>
                        <a:cubicBezTo>
                          <a:pt x="857439" y="316230"/>
                          <a:pt x="1010655" y="469582"/>
                          <a:pt x="1010655" y="658178"/>
                        </a:cubicBezTo>
                        <a:cubicBezTo>
                          <a:pt x="1010655" y="846773"/>
                          <a:pt x="857439" y="1000125"/>
                          <a:pt x="669013" y="10001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35" name="Google Shape;135;p9"/>
                  <p:cNvSpPr/>
                  <p:nvPr/>
                </p:nvSpPr>
                <p:spPr>
                  <a:xfrm>
                    <a:off x="-11091810" y="-6572250"/>
                    <a:ext cx="683286" cy="68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86" h="683894" extrusionOk="0">
                        <a:moveTo>
                          <a:pt x="341644" y="0"/>
                        </a:moveTo>
                        <a:cubicBezTo>
                          <a:pt x="153216" y="0"/>
                          <a:pt x="0" y="153352"/>
                          <a:pt x="0" y="341948"/>
                        </a:cubicBezTo>
                        <a:cubicBezTo>
                          <a:pt x="0" y="530543"/>
                          <a:pt x="153216" y="683895"/>
                          <a:pt x="341644" y="683895"/>
                        </a:cubicBezTo>
                        <a:cubicBezTo>
                          <a:pt x="530070" y="683895"/>
                          <a:pt x="683286" y="530543"/>
                          <a:pt x="683286" y="341948"/>
                        </a:cubicBezTo>
                        <a:cubicBezTo>
                          <a:pt x="683286" y="152400"/>
                          <a:pt x="530070" y="0"/>
                          <a:pt x="341644" y="0"/>
                        </a:cubicBezTo>
                        <a:close/>
                        <a:moveTo>
                          <a:pt x="345449" y="533400"/>
                        </a:moveTo>
                        <a:cubicBezTo>
                          <a:pt x="239816" y="533400"/>
                          <a:pt x="154167" y="447675"/>
                          <a:pt x="154167" y="341948"/>
                        </a:cubicBezTo>
                        <a:cubicBezTo>
                          <a:pt x="154167" y="236220"/>
                          <a:pt x="239816" y="150495"/>
                          <a:pt x="345449" y="150495"/>
                        </a:cubicBezTo>
                        <a:cubicBezTo>
                          <a:pt x="451084" y="150495"/>
                          <a:pt x="536733" y="236220"/>
                          <a:pt x="536733" y="341948"/>
                        </a:cubicBezTo>
                        <a:cubicBezTo>
                          <a:pt x="536733" y="447675"/>
                          <a:pt x="451084" y="533400"/>
                          <a:pt x="345449" y="5334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36" name="Google Shape;136;p9"/>
                <p:cNvSpPr/>
                <p:nvPr/>
              </p:nvSpPr>
              <p:spPr>
                <a:xfrm>
                  <a:off x="8793357" y="2341083"/>
                  <a:ext cx="96745" cy="96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31" h="421005" extrusionOk="0">
                      <a:moveTo>
                        <a:pt x="420631" y="210502"/>
                      </a:moveTo>
                      <a:cubicBezTo>
                        <a:pt x="420631" y="326707"/>
                        <a:pt x="326418" y="421005"/>
                        <a:pt x="210315" y="421005"/>
                      </a:cubicBezTo>
                      <a:cubicBezTo>
                        <a:pt x="94214" y="421005"/>
                        <a:pt x="0" y="326707"/>
                        <a:pt x="0" y="210502"/>
                      </a:cubicBezTo>
                      <a:cubicBezTo>
                        <a:pt x="0" y="94297"/>
                        <a:pt x="94214" y="0"/>
                        <a:pt x="210315" y="0"/>
                      </a:cubicBezTo>
                      <a:cubicBezTo>
                        <a:pt x="327369" y="0"/>
                        <a:pt x="420631" y="94297"/>
                        <a:pt x="420631" y="210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37" name="Google Shape;137;p9"/>
              <p:cNvCxnSpPr>
                <a:stCxn id="131" idx="4"/>
              </p:cNvCxnSpPr>
              <p:nvPr/>
            </p:nvCxnSpPr>
            <p:spPr>
              <a:xfrm rot="-5400000" flipH="1">
                <a:off x="8175725" y="3256150"/>
                <a:ext cx="1740300" cy="634500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lt2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38" name="Google Shape;138;p9"/>
            <p:cNvCxnSpPr/>
            <p:nvPr/>
          </p:nvCxnSpPr>
          <p:spPr>
            <a:xfrm>
              <a:off x="7400925" y="-276225"/>
              <a:ext cx="1981200" cy="14289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 userDrawn="1">
  <p:cSld name="CAPTION_ONLY">
    <p:bg>
      <p:bgPr>
        <a:solidFill>
          <a:srgbClr val="F8FAF1"/>
        </a:solidFill>
        <a:effectLst/>
      </p:bgPr>
    </p:bg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683100"/>
            <a:ext cx="7717800" cy="115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144" name="Google Shape;144;p11"/>
          <p:cNvGrpSpPr/>
          <p:nvPr/>
        </p:nvGrpSpPr>
        <p:grpSpPr>
          <a:xfrm flipH="1">
            <a:off x="-276100" y="2130773"/>
            <a:ext cx="9639225" cy="3498652"/>
            <a:chOff x="-276100" y="2130773"/>
            <a:chExt cx="9639225" cy="3498652"/>
          </a:xfrm>
        </p:grpSpPr>
        <p:grpSp>
          <p:nvGrpSpPr>
            <p:cNvPr id="145" name="Google Shape;145;p11"/>
            <p:cNvGrpSpPr/>
            <p:nvPr/>
          </p:nvGrpSpPr>
          <p:grpSpPr>
            <a:xfrm>
              <a:off x="-276100" y="3535648"/>
              <a:ext cx="747856" cy="2093777"/>
              <a:chOff x="-276100" y="3535648"/>
              <a:chExt cx="747856" cy="2093777"/>
            </a:xfrm>
          </p:grpSpPr>
          <p:cxnSp>
            <p:nvCxnSpPr>
              <p:cNvPr id="146" name="Google Shape;146;p11"/>
              <p:cNvCxnSpPr>
                <a:stCxn id="147" idx="4"/>
              </p:cNvCxnSpPr>
              <p:nvPr/>
            </p:nvCxnSpPr>
            <p:spPr>
              <a:xfrm rot="5400000">
                <a:off x="-730150" y="4562175"/>
                <a:ext cx="1521300" cy="613200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lt2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47" name="Google Shape;147;p11"/>
              <p:cNvSpPr/>
              <p:nvPr/>
            </p:nvSpPr>
            <p:spPr>
              <a:xfrm flipH="1">
                <a:off x="265700" y="3965325"/>
                <a:ext cx="142800" cy="1428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48" name="Google Shape;148;p11"/>
              <p:cNvGrpSpPr/>
              <p:nvPr/>
            </p:nvGrpSpPr>
            <p:grpSpPr>
              <a:xfrm>
                <a:off x="179134" y="3535648"/>
                <a:ext cx="292623" cy="502940"/>
                <a:chOff x="8688086" y="1919793"/>
                <a:chExt cx="306893" cy="518121"/>
              </a:xfrm>
            </p:grpSpPr>
            <p:grpSp>
              <p:nvGrpSpPr>
                <p:cNvPr id="149" name="Google Shape;149;p11"/>
                <p:cNvGrpSpPr/>
                <p:nvPr/>
              </p:nvGrpSpPr>
              <p:grpSpPr>
                <a:xfrm>
                  <a:off x="8688086" y="1919793"/>
                  <a:ext cx="306893" cy="388597"/>
                  <a:chOff x="-11419179" y="-6888480"/>
                  <a:chExt cx="1338975" cy="1695450"/>
                </a:xfrm>
              </p:grpSpPr>
              <p:sp>
                <p:nvSpPr>
                  <p:cNvPr id="150" name="Google Shape;150;p11"/>
                  <p:cNvSpPr/>
                  <p:nvPr/>
                </p:nvSpPr>
                <p:spPr>
                  <a:xfrm>
                    <a:off x="-11419179" y="-6888480"/>
                    <a:ext cx="1338975" cy="169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8975" h="1695450" extrusionOk="0">
                        <a:moveTo>
                          <a:pt x="669013" y="0"/>
                        </a:moveTo>
                        <a:cubicBezTo>
                          <a:pt x="299771" y="0"/>
                          <a:pt x="0" y="300038"/>
                          <a:pt x="0" y="669607"/>
                        </a:cubicBezTo>
                        <a:cubicBezTo>
                          <a:pt x="0" y="939165"/>
                          <a:pt x="328320" y="1354455"/>
                          <a:pt x="604300" y="1656398"/>
                        </a:cubicBezTo>
                        <a:lnTo>
                          <a:pt x="607155" y="1660207"/>
                        </a:lnTo>
                        <a:cubicBezTo>
                          <a:pt x="610961" y="1664970"/>
                          <a:pt x="613816" y="1667828"/>
                          <a:pt x="615719" y="1669732"/>
                        </a:cubicBezTo>
                        <a:cubicBezTo>
                          <a:pt x="628091" y="1685925"/>
                          <a:pt x="648076" y="1695450"/>
                          <a:pt x="669013" y="1695450"/>
                        </a:cubicBezTo>
                        <a:cubicBezTo>
                          <a:pt x="689949" y="1695450"/>
                          <a:pt x="708982" y="1685925"/>
                          <a:pt x="722305" y="1668780"/>
                        </a:cubicBezTo>
                        <a:cubicBezTo>
                          <a:pt x="724208" y="1666875"/>
                          <a:pt x="727063" y="1664018"/>
                          <a:pt x="730870" y="1659255"/>
                        </a:cubicBezTo>
                        <a:lnTo>
                          <a:pt x="734676" y="1655445"/>
                        </a:lnTo>
                        <a:cubicBezTo>
                          <a:pt x="1010655" y="1353503"/>
                          <a:pt x="1338976" y="938213"/>
                          <a:pt x="1338976" y="668655"/>
                        </a:cubicBezTo>
                        <a:cubicBezTo>
                          <a:pt x="1338024" y="300038"/>
                          <a:pt x="1037302" y="0"/>
                          <a:pt x="669013" y="0"/>
                        </a:cubicBezTo>
                        <a:close/>
                        <a:moveTo>
                          <a:pt x="669013" y="1000125"/>
                        </a:moveTo>
                        <a:cubicBezTo>
                          <a:pt x="480585" y="1000125"/>
                          <a:pt x="327369" y="846773"/>
                          <a:pt x="327369" y="658178"/>
                        </a:cubicBezTo>
                        <a:cubicBezTo>
                          <a:pt x="327369" y="469582"/>
                          <a:pt x="480585" y="316230"/>
                          <a:pt x="669013" y="316230"/>
                        </a:cubicBezTo>
                        <a:cubicBezTo>
                          <a:pt x="857439" y="316230"/>
                          <a:pt x="1010655" y="469582"/>
                          <a:pt x="1010655" y="658178"/>
                        </a:cubicBezTo>
                        <a:cubicBezTo>
                          <a:pt x="1010655" y="846773"/>
                          <a:pt x="857439" y="1000125"/>
                          <a:pt x="669013" y="10001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1" name="Google Shape;151;p11"/>
                  <p:cNvSpPr/>
                  <p:nvPr/>
                </p:nvSpPr>
                <p:spPr>
                  <a:xfrm>
                    <a:off x="-11091810" y="-6572250"/>
                    <a:ext cx="683286" cy="68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86" h="683894" extrusionOk="0">
                        <a:moveTo>
                          <a:pt x="341644" y="0"/>
                        </a:moveTo>
                        <a:cubicBezTo>
                          <a:pt x="153216" y="0"/>
                          <a:pt x="0" y="153352"/>
                          <a:pt x="0" y="341948"/>
                        </a:cubicBezTo>
                        <a:cubicBezTo>
                          <a:pt x="0" y="530543"/>
                          <a:pt x="153216" y="683895"/>
                          <a:pt x="341644" y="683895"/>
                        </a:cubicBezTo>
                        <a:cubicBezTo>
                          <a:pt x="530070" y="683895"/>
                          <a:pt x="683286" y="530543"/>
                          <a:pt x="683286" y="341948"/>
                        </a:cubicBezTo>
                        <a:cubicBezTo>
                          <a:pt x="683286" y="152400"/>
                          <a:pt x="530070" y="0"/>
                          <a:pt x="341644" y="0"/>
                        </a:cubicBezTo>
                        <a:close/>
                        <a:moveTo>
                          <a:pt x="345449" y="533400"/>
                        </a:moveTo>
                        <a:cubicBezTo>
                          <a:pt x="239816" y="533400"/>
                          <a:pt x="154167" y="447675"/>
                          <a:pt x="154167" y="341948"/>
                        </a:cubicBezTo>
                        <a:cubicBezTo>
                          <a:pt x="154167" y="236220"/>
                          <a:pt x="239816" y="150495"/>
                          <a:pt x="345449" y="150495"/>
                        </a:cubicBezTo>
                        <a:cubicBezTo>
                          <a:pt x="451084" y="150495"/>
                          <a:pt x="536733" y="236220"/>
                          <a:pt x="536733" y="341948"/>
                        </a:cubicBezTo>
                        <a:cubicBezTo>
                          <a:pt x="536733" y="447675"/>
                          <a:pt x="451084" y="533400"/>
                          <a:pt x="345449" y="5334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52" name="Google Shape;152;p11"/>
                <p:cNvSpPr/>
                <p:nvPr/>
              </p:nvSpPr>
              <p:spPr>
                <a:xfrm>
                  <a:off x="8793357" y="2341083"/>
                  <a:ext cx="96745" cy="96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31" h="421005" extrusionOk="0">
                      <a:moveTo>
                        <a:pt x="420631" y="210502"/>
                      </a:moveTo>
                      <a:cubicBezTo>
                        <a:pt x="420631" y="326707"/>
                        <a:pt x="326418" y="421005"/>
                        <a:pt x="210315" y="421005"/>
                      </a:cubicBezTo>
                      <a:cubicBezTo>
                        <a:pt x="94214" y="421005"/>
                        <a:pt x="0" y="326707"/>
                        <a:pt x="0" y="210502"/>
                      </a:cubicBezTo>
                      <a:cubicBezTo>
                        <a:pt x="0" y="94297"/>
                        <a:pt x="94214" y="0"/>
                        <a:pt x="210315" y="0"/>
                      </a:cubicBezTo>
                      <a:cubicBezTo>
                        <a:pt x="327369" y="0"/>
                        <a:pt x="420631" y="94297"/>
                        <a:pt x="420631" y="210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53" name="Google Shape;153;p11"/>
            <p:cNvGrpSpPr/>
            <p:nvPr/>
          </p:nvGrpSpPr>
          <p:grpSpPr>
            <a:xfrm>
              <a:off x="8570659" y="2130773"/>
              <a:ext cx="792466" cy="2312777"/>
              <a:chOff x="8570659" y="2130773"/>
              <a:chExt cx="792466" cy="2312777"/>
            </a:xfrm>
          </p:grpSpPr>
          <p:sp>
            <p:nvSpPr>
              <p:cNvPr id="154" name="Google Shape;154;p11"/>
              <p:cNvSpPr/>
              <p:nvPr/>
            </p:nvSpPr>
            <p:spPr>
              <a:xfrm flipH="1">
                <a:off x="8657225" y="2560450"/>
                <a:ext cx="142800" cy="1428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5" name="Google Shape;155;p11"/>
              <p:cNvGrpSpPr/>
              <p:nvPr/>
            </p:nvGrpSpPr>
            <p:grpSpPr>
              <a:xfrm>
                <a:off x="8570659" y="2130773"/>
                <a:ext cx="292623" cy="502940"/>
                <a:chOff x="8688086" y="1919793"/>
                <a:chExt cx="306893" cy="518121"/>
              </a:xfrm>
            </p:grpSpPr>
            <p:grpSp>
              <p:nvGrpSpPr>
                <p:cNvPr id="156" name="Google Shape;156;p11"/>
                <p:cNvGrpSpPr/>
                <p:nvPr/>
              </p:nvGrpSpPr>
              <p:grpSpPr>
                <a:xfrm>
                  <a:off x="8688086" y="1919793"/>
                  <a:ext cx="306893" cy="388597"/>
                  <a:chOff x="-11419179" y="-6888480"/>
                  <a:chExt cx="1338975" cy="1695450"/>
                </a:xfrm>
              </p:grpSpPr>
              <p:sp>
                <p:nvSpPr>
                  <p:cNvPr id="157" name="Google Shape;157;p11"/>
                  <p:cNvSpPr/>
                  <p:nvPr/>
                </p:nvSpPr>
                <p:spPr>
                  <a:xfrm>
                    <a:off x="-11419179" y="-6888480"/>
                    <a:ext cx="1338975" cy="169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8975" h="1695450" extrusionOk="0">
                        <a:moveTo>
                          <a:pt x="669013" y="0"/>
                        </a:moveTo>
                        <a:cubicBezTo>
                          <a:pt x="299771" y="0"/>
                          <a:pt x="0" y="300038"/>
                          <a:pt x="0" y="669607"/>
                        </a:cubicBezTo>
                        <a:cubicBezTo>
                          <a:pt x="0" y="939165"/>
                          <a:pt x="328320" y="1354455"/>
                          <a:pt x="604300" y="1656398"/>
                        </a:cubicBezTo>
                        <a:lnTo>
                          <a:pt x="607155" y="1660207"/>
                        </a:lnTo>
                        <a:cubicBezTo>
                          <a:pt x="610961" y="1664970"/>
                          <a:pt x="613816" y="1667828"/>
                          <a:pt x="615719" y="1669732"/>
                        </a:cubicBezTo>
                        <a:cubicBezTo>
                          <a:pt x="628091" y="1685925"/>
                          <a:pt x="648076" y="1695450"/>
                          <a:pt x="669013" y="1695450"/>
                        </a:cubicBezTo>
                        <a:cubicBezTo>
                          <a:pt x="689949" y="1695450"/>
                          <a:pt x="708982" y="1685925"/>
                          <a:pt x="722305" y="1668780"/>
                        </a:cubicBezTo>
                        <a:cubicBezTo>
                          <a:pt x="724208" y="1666875"/>
                          <a:pt x="727063" y="1664018"/>
                          <a:pt x="730870" y="1659255"/>
                        </a:cubicBezTo>
                        <a:lnTo>
                          <a:pt x="734676" y="1655445"/>
                        </a:lnTo>
                        <a:cubicBezTo>
                          <a:pt x="1010655" y="1353503"/>
                          <a:pt x="1338976" y="938213"/>
                          <a:pt x="1338976" y="668655"/>
                        </a:cubicBezTo>
                        <a:cubicBezTo>
                          <a:pt x="1338024" y="300038"/>
                          <a:pt x="1037302" y="0"/>
                          <a:pt x="669013" y="0"/>
                        </a:cubicBezTo>
                        <a:close/>
                        <a:moveTo>
                          <a:pt x="669013" y="1000125"/>
                        </a:moveTo>
                        <a:cubicBezTo>
                          <a:pt x="480585" y="1000125"/>
                          <a:pt x="327369" y="846773"/>
                          <a:pt x="327369" y="658178"/>
                        </a:cubicBezTo>
                        <a:cubicBezTo>
                          <a:pt x="327369" y="469582"/>
                          <a:pt x="480585" y="316230"/>
                          <a:pt x="669013" y="316230"/>
                        </a:cubicBezTo>
                        <a:cubicBezTo>
                          <a:pt x="857439" y="316230"/>
                          <a:pt x="1010655" y="469582"/>
                          <a:pt x="1010655" y="658178"/>
                        </a:cubicBezTo>
                        <a:cubicBezTo>
                          <a:pt x="1010655" y="846773"/>
                          <a:pt x="857439" y="1000125"/>
                          <a:pt x="669013" y="10001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58" name="Google Shape;158;p11"/>
                  <p:cNvSpPr/>
                  <p:nvPr/>
                </p:nvSpPr>
                <p:spPr>
                  <a:xfrm>
                    <a:off x="-11091810" y="-6572250"/>
                    <a:ext cx="683286" cy="68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86" h="683894" extrusionOk="0">
                        <a:moveTo>
                          <a:pt x="341644" y="0"/>
                        </a:moveTo>
                        <a:cubicBezTo>
                          <a:pt x="153216" y="0"/>
                          <a:pt x="0" y="153352"/>
                          <a:pt x="0" y="341948"/>
                        </a:cubicBezTo>
                        <a:cubicBezTo>
                          <a:pt x="0" y="530543"/>
                          <a:pt x="153216" y="683895"/>
                          <a:pt x="341644" y="683895"/>
                        </a:cubicBezTo>
                        <a:cubicBezTo>
                          <a:pt x="530070" y="683895"/>
                          <a:pt x="683286" y="530543"/>
                          <a:pt x="683286" y="341948"/>
                        </a:cubicBezTo>
                        <a:cubicBezTo>
                          <a:pt x="683286" y="152400"/>
                          <a:pt x="530070" y="0"/>
                          <a:pt x="341644" y="0"/>
                        </a:cubicBezTo>
                        <a:close/>
                        <a:moveTo>
                          <a:pt x="345449" y="533400"/>
                        </a:moveTo>
                        <a:cubicBezTo>
                          <a:pt x="239816" y="533400"/>
                          <a:pt x="154167" y="447675"/>
                          <a:pt x="154167" y="341948"/>
                        </a:cubicBezTo>
                        <a:cubicBezTo>
                          <a:pt x="154167" y="236220"/>
                          <a:pt x="239816" y="150495"/>
                          <a:pt x="345449" y="150495"/>
                        </a:cubicBezTo>
                        <a:cubicBezTo>
                          <a:pt x="451084" y="150495"/>
                          <a:pt x="536733" y="236220"/>
                          <a:pt x="536733" y="341948"/>
                        </a:cubicBezTo>
                        <a:cubicBezTo>
                          <a:pt x="536733" y="447675"/>
                          <a:pt x="451084" y="533400"/>
                          <a:pt x="345449" y="5334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59" name="Google Shape;159;p11"/>
                <p:cNvSpPr/>
                <p:nvPr/>
              </p:nvSpPr>
              <p:spPr>
                <a:xfrm>
                  <a:off x="8793357" y="2341083"/>
                  <a:ext cx="96745" cy="96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31" h="421005" extrusionOk="0">
                      <a:moveTo>
                        <a:pt x="420631" y="210502"/>
                      </a:moveTo>
                      <a:cubicBezTo>
                        <a:pt x="420631" y="326707"/>
                        <a:pt x="326418" y="421005"/>
                        <a:pt x="210315" y="421005"/>
                      </a:cubicBezTo>
                      <a:cubicBezTo>
                        <a:pt x="94214" y="421005"/>
                        <a:pt x="0" y="326707"/>
                        <a:pt x="0" y="210502"/>
                      </a:cubicBezTo>
                      <a:cubicBezTo>
                        <a:pt x="0" y="94297"/>
                        <a:pt x="94214" y="0"/>
                        <a:pt x="210315" y="0"/>
                      </a:cubicBezTo>
                      <a:cubicBezTo>
                        <a:pt x="327369" y="0"/>
                        <a:pt x="420631" y="94297"/>
                        <a:pt x="420631" y="210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60" name="Google Shape;160;p11"/>
              <p:cNvCxnSpPr>
                <a:stCxn id="154" idx="4"/>
              </p:cNvCxnSpPr>
              <p:nvPr/>
            </p:nvCxnSpPr>
            <p:spPr>
              <a:xfrm rot="-5400000" flipH="1">
                <a:off x="8175725" y="3256150"/>
                <a:ext cx="1740300" cy="634500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lt2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61" name="Google Shape;161;p11"/>
          <p:cNvSpPr txBox="1">
            <a:spLocks noGrp="1"/>
          </p:cNvSpPr>
          <p:nvPr>
            <p:ph type="subTitle" idx="1"/>
          </p:nvPr>
        </p:nvSpPr>
        <p:spPr>
          <a:xfrm>
            <a:off x="720075" y="2886075"/>
            <a:ext cx="7717800" cy="58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8FAF1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13"/>
          <p:cNvSpPr txBox="1">
            <a:spLocks noGrp="1"/>
          </p:cNvSpPr>
          <p:nvPr>
            <p:ph type="title" idx="2" hasCustomPrompt="1"/>
          </p:nvPr>
        </p:nvSpPr>
        <p:spPr>
          <a:xfrm>
            <a:off x="1292084" y="1507075"/>
            <a:ext cx="9048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6" name="Google Shape;166;p13"/>
          <p:cNvSpPr txBox="1">
            <a:spLocks noGrp="1"/>
          </p:cNvSpPr>
          <p:nvPr>
            <p:ph type="title" idx="3" hasCustomPrompt="1"/>
          </p:nvPr>
        </p:nvSpPr>
        <p:spPr>
          <a:xfrm>
            <a:off x="1292084" y="3201850"/>
            <a:ext cx="902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7" name="Google Shape;167;p13"/>
          <p:cNvSpPr txBox="1">
            <a:spLocks noGrp="1"/>
          </p:cNvSpPr>
          <p:nvPr>
            <p:ph type="title" idx="4" hasCustomPrompt="1"/>
          </p:nvPr>
        </p:nvSpPr>
        <p:spPr>
          <a:xfrm>
            <a:off x="5130334" y="1507700"/>
            <a:ext cx="902700" cy="446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8" name="Google Shape;168;p13"/>
          <p:cNvSpPr txBox="1">
            <a:spLocks noGrp="1"/>
          </p:cNvSpPr>
          <p:nvPr>
            <p:ph type="title" idx="5" hasCustomPrompt="1"/>
          </p:nvPr>
        </p:nvSpPr>
        <p:spPr>
          <a:xfrm>
            <a:off x="5130334" y="3201848"/>
            <a:ext cx="902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69" name="Google Shape;169;p13"/>
          <p:cNvSpPr txBox="1">
            <a:spLocks noGrp="1"/>
          </p:cNvSpPr>
          <p:nvPr>
            <p:ph type="subTitle" idx="1"/>
          </p:nvPr>
        </p:nvSpPr>
        <p:spPr>
          <a:xfrm>
            <a:off x="1290422" y="2032250"/>
            <a:ext cx="2724900" cy="8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Mulish Black"/>
                <a:ea typeface="Mulish Black"/>
                <a:cs typeface="Mulish Black"/>
                <a:sym typeface="Mulish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0" name="Google Shape;170;p13"/>
          <p:cNvSpPr txBox="1">
            <a:spLocks noGrp="1"/>
          </p:cNvSpPr>
          <p:nvPr>
            <p:ph type="subTitle" idx="6"/>
          </p:nvPr>
        </p:nvSpPr>
        <p:spPr>
          <a:xfrm>
            <a:off x="1290422" y="3728300"/>
            <a:ext cx="2724900" cy="8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Mulish Black"/>
                <a:ea typeface="Mulish Black"/>
                <a:cs typeface="Mulish Black"/>
                <a:sym typeface="Mulish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1" name="Google Shape;171;p13"/>
          <p:cNvSpPr txBox="1">
            <a:spLocks noGrp="1"/>
          </p:cNvSpPr>
          <p:nvPr>
            <p:ph type="subTitle" idx="7"/>
          </p:nvPr>
        </p:nvSpPr>
        <p:spPr>
          <a:xfrm>
            <a:off x="5128678" y="2032250"/>
            <a:ext cx="2724900" cy="8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Mulish Black"/>
                <a:ea typeface="Mulish Black"/>
                <a:cs typeface="Mulish Black"/>
                <a:sym typeface="Mulish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72" name="Google Shape;172;p13"/>
          <p:cNvSpPr txBox="1">
            <a:spLocks noGrp="1"/>
          </p:cNvSpPr>
          <p:nvPr>
            <p:ph type="subTitle" idx="8"/>
          </p:nvPr>
        </p:nvSpPr>
        <p:spPr>
          <a:xfrm>
            <a:off x="5128678" y="3728297"/>
            <a:ext cx="2724900" cy="80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200">
                <a:solidFill>
                  <a:schemeClr val="dk1"/>
                </a:solidFill>
                <a:latin typeface="Mulish Black"/>
                <a:ea typeface="Mulish Black"/>
                <a:cs typeface="Mulish Black"/>
                <a:sym typeface="Mulish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173" name="Google Shape;173;p13"/>
          <p:cNvGrpSpPr/>
          <p:nvPr/>
        </p:nvGrpSpPr>
        <p:grpSpPr>
          <a:xfrm>
            <a:off x="-276100" y="163798"/>
            <a:ext cx="9648750" cy="5465627"/>
            <a:chOff x="-276100" y="163798"/>
            <a:chExt cx="9648750" cy="5465627"/>
          </a:xfrm>
        </p:grpSpPr>
        <p:grpSp>
          <p:nvGrpSpPr>
            <p:cNvPr id="174" name="Google Shape;174;p13"/>
            <p:cNvGrpSpPr/>
            <p:nvPr/>
          </p:nvGrpSpPr>
          <p:grpSpPr>
            <a:xfrm>
              <a:off x="8624794" y="3535648"/>
              <a:ext cx="747856" cy="2093777"/>
              <a:chOff x="8624794" y="3535648"/>
              <a:chExt cx="747856" cy="2093777"/>
            </a:xfrm>
          </p:grpSpPr>
          <p:cxnSp>
            <p:nvCxnSpPr>
              <p:cNvPr id="175" name="Google Shape;175;p13"/>
              <p:cNvCxnSpPr>
                <a:stCxn id="176" idx="4"/>
              </p:cNvCxnSpPr>
              <p:nvPr/>
            </p:nvCxnSpPr>
            <p:spPr>
              <a:xfrm rot="-5400000" flipH="1">
                <a:off x="8305400" y="4562175"/>
                <a:ext cx="1521300" cy="613200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lt2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176" name="Google Shape;176;p13"/>
              <p:cNvSpPr/>
              <p:nvPr/>
            </p:nvSpPr>
            <p:spPr>
              <a:xfrm>
                <a:off x="8688050" y="3965325"/>
                <a:ext cx="142800" cy="1428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77" name="Google Shape;177;p13"/>
              <p:cNvGrpSpPr/>
              <p:nvPr/>
            </p:nvGrpSpPr>
            <p:grpSpPr>
              <a:xfrm flipH="1">
                <a:off x="8624794" y="3535648"/>
                <a:ext cx="292623" cy="502940"/>
                <a:chOff x="8688086" y="1919793"/>
                <a:chExt cx="306893" cy="518121"/>
              </a:xfrm>
            </p:grpSpPr>
            <p:grpSp>
              <p:nvGrpSpPr>
                <p:cNvPr id="178" name="Google Shape;178;p13"/>
                <p:cNvGrpSpPr/>
                <p:nvPr/>
              </p:nvGrpSpPr>
              <p:grpSpPr>
                <a:xfrm>
                  <a:off x="8688086" y="1919793"/>
                  <a:ext cx="306893" cy="388597"/>
                  <a:chOff x="-11419179" y="-6888480"/>
                  <a:chExt cx="1338975" cy="1695450"/>
                </a:xfrm>
              </p:grpSpPr>
              <p:sp>
                <p:nvSpPr>
                  <p:cNvPr id="179" name="Google Shape;179;p13"/>
                  <p:cNvSpPr/>
                  <p:nvPr/>
                </p:nvSpPr>
                <p:spPr>
                  <a:xfrm>
                    <a:off x="-11419179" y="-6888480"/>
                    <a:ext cx="1338975" cy="169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8975" h="1695450" extrusionOk="0">
                        <a:moveTo>
                          <a:pt x="669013" y="0"/>
                        </a:moveTo>
                        <a:cubicBezTo>
                          <a:pt x="299771" y="0"/>
                          <a:pt x="0" y="300038"/>
                          <a:pt x="0" y="669607"/>
                        </a:cubicBezTo>
                        <a:cubicBezTo>
                          <a:pt x="0" y="939165"/>
                          <a:pt x="328320" y="1354455"/>
                          <a:pt x="604300" y="1656398"/>
                        </a:cubicBezTo>
                        <a:lnTo>
                          <a:pt x="607155" y="1660207"/>
                        </a:lnTo>
                        <a:cubicBezTo>
                          <a:pt x="610961" y="1664970"/>
                          <a:pt x="613816" y="1667828"/>
                          <a:pt x="615719" y="1669732"/>
                        </a:cubicBezTo>
                        <a:cubicBezTo>
                          <a:pt x="628091" y="1685925"/>
                          <a:pt x="648076" y="1695450"/>
                          <a:pt x="669013" y="1695450"/>
                        </a:cubicBezTo>
                        <a:cubicBezTo>
                          <a:pt x="689949" y="1695450"/>
                          <a:pt x="708982" y="1685925"/>
                          <a:pt x="722305" y="1668780"/>
                        </a:cubicBezTo>
                        <a:cubicBezTo>
                          <a:pt x="724208" y="1666875"/>
                          <a:pt x="727063" y="1664018"/>
                          <a:pt x="730870" y="1659255"/>
                        </a:cubicBezTo>
                        <a:lnTo>
                          <a:pt x="734676" y="1655445"/>
                        </a:lnTo>
                        <a:cubicBezTo>
                          <a:pt x="1010655" y="1353503"/>
                          <a:pt x="1338976" y="938213"/>
                          <a:pt x="1338976" y="668655"/>
                        </a:cubicBezTo>
                        <a:cubicBezTo>
                          <a:pt x="1338024" y="300038"/>
                          <a:pt x="1037302" y="0"/>
                          <a:pt x="669013" y="0"/>
                        </a:cubicBezTo>
                        <a:close/>
                        <a:moveTo>
                          <a:pt x="669013" y="1000125"/>
                        </a:moveTo>
                        <a:cubicBezTo>
                          <a:pt x="480585" y="1000125"/>
                          <a:pt x="327369" y="846773"/>
                          <a:pt x="327369" y="658178"/>
                        </a:cubicBezTo>
                        <a:cubicBezTo>
                          <a:pt x="327369" y="469582"/>
                          <a:pt x="480585" y="316230"/>
                          <a:pt x="669013" y="316230"/>
                        </a:cubicBezTo>
                        <a:cubicBezTo>
                          <a:pt x="857439" y="316230"/>
                          <a:pt x="1010655" y="469582"/>
                          <a:pt x="1010655" y="658178"/>
                        </a:cubicBezTo>
                        <a:cubicBezTo>
                          <a:pt x="1010655" y="846773"/>
                          <a:pt x="857439" y="1000125"/>
                          <a:pt x="669013" y="10001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0" name="Google Shape;180;p13"/>
                  <p:cNvSpPr/>
                  <p:nvPr/>
                </p:nvSpPr>
                <p:spPr>
                  <a:xfrm>
                    <a:off x="-11091810" y="-6572250"/>
                    <a:ext cx="683286" cy="68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86" h="683894" extrusionOk="0">
                        <a:moveTo>
                          <a:pt x="341644" y="0"/>
                        </a:moveTo>
                        <a:cubicBezTo>
                          <a:pt x="153216" y="0"/>
                          <a:pt x="0" y="153352"/>
                          <a:pt x="0" y="341948"/>
                        </a:cubicBezTo>
                        <a:cubicBezTo>
                          <a:pt x="0" y="530543"/>
                          <a:pt x="153216" y="683895"/>
                          <a:pt x="341644" y="683895"/>
                        </a:cubicBezTo>
                        <a:cubicBezTo>
                          <a:pt x="530070" y="683895"/>
                          <a:pt x="683286" y="530543"/>
                          <a:pt x="683286" y="341948"/>
                        </a:cubicBezTo>
                        <a:cubicBezTo>
                          <a:pt x="683286" y="152400"/>
                          <a:pt x="530070" y="0"/>
                          <a:pt x="341644" y="0"/>
                        </a:cubicBezTo>
                        <a:close/>
                        <a:moveTo>
                          <a:pt x="345449" y="533400"/>
                        </a:moveTo>
                        <a:cubicBezTo>
                          <a:pt x="239816" y="533400"/>
                          <a:pt x="154167" y="447675"/>
                          <a:pt x="154167" y="341948"/>
                        </a:cubicBezTo>
                        <a:cubicBezTo>
                          <a:pt x="154167" y="236220"/>
                          <a:pt x="239816" y="150495"/>
                          <a:pt x="345449" y="150495"/>
                        </a:cubicBezTo>
                        <a:cubicBezTo>
                          <a:pt x="451084" y="150495"/>
                          <a:pt x="536733" y="236220"/>
                          <a:pt x="536733" y="341948"/>
                        </a:cubicBezTo>
                        <a:cubicBezTo>
                          <a:pt x="536733" y="447675"/>
                          <a:pt x="451084" y="533400"/>
                          <a:pt x="345449" y="5334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81" name="Google Shape;181;p13"/>
                <p:cNvSpPr/>
                <p:nvPr/>
              </p:nvSpPr>
              <p:spPr>
                <a:xfrm>
                  <a:off x="8793357" y="2341083"/>
                  <a:ext cx="96745" cy="96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31" h="421005" extrusionOk="0">
                      <a:moveTo>
                        <a:pt x="420631" y="210502"/>
                      </a:moveTo>
                      <a:cubicBezTo>
                        <a:pt x="420631" y="326707"/>
                        <a:pt x="326418" y="421005"/>
                        <a:pt x="210315" y="421005"/>
                      </a:cubicBezTo>
                      <a:cubicBezTo>
                        <a:pt x="94214" y="421005"/>
                        <a:pt x="0" y="326707"/>
                        <a:pt x="0" y="210502"/>
                      </a:cubicBezTo>
                      <a:cubicBezTo>
                        <a:pt x="0" y="94297"/>
                        <a:pt x="94214" y="0"/>
                        <a:pt x="210315" y="0"/>
                      </a:cubicBezTo>
                      <a:cubicBezTo>
                        <a:pt x="327369" y="0"/>
                        <a:pt x="420631" y="94297"/>
                        <a:pt x="420631" y="210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82" name="Google Shape;182;p13"/>
            <p:cNvGrpSpPr/>
            <p:nvPr/>
          </p:nvGrpSpPr>
          <p:grpSpPr>
            <a:xfrm>
              <a:off x="-276100" y="163798"/>
              <a:ext cx="792466" cy="2312777"/>
              <a:chOff x="-276100" y="163798"/>
              <a:chExt cx="792466" cy="2312777"/>
            </a:xfrm>
          </p:grpSpPr>
          <p:sp>
            <p:nvSpPr>
              <p:cNvPr id="183" name="Google Shape;183;p13"/>
              <p:cNvSpPr/>
              <p:nvPr/>
            </p:nvSpPr>
            <p:spPr>
              <a:xfrm>
                <a:off x="287000" y="593475"/>
                <a:ext cx="142800" cy="142800"/>
              </a:xfrm>
              <a:prstGeom prst="ellipse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84" name="Google Shape;184;p13"/>
              <p:cNvGrpSpPr/>
              <p:nvPr/>
            </p:nvGrpSpPr>
            <p:grpSpPr>
              <a:xfrm flipH="1">
                <a:off x="223744" y="163798"/>
                <a:ext cx="292623" cy="502940"/>
                <a:chOff x="8688086" y="1919793"/>
                <a:chExt cx="306893" cy="518121"/>
              </a:xfrm>
            </p:grpSpPr>
            <p:grpSp>
              <p:nvGrpSpPr>
                <p:cNvPr id="185" name="Google Shape;185;p13"/>
                <p:cNvGrpSpPr/>
                <p:nvPr/>
              </p:nvGrpSpPr>
              <p:grpSpPr>
                <a:xfrm>
                  <a:off x="8688086" y="1919793"/>
                  <a:ext cx="306893" cy="388597"/>
                  <a:chOff x="-11419179" y="-6888480"/>
                  <a:chExt cx="1338975" cy="1695450"/>
                </a:xfrm>
              </p:grpSpPr>
              <p:sp>
                <p:nvSpPr>
                  <p:cNvPr id="186" name="Google Shape;186;p13"/>
                  <p:cNvSpPr/>
                  <p:nvPr/>
                </p:nvSpPr>
                <p:spPr>
                  <a:xfrm>
                    <a:off x="-11419179" y="-6888480"/>
                    <a:ext cx="1338975" cy="1695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38975" h="1695450" extrusionOk="0">
                        <a:moveTo>
                          <a:pt x="669013" y="0"/>
                        </a:moveTo>
                        <a:cubicBezTo>
                          <a:pt x="299771" y="0"/>
                          <a:pt x="0" y="300038"/>
                          <a:pt x="0" y="669607"/>
                        </a:cubicBezTo>
                        <a:cubicBezTo>
                          <a:pt x="0" y="939165"/>
                          <a:pt x="328320" y="1354455"/>
                          <a:pt x="604300" y="1656398"/>
                        </a:cubicBezTo>
                        <a:lnTo>
                          <a:pt x="607155" y="1660207"/>
                        </a:lnTo>
                        <a:cubicBezTo>
                          <a:pt x="610961" y="1664970"/>
                          <a:pt x="613816" y="1667828"/>
                          <a:pt x="615719" y="1669732"/>
                        </a:cubicBezTo>
                        <a:cubicBezTo>
                          <a:pt x="628091" y="1685925"/>
                          <a:pt x="648076" y="1695450"/>
                          <a:pt x="669013" y="1695450"/>
                        </a:cubicBezTo>
                        <a:cubicBezTo>
                          <a:pt x="689949" y="1695450"/>
                          <a:pt x="708982" y="1685925"/>
                          <a:pt x="722305" y="1668780"/>
                        </a:cubicBezTo>
                        <a:cubicBezTo>
                          <a:pt x="724208" y="1666875"/>
                          <a:pt x="727063" y="1664018"/>
                          <a:pt x="730870" y="1659255"/>
                        </a:cubicBezTo>
                        <a:lnTo>
                          <a:pt x="734676" y="1655445"/>
                        </a:lnTo>
                        <a:cubicBezTo>
                          <a:pt x="1010655" y="1353503"/>
                          <a:pt x="1338976" y="938213"/>
                          <a:pt x="1338976" y="668655"/>
                        </a:cubicBezTo>
                        <a:cubicBezTo>
                          <a:pt x="1338024" y="300038"/>
                          <a:pt x="1037302" y="0"/>
                          <a:pt x="669013" y="0"/>
                        </a:cubicBezTo>
                        <a:close/>
                        <a:moveTo>
                          <a:pt x="669013" y="1000125"/>
                        </a:moveTo>
                        <a:cubicBezTo>
                          <a:pt x="480585" y="1000125"/>
                          <a:pt x="327369" y="846773"/>
                          <a:pt x="327369" y="658178"/>
                        </a:cubicBezTo>
                        <a:cubicBezTo>
                          <a:pt x="327369" y="469582"/>
                          <a:pt x="480585" y="316230"/>
                          <a:pt x="669013" y="316230"/>
                        </a:cubicBezTo>
                        <a:cubicBezTo>
                          <a:pt x="857439" y="316230"/>
                          <a:pt x="1010655" y="469582"/>
                          <a:pt x="1010655" y="658178"/>
                        </a:cubicBezTo>
                        <a:cubicBezTo>
                          <a:pt x="1010655" y="846773"/>
                          <a:pt x="857439" y="1000125"/>
                          <a:pt x="669013" y="1000125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187" name="Google Shape;187;p13"/>
                  <p:cNvSpPr/>
                  <p:nvPr/>
                </p:nvSpPr>
                <p:spPr>
                  <a:xfrm>
                    <a:off x="-11091810" y="-6572250"/>
                    <a:ext cx="683286" cy="6838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3286" h="683894" extrusionOk="0">
                        <a:moveTo>
                          <a:pt x="341644" y="0"/>
                        </a:moveTo>
                        <a:cubicBezTo>
                          <a:pt x="153216" y="0"/>
                          <a:pt x="0" y="153352"/>
                          <a:pt x="0" y="341948"/>
                        </a:cubicBezTo>
                        <a:cubicBezTo>
                          <a:pt x="0" y="530543"/>
                          <a:pt x="153216" y="683895"/>
                          <a:pt x="341644" y="683895"/>
                        </a:cubicBezTo>
                        <a:cubicBezTo>
                          <a:pt x="530070" y="683895"/>
                          <a:pt x="683286" y="530543"/>
                          <a:pt x="683286" y="341948"/>
                        </a:cubicBezTo>
                        <a:cubicBezTo>
                          <a:pt x="683286" y="152400"/>
                          <a:pt x="530070" y="0"/>
                          <a:pt x="341644" y="0"/>
                        </a:cubicBezTo>
                        <a:close/>
                        <a:moveTo>
                          <a:pt x="345449" y="533400"/>
                        </a:moveTo>
                        <a:cubicBezTo>
                          <a:pt x="239816" y="533400"/>
                          <a:pt x="154167" y="447675"/>
                          <a:pt x="154167" y="341948"/>
                        </a:cubicBezTo>
                        <a:cubicBezTo>
                          <a:pt x="154167" y="236220"/>
                          <a:pt x="239816" y="150495"/>
                          <a:pt x="345449" y="150495"/>
                        </a:cubicBezTo>
                        <a:cubicBezTo>
                          <a:pt x="451084" y="150495"/>
                          <a:pt x="536733" y="236220"/>
                          <a:pt x="536733" y="341948"/>
                        </a:cubicBezTo>
                        <a:cubicBezTo>
                          <a:pt x="536733" y="447675"/>
                          <a:pt x="451084" y="533400"/>
                          <a:pt x="345449" y="53340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sp>
              <p:nvSpPr>
                <p:cNvPr id="188" name="Google Shape;188;p13"/>
                <p:cNvSpPr/>
                <p:nvPr/>
              </p:nvSpPr>
              <p:spPr>
                <a:xfrm>
                  <a:off x="8793357" y="2341083"/>
                  <a:ext cx="96745" cy="968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631" h="421005" extrusionOk="0">
                      <a:moveTo>
                        <a:pt x="420631" y="210502"/>
                      </a:moveTo>
                      <a:cubicBezTo>
                        <a:pt x="420631" y="326707"/>
                        <a:pt x="326418" y="421005"/>
                        <a:pt x="210315" y="421005"/>
                      </a:cubicBezTo>
                      <a:cubicBezTo>
                        <a:pt x="94214" y="421005"/>
                        <a:pt x="0" y="326707"/>
                        <a:pt x="0" y="210502"/>
                      </a:cubicBezTo>
                      <a:cubicBezTo>
                        <a:pt x="0" y="94297"/>
                        <a:pt x="94214" y="0"/>
                        <a:pt x="210315" y="0"/>
                      </a:cubicBezTo>
                      <a:cubicBezTo>
                        <a:pt x="327369" y="0"/>
                        <a:pt x="420631" y="94297"/>
                        <a:pt x="420631" y="210502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cxnSp>
            <p:nvCxnSpPr>
              <p:cNvPr id="189" name="Google Shape;189;p13"/>
              <p:cNvCxnSpPr>
                <a:stCxn id="183" idx="4"/>
              </p:cNvCxnSpPr>
              <p:nvPr/>
            </p:nvCxnSpPr>
            <p:spPr>
              <a:xfrm rot="5400000">
                <a:off x="-829000" y="1289175"/>
                <a:ext cx="1740300" cy="634500"/>
              </a:xfrm>
              <a:prstGeom prst="curved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lt2"/>
                </a:solidFill>
                <a:prstDash val="lgDash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DynaPuff"/>
              <a:buNone/>
              <a:defRPr sz="3000" b="1">
                <a:solidFill>
                  <a:schemeClr val="dk2"/>
                </a:solidFill>
                <a:latin typeface="DynaPuff"/>
                <a:ea typeface="DynaPuff"/>
                <a:cs typeface="DynaPuff"/>
                <a:sym typeface="DynaPuff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ulish"/>
              <a:buChar char="●"/>
              <a:defRPr sz="1800"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●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●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○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ulish"/>
              <a:buChar char="■"/>
              <a:defRPr>
                <a:solidFill>
                  <a:schemeClr val="dk2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3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4" r:id="rId12"/>
    <p:sldLayoutId id="2147483665" r:id="rId13"/>
    <p:sldLayoutId id="2147483666" r:id="rId14"/>
    <p:sldLayoutId id="2147483667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71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9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jpe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tailieugiaovien.edu.vn/subject_lesson/dia-9/" TargetMode="External"/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A611BC54-E99C-1356-EEA0-8D8F3F89041C}"/>
              </a:ext>
            </a:extLst>
          </p:cNvPr>
          <p:cNvGrpSpPr/>
          <p:nvPr/>
        </p:nvGrpSpPr>
        <p:grpSpPr>
          <a:xfrm>
            <a:off x="6276649" y="349190"/>
            <a:ext cx="2551943" cy="2509936"/>
            <a:chOff x="6276649" y="349190"/>
            <a:chExt cx="2551943" cy="2509936"/>
          </a:xfrm>
        </p:grpSpPr>
        <p:sp>
          <p:nvSpPr>
            <p:cNvPr id="316" name="Google Shape;316;p25"/>
            <p:cNvSpPr/>
            <p:nvPr/>
          </p:nvSpPr>
          <p:spPr>
            <a:xfrm>
              <a:off x="6669437" y="732500"/>
              <a:ext cx="133800" cy="133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5"/>
            <p:cNvSpPr/>
            <p:nvPr/>
          </p:nvSpPr>
          <p:spPr>
            <a:xfrm>
              <a:off x="8275214" y="1543771"/>
              <a:ext cx="133800" cy="133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5"/>
            <p:cNvSpPr/>
            <p:nvPr/>
          </p:nvSpPr>
          <p:spPr>
            <a:xfrm>
              <a:off x="6482238" y="2725326"/>
              <a:ext cx="133800" cy="133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9" name="Google Shape;319;p25"/>
            <p:cNvGrpSpPr/>
            <p:nvPr/>
          </p:nvGrpSpPr>
          <p:grpSpPr>
            <a:xfrm flipH="1">
              <a:off x="6276649" y="1111599"/>
              <a:ext cx="943522" cy="540860"/>
              <a:chOff x="17666201" y="-2166937"/>
              <a:chExt cx="7131689" cy="4088130"/>
            </a:xfrm>
          </p:grpSpPr>
          <p:sp>
            <p:nvSpPr>
              <p:cNvPr id="320" name="Google Shape;320;p25"/>
              <p:cNvSpPr/>
              <p:nvPr/>
            </p:nvSpPr>
            <p:spPr>
              <a:xfrm>
                <a:off x="17668104" y="-978217"/>
                <a:ext cx="7129786" cy="2899410"/>
              </a:xfrm>
              <a:custGeom>
                <a:avLst/>
                <a:gdLst/>
                <a:ahLst/>
                <a:cxnLst/>
                <a:rect l="l" t="t" r="r" b="b"/>
                <a:pathLst>
                  <a:path w="7129786" h="2899410" extrusionOk="0">
                    <a:moveTo>
                      <a:pt x="7129787" y="1449705"/>
                    </a:moveTo>
                    <a:cubicBezTo>
                      <a:pt x="7129787" y="2250355"/>
                      <a:pt x="5533730" y="2899410"/>
                      <a:pt x="3564893" y="2899410"/>
                    </a:cubicBezTo>
                    <a:cubicBezTo>
                      <a:pt x="1596057" y="2899410"/>
                      <a:pt x="0" y="2250355"/>
                      <a:pt x="0" y="1449705"/>
                    </a:cubicBezTo>
                    <a:cubicBezTo>
                      <a:pt x="0" y="649055"/>
                      <a:pt x="1596057" y="0"/>
                      <a:pt x="3564893" y="0"/>
                    </a:cubicBezTo>
                    <a:cubicBezTo>
                      <a:pt x="5533730" y="0"/>
                      <a:pt x="7129787" y="649055"/>
                      <a:pt x="7129787" y="1449705"/>
                    </a:cubicBezTo>
                    <a:close/>
                  </a:path>
                </a:pathLst>
              </a:custGeom>
              <a:solidFill>
                <a:srgbClr val="A2BA32">
                  <a:alpha val="594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1" name="Google Shape;321;p25"/>
              <p:cNvSpPr/>
              <p:nvPr/>
            </p:nvSpPr>
            <p:spPr>
              <a:xfrm>
                <a:off x="17666201" y="159067"/>
                <a:ext cx="7130738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7130738" h="428625" extrusionOk="0">
                    <a:moveTo>
                      <a:pt x="125618" y="0"/>
                    </a:moveTo>
                    <a:lnTo>
                      <a:pt x="341643" y="0"/>
                    </a:lnTo>
                    <a:lnTo>
                      <a:pt x="370192" y="0"/>
                    </a:lnTo>
                    <a:lnTo>
                      <a:pt x="513893" y="0"/>
                    </a:lnTo>
                    <a:lnTo>
                      <a:pt x="586218" y="0"/>
                    </a:lnTo>
                    <a:lnTo>
                      <a:pt x="729918" y="0"/>
                    </a:lnTo>
                    <a:lnTo>
                      <a:pt x="758467" y="0"/>
                    </a:lnTo>
                    <a:lnTo>
                      <a:pt x="944991" y="0"/>
                    </a:lnTo>
                    <a:lnTo>
                      <a:pt x="973541" y="0"/>
                    </a:lnTo>
                    <a:lnTo>
                      <a:pt x="1069657" y="0"/>
                    </a:lnTo>
                    <a:lnTo>
                      <a:pt x="1189567" y="0"/>
                    </a:lnTo>
                    <a:lnTo>
                      <a:pt x="1203842" y="0"/>
                    </a:lnTo>
                    <a:lnTo>
                      <a:pt x="1285683" y="0"/>
                    </a:lnTo>
                    <a:lnTo>
                      <a:pt x="1314233" y="0"/>
                    </a:lnTo>
                    <a:lnTo>
                      <a:pt x="1333266" y="0"/>
                    </a:lnTo>
                    <a:lnTo>
                      <a:pt x="1448416" y="0"/>
                    </a:lnTo>
                    <a:lnTo>
                      <a:pt x="1457933" y="0"/>
                    </a:lnTo>
                    <a:lnTo>
                      <a:pt x="1530258" y="0"/>
                    </a:lnTo>
                    <a:lnTo>
                      <a:pt x="1577841" y="0"/>
                    </a:lnTo>
                    <a:lnTo>
                      <a:pt x="1673957" y="0"/>
                    </a:lnTo>
                    <a:lnTo>
                      <a:pt x="1702507" y="0"/>
                    </a:lnTo>
                    <a:lnTo>
                      <a:pt x="1777688" y="0"/>
                    </a:lnTo>
                    <a:lnTo>
                      <a:pt x="1889032" y="0"/>
                    </a:lnTo>
                    <a:lnTo>
                      <a:pt x="1917582" y="0"/>
                    </a:lnTo>
                    <a:lnTo>
                      <a:pt x="1992761" y="0"/>
                    </a:lnTo>
                    <a:lnTo>
                      <a:pt x="2021311" y="0"/>
                    </a:lnTo>
                    <a:lnTo>
                      <a:pt x="2132655" y="0"/>
                    </a:lnTo>
                    <a:lnTo>
                      <a:pt x="2146930" y="0"/>
                    </a:lnTo>
                    <a:lnTo>
                      <a:pt x="2165011" y="0"/>
                    </a:lnTo>
                    <a:lnTo>
                      <a:pt x="2237337" y="0"/>
                    </a:lnTo>
                    <a:lnTo>
                      <a:pt x="2276354" y="0"/>
                    </a:lnTo>
                    <a:lnTo>
                      <a:pt x="2381036" y="0"/>
                    </a:lnTo>
                    <a:lnTo>
                      <a:pt x="2391504" y="0"/>
                    </a:lnTo>
                    <a:lnTo>
                      <a:pt x="2409586" y="0"/>
                    </a:lnTo>
                    <a:lnTo>
                      <a:pt x="2520929" y="0"/>
                    </a:lnTo>
                    <a:lnTo>
                      <a:pt x="2597061" y="0"/>
                    </a:lnTo>
                    <a:lnTo>
                      <a:pt x="2625611" y="0"/>
                    </a:lnTo>
                    <a:lnTo>
                      <a:pt x="2721729" y="0"/>
                    </a:lnTo>
                    <a:lnTo>
                      <a:pt x="2841637" y="0"/>
                    </a:lnTo>
                    <a:lnTo>
                      <a:pt x="2855912" y="0"/>
                    </a:lnTo>
                    <a:lnTo>
                      <a:pt x="2937754" y="0"/>
                    </a:lnTo>
                    <a:lnTo>
                      <a:pt x="2957738" y="0"/>
                    </a:lnTo>
                    <a:lnTo>
                      <a:pt x="2966303" y="0"/>
                    </a:lnTo>
                    <a:lnTo>
                      <a:pt x="2985336" y="0"/>
                    </a:lnTo>
                    <a:lnTo>
                      <a:pt x="3100486" y="0"/>
                    </a:lnTo>
                    <a:lnTo>
                      <a:pt x="3110003" y="0"/>
                    </a:lnTo>
                    <a:lnTo>
                      <a:pt x="3173764" y="0"/>
                    </a:lnTo>
                    <a:lnTo>
                      <a:pt x="3182328" y="0"/>
                    </a:lnTo>
                    <a:lnTo>
                      <a:pt x="3202314" y="0"/>
                    </a:lnTo>
                    <a:lnTo>
                      <a:pt x="3229911" y="0"/>
                    </a:lnTo>
                    <a:lnTo>
                      <a:pt x="3326029" y="0"/>
                    </a:lnTo>
                    <a:lnTo>
                      <a:pt x="3346013" y="0"/>
                    </a:lnTo>
                    <a:lnTo>
                      <a:pt x="3354578" y="0"/>
                    </a:lnTo>
                    <a:lnTo>
                      <a:pt x="3418338" y="0"/>
                    </a:lnTo>
                    <a:lnTo>
                      <a:pt x="3541102" y="0"/>
                    </a:lnTo>
                    <a:lnTo>
                      <a:pt x="3561086" y="0"/>
                    </a:lnTo>
                    <a:lnTo>
                      <a:pt x="3569652" y="0"/>
                    </a:lnTo>
                    <a:lnTo>
                      <a:pt x="3589636" y="0"/>
                    </a:lnTo>
                    <a:lnTo>
                      <a:pt x="3776160" y="0"/>
                    </a:lnTo>
                    <a:lnTo>
                      <a:pt x="3784725" y="0"/>
                    </a:lnTo>
                    <a:lnTo>
                      <a:pt x="3799000" y="0"/>
                    </a:lnTo>
                    <a:lnTo>
                      <a:pt x="3804709" y="0"/>
                    </a:lnTo>
                    <a:lnTo>
                      <a:pt x="3900826" y="0"/>
                    </a:lnTo>
                    <a:lnTo>
                      <a:pt x="3928424" y="0"/>
                    </a:lnTo>
                    <a:lnTo>
                      <a:pt x="4020735" y="0"/>
                    </a:lnTo>
                    <a:lnTo>
                      <a:pt x="4035010" y="0"/>
                    </a:lnTo>
                    <a:lnTo>
                      <a:pt x="4043574" y="0"/>
                    </a:lnTo>
                    <a:lnTo>
                      <a:pt x="4116852" y="0"/>
                    </a:lnTo>
                    <a:lnTo>
                      <a:pt x="4145402" y="0"/>
                    </a:lnTo>
                    <a:lnTo>
                      <a:pt x="4164435" y="0"/>
                    </a:lnTo>
                    <a:lnTo>
                      <a:pt x="4173000" y="0"/>
                    </a:lnTo>
                    <a:lnTo>
                      <a:pt x="4279585" y="0"/>
                    </a:lnTo>
                    <a:lnTo>
                      <a:pt x="4289101" y="0"/>
                    </a:lnTo>
                    <a:lnTo>
                      <a:pt x="4361428" y="0"/>
                    </a:lnTo>
                    <a:lnTo>
                      <a:pt x="4409011" y="0"/>
                    </a:lnTo>
                    <a:lnTo>
                      <a:pt x="4505126" y="0"/>
                    </a:lnTo>
                    <a:lnTo>
                      <a:pt x="4533676" y="0"/>
                    </a:lnTo>
                    <a:lnTo>
                      <a:pt x="4608858" y="0"/>
                    </a:lnTo>
                    <a:lnTo>
                      <a:pt x="4720201" y="0"/>
                    </a:lnTo>
                    <a:lnTo>
                      <a:pt x="4748750" y="0"/>
                    </a:lnTo>
                    <a:lnTo>
                      <a:pt x="4823930" y="0"/>
                    </a:lnTo>
                    <a:lnTo>
                      <a:pt x="4852480" y="0"/>
                    </a:lnTo>
                    <a:lnTo>
                      <a:pt x="4963823" y="0"/>
                    </a:lnTo>
                    <a:lnTo>
                      <a:pt x="4978097" y="0"/>
                    </a:lnTo>
                    <a:lnTo>
                      <a:pt x="4996180" y="0"/>
                    </a:lnTo>
                    <a:lnTo>
                      <a:pt x="5068505" y="0"/>
                    </a:lnTo>
                    <a:lnTo>
                      <a:pt x="5107523" y="0"/>
                    </a:lnTo>
                    <a:lnTo>
                      <a:pt x="5212205" y="0"/>
                    </a:lnTo>
                    <a:lnTo>
                      <a:pt x="5222674" y="0"/>
                    </a:lnTo>
                    <a:lnTo>
                      <a:pt x="5240755" y="0"/>
                    </a:lnTo>
                    <a:lnTo>
                      <a:pt x="5352098" y="0"/>
                    </a:lnTo>
                    <a:lnTo>
                      <a:pt x="5427280" y="0"/>
                    </a:lnTo>
                    <a:lnTo>
                      <a:pt x="5455829" y="0"/>
                    </a:lnTo>
                    <a:lnTo>
                      <a:pt x="5551945" y="0"/>
                    </a:lnTo>
                    <a:lnTo>
                      <a:pt x="5671854" y="0"/>
                    </a:lnTo>
                    <a:lnTo>
                      <a:pt x="5686129" y="0"/>
                    </a:lnTo>
                    <a:lnTo>
                      <a:pt x="5767970" y="0"/>
                    </a:lnTo>
                    <a:lnTo>
                      <a:pt x="5796519" y="0"/>
                    </a:lnTo>
                    <a:lnTo>
                      <a:pt x="5815552" y="0"/>
                    </a:lnTo>
                    <a:lnTo>
                      <a:pt x="5930703" y="0"/>
                    </a:lnTo>
                    <a:lnTo>
                      <a:pt x="5940220" y="0"/>
                    </a:lnTo>
                    <a:lnTo>
                      <a:pt x="6012546" y="0"/>
                    </a:lnTo>
                    <a:lnTo>
                      <a:pt x="6060129" y="0"/>
                    </a:lnTo>
                    <a:lnTo>
                      <a:pt x="6156245" y="0"/>
                    </a:lnTo>
                    <a:lnTo>
                      <a:pt x="6184794" y="0"/>
                    </a:lnTo>
                    <a:lnTo>
                      <a:pt x="6371319" y="0"/>
                    </a:lnTo>
                    <a:lnTo>
                      <a:pt x="6399869" y="0"/>
                    </a:lnTo>
                    <a:lnTo>
                      <a:pt x="6615894" y="0"/>
                    </a:lnTo>
                    <a:cubicBezTo>
                      <a:pt x="6618749" y="0"/>
                      <a:pt x="6620652" y="953"/>
                      <a:pt x="6623507" y="953"/>
                    </a:cubicBezTo>
                    <a:cubicBezTo>
                      <a:pt x="6626363" y="953"/>
                      <a:pt x="6628266" y="0"/>
                      <a:pt x="6631121" y="0"/>
                    </a:cubicBezTo>
                    <a:lnTo>
                      <a:pt x="6760545" y="0"/>
                    </a:lnTo>
                    <a:lnTo>
                      <a:pt x="6875696" y="0"/>
                    </a:lnTo>
                    <a:lnTo>
                      <a:pt x="7005119" y="0"/>
                    </a:lnTo>
                    <a:cubicBezTo>
                      <a:pt x="7074590" y="0"/>
                      <a:pt x="7130739" y="48578"/>
                      <a:pt x="7130739" y="108585"/>
                    </a:cubicBezTo>
                    <a:lnTo>
                      <a:pt x="7130739" y="320040"/>
                    </a:lnTo>
                    <a:cubicBezTo>
                      <a:pt x="7130739" y="380048"/>
                      <a:pt x="7074590" y="428625"/>
                      <a:pt x="7005119" y="428625"/>
                    </a:cubicBezTo>
                    <a:lnTo>
                      <a:pt x="6875696" y="428625"/>
                    </a:lnTo>
                    <a:lnTo>
                      <a:pt x="6760545" y="428625"/>
                    </a:lnTo>
                    <a:lnTo>
                      <a:pt x="6631121" y="428625"/>
                    </a:lnTo>
                    <a:cubicBezTo>
                      <a:pt x="6628266" y="428625"/>
                      <a:pt x="6626363" y="427673"/>
                      <a:pt x="6623507" y="427673"/>
                    </a:cubicBezTo>
                    <a:cubicBezTo>
                      <a:pt x="6620652" y="427673"/>
                      <a:pt x="6618749" y="428625"/>
                      <a:pt x="6615894" y="428625"/>
                    </a:cubicBezTo>
                    <a:lnTo>
                      <a:pt x="6399869" y="428625"/>
                    </a:lnTo>
                    <a:lnTo>
                      <a:pt x="6371319" y="428625"/>
                    </a:lnTo>
                    <a:lnTo>
                      <a:pt x="6187650" y="428625"/>
                    </a:lnTo>
                    <a:lnTo>
                      <a:pt x="6159100" y="428625"/>
                    </a:lnTo>
                    <a:lnTo>
                      <a:pt x="6062982" y="428625"/>
                    </a:lnTo>
                    <a:lnTo>
                      <a:pt x="6015400" y="428625"/>
                    </a:lnTo>
                    <a:lnTo>
                      <a:pt x="5943075" y="428625"/>
                    </a:lnTo>
                    <a:lnTo>
                      <a:pt x="5933559" y="428625"/>
                    </a:lnTo>
                    <a:lnTo>
                      <a:pt x="5818408" y="428625"/>
                    </a:lnTo>
                    <a:lnTo>
                      <a:pt x="5799375" y="428625"/>
                    </a:lnTo>
                    <a:lnTo>
                      <a:pt x="5770825" y="428625"/>
                    </a:lnTo>
                    <a:lnTo>
                      <a:pt x="5688984" y="428625"/>
                    </a:lnTo>
                    <a:lnTo>
                      <a:pt x="5674710" y="428625"/>
                    </a:lnTo>
                    <a:lnTo>
                      <a:pt x="5554800" y="428625"/>
                    </a:lnTo>
                    <a:lnTo>
                      <a:pt x="5458682" y="428625"/>
                    </a:lnTo>
                    <a:lnTo>
                      <a:pt x="5430133" y="428625"/>
                    </a:lnTo>
                    <a:lnTo>
                      <a:pt x="5354953" y="428625"/>
                    </a:lnTo>
                    <a:lnTo>
                      <a:pt x="5243610" y="428625"/>
                    </a:lnTo>
                    <a:lnTo>
                      <a:pt x="5225527" y="428625"/>
                    </a:lnTo>
                    <a:lnTo>
                      <a:pt x="5215061" y="428625"/>
                    </a:lnTo>
                    <a:lnTo>
                      <a:pt x="5110379" y="428625"/>
                    </a:lnTo>
                    <a:lnTo>
                      <a:pt x="5071360" y="428625"/>
                    </a:lnTo>
                    <a:lnTo>
                      <a:pt x="4999036" y="428625"/>
                    </a:lnTo>
                    <a:lnTo>
                      <a:pt x="4980953" y="428625"/>
                    </a:lnTo>
                    <a:lnTo>
                      <a:pt x="4966678" y="428625"/>
                    </a:lnTo>
                    <a:lnTo>
                      <a:pt x="4855335" y="428625"/>
                    </a:lnTo>
                    <a:lnTo>
                      <a:pt x="4826785" y="428625"/>
                    </a:lnTo>
                    <a:lnTo>
                      <a:pt x="4751606" y="428625"/>
                    </a:lnTo>
                    <a:lnTo>
                      <a:pt x="4723056" y="428625"/>
                    </a:lnTo>
                    <a:lnTo>
                      <a:pt x="4611711" y="428625"/>
                    </a:lnTo>
                    <a:lnTo>
                      <a:pt x="4536531" y="428625"/>
                    </a:lnTo>
                    <a:lnTo>
                      <a:pt x="4507982" y="428625"/>
                    </a:lnTo>
                    <a:lnTo>
                      <a:pt x="4411864" y="428625"/>
                    </a:lnTo>
                    <a:lnTo>
                      <a:pt x="4364281" y="428625"/>
                    </a:lnTo>
                    <a:lnTo>
                      <a:pt x="4291957" y="428625"/>
                    </a:lnTo>
                    <a:lnTo>
                      <a:pt x="4282440" y="428625"/>
                    </a:lnTo>
                    <a:lnTo>
                      <a:pt x="4175854" y="428625"/>
                    </a:lnTo>
                    <a:lnTo>
                      <a:pt x="4167289" y="428625"/>
                    </a:lnTo>
                    <a:lnTo>
                      <a:pt x="4148256" y="428625"/>
                    </a:lnTo>
                    <a:lnTo>
                      <a:pt x="4119706" y="428625"/>
                    </a:lnTo>
                    <a:lnTo>
                      <a:pt x="4046430" y="428625"/>
                    </a:lnTo>
                    <a:lnTo>
                      <a:pt x="4037865" y="428625"/>
                    </a:lnTo>
                    <a:lnTo>
                      <a:pt x="4023590" y="428625"/>
                    </a:lnTo>
                    <a:lnTo>
                      <a:pt x="3931280" y="428625"/>
                    </a:lnTo>
                    <a:lnTo>
                      <a:pt x="3903682" y="428625"/>
                    </a:lnTo>
                    <a:lnTo>
                      <a:pt x="3807565" y="428625"/>
                    </a:lnTo>
                    <a:lnTo>
                      <a:pt x="3801855" y="428625"/>
                    </a:lnTo>
                    <a:lnTo>
                      <a:pt x="3787580" y="428625"/>
                    </a:lnTo>
                    <a:lnTo>
                      <a:pt x="3779015" y="428625"/>
                    </a:lnTo>
                    <a:lnTo>
                      <a:pt x="3592491" y="428625"/>
                    </a:lnTo>
                    <a:lnTo>
                      <a:pt x="3572506" y="428625"/>
                    </a:lnTo>
                    <a:lnTo>
                      <a:pt x="3563942" y="428625"/>
                    </a:lnTo>
                    <a:lnTo>
                      <a:pt x="3543956" y="428625"/>
                    </a:lnTo>
                    <a:lnTo>
                      <a:pt x="3418338" y="428625"/>
                    </a:lnTo>
                    <a:lnTo>
                      <a:pt x="3354578" y="428625"/>
                    </a:lnTo>
                    <a:lnTo>
                      <a:pt x="3346013" y="428625"/>
                    </a:lnTo>
                    <a:lnTo>
                      <a:pt x="3326029" y="428625"/>
                    </a:lnTo>
                    <a:lnTo>
                      <a:pt x="3229911" y="428625"/>
                    </a:lnTo>
                    <a:lnTo>
                      <a:pt x="3202314" y="428625"/>
                    </a:lnTo>
                    <a:lnTo>
                      <a:pt x="3182328" y="428625"/>
                    </a:lnTo>
                    <a:lnTo>
                      <a:pt x="3173764" y="428625"/>
                    </a:lnTo>
                    <a:lnTo>
                      <a:pt x="3110003" y="428625"/>
                    </a:lnTo>
                    <a:lnTo>
                      <a:pt x="3100486" y="428625"/>
                    </a:lnTo>
                    <a:lnTo>
                      <a:pt x="2985336" y="428625"/>
                    </a:lnTo>
                    <a:lnTo>
                      <a:pt x="2966303" y="428625"/>
                    </a:lnTo>
                    <a:lnTo>
                      <a:pt x="2957738" y="428625"/>
                    </a:lnTo>
                    <a:lnTo>
                      <a:pt x="2937754" y="428625"/>
                    </a:lnTo>
                    <a:lnTo>
                      <a:pt x="2855912" y="428625"/>
                    </a:lnTo>
                    <a:lnTo>
                      <a:pt x="2841637" y="428625"/>
                    </a:lnTo>
                    <a:lnTo>
                      <a:pt x="2721729" y="428625"/>
                    </a:lnTo>
                    <a:lnTo>
                      <a:pt x="2625611" y="428625"/>
                    </a:lnTo>
                    <a:lnTo>
                      <a:pt x="2597061" y="428625"/>
                    </a:lnTo>
                    <a:lnTo>
                      <a:pt x="2520929" y="428625"/>
                    </a:lnTo>
                    <a:lnTo>
                      <a:pt x="2409586" y="428625"/>
                    </a:lnTo>
                    <a:lnTo>
                      <a:pt x="2391504" y="428625"/>
                    </a:lnTo>
                    <a:lnTo>
                      <a:pt x="2381036" y="428625"/>
                    </a:lnTo>
                    <a:lnTo>
                      <a:pt x="2276354" y="428625"/>
                    </a:lnTo>
                    <a:lnTo>
                      <a:pt x="2237337" y="428625"/>
                    </a:lnTo>
                    <a:lnTo>
                      <a:pt x="2165011" y="428625"/>
                    </a:lnTo>
                    <a:lnTo>
                      <a:pt x="2146930" y="428625"/>
                    </a:lnTo>
                    <a:lnTo>
                      <a:pt x="2132655" y="428625"/>
                    </a:lnTo>
                    <a:lnTo>
                      <a:pt x="2021311" y="428625"/>
                    </a:lnTo>
                    <a:lnTo>
                      <a:pt x="1992761" y="428625"/>
                    </a:lnTo>
                    <a:lnTo>
                      <a:pt x="1917582" y="428625"/>
                    </a:lnTo>
                    <a:lnTo>
                      <a:pt x="1889032" y="428625"/>
                    </a:lnTo>
                    <a:lnTo>
                      <a:pt x="1777688" y="428625"/>
                    </a:lnTo>
                    <a:lnTo>
                      <a:pt x="1702507" y="428625"/>
                    </a:lnTo>
                    <a:lnTo>
                      <a:pt x="1673957" y="428625"/>
                    </a:lnTo>
                    <a:lnTo>
                      <a:pt x="1577841" y="428625"/>
                    </a:lnTo>
                    <a:lnTo>
                      <a:pt x="1530258" y="428625"/>
                    </a:lnTo>
                    <a:lnTo>
                      <a:pt x="1457933" y="428625"/>
                    </a:lnTo>
                    <a:lnTo>
                      <a:pt x="1448416" y="428625"/>
                    </a:lnTo>
                    <a:lnTo>
                      <a:pt x="1333266" y="428625"/>
                    </a:lnTo>
                    <a:lnTo>
                      <a:pt x="1314233" y="428625"/>
                    </a:lnTo>
                    <a:lnTo>
                      <a:pt x="1285683" y="428625"/>
                    </a:lnTo>
                    <a:lnTo>
                      <a:pt x="1203842" y="428625"/>
                    </a:lnTo>
                    <a:lnTo>
                      <a:pt x="1189567" y="428625"/>
                    </a:lnTo>
                    <a:lnTo>
                      <a:pt x="1069657" y="428625"/>
                    </a:lnTo>
                    <a:lnTo>
                      <a:pt x="973541" y="428625"/>
                    </a:lnTo>
                    <a:lnTo>
                      <a:pt x="944991" y="428625"/>
                    </a:lnTo>
                    <a:lnTo>
                      <a:pt x="758467" y="428625"/>
                    </a:lnTo>
                    <a:lnTo>
                      <a:pt x="729918" y="428625"/>
                    </a:lnTo>
                    <a:lnTo>
                      <a:pt x="586218" y="428625"/>
                    </a:lnTo>
                    <a:lnTo>
                      <a:pt x="513893" y="428625"/>
                    </a:lnTo>
                    <a:lnTo>
                      <a:pt x="370192" y="428625"/>
                    </a:lnTo>
                    <a:lnTo>
                      <a:pt x="341643" y="428625"/>
                    </a:lnTo>
                    <a:lnTo>
                      <a:pt x="125618" y="428625"/>
                    </a:lnTo>
                    <a:cubicBezTo>
                      <a:pt x="56147" y="428625"/>
                      <a:pt x="0" y="380048"/>
                      <a:pt x="0" y="320040"/>
                    </a:cubicBezTo>
                    <a:lnTo>
                      <a:pt x="0" y="108585"/>
                    </a:lnTo>
                    <a:cubicBezTo>
                      <a:pt x="0" y="48578"/>
                      <a:pt x="56147" y="0"/>
                      <a:pt x="1256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2" name="Google Shape;322;p25"/>
              <p:cNvSpPr/>
              <p:nvPr/>
            </p:nvSpPr>
            <p:spPr>
              <a:xfrm>
                <a:off x="21633643" y="-1648777"/>
                <a:ext cx="1276168" cy="1927860"/>
              </a:xfrm>
              <a:custGeom>
                <a:avLst/>
                <a:gdLst/>
                <a:ahLst/>
                <a:cxnLst/>
                <a:rect l="l" t="t" r="r" b="b"/>
                <a:pathLst>
                  <a:path w="1276168" h="1927860" extrusionOk="0">
                    <a:moveTo>
                      <a:pt x="23791" y="0"/>
                    </a:moveTo>
                    <a:lnTo>
                      <a:pt x="1252377" y="0"/>
                    </a:lnTo>
                    <a:cubicBezTo>
                      <a:pt x="1265699" y="0"/>
                      <a:pt x="1276168" y="5715"/>
                      <a:pt x="1276168" y="13335"/>
                    </a:cubicBezTo>
                    <a:lnTo>
                      <a:pt x="1276168" y="1914525"/>
                    </a:lnTo>
                    <a:cubicBezTo>
                      <a:pt x="1276168" y="1922145"/>
                      <a:pt x="1265699" y="1927860"/>
                      <a:pt x="1252377" y="1927860"/>
                    </a:cubicBezTo>
                    <a:lnTo>
                      <a:pt x="23791" y="1927860"/>
                    </a:lnTo>
                    <a:cubicBezTo>
                      <a:pt x="10469" y="1927860"/>
                      <a:pt x="0" y="1922145"/>
                      <a:pt x="0" y="1914525"/>
                    </a:cubicBezTo>
                    <a:lnTo>
                      <a:pt x="0" y="13335"/>
                    </a:lnTo>
                    <a:cubicBezTo>
                      <a:pt x="0" y="6668"/>
                      <a:pt x="10469" y="0"/>
                      <a:pt x="23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3" name="Google Shape;323;p25"/>
              <p:cNvSpPr/>
              <p:nvPr/>
            </p:nvSpPr>
            <p:spPr>
              <a:xfrm>
                <a:off x="23618793" y="-1039177"/>
                <a:ext cx="872665" cy="1319212"/>
              </a:xfrm>
              <a:custGeom>
                <a:avLst/>
                <a:gdLst/>
                <a:ahLst/>
                <a:cxnLst/>
                <a:rect l="l" t="t" r="r" b="b"/>
                <a:pathLst>
                  <a:path w="872665" h="1319212" extrusionOk="0">
                    <a:moveTo>
                      <a:pt x="16178" y="0"/>
                    </a:moveTo>
                    <a:lnTo>
                      <a:pt x="856488" y="0"/>
                    </a:lnTo>
                    <a:cubicBezTo>
                      <a:pt x="865052" y="0"/>
                      <a:pt x="872666" y="3810"/>
                      <a:pt x="872666" y="9525"/>
                    </a:cubicBezTo>
                    <a:lnTo>
                      <a:pt x="872666" y="1309688"/>
                    </a:lnTo>
                    <a:cubicBezTo>
                      <a:pt x="872666" y="1314450"/>
                      <a:pt x="865052" y="1319213"/>
                      <a:pt x="856488" y="1319213"/>
                    </a:cubicBezTo>
                    <a:lnTo>
                      <a:pt x="16178" y="1319213"/>
                    </a:lnTo>
                    <a:cubicBezTo>
                      <a:pt x="7614" y="1319213"/>
                      <a:pt x="0" y="1315403"/>
                      <a:pt x="0" y="1309688"/>
                    </a:cubicBezTo>
                    <a:lnTo>
                      <a:pt x="0" y="9525"/>
                    </a:lnTo>
                    <a:cubicBezTo>
                      <a:pt x="0" y="3810"/>
                      <a:pt x="6661" y="0"/>
                      <a:pt x="16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Google Shape;324;p25"/>
              <p:cNvSpPr/>
              <p:nvPr/>
            </p:nvSpPr>
            <p:spPr>
              <a:xfrm>
                <a:off x="17830837" y="-1226820"/>
                <a:ext cx="998284" cy="1506855"/>
              </a:xfrm>
              <a:custGeom>
                <a:avLst/>
                <a:gdLst/>
                <a:ahLst/>
                <a:cxnLst/>
                <a:rect l="l" t="t" r="r" b="b"/>
                <a:pathLst>
                  <a:path w="998284" h="1506855" extrusionOk="0">
                    <a:moveTo>
                      <a:pt x="19033" y="0"/>
                    </a:moveTo>
                    <a:lnTo>
                      <a:pt x="979252" y="0"/>
                    </a:lnTo>
                    <a:cubicBezTo>
                      <a:pt x="989719" y="0"/>
                      <a:pt x="998285" y="4763"/>
                      <a:pt x="998285" y="10478"/>
                    </a:cubicBezTo>
                    <a:lnTo>
                      <a:pt x="998285" y="1496378"/>
                    </a:lnTo>
                    <a:cubicBezTo>
                      <a:pt x="998285" y="1502093"/>
                      <a:pt x="989719" y="1506855"/>
                      <a:pt x="979252" y="1506855"/>
                    </a:cubicBezTo>
                    <a:lnTo>
                      <a:pt x="19033" y="1506855"/>
                    </a:lnTo>
                    <a:cubicBezTo>
                      <a:pt x="8565" y="1506855"/>
                      <a:pt x="0" y="1502093"/>
                      <a:pt x="0" y="1496378"/>
                    </a:cubicBezTo>
                    <a:lnTo>
                      <a:pt x="0" y="10478"/>
                    </a:lnTo>
                    <a:cubicBezTo>
                      <a:pt x="0" y="4763"/>
                      <a:pt x="8565" y="0"/>
                      <a:pt x="19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Google Shape;325;p25"/>
              <p:cNvSpPr/>
              <p:nvPr/>
            </p:nvSpPr>
            <p:spPr>
              <a:xfrm>
                <a:off x="22532955" y="-2166937"/>
                <a:ext cx="1619713" cy="2446020"/>
              </a:xfrm>
              <a:custGeom>
                <a:avLst/>
                <a:gdLst/>
                <a:ahLst/>
                <a:cxnLst/>
                <a:rect l="l" t="t" r="r" b="b"/>
                <a:pathLst>
                  <a:path w="1619713" h="2446020" extrusionOk="0">
                    <a:moveTo>
                      <a:pt x="30452" y="0"/>
                    </a:moveTo>
                    <a:lnTo>
                      <a:pt x="1589261" y="0"/>
                    </a:lnTo>
                    <a:cubicBezTo>
                      <a:pt x="1606391" y="0"/>
                      <a:pt x="1619714" y="7620"/>
                      <a:pt x="1619714" y="17145"/>
                    </a:cubicBezTo>
                    <a:lnTo>
                      <a:pt x="1619714" y="2428875"/>
                    </a:lnTo>
                    <a:cubicBezTo>
                      <a:pt x="1619714" y="2438400"/>
                      <a:pt x="1606391" y="2446020"/>
                      <a:pt x="1589261" y="2446020"/>
                    </a:cubicBezTo>
                    <a:lnTo>
                      <a:pt x="30452" y="2446020"/>
                    </a:lnTo>
                    <a:cubicBezTo>
                      <a:pt x="13325" y="2446020"/>
                      <a:pt x="0" y="2438400"/>
                      <a:pt x="0" y="2428875"/>
                    </a:cubicBezTo>
                    <a:lnTo>
                      <a:pt x="0" y="17145"/>
                    </a:lnTo>
                    <a:cubicBezTo>
                      <a:pt x="0" y="8572"/>
                      <a:pt x="14275" y="0"/>
                      <a:pt x="304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Google Shape;326;p25"/>
              <p:cNvSpPr/>
              <p:nvPr/>
            </p:nvSpPr>
            <p:spPr>
              <a:xfrm>
                <a:off x="23595952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7" name="Google Shape;327;p25"/>
              <p:cNvSpPr/>
              <p:nvPr/>
            </p:nvSpPr>
            <p:spPr>
              <a:xfrm>
                <a:off x="23167691" y="-199834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8" name="Google Shape;328;p25"/>
              <p:cNvSpPr/>
              <p:nvPr/>
            </p:nvSpPr>
            <p:spPr>
              <a:xfrm>
                <a:off x="22739447" y="-199834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9" name="Google Shape;329;p25"/>
              <p:cNvSpPr/>
              <p:nvPr/>
            </p:nvSpPr>
            <p:spPr>
              <a:xfrm>
                <a:off x="23595952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0" name="Google Shape;330;p25"/>
              <p:cNvSpPr/>
              <p:nvPr/>
            </p:nvSpPr>
            <p:spPr>
              <a:xfrm>
                <a:off x="23167691" y="-1559242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8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1" name="Google Shape;331;p25"/>
              <p:cNvSpPr/>
              <p:nvPr/>
            </p:nvSpPr>
            <p:spPr>
              <a:xfrm>
                <a:off x="22739447" y="-1559242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8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2" name="Google Shape;332;p25"/>
              <p:cNvSpPr/>
              <p:nvPr/>
            </p:nvSpPr>
            <p:spPr>
              <a:xfrm>
                <a:off x="23595952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3" name="Google Shape;333;p25"/>
              <p:cNvSpPr/>
              <p:nvPr/>
            </p:nvSpPr>
            <p:spPr>
              <a:xfrm>
                <a:off x="23167691" y="-1119187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4" name="Google Shape;334;p25"/>
              <p:cNvSpPr/>
              <p:nvPr/>
            </p:nvSpPr>
            <p:spPr>
              <a:xfrm>
                <a:off x="22739447" y="-1119187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5" name="Google Shape;335;p25"/>
              <p:cNvSpPr/>
              <p:nvPr/>
            </p:nvSpPr>
            <p:spPr>
              <a:xfrm>
                <a:off x="23595952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6" name="Google Shape;336;p25"/>
              <p:cNvSpPr/>
              <p:nvPr/>
            </p:nvSpPr>
            <p:spPr>
              <a:xfrm>
                <a:off x="23167691" y="-68008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9535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7" name="Google Shape;337;p25"/>
              <p:cNvSpPr/>
              <p:nvPr/>
            </p:nvSpPr>
            <p:spPr>
              <a:xfrm>
                <a:off x="22739447" y="-68008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9535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Google Shape;338;p25"/>
              <p:cNvSpPr/>
              <p:nvPr/>
            </p:nvSpPr>
            <p:spPr>
              <a:xfrm>
                <a:off x="23595952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Google Shape;339;p25"/>
              <p:cNvSpPr/>
              <p:nvPr/>
            </p:nvSpPr>
            <p:spPr>
              <a:xfrm>
                <a:off x="23167691" y="-240029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Google Shape;340;p25"/>
              <p:cNvSpPr/>
              <p:nvPr/>
            </p:nvSpPr>
            <p:spPr>
              <a:xfrm>
                <a:off x="22739447" y="-240029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1" name="Google Shape;341;p25"/>
              <p:cNvSpPr/>
              <p:nvPr/>
            </p:nvSpPr>
            <p:spPr>
              <a:xfrm>
                <a:off x="18216256" y="-2166937"/>
                <a:ext cx="1619714" cy="2446020"/>
              </a:xfrm>
              <a:custGeom>
                <a:avLst/>
                <a:gdLst/>
                <a:ahLst/>
                <a:cxnLst/>
                <a:rect l="l" t="t" r="r" b="b"/>
                <a:pathLst>
                  <a:path w="1619714" h="2446020" extrusionOk="0">
                    <a:moveTo>
                      <a:pt x="30454" y="0"/>
                    </a:moveTo>
                    <a:lnTo>
                      <a:pt x="1589261" y="0"/>
                    </a:lnTo>
                    <a:cubicBezTo>
                      <a:pt x="1606391" y="0"/>
                      <a:pt x="1619715" y="7620"/>
                      <a:pt x="1619715" y="17145"/>
                    </a:cubicBezTo>
                    <a:lnTo>
                      <a:pt x="1619715" y="2428875"/>
                    </a:lnTo>
                    <a:cubicBezTo>
                      <a:pt x="1619715" y="2438400"/>
                      <a:pt x="1606391" y="2446020"/>
                      <a:pt x="1589261" y="2446020"/>
                    </a:cubicBezTo>
                    <a:lnTo>
                      <a:pt x="30454" y="2446020"/>
                    </a:lnTo>
                    <a:cubicBezTo>
                      <a:pt x="13323" y="2446020"/>
                      <a:pt x="0" y="2438400"/>
                      <a:pt x="0" y="2428875"/>
                    </a:cubicBezTo>
                    <a:lnTo>
                      <a:pt x="0" y="17145"/>
                    </a:lnTo>
                    <a:cubicBezTo>
                      <a:pt x="0" y="8572"/>
                      <a:pt x="13323" y="0"/>
                      <a:pt x="30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2" name="Google Shape;342;p25"/>
              <p:cNvSpPr/>
              <p:nvPr/>
            </p:nvSpPr>
            <p:spPr>
              <a:xfrm>
                <a:off x="19278301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3" name="Google Shape;343;p25"/>
              <p:cNvSpPr/>
              <p:nvPr/>
            </p:nvSpPr>
            <p:spPr>
              <a:xfrm>
                <a:off x="18850057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4" name="Google Shape;344;p25"/>
              <p:cNvSpPr/>
              <p:nvPr/>
            </p:nvSpPr>
            <p:spPr>
              <a:xfrm>
                <a:off x="18421813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5" name="Google Shape;345;p25"/>
              <p:cNvSpPr/>
              <p:nvPr/>
            </p:nvSpPr>
            <p:spPr>
              <a:xfrm>
                <a:off x="19278301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6" name="Google Shape;346;p25"/>
              <p:cNvSpPr/>
              <p:nvPr/>
            </p:nvSpPr>
            <p:spPr>
              <a:xfrm>
                <a:off x="18850057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7" name="Google Shape;347;p25"/>
              <p:cNvSpPr/>
              <p:nvPr/>
            </p:nvSpPr>
            <p:spPr>
              <a:xfrm>
                <a:off x="18421813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8" name="Google Shape;348;p25"/>
              <p:cNvSpPr/>
              <p:nvPr/>
            </p:nvSpPr>
            <p:spPr>
              <a:xfrm>
                <a:off x="19278301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9" name="Google Shape;349;p25"/>
              <p:cNvSpPr/>
              <p:nvPr/>
            </p:nvSpPr>
            <p:spPr>
              <a:xfrm>
                <a:off x="18850057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0" name="Google Shape;350;p25"/>
              <p:cNvSpPr/>
              <p:nvPr/>
            </p:nvSpPr>
            <p:spPr>
              <a:xfrm>
                <a:off x="18421813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1" name="Google Shape;351;p25"/>
              <p:cNvSpPr/>
              <p:nvPr/>
            </p:nvSpPr>
            <p:spPr>
              <a:xfrm>
                <a:off x="19278301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2" name="Google Shape;352;p25"/>
              <p:cNvSpPr/>
              <p:nvPr/>
            </p:nvSpPr>
            <p:spPr>
              <a:xfrm>
                <a:off x="18850057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Google Shape;353;p25"/>
              <p:cNvSpPr/>
              <p:nvPr/>
            </p:nvSpPr>
            <p:spPr>
              <a:xfrm>
                <a:off x="18421813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Google Shape;354;p25"/>
              <p:cNvSpPr/>
              <p:nvPr/>
            </p:nvSpPr>
            <p:spPr>
              <a:xfrm>
                <a:off x="19278301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Google Shape;355;p25"/>
              <p:cNvSpPr/>
              <p:nvPr/>
            </p:nvSpPr>
            <p:spPr>
              <a:xfrm>
                <a:off x="18850057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6" name="Google Shape;356;p25"/>
              <p:cNvSpPr/>
              <p:nvPr/>
            </p:nvSpPr>
            <p:spPr>
              <a:xfrm>
                <a:off x="18421813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7" name="Google Shape;357;p25"/>
              <p:cNvSpPr/>
              <p:nvPr/>
            </p:nvSpPr>
            <p:spPr>
              <a:xfrm>
                <a:off x="20002510" y="-1954530"/>
                <a:ext cx="1478868" cy="2233612"/>
              </a:xfrm>
              <a:custGeom>
                <a:avLst/>
                <a:gdLst/>
                <a:ahLst/>
                <a:cxnLst/>
                <a:rect l="l" t="t" r="r" b="b"/>
                <a:pathLst>
                  <a:path w="1478868" h="2233612" extrusionOk="0">
                    <a:moveTo>
                      <a:pt x="27597" y="0"/>
                    </a:moveTo>
                    <a:lnTo>
                      <a:pt x="1451271" y="0"/>
                    </a:lnTo>
                    <a:cubicBezTo>
                      <a:pt x="1466498" y="0"/>
                      <a:pt x="1478868" y="6668"/>
                      <a:pt x="1478868" y="15240"/>
                    </a:cubicBezTo>
                    <a:lnTo>
                      <a:pt x="1478868" y="2218373"/>
                    </a:lnTo>
                    <a:cubicBezTo>
                      <a:pt x="1478868" y="2226945"/>
                      <a:pt x="1466498" y="2233613"/>
                      <a:pt x="1451271" y="2233613"/>
                    </a:cubicBezTo>
                    <a:lnTo>
                      <a:pt x="27597" y="2233613"/>
                    </a:lnTo>
                    <a:cubicBezTo>
                      <a:pt x="12371" y="2233613"/>
                      <a:pt x="0" y="2226945"/>
                      <a:pt x="0" y="2218373"/>
                    </a:cubicBezTo>
                    <a:lnTo>
                      <a:pt x="0" y="15240"/>
                    </a:lnTo>
                    <a:cubicBezTo>
                      <a:pt x="0" y="6668"/>
                      <a:pt x="12371" y="0"/>
                      <a:pt x="275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8" name="Google Shape;358;p25"/>
              <p:cNvSpPr/>
              <p:nvPr/>
            </p:nvSpPr>
            <p:spPr>
              <a:xfrm>
                <a:off x="20189985" y="-1801177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7"/>
                      <a:pt x="1067755" y="320993"/>
                      <a:pt x="1023027" y="320993"/>
                    </a:cubicBezTo>
                    <a:lnTo>
                      <a:pt x="939281" y="320993"/>
                    </a:lnTo>
                    <a:lnTo>
                      <a:pt x="865053" y="320993"/>
                    </a:lnTo>
                    <a:lnTo>
                      <a:pt x="781307" y="320993"/>
                    </a:lnTo>
                    <a:cubicBezTo>
                      <a:pt x="779404" y="320993"/>
                      <a:pt x="778453" y="320040"/>
                      <a:pt x="776549" y="320040"/>
                    </a:cubicBezTo>
                    <a:cubicBezTo>
                      <a:pt x="774646" y="320040"/>
                      <a:pt x="773695" y="320993"/>
                      <a:pt x="771791" y="320993"/>
                    </a:cubicBezTo>
                    <a:lnTo>
                      <a:pt x="631898" y="320993"/>
                    </a:lnTo>
                    <a:lnTo>
                      <a:pt x="612865" y="320993"/>
                    </a:lnTo>
                    <a:lnTo>
                      <a:pt x="492004" y="320993"/>
                    </a:lnTo>
                    <a:lnTo>
                      <a:pt x="472971" y="320993"/>
                    </a:lnTo>
                    <a:lnTo>
                      <a:pt x="379710" y="320993"/>
                    </a:lnTo>
                    <a:lnTo>
                      <a:pt x="333079" y="320993"/>
                    </a:lnTo>
                    <a:lnTo>
                      <a:pt x="239816" y="320993"/>
                    </a:lnTo>
                    <a:lnTo>
                      <a:pt x="220783" y="320993"/>
                    </a:lnTo>
                    <a:lnTo>
                      <a:pt x="80891" y="320993"/>
                    </a:lnTo>
                    <a:cubicBezTo>
                      <a:pt x="36163" y="320993"/>
                      <a:pt x="0" y="284797"/>
                      <a:pt x="0" y="240030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9" name="Google Shape;359;p25"/>
              <p:cNvSpPr/>
              <p:nvPr/>
            </p:nvSpPr>
            <p:spPr>
              <a:xfrm>
                <a:off x="20189985" y="-1400175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7"/>
                      <a:pt x="1067755" y="320992"/>
                      <a:pt x="1023027" y="320992"/>
                    </a:cubicBezTo>
                    <a:lnTo>
                      <a:pt x="939281" y="320992"/>
                    </a:lnTo>
                    <a:lnTo>
                      <a:pt x="865053" y="320992"/>
                    </a:lnTo>
                    <a:lnTo>
                      <a:pt x="781307" y="320992"/>
                    </a:lnTo>
                    <a:cubicBezTo>
                      <a:pt x="779404" y="320992"/>
                      <a:pt x="778453" y="320040"/>
                      <a:pt x="776549" y="320040"/>
                    </a:cubicBezTo>
                    <a:cubicBezTo>
                      <a:pt x="774646" y="320040"/>
                      <a:pt x="773695" y="320992"/>
                      <a:pt x="771791" y="320992"/>
                    </a:cubicBezTo>
                    <a:lnTo>
                      <a:pt x="631898" y="320992"/>
                    </a:lnTo>
                    <a:lnTo>
                      <a:pt x="612865" y="320992"/>
                    </a:lnTo>
                    <a:lnTo>
                      <a:pt x="492004" y="320992"/>
                    </a:lnTo>
                    <a:lnTo>
                      <a:pt x="472971" y="320992"/>
                    </a:lnTo>
                    <a:lnTo>
                      <a:pt x="379710" y="320992"/>
                    </a:lnTo>
                    <a:lnTo>
                      <a:pt x="333079" y="320992"/>
                    </a:lnTo>
                    <a:lnTo>
                      <a:pt x="239816" y="320992"/>
                    </a:lnTo>
                    <a:lnTo>
                      <a:pt x="220783" y="320992"/>
                    </a:lnTo>
                    <a:lnTo>
                      <a:pt x="80891" y="320992"/>
                    </a:lnTo>
                    <a:cubicBezTo>
                      <a:pt x="36163" y="320992"/>
                      <a:pt x="0" y="284797"/>
                      <a:pt x="0" y="240030"/>
                    </a:cubicBezTo>
                    <a:lnTo>
                      <a:pt x="0" y="80963"/>
                    </a:lnTo>
                    <a:cubicBezTo>
                      <a:pt x="0" y="37147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0" name="Google Shape;360;p25"/>
              <p:cNvSpPr/>
              <p:nvPr/>
            </p:nvSpPr>
            <p:spPr>
              <a:xfrm>
                <a:off x="20189985" y="-998220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8"/>
                      <a:pt x="1067755" y="320992"/>
                      <a:pt x="1023027" y="320992"/>
                    </a:cubicBezTo>
                    <a:lnTo>
                      <a:pt x="939281" y="320992"/>
                    </a:lnTo>
                    <a:lnTo>
                      <a:pt x="865053" y="320992"/>
                    </a:lnTo>
                    <a:lnTo>
                      <a:pt x="781307" y="320992"/>
                    </a:lnTo>
                    <a:cubicBezTo>
                      <a:pt x="779404" y="320992"/>
                      <a:pt x="778453" y="320040"/>
                      <a:pt x="776549" y="320040"/>
                    </a:cubicBezTo>
                    <a:cubicBezTo>
                      <a:pt x="774646" y="320040"/>
                      <a:pt x="773695" y="320992"/>
                      <a:pt x="771791" y="320992"/>
                    </a:cubicBezTo>
                    <a:lnTo>
                      <a:pt x="631898" y="320992"/>
                    </a:lnTo>
                    <a:lnTo>
                      <a:pt x="612865" y="320992"/>
                    </a:lnTo>
                    <a:lnTo>
                      <a:pt x="492004" y="320992"/>
                    </a:lnTo>
                    <a:lnTo>
                      <a:pt x="472971" y="320992"/>
                    </a:lnTo>
                    <a:lnTo>
                      <a:pt x="379710" y="320992"/>
                    </a:lnTo>
                    <a:lnTo>
                      <a:pt x="333079" y="320992"/>
                    </a:lnTo>
                    <a:lnTo>
                      <a:pt x="239816" y="320992"/>
                    </a:lnTo>
                    <a:lnTo>
                      <a:pt x="220783" y="320992"/>
                    </a:lnTo>
                    <a:lnTo>
                      <a:pt x="80891" y="320992"/>
                    </a:lnTo>
                    <a:cubicBezTo>
                      <a:pt x="36163" y="320992"/>
                      <a:pt x="0" y="284798"/>
                      <a:pt x="0" y="240030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1" name="Google Shape;361;p25"/>
              <p:cNvSpPr/>
              <p:nvPr/>
            </p:nvSpPr>
            <p:spPr>
              <a:xfrm>
                <a:off x="20189985" y="-596265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8"/>
                      <a:pt x="1067755" y="320993"/>
                      <a:pt x="1023027" y="320993"/>
                    </a:cubicBezTo>
                    <a:lnTo>
                      <a:pt x="939281" y="320993"/>
                    </a:lnTo>
                    <a:lnTo>
                      <a:pt x="865053" y="320993"/>
                    </a:lnTo>
                    <a:lnTo>
                      <a:pt x="781307" y="320993"/>
                    </a:lnTo>
                    <a:cubicBezTo>
                      <a:pt x="779404" y="320993"/>
                      <a:pt x="778453" y="320040"/>
                      <a:pt x="776549" y="320040"/>
                    </a:cubicBezTo>
                    <a:cubicBezTo>
                      <a:pt x="774646" y="320040"/>
                      <a:pt x="773695" y="320993"/>
                      <a:pt x="771791" y="320993"/>
                    </a:cubicBezTo>
                    <a:lnTo>
                      <a:pt x="631898" y="320993"/>
                    </a:lnTo>
                    <a:lnTo>
                      <a:pt x="612865" y="320993"/>
                    </a:lnTo>
                    <a:lnTo>
                      <a:pt x="492004" y="320993"/>
                    </a:lnTo>
                    <a:lnTo>
                      <a:pt x="472971" y="320993"/>
                    </a:lnTo>
                    <a:lnTo>
                      <a:pt x="379710" y="320993"/>
                    </a:lnTo>
                    <a:lnTo>
                      <a:pt x="333079" y="320993"/>
                    </a:lnTo>
                    <a:lnTo>
                      <a:pt x="239816" y="320993"/>
                    </a:lnTo>
                    <a:lnTo>
                      <a:pt x="220783" y="320993"/>
                    </a:lnTo>
                    <a:lnTo>
                      <a:pt x="80891" y="320993"/>
                    </a:lnTo>
                    <a:cubicBezTo>
                      <a:pt x="36163" y="320993"/>
                      <a:pt x="0" y="284798"/>
                      <a:pt x="0" y="240030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2" name="Google Shape;362;p25"/>
              <p:cNvSpPr/>
              <p:nvPr/>
            </p:nvSpPr>
            <p:spPr>
              <a:xfrm>
                <a:off x="20189985" y="-195262"/>
                <a:ext cx="1103917" cy="320039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039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39077"/>
                    </a:lnTo>
                    <a:cubicBezTo>
                      <a:pt x="1103918" y="283845"/>
                      <a:pt x="1067755" y="320040"/>
                      <a:pt x="1023027" y="320040"/>
                    </a:cubicBezTo>
                    <a:lnTo>
                      <a:pt x="939281" y="320040"/>
                    </a:lnTo>
                    <a:lnTo>
                      <a:pt x="865053" y="320040"/>
                    </a:lnTo>
                    <a:lnTo>
                      <a:pt x="781307" y="320040"/>
                    </a:lnTo>
                    <a:cubicBezTo>
                      <a:pt x="779404" y="320040"/>
                      <a:pt x="778453" y="319088"/>
                      <a:pt x="776549" y="319088"/>
                    </a:cubicBezTo>
                    <a:cubicBezTo>
                      <a:pt x="774646" y="319088"/>
                      <a:pt x="773695" y="320040"/>
                      <a:pt x="771791" y="320040"/>
                    </a:cubicBezTo>
                    <a:lnTo>
                      <a:pt x="631898" y="320040"/>
                    </a:lnTo>
                    <a:lnTo>
                      <a:pt x="612865" y="320040"/>
                    </a:lnTo>
                    <a:lnTo>
                      <a:pt x="492004" y="320040"/>
                    </a:lnTo>
                    <a:lnTo>
                      <a:pt x="472971" y="320040"/>
                    </a:lnTo>
                    <a:lnTo>
                      <a:pt x="379710" y="320040"/>
                    </a:lnTo>
                    <a:lnTo>
                      <a:pt x="333079" y="320040"/>
                    </a:lnTo>
                    <a:lnTo>
                      <a:pt x="239816" y="320040"/>
                    </a:lnTo>
                    <a:lnTo>
                      <a:pt x="220783" y="320040"/>
                    </a:lnTo>
                    <a:lnTo>
                      <a:pt x="80891" y="320040"/>
                    </a:lnTo>
                    <a:cubicBezTo>
                      <a:pt x="36163" y="320040"/>
                      <a:pt x="0" y="283845"/>
                      <a:pt x="0" y="239077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63" name="Google Shape;363;p25"/>
              <p:cNvGrpSpPr/>
              <p:nvPr/>
            </p:nvGrpSpPr>
            <p:grpSpPr>
              <a:xfrm>
                <a:off x="19203612" y="-784730"/>
                <a:ext cx="895800" cy="1120077"/>
                <a:chOff x="19203612" y="-784730"/>
                <a:chExt cx="895800" cy="1120077"/>
              </a:xfrm>
            </p:grpSpPr>
            <p:sp>
              <p:nvSpPr>
                <p:cNvPr id="364" name="Google Shape;364;p25"/>
                <p:cNvSpPr/>
                <p:nvPr/>
              </p:nvSpPr>
              <p:spPr>
                <a:xfrm>
                  <a:off x="19568537" y="-219141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9" y="77219"/>
                      </a:moveTo>
                      <a:cubicBezTo>
                        <a:pt x="3825" y="210569"/>
                        <a:pt x="1922" y="343919"/>
                        <a:pt x="18" y="477269"/>
                      </a:cubicBezTo>
                      <a:cubicBezTo>
                        <a:pt x="-934" y="517275"/>
                        <a:pt x="36181" y="556327"/>
                        <a:pt x="77103" y="554422"/>
                      </a:cubicBezTo>
                      <a:cubicBezTo>
                        <a:pt x="118975" y="552517"/>
                        <a:pt x="153235" y="520132"/>
                        <a:pt x="154186" y="477269"/>
                      </a:cubicBezTo>
                      <a:cubicBezTo>
                        <a:pt x="156089" y="343919"/>
                        <a:pt x="157993" y="210569"/>
                        <a:pt x="159896" y="77219"/>
                      </a:cubicBezTo>
                      <a:cubicBezTo>
                        <a:pt x="160848" y="37214"/>
                        <a:pt x="123733" y="-1838"/>
                        <a:pt x="82812" y="67"/>
                      </a:cubicBezTo>
                      <a:cubicBezTo>
                        <a:pt x="39988" y="1972"/>
                        <a:pt x="5729" y="34357"/>
                        <a:pt x="5729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5" name="Google Shape;365;p25"/>
                <p:cNvSpPr/>
                <p:nvPr/>
              </p:nvSpPr>
              <p:spPr>
                <a:xfrm>
                  <a:off x="19203612" y="-784730"/>
                  <a:ext cx="895800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00" h="925780" extrusionOk="0">
                      <a:moveTo>
                        <a:pt x="879789" y="507553"/>
                      </a:moveTo>
                      <a:cubicBezTo>
                        <a:pt x="844577" y="414208"/>
                        <a:pt x="764638" y="338961"/>
                        <a:pt x="666618" y="316101"/>
                      </a:cubicBezTo>
                      <a:cubicBezTo>
                        <a:pt x="666618" y="316101"/>
                        <a:pt x="666618" y="316101"/>
                        <a:pt x="666618" y="316101"/>
                      </a:cubicBezTo>
                      <a:cubicBezTo>
                        <a:pt x="696119" y="234186"/>
                        <a:pt x="685652" y="137983"/>
                        <a:pt x="612374" y="66546"/>
                      </a:cubicBezTo>
                      <a:cubicBezTo>
                        <a:pt x="598099" y="53211"/>
                        <a:pt x="582872" y="41781"/>
                        <a:pt x="565743" y="32256"/>
                      </a:cubicBezTo>
                      <a:cubicBezTo>
                        <a:pt x="495321" y="-7749"/>
                        <a:pt x="404914" y="-11559"/>
                        <a:pt x="332588" y="26541"/>
                      </a:cubicBezTo>
                      <a:cubicBezTo>
                        <a:pt x="248842" y="71308"/>
                        <a:pt x="197453" y="169416"/>
                        <a:pt x="206018" y="263713"/>
                      </a:cubicBezTo>
                      <a:cubicBezTo>
                        <a:pt x="152726" y="281811"/>
                        <a:pt x="104192" y="314196"/>
                        <a:pt x="67077" y="359916"/>
                      </a:cubicBezTo>
                      <a:cubicBezTo>
                        <a:pt x="-2394" y="446593"/>
                        <a:pt x="-19523" y="568513"/>
                        <a:pt x="23301" y="671383"/>
                      </a:cubicBezTo>
                      <a:cubicBezTo>
                        <a:pt x="67077" y="777111"/>
                        <a:pt x="169855" y="850453"/>
                        <a:pt x="285006" y="857121"/>
                      </a:cubicBezTo>
                      <a:cubicBezTo>
                        <a:pt x="323072" y="859026"/>
                        <a:pt x="362089" y="852358"/>
                        <a:pt x="397300" y="838071"/>
                      </a:cubicBezTo>
                      <a:cubicBezTo>
                        <a:pt x="399204" y="840928"/>
                        <a:pt x="401107" y="843786"/>
                        <a:pt x="403010" y="846643"/>
                      </a:cubicBezTo>
                      <a:cubicBezTo>
                        <a:pt x="436318" y="890458"/>
                        <a:pt x="484853" y="916176"/>
                        <a:pt x="539097" y="923796"/>
                      </a:cubicBezTo>
                      <a:cubicBezTo>
                        <a:pt x="647585" y="938083"/>
                        <a:pt x="754170" y="873313"/>
                        <a:pt x="819834" y="791398"/>
                      </a:cubicBezTo>
                      <a:cubicBezTo>
                        <a:pt x="886450" y="711388"/>
                        <a:pt x="916903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6" name="Google Shape;366;p25"/>
                <p:cNvSpPr/>
                <p:nvPr/>
              </p:nvSpPr>
              <p:spPr>
                <a:xfrm>
                  <a:off x="19419146" y="-612457"/>
                  <a:ext cx="679363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363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20" y="47625"/>
                        <a:pt x="459649" y="0"/>
                      </a:cubicBezTo>
                      <a:cubicBezTo>
                        <a:pt x="309287" y="225742"/>
                        <a:pt x="153216" y="446723"/>
                        <a:pt x="0" y="670560"/>
                      </a:cubicBezTo>
                      <a:cubicBezTo>
                        <a:pt x="22840" y="677228"/>
                        <a:pt x="46631" y="682943"/>
                        <a:pt x="70423" y="683895"/>
                      </a:cubicBezTo>
                      <a:cubicBezTo>
                        <a:pt x="108489" y="685800"/>
                        <a:pt x="147506" y="679133"/>
                        <a:pt x="182717" y="664845"/>
                      </a:cubicBezTo>
                      <a:cubicBezTo>
                        <a:pt x="184621" y="667703"/>
                        <a:pt x="186524" y="670560"/>
                        <a:pt x="188428" y="673418"/>
                      </a:cubicBezTo>
                      <a:cubicBezTo>
                        <a:pt x="221736" y="717233"/>
                        <a:pt x="270270" y="742950"/>
                        <a:pt x="324514" y="750570"/>
                      </a:cubicBezTo>
                      <a:cubicBezTo>
                        <a:pt x="433002" y="764858"/>
                        <a:pt x="539587" y="700088"/>
                        <a:pt x="605251" y="618173"/>
                      </a:cubicBezTo>
                      <a:cubicBezTo>
                        <a:pt x="669964" y="538163"/>
                        <a:pt x="700417" y="434340"/>
                        <a:pt x="663302" y="334328"/>
                      </a:cubicBezTo>
                      <a:cubicBezTo>
                        <a:pt x="629994" y="241935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67" name="Google Shape;367;p25"/>
              <p:cNvGrpSpPr/>
              <p:nvPr/>
            </p:nvGrpSpPr>
            <p:grpSpPr>
              <a:xfrm>
                <a:off x="21832078" y="-784730"/>
                <a:ext cx="895825" cy="1120077"/>
                <a:chOff x="21832078" y="-784730"/>
                <a:chExt cx="895825" cy="1120077"/>
              </a:xfrm>
            </p:grpSpPr>
            <p:sp>
              <p:nvSpPr>
                <p:cNvPr id="368" name="Google Shape;368;p25"/>
                <p:cNvSpPr/>
                <p:nvPr/>
              </p:nvSpPr>
              <p:spPr>
                <a:xfrm>
                  <a:off x="22196053" y="-219141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6" y="77219"/>
                      </a:moveTo>
                      <a:cubicBezTo>
                        <a:pt x="3824" y="210569"/>
                        <a:pt x="1921" y="343919"/>
                        <a:pt x="18" y="477269"/>
                      </a:cubicBezTo>
                      <a:cubicBezTo>
                        <a:pt x="-935" y="517275"/>
                        <a:pt x="36181" y="556327"/>
                        <a:pt x="77100" y="554422"/>
                      </a:cubicBezTo>
                      <a:cubicBezTo>
                        <a:pt x="118975" y="552517"/>
                        <a:pt x="153233" y="520132"/>
                        <a:pt x="154185" y="477269"/>
                      </a:cubicBezTo>
                      <a:cubicBezTo>
                        <a:pt x="156088" y="343919"/>
                        <a:pt x="157991" y="210569"/>
                        <a:pt x="159896" y="77219"/>
                      </a:cubicBezTo>
                      <a:cubicBezTo>
                        <a:pt x="160846" y="37214"/>
                        <a:pt x="123733" y="-1838"/>
                        <a:pt x="82811" y="67"/>
                      </a:cubicBezTo>
                      <a:cubicBezTo>
                        <a:pt x="40940" y="1972"/>
                        <a:pt x="6679" y="34357"/>
                        <a:pt x="5726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69" name="Google Shape;369;p25"/>
                <p:cNvSpPr/>
                <p:nvPr/>
              </p:nvSpPr>
              <p:spPr>
                <a:xfrm>
                  <a:off x="21832078" y="-784730"/>
                  <a:ext cx="895825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5" h="925780" extrusionOk="0">
                      <a:moveTo>
                        <a:pt x="879789" y="507553"/>
                      </a:moveTo>
                      <a:cubicBezTo>
                        <a:pt x="844578" y="414208"/>
                        <a:pt x="764638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19" y="234186"/>
                        <a:pt x="685652" y="137983"/>
                        <a:pt x="612373" y="66546"/>
                      </a:cubicBezTo>
                      <a:cubicBezTo>
                        <a:pt x="598098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2" y="71308"/>
                        <a:pt x="197454" y="169416"/>
                        <a:pt x="206018" y="263713"/>
                      </a:cubicBezTo>
                      <a:cubicBezTo>
                        <a:pt x="152725" y="281811"/>
                        <a:pt x="104191" y="314196"/>
                        <a:pt x="67077" y="359916"/>
                      </a:cubicBezTo>
                      <a:cubicBezTo>
                        <a:pt x="-2393" y="446593"/>
                        <a:pt x="-19524" y="568513"/>
                        <a:pt x="23301" y="671383"/>
                      </a:cubicBezTo>
                      <a:cubicBezTo>
                        <a:pt x="67077" y="777111"/>
                        <a:pt x="169856" y="850453"/>
                        <a:pt x="285005" y="857121"/>
                      </a:cubicBezTo>
                      <a:cubicBezTo>
                        <a:pt x="323072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7" y="843786"/>
                        <a:pt x="403009" y="846643"/>
                      </a:cubicBezTo>
                      <a:cubicBezTo>
                        <a:pt x="436317" y="890458"/>
                        <a:pt x="484853" y="916176"/>
                        <a:pt x="540049" y="923796"/>
                      </a:cubicBezTo>
                      <a:cubicBezTo>
                        <a:pt x="648537" y="938083"/>
                        <a:pt x="755121" y="873313"/>
                        <a:pt x="820787" y="791398"/>
                      </a:cubicBezTo>
                      <a:cubicBezTo>
                        <a:pt x="886450" y="711388"/>
                        <a:pt x="916902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0" name="Google Shape;370;p25"/>
                <p:cNvSpPr/>
                <p:nvPr/>
              </p:nvSpPr>
              <p:spPr>
                <a:xfrm>
                  <a:off x="22046662" y="-612457"/>
                  <a:ext cx="680314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4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19" y="47625"/>
                        <a:pt x="459647" y="0"/>
                      </a:cubicBezTo>
                      <a:cubicBezTo>
                        <a:pt x="309287" y="225742"/>
                        <a:pt x="153215" y="446723"/>
                        <a:pt x="0" y="670560"/>
                      </a:cubicBezTo>
                      <a:cubicBezTo>
                        <a:pt x="22839" y="677228"/>
                        <a:pt x="46630" y="682943"/>
                        <a:pt x="70421" y="683895"/>
                      </a:cubicBezTo>
                      <a:cubicBezTo>
                        <a:pt x="108488" y="685800"/>
                        <a:pt x="147506" y="679133"/>
                        <a:pt x="182717" y="664845"/>
                      </a:cubicBezTo>
                      <a:cubicBezTo>
                        <a:pt x="184620" y="667703"/>
                        <a:pt x="186523" y="670560"/>
                        <a:pt x="188426" y="673418"/>
                      </a:cubicBezTo>
                      <a:cubicBezTo>
                        <a:pt x="221733" y="717233"/>
                        <a:pt x="270269" y="742950"/>
                        <a:pt x="325465" y="750570"/>
                      </a:cubicBezTo>
                      <a:cubicBezTo>
                        <a:pt x="433953" y="764858"/>
                        <a:pt x="540537" y="700088"/>
                        <a:pt x="606203" y="618173"/>
                      </a:cubicBezTo>
                      <a:cubicBezTo>
                        <a:pt x="670916" y="538163"/>
                        <a:pt x="701368" y="434340"/>
                        <a:pt x="664252" y="334328"/>
                      </a:cubicBezTo>
                      <a:cubicBezTo>
                        <a:pt x="629994" y="241935"/>
                        <a:pt x="550054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71" name="Google Shape;371;p25"/>
              <p:cNvGrpSpPr/>
              <p:nvPr/>
            </p:nvGrpSpPr>
            <p:grpSpPr>
              <a:xfrm>
                <a:off x="23708738" y="-784730"/>
                <a:ext cx="895850" cy="1120077"/>
                <a:chOff x="23708738" y="-784730"/>
                <a:chExt cx="895850" cy="1120077"/>
              </a:xfrm>
            </p:grpSpPr>
            <p:sp>
              <p:nvSpPr>
                <p:cNvPr id="372" name="Google Shape;372;p25"/>
                <p:cNvSpPr/>
                <p:nvPr/>
              </p:nvSpPr>
              <p:spPr>
                <a:xfrm>
                  <a:off x="24073666" y="-219141"/>
                  <a:ext cx="159911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1" h="554488" extrusionOk="0">
                      <a:moveTo>
                        <a:pt x="5726" y="77219"/>
                      </a:moveTo>
                      <a:cubicBezTo>
                        <a:pt x="3824" y="210569"/>
                        <a:pt x="1921" y="343919"/>
                        <a:pt x="18" y="477269"/>
                      </a:cubicBezTo>
                      <a:cubicBezTo>
                        <a:pt x="-935" y="517275"/>
                        <a:pt x="36179" y="556327"/>
                        <a:pt x="77100" y="554422"/>
                      </a:cubicBezTo>
                      <a:cubicBezTo>
                        <a:pt x="118975" y="552517"/>
                        <a:pt x="153233" y="520132"/>
                        <a:pt x="154185" y="477269"/>
                      </a:cubicBezTo>
                      <a:cubicBezTo>
                        <a:pt x="156088" y="343919"/>
                        <a:pt x="157991" y="210569"/>
                        <a:pt x="159894" y="77219"/>
                      </a:cubicBezTo>
                      <a:cubicBezTo>
                        <a:pt x="160846" y="37214"/>
                        <a:pt x="123733" y="-1838"/>
                        <a:pt x="82811" y="67"/>
                      </a:cubicBezTo>
                      <a:cubicBezTo>
                        <a:pt x="39987" y="1972"/>
                        <a:pt x="5726" y="34357"/>
                        <a:pt x="5726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3" name="Google Shape;373;p25"/>
                <p:cNvSpPr/>
                <p:nvPr/>
              </p:nvSpPr>
              <p:spPr>
                <a:xfrm>
                  <a:off x="23708738" y="-784730"/>
                  <a:ext cx="895826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6" h="925780" extrusionOk="0">
                      <a:moveTo>
                        <a:pt x="879789" y="507553"/>
                      </a:moveTo>
                      <a:cubicBezTo>
                        <a:pt x="844578" y="414208"/>
                        <a:pt x="764640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19" y="234186"/>
                        <a:pt x="685652" y="137983"/>
                        <a:pt x="612375" y="66546"/>
                      </a:cubicBezTo>
                      <a:cubicBezTo>
                        <a:pt x="598101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2" y="71308"/>
                        <a:pt x="197454" y="169416"/>
                        <a:pt x="206018" y="263713"/>
                      </a:cubicBezTo>
                      <a:cubicBezTo>
                        <a:pt x="152726" y="281811"/>
                        <a:pt x="104191" y="314196"/>
                        <a:pt x="67078" y="359916"/>
                      </a:cubicBezTo>
                      <a:cubicBezTo>
                        <a:pt x="-2394" y="446593"/>
                        <a:pt x="-19524" y="568513"/>
                        <a:pt x="23301" y="671383"/>
                      </a:cubicBezTo>
                      <a:cubicBezTo>
                        <a:pt x="67078" y="777111"/>
                        <a:pt x="169857" y="850453"/>
                        <a:pt x="285005" y="857121"/>
                      </a:cubicBezTo>
                      <a:cubicBezTo>
                        <a:pt x="323071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7" y="843786"/>
                        <a:pt x="403012" y="846643"/>
                      </a:cubicBezTo>
                      <a:cubicBezTo>
                        <a:pt x="436320" y="890458"/>
                        <a:pt x="484853" y="916176"/>
                        <a:pt x="540049" y="923796"/>
                      </a:cubicBezTo>
                      <a:cubicBezTo>
                        <a:pt x="648536" y="938083"/>
                        <a:pt x="755123" y="873313"/>
                        <a:pt x="820787" y="791398"/>
                      </a:cubicBezTo>
                      <a:cubicBezTo>
                        <a:pt x="886450" y="711388"/>
                        <a:pt x="916905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74" name="Google Shape;374;p25"/>
                <p:cNvSpPr/>
                <p:nvPr/>
              </p:nvSpPr>
              <p:spPr>
                <a:xfrm>
                  <a:off x="23924272" y="-612457"/>
                  <a:ext cx="680316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6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5" y="98108"/>
                        <a:pt x="472021" y="47625"/>
                        <a:pt x="459649" y="0"/>
                      </a:cubicBezTo>
                      <a:cubicBezTo>
                        <a:pt x="309287" y="225742"/>
                        <a:pt x="153217" y="446723"/>
                        <a:pt x="0" y="670560"/>
                      </a:cubicBezTo>
                      <a:cubicBezTo>
                        <a:pt x="22841" y="677228"/>
                        <a:pt x="46632" y="682943"/>
                        <a:pt x="70424" y="683895"/>
                      </a:cubicBezTo>
                      <a:cubicBezTo>
                        <a:pt x="108490" y="685800"/>
                        <a:pt x="147506" y="679133"/>
                        <a:pt x="182719" y="664845"/>
                      </a:cubicBezTo>
                      <a:cubicBezTo>
                        <a:pt x="184622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71" y="742950"/>
                        <a:pt x="325467" y="750570"/>
                      </a:cubicBezTo>
                      <a:cubicBezTo>
                        <a:pt x="433955" y="764858"/>
                        <a:pt x="540540" y="700088"/>
                        <a:pt x="606205" y="618173"/>
                      </a:cubicBezTo>
                      <a:cubicBezTo>
                        <a:pt x="670916" y="538163"/>
                        <a:pt x="701370" y="434340"/>
                        <a:pt x="664255" y="334328"/>
                      </a:cubicBezTo>
                      <a:cubicBezTo>
                        <a:pt x="629996" y="241935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375" name="Google Shape;375;p25"/>
              <p:cNvSpPr/>
              <p:nvPr/>
            </p:nvSpPr>
            <p:spPr>
              <a:xfrm>
                <a:off x="19119375" y="70381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10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6" name="Google Shape;376;p25"/>
              <p:cNvSpPr/>
              <p:nvPr/>
            </p:nvSpPr>
            <p:spPr>
              <a:xfrm>
                <a:off x="19495278" y="98575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6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7" name="Google Shape;377;p25"/>
              <p:cNvSpPr/>
              <p:nvPr/>
            </p:nvSpPr>
            <p:spPr>
              <a:xfrm>
                <a:off x="23155338" y="98575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7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8" name="Google Shape;378;p25"/>
              <p:cNvSpPr/>
              <p:nvPr/>
            </p:nvSpPr>
            <p:spPr>
              <a:xfrm>
                <a:off x="23811979" y="70381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7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09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9" name="Google Shape;379;p25"/>
              <p:cNvSpPr/>
              <p:nvPr/>
            </p:nvSpPr>
            <p:spPr>
              <a:xfrm>
                <a:off x="21090249" y="79716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4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9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0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0" name="Google Shape;380;p25"/>
              <p:cNvSpPr/>
              <p:nvPr/>
            </p:nvSpPr>
            <p:spPr>
              <a:xfrm>
                <a:off x="20621085" y="891457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4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69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0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1" name="Google Shape;381;p25"/>
              <p:cNvSpPr/>
              <p:nvPr/>
            </p:nvSpPr>
            <p:spPr>
              <a:xfrm>
                <a:off x="22217007" y="98575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Google Shape;382;p25"/>
              <p:cNvSpPr/>
              <p:nvPr/>
            </p:nvSpPr>
            <p:spPr>
              <a:xfrm>
                <a:off x="21747841" y="1173397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4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9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6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Google Shape;383;p25"/>
              <p:cNvSpPr/>
              <p:nvPr/>
            </p:nvSpPr>
            <p:spPr>
              <a:xfrm>
                <a:off x="18837686" y="79716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4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69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0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Google Shape;384;p25"/>
              <p:cNvSpPr/>
              <p:nvPr/>
            </p:nvSpPr>
            <p:spPr>
              <a:xfrm>
                <a:off x="22967861" y="79716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5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20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8" y="1987"/>
                      <a:pt x="4758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5" name="Google Shape;385;p25"/>
            <p:cNvGrpSpPr/>
            <p:nvPr/>
          </p:nvGrpSpPr>
          <p:grpSpPr>
            <a:xfrm>
              <a:off x="7823158" y="1751951"/>
              <a:ext cx="1005434" cy="649151"/>
              <a:chOff x="25739076" y="-4373404"/>
              <a:chExt cx="7130737" cy="4603909"/>
            </a:xfrm>
          </p:grpSpPr>
          <p:sp>
            <p:nvSpPr>
              <p:cNvPr id="386" name="Google Shape;386;p25"/>
              <p:cNvSpPr/>
              <p:nvPr/>
            </p:nvSpPr>
            <p:spPr>
              <a:xfrm>
                <a:off x="25739076" y="-2668905"/>
                <a:ext cx="7129786" cy="2899410"/>
              </a:xfrm>
              <a:custGeom>
                <a:avLst/>
                <a:gdLst/>
                <a:ahLst/>
                <a:cxnLst/>
                <a:rect l="l" t="t" r="r" b="b"/>
                <a:pathLst>
                  <a:path w="7129786" h="2899410" extrusionOk="0">
                    <a:moveTo>
                      <a:pt x="7129787" y="1449705"/>
                    </a:moveTo>
                    <a:cubicBezTo>
                      <a:pt x="7129787" y="2250355"/>
                      <a:pt x="5533731" y="2899410"/>
                      <a:pt x="3564893" y="2899410"/>
                    </a:cubicBezTo>
                    <a:cubicBezTo>
                      <a:pt x="1596056" y="2899410"/>
                      <a:pt x="-1" y="2250355"/>
                      <a:pt x="-1" y="1449705"/>
                    </a:cubicBezTo>
                    <a:cubicBezTo>
                      <a:pt x="-1" y="649055"/>
                      <a:pt x="1596056" y="0"/>
                      <a:pt x="3564893" y="0"/>
                    </a:cubicBezTo>
                    <a:cubicBezTo>
                      <a:pt x="5533731" y="0"/>
                      <a:pt x="7129787" y="649055"/>
                      <a:pt x="7129787" y="1449705"/>
                    </a:cubicBezTo>
                    <a:close/>
                  </a:path>
                </a:pathLst>
              </a:custGeom>
              <a:solidFill>
                <a:srgbClr val="A2BA32">
                  <a:alpha val="594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7" name="Google Shape;387;p25"/>
              <p:cNvSpPr/>
              <p:nvPr/>
            </p:nvSpPr>
            <p:spPr>
              <a:xfrm>
                <a:off x="25765165" y="-4373404"/>
                <a:ext cx="4714098" cy="3002142"/>
              </a:xfrm>
              <a:custGeom>
                <a:avLst/>
                <a:gdLst/>
                <a:ahLst/>
                <a:cxnLst/>
                <a:rect l="l" t="t" r="r" b="b"/>
                <a:pathLst>
                  <a:path w="4714098" h="3002142" extrusionOk="0">
                    <a:moveTo>
                      <a:pt x="4713146" y="2871312"/>
                    </a:moveTo>
                    <a:cubicBezTo>
                      <a:pt x="4714096" y="2865597"/>
                      <a:pt x="4714096" y="2859882"/>
                      <a:pt x="4714096" y="2853215"/>
                    </a:cubicBezTo>
                    <a:cubicBezTo>
                      <a:pt x="4715049" y="2650332"/>
                      <a:pt x="4449536" y="2471262"/>
                      <a:pt x="4333435" y="2365535"/>
                    </a:cubicBezTo>
                    <a:cubicBezTo>
                      <a:pt x="4243028" y="2283620"/>
                      <a:pt x="4170703" y="2189322"/>
                      <a:pt x="4102182" y="2083595"/>
                    </a:cubicBezTo>
                    <a:cubicBezTo>
                      <a:pt x="4035567" y="1980724"/>
                      <a:pt x="3968951" y="1875949"/>
                      <a:pt x="3878544" y="1798797"/>
                    </a:cubicBezTo>
                    <a:cubicBezTo>
                      <a:pt x="3789089" y="1722597"/>
                      <a:pt x="3675843" y="1683545"/>
                      <a:pt x="3594000" y="1594010"/>
                    </a:cubicBezTo>
                    <a:cubicBezTo>
                      <a:pt x="3515965" y="1509237"/>
                      <a:pt x="3475996" y="1389222"/>
                      <a:pt x="3417944" y="1287305"/>
                    </a:cubicBezTo>
                    <a:cubicBezTo>
                      <a:pt x="3351329" y="1172052"/>
                      <a:pt x="3264727" y="1119665"/>
                      <a:pt x="3168612" y="1045370"/>
                    </a:cubicBezTo>
                    <a:cubicBezTo>
                      <a:pt x="3065833" y="966312"/>
                      <a:pt x="3016347" y="813912"/>
                      <a:pt x="2935457" y="707232"/>
                    </a:cubicBezTo>
                    <a:cubicBezTo>
                      <a:pt x="2848855" y="592932"/>
                      <a:pt x="2748932" y="491967"/>
                      <a:pt x="2654719" y="387192"/>
                    </a:cubicBezTo>
                    <a:cubicBezTo>
                      <a:pt x="2556698" y="278607"/>
                      <a:pt x="2461533" y="161449"/>
                      <a:pt x="2356851" y="59532"/>
                    </a:cubicBezTo>
                    <a:cubicBezTo>
                      <a:pt x="2160809" y="-130968"/>
                      <a:pt x="1988562" y="181452"/>
                      <a:pt x="1896252" y="355760"/>
                    </a:cubicBezTo>
                    <a:cubicBezTo>
                      <a:pt x="1835344" y="471012"/>
                      <a:pt x="1777295" y="586264"/>
                      <a:pt x="1689741" y="675799"/>
                    </a:cubicBezTo>
                    <a:cubicBezTo>
                      <a:pt x="1644063" y="722472"/>
                      <a:pt x="1594576" y="762477"/>
                      <a:pt x="1551751" y="812960"/>
                    </a:cubicBezTo>
                    <a:cubicBezTo>
                      <a:pt x="1509879" y="862489"/>
                      <a:pt x="1474669" y="918687"/>
                      <a:pt x="1440408" y="974885"/>
                    </a:cubicBezTo>
                    <a:cubicBezTo>
                      <a:pt x="1374745" y="1083470"/>
                      <a:pt x="1313838" y="1201580"/>
                      <a:pt x="1217722" y="1276827"/>
                    </a:cubicBezTo>
                    <a:cubicBezTo>
                      <a:pt x="1122557" y="1351122"/>
                      <a:pt x="1009309" y="1388270"/>
                      <a:pt x="924613" y="1481615"/>
                    </a:cubicBezTo>
                    <a:cubicBezTo>
                      <a:pt x="835158" y="1579722"/>
                      <a:pt x="790429" y="1716882"/>
                      <a:pt x="728571" y="1837849"/>
                    </a:cubicBezTo>
                    <a:cubicBezTo>
                      <a:pt x="656247" y="1977867"/>
                      <a:pt x="548710" y="2082642"/>
                      <a:pt x="439269" y="2181702"/>
                    </a:cubicBezTo>
                    <a:cubicBezTo>
                      <a:pt x="339346" y="2273142"/>
                      <a:pt x="-283987" y="2986565"/>
                      <a:pt x="154726" y="2977040"/>
                    </a:cubicBezTo>
                    <a:cubicBezTo>
                      <a:pt x="1320501" y="2951322"/>
                      <a:pt x="2491035" y="2989422"/>
                      <a:pt x="3658713" y="2977040"/>
                    </a:cubicBezTo>
                    <a:cubicBezTo>
                      <a:pt x="3928032" y="2974182"/>
                      <a:pt x="4196397" y="3018950"/>
                      <a:pt x="4465716" y="2995137"/>
                    </a:cubicBezTo>
                    <a:cubicBezTo>
                      <a:pt x="4571348" y="2987517"/>
                      <a:pt x="4701724" y="2996090"/>
                      <a:pt x="4713146" y="2871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8" name="Google Shape;388;p25"/>
              <p:cNvSpPr/>
              <p:nvPr/>
            </p:nvSpPr>
            <p:spPr>
              <a:xfrm>
                <a:off x="26863364" y="-4372451"/>
                <a:ext cx="2000688" cy="1759662"/>
              </a:xfrm>
              <a:custGeom>
                <a:avLst/>
                <a:gdLst/>
                <a:ahLst/>
                <a:cxnLst/>
                <a:rect l="l" t="t" r="r" b="b"/>
                <a:pathLst>
                  <a:path w="2000688" h="1759662" extrusionOk="0">
                    <a:moveTo>
                      <a:pt x="120473" y="1277779"/>
                    </a:moveTo>
                    <a:cubicBezTo>
                      <a:pt x="82407" y="1307307"/>
                      <a:pt x="41488" y="1331119"/>
                      <a:pt x="1517" y="1354932"/>
                    </a:cubicBezTo>
                    <a:cubicBezTo>
                      <a:pt x="-1337" y="1391127"/>
                      <a:pt x="-386" y="1426369"/>
                      <a:pt x="6275" y="1461612"/>
                    </a:cubicBezTo>
                    <a:cubicBezTo>
                      <a:pt x="34824" y="1614012"/>
                      <a:pt x="152831" y="1689259"/>
                      <a:pt x="271788" y="1624489"/>
                    </a:cubicBezTo>
                    <a:cubicBezTo>
                      <a:pt x="396453" y="1554957"/>
                      <a:pt x="502087" y="1444467"/>
                      <a:pt x="642932" y="1419702"/>
                    </a:cubicBezTo>
                    <a:cubicBezTo>
                      <a:pt x="993141" y="1357789"/>
                      <a:pt x="1232957" y="1854042"/>
                      <a:pt x="1582214" y="1743552"/>
                    </a:cubicBezTo>
                    <a:cubicBezTo>
                      <a:pt x="1719251" y="1700689"/>
                      <a:pt x="1867710" y="1604487"/>
                      <a:pt x="1941939" y="1458754"/>
                    </a:cubicBezTo>
                    <a:cubicBezTo>
                      <a:pt x="1999989" y="1344454"/>
                      <a:pt x="2007602" y="1220629"/>
                      <a:pt x="1996183" y="1084422"/>
                    </a:cubicBezTo>
                    <a:cubicBezTo>
                      <a:pt x="1992377" y="1035844"/>
                      <a:pt x="1985714" y="987267"/>
                      <a:pt x="1978102" y="938689"/>
                    </a:cubicBezTo>
                    <a:cubicBezTo>
                      <a:pt x="1929567" y="863442"/>
                      <a:pt x="1890548" y="775812"/>
                      <a:pt x="1838208" y="707232"/>
                    </a:cubicBezTo>
                    <a:cubicBezTo>
                      <a:pt x="1751608" y="592932"/>
                      <a:pt x="1651685" y="491967"/>
                      <a:pt x="1557470" y="387192"/>
                    </a:cubicBezTo>
                    <a:cubicBezTo>
                      <a:pt x="1459451" y="278607"/>
                      <a:pt x="1364286" y="161449"/>
                      <a:pt x="1259604" y="59532"/>
                    </a:cubicBezTo>
                    <a:cubicBezTo>
                      <a:pt x="1063563" y="-130968"/>
                      <a:pt x="891312" y="181452"/>
                      <a:pt x="799003" y="355759"/>
                    </a:cubicBezTo>
                    <a:cubicBezTo>
                      <a:pt x="738098" y="471012"/>
                      <a:pt x="680046" y="586264"/>
                      <a:pt x="592494" y="675799"/>
                    </a:cubicBezTo>
                    <a:cubicBezTo>
                      <a:pt x="546814" y="722472"/>
                      <a:pt x="497329" y="762477"/>
                      <a:pt x="454504" y="812959"/>
                    </a:cubicBezTo>
                    <a:cubicBezTo>
                      <a:pt x="412633" y="862489"/>
                      <a:pt x="377420" y="918687"/>
                      <a:pt x="343162" y="974884"/>
                    </a:cubicBezTo>
                    <a:cubicBezTo>
                      <a:pt x="277496" y="1084422"/>
                      <a:pt x="216591" y="1202532"/>
                      <a:pt x="120473" y="1277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9" name="Google Shape;389;p25"/>
              <p:cNvSpPr/>
              <p:nvPr/>
            </p:nvSpPr>
            <p:spPr>
              <a:xfrm>
                <a:off x="28031609" y="-4368164"/>
                <a:ext cx="2447651" cy="2998807"/>
              </a:xfrm>
              <a:custGeom>
                <a:avLst/>
                <a:gdLst/>
                <a:ahLst/>
                <a:cxnLst/>
                <a:rect l="l" t="t" r="r" b="b"/>
                <a:pathLst>
                  <a:path w="2447651" h="2998807" extrusionOk="0">
                    <a:moveTo>
                      <a:pt x="2066991" y="2360295"/>
                    </a:moveTo>
                    <a:cubicBezTo>
                      <a:pt x="1976584" y="2278380"/>
                      <a:pt x="1904259" y="2184083"/>
                      <a:pt x="1835738" y="2078355"/>
                    </a:cubicBezTo>
                    <a:cubicBezTo>
                      <a:pt x="1769123" y="1975485"/>
                      <a:pt x="1702507" y="1870710"/>
                      <a:pt x="1612100" y="1793557"/>
                    </a:cubicBezTo>
                    <a:cubicBezTo>
                      <a:pt x="1522645" y="1717357"/>
                      <a:pt x="1409400" y="1678305"/>
                      <a:pt x="1327556" y="1588770"/>
                    </a:cubicBezTo>
                    <a:cubicBezTo>
                      <a:pt x="1249521" y="1503997"/>
                      <a:pt x="1209552" y="1383982"/>
                      <a:pt x="1151501" y="1282065"/>
                    </a:cubicBezTo>
                    <a:cubicBezTo>
                      <a:pt x="1084885" y="1166812"/>
                      <a:pt x="998283" y="1114425"/>
                      <a:pt x="902168" y="1040130"/>
                    </a:cubicBezTo>
                    <a:cubicBezTo>
                      <a:pt x="799389" y="961072"/>
                      <a:pt x="749903" y="808672"/>
                      <a:pt x="669013" y="701992"/>
                    </a:cubicBezTo>
                    <a:cubicBezTo>
                      <a:pt x="582411" y="587692"/>
                      <a:pt x="482488" y="486727"/>
                      <a:pt x="388275" y="381952"/>
                    </a:cubicBezTo>
                    <a:cubicBezTo>
                      <a:pt x="290254" y="273367"/>
                      <a:pt x="195089" y="156210"/>
                      <a:pt x="90407" y="54292"/>
                    </a:cubicBezTo>
                    <a:cubicBezTo>
                      <a:pt x="59955" y="23813"/>
                      <a:pt x="29502" y="7620"/>
                      <a:pt x="0" y="0"/>
                    </a:cubicBezTo>
                    <a:cubicBezTo>
                      <a:pt x="15227" y="98107"/>
                      <a:pt x="30452" y="196215"/>
                      <a:pt x="48535" y="294322"/>
                    </a:cubicBezTo>
                    <a:cubicBezTo>
                      <a:pt x="107537" y="629602"/>
                      <a:pt x="169395" y="963930"/>
                      <a:pt x="232202" y="1298257"/>
                    </a:cubicBezTo>
                    <a:cubicBezTo>
                      <a:pt x="336884" y="1855470"/>
                      <a:pt x="435858" y="2414587"/>
                      <a:pt x="532926" y="2974658"/>
                    </a:cubicBezTo>
                    <a:cubicBezTo>
                      <a:pt x="819374" y="2975610"/>
                      <a:pt x="1106773" y="2976562"/>
                      <a:pt x="1393220" y="2973705"/>
                    </a:cubicBezTo>
                    <a:cubicBezTo>
                      <a:pt x="1662538" y="2970847"/>
                      <a:pt x="1930904" y="3015615"/>
                      <a:pt x="2200222" y="2991802"/>
                    </a:cubicBezTo>
                    <a:cubicBezTo>
                      <a:pt x="2305857" y="2982277"/>
                      <a:pt x="2435280" y="2990850"/>
                      <a:pt x="2446702" y="2866072"/>
                    </a:cubicBezTo>
                    <a:cubicBezTo>
                      <a:pt x="2447652" y="2860358"/>
                      <a:pt x="2447652" y="2854642"/>
                      <a:pt x="2447652" y="2847975"/>
                    </a:cubicBezTo>
                    <a:cubicBezTo>
                      <a:pt x="2447652" y="2645092"/>
                      <a:pt x="2183092" y="2465070"/>
                      <a:pt x="2066991" y="236029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0" name="Google Shape;390;p25"/>
              <p:cNvSpPr/>
              <p:nvPr/>
            </p:nvSpPr>
            <p:spPr>
              <a:xfrm>
                <a:off x="28155718" y="-4261961"/>
                <a:ext cx="4713147" cy="3003094"/>
              </a:xfrm>
              <a:custGeom>
                <a:avLst/>
                <a:gdLst/>
                <a:ahLst/>
                <a:cxnLst/>
                <a:rect l="l" t="t" r="r" b="b"/>
                <a:pathLst>
                  <a:path w="4713147" h="3003094" extrusionOk="0">
                    <a:moveTo>
                      <a:pt x="4712193" y="2871312"/>
                    </a:moveTo>
                    <a:cubicBezTo>
                      <a:pt x="4713146" y="2865597"/>
                      <a:pt x="4713146" y="2859882"/>
                      <a:pt x="4713146" y="2853215"/>
                    </a:cubicBezTo>
                    <a:cubicBezTo>
                      <a:pt x="4714096" y="2650332"/>
                      <a:pt x="4448586" y="2471262"/>
                      <a:pt x="4332484" y="2365535"/>
                    </a:cubicBezTo>
                    <a:cubicBezTo>
                      <a:pt x="4242077" y="2283619"/>
                      <a:pt x="4169751" y="2189322"/>
                      <a:pt x="4101232" y="2083594"/>
                    </a:cubicBezTo>
                    <a:cubicBezTo>
                      <a:pt x="4034616" y="1980725"/>
                      <a:pt x="3968001" y="1875950"/>
                      <a:pt x="3877593" y="1798797"/>
                    </a:cubicBezTo>
                    <a:cubicBezTo>
                      <a:pt x="3788139" y="1722597"/>
                      <a:pt x="3674891" y="1683544"/>
                      <a:pt x="3593050" y="1594009"/>
                    </a:cubicBezTo>
                    <a:cubicBezTo>
                      <a:pt x="3515013" y="1509237"/>
                      <a:pt x="3475044" y="1389222"/>
                      <a:pt x="3416994" y="1287305"/>
                    </a:cubicBezTo>
                    <a:cubicBezTo>
                      <a:pt x="3350378" y="1172052"/>
                      <a:pt x="3263777" y="1119665"/>
                      <a:pt x="3167659" y="1045369"/>
                    </a:cubicBezTo>
                    <a:cubicBezTo>
                      <a:pt x="3064882" y="966312"/>
                      <a:pt x="3015395" y="813912"/>
                      <a:pt x="2935457" y="707232"/>
                    </a:cubicBezTo>
                    <a:cubicBezTo>
                      <a:pt x="2848855" y="592932"/>
                      <a:pt x="2748932" y="491967"/>
                      <a:pt x="2654719" y="387192"/>
                    </a:cubicBezTo>
                    <a:cubicBezTo>
                      <a:pt x="2556698" y="278607"/>
                      <a:pt x="2461533" y="161449"/>
                      <a:pt x="2356851" y="59532"/>
                    </a:cubicBezTo>
                    <a:cubicBezTo>
                      <a:pt x="2160812" y="-130968"/>
                      <a:pt x="1988562" y="181452"/>
                      <a:pt x="1896252" y="355760"/>
                    </a:cubicBezTo>
                    <a:cubicBezTo>
                      <a:pt x="1835344" y="471012"/>
                      <a:pt x="1777295" y="586265"/>
                      <a:pt x="1689743" y="675800"/>
                    </a:cubicBezTo>
                    <a:cubicBezTo>
                      <a:pt x="1644063" y="722472"/>
                      <a:pt x="1594578" y="762477"/>
                      <a:pt x="1551754" y="812959"/>
                    </a:cubicBezTo>
                    <a:cubicBezTo>
                      <a:pt x="1509879" y="862490"/>
                      <a:pt x="1474669" y="918687"/>
                      <a:pt x="1440408" y="974884"/>
                    </a:cubicBezTo>
                    <a:cubicBezTo>
                      <a:pt x="1374745" y="1083469"/>
                      <a:pt x="1313840" y="1201580"/>
                      <a:pt x="1217722" y="1276827"/>
                    </a:cubicBezTo>
                    <a:cubicBezTo>
                      <a:pt x="1122557" y="1351122"/>
                      <a:pt x="1009311" y="1388269"/>
                      <a:pt x="924613" y="1481615"/>
                    </a:cubicBezTo>
                    <a:cubicBezTo>
                      <a:pt x="835158" y="1579722"/>
                      <a:pt x="790431" y="1716882"/>
                      <a:pt x="728573" y="1837850"/>
                    </a:cubicBezTo>
                    <a:cubicBezTo>
                      <a:pt x="656247" y="1977867"/>
                      <a:pt x="548710" y="2082642"/>
                      <a:pt x="439269" y="2181702"/>
                    </a:cubicBezTo>
                    <a:cubicBezTo>
                      <a:pt x="339346" y="2273142"/>
                      <a:pt x="-283987" y="2986565"/>
                      <a:pt x="154726" y="2977040"/>
                    </a:cubicBezTo>
                    <a:cubicBezTo>
                      <a:pt x="1320501" y="2951322"/>
                      <a:pt x="2491035" y="2989422"/>
                      <a:pt x="3658713" y="2977992"/>
                    </a:cubicBezTo>
                    <a:cubicBezTo>
                      <a:pt x="3928032" y="2975135"/>
                      <a:pt x="4196397" y="3019902"/>
                      <a:pt x="4465716" y="2996090"/>
                    </a:cubicBezTo>
                    <a:cubicBezTo>
                      <a:pt x="4571348" y="2987517"/>
                      <a:pt x="4700774" y="2996090"/>
                      <a:pt x="4712193" y="2871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1" name="Google Shape;391;p25"/>
              <p:cNvSpPr/>
              <p:nvPr/>
            </p:nvSpPr>
            <p:spPr>
              <a:xfrm>
                <a:off x="29263056" y="-4261009"/>
                <a:ext cx="2441935" cy="1962981"/>
              </a:xfrm>
              <a:custGeom>
                <a:avLst/>
                <a:gdLst/>
                <a:ahLst/>
                <a:cxnLst/>
                <a:rect l="l" t="t" r="r" b="b"/>
                <a:pathLst>
                  <a:path w="2441935" h="1962981" extrusionOk="0">
                    <a:moveTo>
                      <a:pt x="110385" y="1277779"/>
                    </a:moveTo>
                    <a:cubicBezTo>
                      <a:pt x="95157" y="1290162"/>
                      <a:pt x="78029" y="1299687"/>
                      <a:pt x="61849" y="1311117"/>
                    </a:cubicBezTo>
                    <a:cubicBezTo>
                      <a:pt x="-14283" y="1489234"/>
                      <a:pt x="-40927" y="1740694"/>
                      <a:pt x="104674" y="1884522"/>
                    </a:cubicBezTo>
                    <a:cubicBezTo>
                      <a:pt x="203647" y="1982629"/>
                      <a:pt x="352104" y="1890237"/>
                      <a:pt x="453932" y="1842612"/>
                    </a:cubicBezTo>
                    <a:cubicBezTo>
                      <a:pt x="594775" y="1776889"/>
                      <a:pt x="738476" y="1704499"/>
                      <a:pt x="893596" y="1712119"/>
                    </a:cubicBezTo>
                    <a:cubicBezTo>
                      <a:pt x="1036344" y="1718787"/>
                      <a:pt x="1153398" y="1790224"/>
                      <a:pt x="1272354" y="1874044"/>
                    </a:cubicBezTo>
                    <a:cubicBezTo>
                      <a:pt x="1394164" y="1959769"/>
                      <a:pt x="1484571" y="1996917"/>
                      <a:pt x="1620658" y="1924527"/>
                    </a:cubicBezTo>
                    <a:cubicBezTo>
                      <a:pt x="1795764" y="1831182"/>
                      <a:pt x="1960398" y="1744504"/>
                      <a:pt x="2152634" y="1710214"/>
                    </a:cubicBezTo>
                    <a:cubicBezTo>
                      <a:pt x="2274443" y="1689259"/>
                      <a:pt x="2397208" y="1681639"/>
                      <a:pt x="2441935" y="1535907"/>
                    </a:cubicBezTo>
                    <a:cubicBezTo>
                      <a:pt x="2390547" y="1458754"/>
                      <a:pt x="2355334" y="1367314"/>
                      <a:pt x="2308704" y="1287304"/>
                    </a:cubicBezTo>
                    <a:cubicBezTo>
                      <a:pt x="2242088" y="1172052"/>
                      <a:pt x="2155487" y="1119664"/>
                      <a:pt x="2059371" y="1045369"/>
                    </a:cubicBezTo>
                    <a:cubicBezTo>
                      <a:pt x="1956592" y="966312"/>
                      <a:pt x="1907107" y="813912"/>
                      <a:pt x="1827166" y="707232"/>
                    </a:cubicBezTo>
                    <a:cubicBezTo>
                      <a:pt x="1740567" y="592932"/>
                      <a:pt x="1640644" y="491967"/>
                      <a:pt x="1546429" y="387192"/>
                    </a:cubicBezTo>
                    <a:cubicBezTo>
                      <a:pt x="1448410" y="278607"/>
                      <a:pt x="1353245" y="161449"/>
                      <a:pt x="1248563" y="59532"/>
                    </a:cubicBezTo>
                    <a:cubicBezTo>
                      <a:pt x="1052521" y="-130968"/>
                      <a:pt x="880271" y="181452"/>
                      <a:pt x="787961" y="355759"/>
                    </a:cubicBezTo>
                    <a:cubicBezTo>
                      <a:pt x="727056" y="471012"/>
                      <a:pt x="669005" y="586264"/>
                      <a:pt x="581453" y="675799"/>
                    </a:cubicBezTo>
                    <a:cubicBezTo>
                      <a:pt x="535773" y="722472"/>
                      <a:pt x="486288" y="762477"/>
                      <a:pt x="443463" y="812959"/>
                    </a:cubicBezTo>
                    <a:cubicBezTo>
                      <a:pt x="401591" y="862489"/>
                      <a:pt x="366378" y="918687"/>
                      <a:pt x="332120" y="974884"/>
                    </a:cubicBezTo>
                    <a:cubicBezTo>
                      <a:pt x="268360" y="1084422"/>
                      <a:pt x="207453" y="1202532"/>
                      <a:pt x="110385" y="1277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2" name="Google Shape;392;p25"/>
              <p:cNvSpPr/>
              <p:nvPr/>
            </p:nvSpPr>
            <p:spPr>
              <a:xfrm>
                <a:off x="30422162" y="-4256722"/>
                <a:ext cx="2447651" cy="2997855"/>
              </a:xfrm>
              <a:custGeom>
                <a:avLst/>
                <a:gdLst/>
                <a:ahLst/>
                <a:cxnLst/>
                <a:rect l="l" t="t" r="r" b="b"/>
                <a:pathLst>
                  <a:path w="2447651" h="2997855" extrusionOk="0">
                    <a:moveTo>
                      <a:pt x="2066040" y="2360295"/>
                    </a:moveTo>
                    <a:cubicBezTo>
                      <a:pt x="1975633" y="2278380"/>
                      <a:pt x="1903307" y="2184083"/>
                      <a:pt x="1834788" y="2078355"/>
                    </a:cubicBezTo>
                    <a:cubicBezTo>
                      <a:pt x="1768172" y="1975485"/>
                      <a:pt x="1701557" y="1870710"/>
                      <a:pt x="1611150" y="1793558"/>
                    </a:cubicBezTo>
                    <a:cubicBezTo>
                      <a:pt x="1521695" y="1717358"/>
                      <a:pt x="1408447" y="1678305"/>
                      <a:pt x="1326606" y="1588770"/>
                    </a:cubicBezTo>
                    <a:cubicBezTo>
                      <a:pt x="1248569" y="1503998"/>
                      <a:pt x="1208600" y="1383983"/>
                      <a:pt x="1150550" y="1282065"/>
                    </a:cubicBezTo>
                    <a:cubicBezTo>
                      <a:pt x="1083935" y="1166813"/>
                      <a:pt x="997333" y="1114425"/>
                      <a:pt x="901215" y="1040130"/>
                    </a:cubicBezTo>
                    <a:cubicBezTo>
                      <a:pt x="798439" y="961073"/>
                      <a:pt x="748951" y="808673"/>
                      <a:pt x="669013" y="701993"/>
                    </a:cubicBezTo>
                    <a:cubicBezTo>
                      <a:pt x="582411" y="587693"/>
                      <a:pt x="482488" y="486728"/>
                      <a:pt x="388275" y="381953"/>
                    </a:cubicBezTo>
                    <a:cubicBezTo>
                      <a:pt x="290254" y="273368"/>
                      <a:pt x="195089" y="156210"/>
                      <a:pt x="90407" y="54293"/>
                    </a:cubicBezTo>
                    <a:cubicBezTo>
                      <a:pt x="59955" y="23813"/>
                      <a:pt x="29502" y="7620"/>
                      <a:pt x="0" y="0"/>
                    </a:cubicBezTo>
                    <a:cubicBezTo>
                      <a:pt x="15227" y="98108"/>
                      <a:pt x="30452" y="196215"/>
                      <a:pt x="48535" y="294323"/>
                    </a:cubicBezTo>
                    <a:cubicBezTo>
                      <a:pt x="107537" y="629603"/>
                      <a:pt x="169395" y="963930"/>
                      <a:pt x="232205" y="1298258"/>
                    </a:cubicBezTo>
                    <a:cubicBezTo>
                      <a:pt x="336887" y="1855470"/>
                      <a:pt x="435858" y="2414588"/>
                      <a:pt x="532926" y="2973705"/>
                    </a:cubicBezTo>
                    <a:cubicBezTo>
                      <a:pt x="819374" y="2974658"/>
                      <a:pt x="1106773" y="2975610"/>
                      <a:pt x="1393222" y="2972753"/>
                    </a:cubicBezTo>
                    <a:cubicBezTo>
                      <a:pt x="1662538" y="2969895"/>
                      <a:pt x="1930906" y="3014663"/>
                      <a:pt x="2200222" y="2990850"/>
                    </a:cubicBezTo>
                    <a:cubicBezTo>
                      <a:pt x="2305857" y="2981325"/>
                      <a:pt x="2435282" y="2989898"/>
                      <a:pt x="2446702" y="2865120"/>
                    </a:cubicBezTo>
                    <a:cubicBezTo>
                      <a:pt x="2447652" y="2859405"/>
                      <a:pt x="2447652" y="2853690"/>
                      <a:pt x="2447652" y="2847023"/>
                    </a:cubicBezTo>
                    <a:cubicBezTo>
                      <a:pt x="2447652" y="2645093"/>
                      <a:pt x="2182142" y="2466023"/>
                      <a:pt x="2066040" y="236029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3" name="Google Shape;393;p25"/>
              <p:cNvSpPr/>
              <p:nvPr/>
            </p:nvSpPr>
            <p:spPr>
              <a:xfrm>
                <a:off x="26970425" y="-1231060"/>
                <a:ext cx="4214482" cy="1131920"/>
              </a:xfrm>
              <a:custGeom>
                <a:avLst/>
                <a:gdLst/>
                <a:ahLst/>
                <a:cxnLst/>
                <a:rect l="l" t="t" r="r" b="b"/>
                <a:pathLst>
                  <a:path w="4214482" h="1131920" extrusionOk="0">
                    <a:moveTo>
                      <a:pt x="4199737" y="729093"/>
                    </a:moveTo>
                    <a:cubicBezTo>
                      <a:pt x="4195929" y="721473"/>
                      <a:pt x="4192123" y="713853"/>
                      <a:pt x="4188318" y="707186"/>
                    </a:cubicBezTo>
                    <a:cubicBezTo>
                      <a:pt x="4174993" y="685278"/>
                      <a:pt x="4160718" y="664323"/>
                      <a:pt x="4156913" y="638606"/>
                    </a:cubicBezTo>
                    <a:cubicBezTo>
                      <a:pt x="4149299" y="588123"/>
                      <a:pt x="4187365" y="543356"/>
                      <a:pt x="4202593" y="494778"/>
                    </a:cubicBezTo>
                    <a:cubicBezTo>
                      <a:pt x="4227334" y="415721"/>
                      <a:pt x="4186412" y="327138"/>
                      <a:pt x="4123605" y="272846"/>
                    </a:cubicBezTo>
                    <a:cubicBezTo>
                      <a:pt x="4060795" y="218553"/>
                      <a:pt x="3978954" y="191883"/>
                      <a:pt x="3899014" y="169023"/>
                    </a:cubicBezTo>
                    <a:cubicBezTo>
                      <a:pt x="3068220" y="-65292"/>
                      <a:pt x="2186038" y="30911"/>
                      <a:pt x="1323841" y="9956"/>
                    </a:cubicBezTo>
                    <a:cubicBezTo>
                      <a:pt x="993615" y="2336"/>
                      <a:pt x="658634" y="-22429"/>
                      <a:pt x="336975" y="53771"/>
                    </a:cubicBezTo>
                    <a:cubicBezTo>
                      <a:pt x="253231" y="73773"/>
                      <a:pt x="169485" y="101396"/>
                      <a:pt x="102869" y="156641"/>
                    </a:cubicBezTo>
                    <a:cubicBezTo>
                      <a:pt x="36254" y="210933"/>
                      <a:pt x="-10379" y="296658"/>
                      <a:pt x="1993" y="382383"/>
                    </a:cubicBezTo>
                    <a:cubicBezTo>
                      <a:pt x="22929" y="528116"/>
                      <a:pt x="191373" y="599553"/>
                      <a:pt x="337927" y="618603"/>
                    </a:cubicBezTo>
                    <a:cubicBezTo>
                      <a:pt x="484481" y="637653"/>
                      <a:pt x="647215" y="639558"/>
                      <a:pt x="753799" y="741476"/>
                    </a:cubicBezTo>
                    <a:cubicBezTo>
                      <a:pt x="830884" y="815771"/>
                      <a:pt x="861337" y="930071"/>
                      <a:pt x="940324" y="1002461"/>
                    </a:cubicBezTo>
                    <a:cubicBezTo>
                      <a:pt x="1030731" y="1084376"/>
                      <a:pt x="1162060" y="1093901"/>
                      <a:pt x="1283870" y="1098663"/>
                    </a:cubicBezTo>
                    <a:cubicBezTo>
                      <a:pt x="1817748" y="1122476"/>
                      <a:pt x="2352577" y="1145336"/>
                      <a:pt x="2886455" y="1122476"/>
                    </a:cubicBezTo>
                    <a:cubicBezTo>
                      <a:pt x="3071075" y="1113903"/>
                      <a:pt x="4366276" y="1088186"/>
                      <a:pt x="4199737" y="7290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394" name="Google Shape;394;p25"/>
              <p:cNvGrpSpPr/>
              <p:nvPr/>
            </p:nvGrpSpPr>
            <p:grpSpPr>
              <a:xfrm>
                <a:off x="30895623" y="-1946780"/>
                <a:ext cx="895826" cy="1121029"/>
                <a:chOff x="30895623" y="-1946780"/>
                <a:chExt cx="895826" cy="1121029"/>
              </a:xfrm>
            </p:grpSpPr>
            <p:sp>
              <p:nvSpPr>
                <p:cNvPr id="395" name="Google Shape;395;p25"/>
                <p:cNvSpPr/>
                <p:nvPr/>
              </p:nvSpPr>
              <p:spPr>
                <a:xfrm>
                  <a:off x="31259599" y="-1380239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9" y="77219"/>
                      </a:moveTo>
                      <a:cubicBezTo>
                        <a:pt x="3826" y="210569"/>
                        <a:pt x="1921" y="343919"/>
                        <a:pt x="18" y="477269"/>
                      </a:cubicBezTo>
                      <a:cubicBezTo>
                        <a:pt x="-932" y="517274"/>
                        <a:pt x="36181" y="556327"/>
                        <a:pt x="77103" y="554422"/>
                      </a:cubicBezTo>
                      <a:cubicBezTo>
                        <a:pt x="118975" y="552517"/>
                        <a:pt x="153235" y="520132"/>
                        <a:pt x="154185" y="477269"/>
                      </a:cubicBezTo>
                      <a:cubicBezTo>
                        <a:pt x="156090" y="343919"/>
                        <a:pt x="157993" y="210569"/>
                        <a:pt x="159896" y="77219"/>
                      </a:cubicBezTo>
                      <a:cubicBezTo>
                        <a:pt x="160849" y="37214"/>
                        <a:pt x="123733" y="-1838"/>
                        <a:pt x="82811" y="67"/>
                      </a:cubicBezTo>
                      <a:cubicBezTo>
                        <a:pt x="40939" y="1972"/>
                        <a:pt x="6679" y="33404"/>
                        <a:pt x="5729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6" name="Google Shape;396;p25"/>
                <p:cNvSpPr/>
                <p:nvPr/>
              </p:nvSpPr>
              <p:spPr>
                <a:xfrm>
                  <a:off x="30895623" y="-1946780"/>
                  <a:ext cx="895826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6" h="925780" extrusionOk="0">
                      <a:moveTo>
                        <a:pt x="879789" y="507553"/>
                      </a:moveTo>
                      <a:cubicBezTo>
                        <a:pt x="844578" y="414208"/>
                        <a:pt x="764640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21" y="234186"/>
                        <a:pt x="685652" y="137983"/>
                        <a:pt x="612375" y="66546"/>
                      </a:cubicBezTo>
                      <a:cubicBezTo>
                        <a:pt x="598101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4" y="71308"/>
                        <a:pt x="197454" y="169416"/>
                        <a:pt x="206020" y="263713"/>
                      </a:cubicBezTo>
                      <a:cubicBezTo>
                        <a:pt x="152726" y="281811"/>
                        <a:pt x="104191" y="314196"/>
                        <a:pt x="67078" y="359916"/>
                      </a:cubicBezTo>
                      <a:cubicBezTo>
                        <a:pt x="-2394" y="446593"/>
                        <a:pt x="-19524" y="568513"/>
                        <a:pt x="23301" y="671383"/>
                      </a:cubicBezTo>
                      <a:cubicBezTo>
                        <a:pt x="67078" y="777111"/>
                        <a:pt x="169857" y="850453"/>
                        <a:pt x="285005" y="857121"/>
                      </a:cubicBezTo>
                      <a:cubicBezTo>
                        <a:pt x="323071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9" y="843786"/>
                        <a:pt x="403012" y="846643"/>
                      </a:cubicBezTo>
                      <a:cubicBezTo>
                        <a:pt x="436320" y="890458"/>
                        <a:pt x="484853" y="916176"/>
                        <a:pt x="540049" y="923796"/>
                      </a:cubicBezTo>
                      <a:cubicBezTo>
                        <a:pt x="648539" y="938083"/>
                        <a:pt x="755123" y="873313"/>
                        <a:pt x="820787" y="791398"/>
                      </a:cubicBezTo>
                      <a:cubicBezTo>
                        <a:pt x="886452" y="711388"/>
                        <a:pt x="916905" y="607566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97" name="Google Shape;397;p25"/>
                <p:cNvSpPr/>
                <p:nvPr/>
              </p:nvSpPr>
              <p:spPr>
                <a:xfrm>
                  <a:off x="31110207" y="-1773555"/>
                  <a:ext cx="680315" cy="752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5" h="752555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21" y="47625"/>
                        <a:pt x="459649" y="0"/>
                      </a:cubicBezTo>
                      <a:cubicBezTo>
                        <a:pt x="309287" y="225743"/>
                        <a:pt x="153217" y="446723"/>
                        <a:pt x="0" y="670560"/>
                      </a:cubicBezTo>
                      <a:cubicBezTo>
                        <a:pt x="22839" y="677228"/>
                        <a:pt x="46630" y="682943"/>
                        <a:pt x="70421" y="683895"/>
                      </a:cubicBezTo>
                      <a:cubicBezTo>
                        <a:pt x="108488" y="685800"/>
                        <a:pt x="147506" y="679133"/>
                        <a:pt x="182717" y="664845"/>
                      </a:cubicBezTo>
                      <a:cubicBezTo>
                        <a:pt x="184620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69" y="742950"/>
                        <a:pt x="325465" y="750570"/>
                      </a:cubicBezTo>
                      <a:cubicBezTo>
                        <a:pt x="433955" y="764858"/>
                        <a:pt x="540540" y="700088"/>
                        <a:pt x="606203" y="618173"/>
                      </a:cubicBezTo>
                      <a:cubicBezTo>
                        <a:pt x="670916" y="538163"/>
                        <a:pt x="701368" y="434340"/>
                        <a:pt x="664255" y="334328"/>
                      </a:cubicBezTo>
                      <a:cubicBezTo>
                        <a:pt x="629994" y="240983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398" name="Google Shape;398;p25"/>
              <p:cNvGrpSpPr/>
              <p:nvPr/>
            </p:nvGrpSpPr>
            <p:grpSpPr>
              <a:xfrm>
                <a:off x="27202258" y="-2445890"/>
                <a:ext cx="895825" cy="1121029"/>
                <a:chOff x="27202258" y="-2445890"/>
                <a:chExt cx="895825" cy="1121029"/>
              </a:xfrm>
            </p:grpSpPr>
            <p:sp>
              <p:nvSpPr>
                <p:cNvPr id="399" name="Google Shape;399;p25"/>
                <p:cNvSpPr/>
                <p:nvPr/>
              </p:nvSpPr>
              <p:spPr>
                <a:xfrm>
                  <a:off x="27566233" y="-1879349"/>
                  <a:ext cx="159911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1" h="554488" extrusionOk="0">
                      <a:moveTo>
                        <a:pt x="5726" y="77219"/>
                      </a:moveTo>
                      <a:cubicBezTo>
                        <a:pt x="3824" y="210569"/>
                        <a:pt x="1921" y="343919"/>
                        <a:pt x="18" y="477269"/>
                      </a:cubicBezTo>
                      <a:cubicBezTo>
                        <a:pt x="-935" y="517274"/>
                        <a:pt x="36179" y="556327"/>
                        <a:pt x="77100" y="554422"/>
                      </a:cubicBezTo>
                      <a:cubicBezTo>
                        <a:pt x="118975" y="552517"/>
                        <a:pt x="153233" y="520132"/>
                        <a:pt x="154185" y="477269"/>
                      </a:cubicBezTo>
                      <a:cubicBezTo>
                        <a:pt x="156088" y="343919"/>
                        <a:pt x="157991" y="210569"/>
                        <a:pt x="159894" y="77219"/>
                      </a:cubicBezTo>
                      <a:cubicBezTo>
                        <a:pt x="160846" y="37214"/>
                        <a:pt x="123733" y="-1838"/>
                        <a:pt x="82811" y="67"/>
                      </a:cubicBezTo>
                      <a:cubicBezTo>
                        <a:pt x="40937" y="1972"/>
                        <a:pt x="6679" y="33404"/>
                        <a:pt x="5726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0" name="Google Shape;400;p25"/>
                <p:cNvSpPr/>
                <p:nvPr/>
              </p:nvSpPr>
              <p:spPr>
                <a:xfrm>
                  <a:off x="27202258" y="-2445890"/>
                  <a:ext cx="895825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5" h="925780" extrusionOk="0">
                      <a:moveTo>
                        <a:pt x="879789" y="507553"/>
                      </a:moveTo>
                      <a:cubicBezTo>
                        <a:pt x="844578" y="414208"/>
                        <a:pt x="764638" y="338961"/>
                        <a:pt x="666617" y="316101"/>
                      </a:cubicBezTo>
                      <a:cubicBezTo>
                        <a:pt x="666617" y="316101"/>
                        <a:pt x="666617" y="316101"/>
                        <a:pt x="666617" y="316101"/>
                      </a:cubicBezTo>
                      <a:cubicBezTo>
                        <a:pt x="696119" y="234186"/>
                        <a:pt x="685650" y="137983"/>
                        <a:pt x="612373" y="66546"/>
                      </a:cubicBezTo>
                      <a:cubicBezTo>
                        <a:pt x="598098" y="53211"/>
                        <a:pt x="582873" y="41781"/>
                        <a:pt x="565743" y="32256"/>
                      </a:cubicBezTo>
                      <a:cubicBezTo>
                        <a:pt x="495319" y="-7749"/>
                        <a:pt x="404912" y="-11559"/>
                        <a:pt x="332588" y="26541"/>
                      </a:cubicBezTo>
                      <a:cubicBezTo>
                        <a:pt x="248842" y="71308"/>
                        <a:pt x="197454" y="169416"/>
                        <a:pt x="206018" y="263713"/>
                      </a:cubicBezTo>
                      <a:cubicBezTo>
                        <a:pt x="152724" y="281811"/>
                        <a:pt x="104191" y="314196"/>
                        <a:pt x="67075" y="359916"/>
                      </a:cubicBezTo>
                      <a:cubicBezTo>
                        <a:pt x="-2393" y="446593"/>
                        <a:pt x="-19524" y="568513"/>
                        <a:pt x="23301" y="671383"/>
                      </a:cubicBezTo>
                      <a:cubicBezTo>
                        <a:pt x="67075" y="777111"/>
                        <a:pt x="169854" y="850453"/>
                        <a:pt x="285005" y="857121"/>
                      </a:cubicBezTo>
                      <a:cubicBezTo>
                        <a:pt x="323072" y="859026"/>
                        <a:pt x="362088" y="852358"/>
                        <a:pt x="397301" y="838071"/>
                      </a:cubicBezTo>
                      <a:cubicBezTo>
                        <a:pt x="399204" y="840928"/>
                        <a:pt x="401107" y="843786"/>
                        <a:pt x="403010" y="846643"/>
                      </a:cubicBezTo>
                      <a:cubicBezTo>
                        <a:pt x="436317" y="890458"/>
                        <a:pt x="484853" y="916176"/>
                        <a:pt x="540049" y="923796"/>
                      </a:cubicBezTo>
                      <a:cubicBezTo>
                        <a:pt x="648537" y="938083"/>
                        <a:pt x="755121" y="873313"/>
                        <a:pt x="820787" y="791398"/>
                      </a:cubicBezTo>
                      <a:cubicBezTo>
                        <a:pt x="886450" y="711388"/>
                        <a:pt x="916902" y="607566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1" name="Google Shape;401;p25"/>
                <p:cNvSpPr/>
                <p:nvPr/>
              </p:nvSpPr>
              <p:spPr>
                <a:xfrm>
                  <a:off x="27416840" y="-2272665"/>
                  <a:ext cx="680316" cy="752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6" h="752555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5" y="98108"/>
                        <a:pt x="472021" y="47625"/>
                        <a:pt x="459649" y="0"/>
                      </a:cubicBezTo>
                      <a:cubicBezTo>
                        <a:pt x="309287" y="225743"/>
                        <a:pt x="153217" y="446722"/>
                        <a:pt x="0" y="670560"/>
                      </a:cubicBezTo>
                      <a:cubicBezTo>
                        <a:pt x="22841" y="677228"/>
                        <a:pt x="46632" y="682943"/>
                        <a:pt x="70424" y="683895"/>
                      </a:cubicBezTo>
                      <a:cubicBezTo>
                        <a:pt x="108490" y="685800"/>
                        <a:pt x="147506" y="679133"/>
                        <a:pt x="182719" y="664845"/>
                      </a:cubicBezTo>
                      <a:cubicBezTo>
                        <a:pt x="184622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71" y="742950"/>
                        <a:pt x="325467" y="750570"/>
                      </a:cubicBezTo>
                      <a:cubicBezTo>
                        <a:pt x="433955" y="764858"/>
                        <a:pt x="540540" y="700088"/>
                        <a:pt x="606205" y="618172"/>
                      </a:cubicBezTo>
                      <a:cubicBezTo>
                        <a:pt x="670916" y="538163"/>
                        <a:pt x="701370" y="434340"/>
                        <a:pt x="664255" y="334328"/>
                      </a:cubicBezTo>
                      <a:cubicBezTo>
                        <a:pt x="629996" y="240983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402" name="Google Shape;402;p25"/>
              <p:cNvGrpSpPr/>
              <p:nvPr/>
            </p:nvGrpSpPr>
            <p:grpSpPr>
              <a:xfrm>
                <a:off x="26427611" y="-2140138"/>
                <a:ext cx="895826" cy="1120077"/>
                <a:chOff x="26427611" y="-2140138"/>
                <a:chExt cx="895826" cy="1120077"/>
              </a:xfrm>
            </p:grpSpPr>
            <p:sp>
              <p:nvSpPr>
                <p:cNvPr id="403" name="Google Shape;403;p25"/>
                <p:cNvSpPr/>
                <p:nvPr/>
              </p:nvSpPr>
              <p:spPr>
                <a:xfrm>
                  <a:off x="26791586" y="-1574549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9" y="77219"/>
                      </a:moveTo>
                      <a:cubicBezTo>
                        <a:pt x="3826" y="210569"/>
                        <a:pt x="1921" y="343919"/>
                        <a:pt x="18" y="477269"/>
                      </a:cubicBezTo>
                      <a:cubicBezTo>
                        <a:pt x="-932" y="517274"/>
                        <a:pt x="36181" y="556327"/>
                        <a:pt x="77103" y="554422"/>
                      </a:cubicBezTo>
                      <a:cubicBezTo>
                        <a:pt x="118975" y="552517"/>
                        <a:pt x="153235" y="520132"/>
                        <a:pt x="154185" y="477269"/>
                      </a:cubicBezTo>
                      <a:cubicBezTo>
                        <a:pt x="156090" y="343919"/>
                        <a:pt x="157993" y="210569"/>
                        <a:pt x="159896" y="77219"/>
                      </a:cubicBezTo>
                      <a:cubicBezTo>
                        <a:pt x="160849" y="37214"/>
                        <a:pt x="123733" y="-1838"/>
                        <a:pt x="82811" y="67"/>
                      </a:cubicBezTo>
                      <a:cubicBezTo>
                        <a:pt x="40939" y="1972"/>
                        <a:pt x="6679" y="34357"/>
                        <a:pt x="5729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4" name="Google Shape;404;p25"/>
                <p:cNvSpPr/>
                <p:nvPr/>
              </p:nvSpPr>
              <p:spPr>
                <a:xfrm>
                  <a:off x="26427611" y="-2140138"/>
                  <a:ext cx="895826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6" h="925780" extrusionOk="0">
                      <a:moveTo>
                        <a:pt x="879789" y="507553"/>
                      </a:moveTo>
                      <a:cubicBezTo>
                        <a:pt x="844578" y="414208"/>
                        <a:pt x="764640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21" y="234186"/>
                        <a:pt x="685652" y="137983"/>
                        <a:pt x="612375" y="66545"/>
                      </a:cubicBezTo>
                      <a:cubicBezTo>
                        <a:pt x="598101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4" y="71308"/>
                        <a:pt x="197454" y="169416"/>
                        <a:pt x="206020" y="263713"/>
                      </a:cubicBezTo>
                      <a:cubicBezTo>
                        <a:pt x="152726" y="281811"/>
                        <a:pt x="104191" y="314195"/>
                        <a:pt x="67078" y="359916"/>
                      </a:cubicBezTo>
                      <a:cubicBezTo>
                        <a:pt x="-2394" y="446593"/>
                        <a:pt x="-19524" y="568513"/>
                        <a:pt x="23301" y="671383"/>
                      </a:cubicBezTo>
                      <a:cubicBezTo>
                        <a:pt x="67078" y="777111"/>
                        <a:pt x="169857" y="850453"/>
                        <a:pt x="285005" y="857121"/>
                      </a:cubicBezTo>
                      <a:cubicBezTo>
                        <a:pt x="323071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9" y="843786"/>
                        <a:pt x="403012" y="846643"/>
                      </a:cubicBezTo>
                      <a:cubicBezTo>
                        <a:pt x="436320" y="890458"/>
                        <a:pt x="484853" y="916176"/>
                        <a:pt x="540049" y="923796"/>
                      </a:cubicBezTo>
                      <a:cubicBezTo>
                        <a:pt x="648539" y="938083"/>
                        <a:pt x="755123" y="873313"/>
                        <a:pt x="820787" y="791398"/>
                      </a:cubicBezTo>
                      <a:cubicBezTo>
                        <a:pt x="886452" y="711388"/>
                        <a:pt x="916905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5" name="Google Shape;405;p25"/>
                <p:cNvSpPr/>
                <p:nvPr/>
              </p:nvSpPr>
              <p:spPr>
                <a:xfrm>
                  <a:off x="26642195" y="-1967865"/>
                  <a:ext cx="680315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5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21" y="47625"/>
                        <a:pt x="459649" y="0"/>
                      </a:cubicBezTo>
                      <a:cubicBezTo>
                        <a:pt x="309287" y="225743"/>
                        <a:pt x="153217" y="446722"/>
                        <a:pt x="0" y="670560"/>
                      </a:cubicBezTo>
                      <a:cubicBezTo>
                        <a:pt x="22839" y="677228"/>
                        <a:pt x="46630" y="682943"/>
                        <a:pt x="70421" y="683895"/>
                      </a:cubicBezTo>
                      <a:cubicBezTo>
                        <a:pt x="108488" y="685800"/>
                        <a:pt x="147506" y="679133"/>
                        <a:pt x="182717" y="664845"/>
                      </a:cubicBezTo>
                      <a:cubicBezTo>
                        <a:pt x="184620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69" y="742950"/>
                        <a:pt x="325465" y="750570"/>
                      </a:cubicBezTo>
                      <a:cubicBezTo>
                        <a:pt x="433955" y="764858"/>
                        <a:pt x="540540" y="700088"/>
                        <a:pt x="606203" y="618173"/>
                      </a:cubicBezTo>
                      <a:cubicBezTo>
                        <a:pt x="670916" y="538163"/>
                        <a:pt x="701368" y="434340"/>
                        <a:pt x="664255" y="334328"/>
                      </a:cubicBezTo>
                      <a:cubicBezTo>
                        <a:pt x="629994" y="241935"/>
                        <a:pt x="550056" y="166688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406" name="Google Shape;406;p25"/>
              <p:cNvSpPr/>
              <p:nvPr/>
            </p:nvSpPr>
            <p:spPr>
              <a:xfrm>
                <a:off x="28712040" y="-772484"/>
                <a:ext cx="1018032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1018032" h="111456" extrusionOk="0">
                    <a:moveTo>
                      <a:pt x="971640" y="16200"/>
                    </a:moveTo>
                    <a:cubicBezTo>
                      <a:pt x="663303" y="10485"/>
                      <a:pt x="354015" y="5722"/>
                      <a:pt x="45680" y="7"/>
                    </a:cubicBezTo>
                    <a:cubicBezTo>
                      <a:pt x="-15227" y="-945"/>
                      <a:pt x="-15227" y="94305"/>
                      <a:pt x="45680" y="95257"/>
                    </a:cubicBezTo>
                    <a:cubicBezTo>
                      <a:pt x="354015" y="100972"/>
                      <a:pt x="663303" y="105735"/>
                      <a:pt x="971640" y="111450"/>
                    </a:cubicBezTo>
                    <a:cubicBezTo>
                      <a:pt x="1033497" y="112402"/>
                      <a:pt x="1033497" y="17152"/>
                      <a:pt x="971640" y="16200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7" name="Google Shape;407;p25"/>
              <p:cNvSpPr/>
              <p:nvPr/>
            </p:nvSpPr>
            <p:spPr>
              <a:xfrm>
                <a:off x="28142000" y="-581984"/>
                <a:ext cx="1017318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1017318" h="111456" extrusionOk="0">
                    <a:moveTo>
                      <a:pt x="971638" y="16200"/>
                    </a:moveTo>
                    <a:cubicBezTo>
                      <a:pt x="663303" y="10485"/>
                      <a:pt x="354016" y="5722"/>
                      <a:pt x="45679" y="7"/>
                    </a:cubicBezTo>
                    <a:cubicBezTo>
                      <a:pt x="-15226" y="-945"/>
                      <a:pt x="-15226" y="94305"/>
                      <a:pt x="45679" y="95257"/>
                    </a:cubicBezTo>
                    <a:cubicBezTo>
                      <a:pt x="354016" y="100972"/>
                      <a:pt x="663303" y="105735"/>
                      <a:pt x="971638" y="111450"/>
                    </a:cubicBezTo>
                    <a:cubicBezTo>
                      <a:pt x="1032545" y="112402"/>
                      <a:pt x="1032545" y="17152"/>
                      <a:pt x="971638" y="16200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8" name="Google Shape;408;p25"/>
              <p:cNvSpPr/>
              <p:nvPr/>
            </p:nvSpPr>
            <p:spPr>
              <a:xfrm>
                <a:off x="29449572" y="-628650"/>
                <a:ext cx="425388" cy="100992"/>
              </a:xfrm>
              <a:custGeom>
                <a:avLst/>
                <a:gdLst/>
                <a:ahLst/>
                <a:cxnLst/>
                <a:rect l="l" t="t" r="r" b="b"/>
                <a:pathLst>
                  <a:path w="425388" h="100992" extrusionOk="0">
                    <a:moveTo>
                      <a:pt x="377806" y="5715"/>
                    </a:moveTo>
                    <a:cubicBezTo>
                      <a:pt x="267416" y="1905"/>
                      <a:pt x="157975" y="0"/>
                      <a:pt x="47583" y="0"/>
                    </a:cubicBezTo>
                    <a:cubicBezTo>
                      <a:pt x="21888" y="0"/>
                      <a:pt x="0" y="21908"/>
                      <a:pt x="0" y="47625"/>
                    </a:cubicBezTo>
                    <a:cubicBezTo>
                      <a:pt x="0" y="73342"/>
                      <a:pt x="21888" y="95250"/>
                      <a:pt x="47583" y="95250"/>
                    </a:cubicBezTo>
                    <a:cubicBezTo>
                      <a:pt x="157975" y="95250"/>
                      <a:pt x="267416" y="97155"/>
                      <a:pt x="377806" y="100965"/>
                    </a:cubicBezTo>
                    <a:cubicBezTo>
                      <a:pt x="403500" y="101917"/>
                      <a:pt x="425389" y="78105"/>
                      <a:pt x="425389" y="53340"/>
                    </a:cubicBezTo>
                    <a:cubicBezTo>
                      <a:pt x="425389" y="26670"/>
                      <a:pt x="403500" y="6667"/>
                      <a:pt x="377806" y="571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9" name="Google Shape;409;p25"/>
              <p:cNvSpPr/>
              <p:nvPr/>
            </p:nvSpPr>
            <p:spPr>
              <a:xfrm>
                <a:off x="28594037" y="-993457"/>
                <a:ext cx="425388" cy="100992"/>
              </a:xfrm>
              <a:custGeom>
                <a:avLst/>
                <a:gdLst/>
                <a:ahLst/>
                <a:cxnLst/>
                <a:rect l="l" t="t" r="r" b="b"/>
                <a:pathLst>
                  <a:path w="425388" h="100992" extrusionOk="0">
                    <a:moveTo>
                      <a:pt x="377806" y="5715"/>
                    </a:moveTo>
                    <a:cubicBezTo>
                      <a:pt x="267413" y="1905"/>
                      <a:pt x="157973" y="0"/>
                      <a:pt x="47583" y="0"/>
                    </a:cubicBezTo>
                    <a:cubicBezTo>
                      <a:pt x="21886" y="0"/>
                      <a:pt x="0" y="21908"/>
                      <a:pt x="0" y="47625"/>
                    </a:cubicBezTo>
                    <a:cubicBezTo>
                      <a:pt x="0" y="73342"/>
                      <a:pt x="21886" y="95250"/>
                      <a:pt x="47583" y="95250"/>
                    </a:cubicBezTo>
                    <a:cubicBezTo>
                      <a:pt x="157973" y="95250"/>
                      <a:pt x="267413" y="97155"/>
                      <a:pt x="377806" y="100965"/>
                    </a:cubicBezTo>
                    <a:cubicBezTo>
                      <a:pt x="403500" y="101917"/>
                      <a:pt x="425389" y="78105"/>
                      <a:pt x="425389" y="53340"/>
                    </a:cubicBezTo>
                    <a:cubicBezTo>
                      <a:pt x="425389" y="26670"/>
                      <a:pt x="403500" y="6667"/>
                      <a:pt x="377806" y="571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0" name="Google Shape;410;p25"/>
              <p:cNvSpPr/>
              <p:nvPr/>
            </p:nvSpPr>
            <p:spPr>
              <a:xfrm>
                <a:off x="30042453" y="-436245"/>
                <a:ext cx="425388" cy="100992"/>
              </a:xfrm>
              <a:custGeom>
                <a:avLst/>
                <a:gdLst/>
                <a:ahLst/>
                <a:cxnLst/>
                <a:rect l="l" t="t" r="r" b="b"/>
                <a:pathLst>
                  <a:path w="425388" h="100992" extrusionOk="0">
                    <a:moveTo>
                      <a:pt x="377806" y="5715"/>
                    </a:moveTo>
                    <a:cubicBezTo>
                      <a:pt x="267413" y="1905"/>
                      <a:pt x="157973" y="0"/>
                      <a:pt x="47583" y="0"/>
                    </a:cubicBezTo>
                    <a:cubicBezTo>
                      <a:pt x="21888" y="0"/>
                      <a:pt x="0" y="21908"/>
                      <a:pt x="0" y="47625"/>
                    </a:cubicBezTo>
                    <a:cubicBezTo>
                      <a:pt x="0" y="73342"/>
                      <a:pt x="21888" y="95250"/>
                      <a:pt x="47583" y="95250"/>
                    </a:cubicBezTo>
                    <a:cubicBezTo>
                      <a:pt x="157973" y="95250"/>
                      <a:pt x="267413" y="97155"/>
                      <a:pt x="377806" y="100965"/>
                    </a:cubicBezTo>
                    <a:cubicBezTo>
                      <a:pt x="403500" y="101917"/>
                      <a:pt x="425389" y="78105"/>
                      <a:pt x="425389" y="53340"/>
                    </a:cubicBezTo>
                    <a:cubicBezTo>
                      <a:pt x="425389" y="26670"/>
                      <a:pt x="403500" y="6667"/>
                      <a:pt x="377806" y="571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1" name="Google Shape;411;p25"/>
              <p:cNvSpPr/>
              <p:nvPr/>
            </p:nvSpPr>
            <p:spPr>
              <a:xfrm>
                <a:off x="29912999" y="-916304"/>
                <a:ext cx="341700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700" h="98107" extrusionOk="0">
                    <a:moveTo>
                      <a:pt x="294090" y="2858"/>
                    </a:moveTo>
                    <a:cubicBezTo>
                      <a:pt x="212247" y="1905"/>
                      <a:pt x="129453" y="952"/>
                      <a:pt x="47610" y="0"/>
                    </a:cubicBezTo>
                    <a:cubicBezTo>
                      <a:pt x="22869" y="0"/>
                      <a:pt x="-923" y="21908"/>
                      <a:pt x="28" y="47625"/>
                    </a:cubicBezTo>
                    <a:cubicBezTo>
                      <a:pt x="980" y="73342"/>
                      <a:pt x="20963" y="95250"/>
                      <a:pt x="47610" y="95250"/>
                    </a:cubicBezTo>
                    <a:cubicBezTo>
                      <a:pt x="129453" y="96202"/>
                      <a:pt x="212247" y="97155"/>
                      <a:pt x="294090" y="98108"/>
                    </a:cubicBezTo>
                    <a:cubicBezTo>
                      <a:pt x="318831" y="98108"/>
                      <a:pt x="342623" y="76200"/>
                      <a:pt x="341672" y="50483"/>
                    </a:cubicBezTo>
                    <a:cubicBezTo>
                      <a:pt x="340720" y="23813"/>
                      <a:pt x="320734" y="2858"/>
                      <a:pt x="294090" y="2858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Google Shape;412;p25"/>
              <p:cNvSpPr/>
              <p:nvPr/>
            </p:nvSpPr>
            <p:spPr>
              <a:xfrm>
                <a:off x="30503025" y="-661034"/>
                <a:ext cx="341700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700" h="98107" extrusionOk="0">
                    <a:moveTo>
                      <a:pt x="294090" y="2857"/>
                    </a:moveTo>
                    <a:cubicBezTo>
                      <a:pt x="212247" y="1905"/>
                      <a:pt x="129453" y="952"/>
                      <a:pt x="47610" y="0"/>
                    </a:cubicBezTo>
                    <a:cubicBezTo>
                      <a:pt x="22869" y="0"/>
                      <a:pt x="-923" y="21907"/>
                      <a:pt x="28" y="47625"/>
                    </a:cubicBezTo>
                    <a:cubicBezTo>
                      <a:pt x="980" y="73342"/>
                      <a:pt x="20963" y="95250"/>
                      <a:pt x="47610" y="95250"/>
                    </a:cubicBezTo>
                    <a:cubicBezTo>
                      <a:pt x="129453" y="96202"/>
                      <a:pt x="212247" y="97155"/>
                      <a:pt x="294090" y="98107"/>
                    </a:cubicBezTo>
                    <a:cubicBezTo>
                      <a:pt x="318831" y="98107"/>
                      <a:pt x="342623" y="76200"/>
                      <a:pt x="341672" y="50482"/>
                    </a:cubicBezTo>
                    <a:cubicBezTo>
                      <a:pt x="339767" y="24765"/>
                      <a:pt x="320734" y="2857"/>
                      <a:pt x="294090" y="2857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Google Shape;413;p25"/>
              <p:cNvSpPr/>
              <p:nvPr/>
            </p:nvSpPr>
            <p:spPr>
              <a:xfrm>
                <a:off x="27606193" y="-883920"/>
                <a:ext cx="341697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697" h="98107" extrusionOk="0">
                    <a:moveTo>
                      <a:pt x="294088" y="2858"/>
                    </a:moveTo>
                    <a:cubicBezTo>
                      <a:pt x="212247" y="1905"/>
                      <a:pt x="129451" y="953"/>
                      <a:pt x="47610" y="0"/>
                    </a:cubicBezTo>
                    <a:cubicBezTo>
                      <a:pt x="22866" y="0"/>
                      <a:pt x="-925" y="21908"/>
                      <a:pt x="28" y="47625"/>
                    </a:cubicBezTo>
                    <a:cubicBezTo>
                      <a:pt x="978" y="73342"/>
                      <a:pt x="20964" y="95250"/>
                      <a:pt x="47610" y="95250"/>
                    </a:cubicBezTo>
                    <a:cubicBezTo>
                      <a:pt x="129451" y="96203"/>
                      <a:pt x="212247" y="97155"/>
                      <a:pt x="294088" y="98108"/>
                    </a:cubicBezTo>
                    <a:cubicBezTo>
                      <a:pt x="318832" y="98108"/>
                      <a:pt x="342623" y="76200"/>
                      <a:pt x="341670" y="50483"/>
                    </a:cubicBezTo>
                    <a:cubicBezTo>
                      <a:pt x="340720" y="24765"/>
                      <a:pt x="320734" y="2858"/>
                      <a:pt x="294088" y="2858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Google Shape;414;p25"/>
              <p:cNvSpPr/>
              <p:nvPr/>
            </p:nvSpPr>
            <p:spPr>
              <a:xfrm>
                <a:off x="28991799" y="-378142"/>
                <a:ext cx="341700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700" h="98107" extrusionOk="0">
                    <a:moveTo>
                      <a:pt x="294090" y="2858"/>
                    </a:moveTo>
                    <a:cubicBezTo>
                      <a:pt x="212247" y="1905"/>
                      <a:pt x="129453" y="952"/>
                      <a:pt x="47610" y="0"/>
                    </a:cubicBezTo>
                    <a:cubicBezTo>
                      <a:pt x="22869" y="0"/>
                      <a:pt x="-923" y="21908"/>
                      <a:pt x="28" y="47625"/>
                    </a:cubicBezTo>
                    <a:cubicBezTo>
                      <a:pt x="980" y="73342"/>
                      <a:pt x="20966" y="95250"/>
                      <a:pt x="47610" y="95250"/>
                    </a:cubicBezTo>
                    <a:cubicBezTo>
                      <a:pt x="129453" y="96202"/>
                      <a:pt x="212247" y="97155"/>
                      <a:pt x="294090" y="98108"/>
                    </a:cubicBezTo>
                    <a:cubicBezTo>
                      <a:pt x="318831" y="98108"/>
                      <a:pt x="342623" y="76200"/>
                      <a:pt x="341672" y="50483"/>
                    </a:cubicBezTo>
                    <a:cubicBezTo>
                      <a:pt x="340720" y="24765"/>
                      <a:pt x="320737" y="3810"/>
                      <a:pt x="294090" y="2858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5" name="Google Shape;415;p25"/>
              <p:cNvSpPr/>
              <p:nvPr/>
            </p:nvSpPr>
            <p:spPr>
              <a:xfrm>
                <a:off x="27961160" y="-732472"/>
                <a:ext cx="341697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697" h="98107" extrusionOk="0">
                    <a:moveTo>
                      <a:pt x="294088" y="2857"/>
                    </a:moveTo>
                    <a:cubicBezTo>
                      <a:pt x="212245" y="1905"/>
                      <a:pt x="129451" y="952"/>
                      <a:pt x="47610" y="0"/>
                    </a:cubicBezTo>
                    <a:cubicBezTo>
                      <a:pt x="22866" y="0"/>
                      <a:pt x="-925" y="21907"/>
                      <a:pt x="28" y="47625"/>
                    </a:cubicBezTo>
                    <a:cubicBezTo>
                      <a:pt x="978" y="73342"/>
                      <a:pt x="20964" y="95250"/>
                      <a:pt x="47610" y="95250"/>
                    </a:cubicBezTo>
                    <a:cubicBezTo>
                      <a:pt x="129451" y="96202"/>
                      <a:pt x="212245" y="97155"/>
                      <a:pt x="294088" y="98107"/>
                    </a:cubicBezTo>
                    <a:cubicBezTo>
                      <a:pt x="318832" y="98107"/>
                      <a:pt x="342623" y="76200"/>
                      <a:pt x="341670" y="50482"/>
                    </a:cubicBezTo>
                    <a:cubicBezTo>
                      <a:pt x="340718" y="23813"/>
                      <a:pt x="320734" y="2857"/>
                      <a:pt x="294088" y="2857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6" name="Google Shape;416;p25"/>
              <p:cNvSpPr/>
              <p:nvPr/>
            </p:nvSpPr>
            <p:spPr>
              <a:xfrm>
                <a:off x="31829658" y="-938294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7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7" name="Google Shape;417;p25"/>
              <p:cNvSpPr/>
              <p:nvPr/>
            </p:nvSpPr>
            <p:spPr>
              <a:xfrm>
                <a:off x="32204609" y="-1126889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987"/>
                      <a:pt x="5711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8" name="Google Shape;418;p25"/>
              <p:cNvSpPr/>
              <p:nvPr/>
            </p:nvSpPr>
            <p:spPr>
              <a:xfrm>
                <a:off x="26479461" y="-1060214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5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20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1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9" name="Google Shape;529;p25"/>
            <p:cNvGrpSpPr/>
            <p:nvPr/>
          </p:nvGrpSpPr>
          <p:grpSpPr>
            <a:xfrm flipH="1">
              <a:off x="8193989" y="1141522"/>
              <a:ext cx="296428" cy="500453"/>
              <a:chOff x="8688086" y="1919793"/>
              <a:chExt cx="306893" cy="518121"/>
            </a:xfrm>
          </p:grpSpPr>
          <p:grpSp>
            <p:nvGrpSpPr>
              <p:cNvPr id="530" name="Google Shape;530;p25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531" name="Google Shape;531;p25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2" name="Google Shape;532;p25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3" name="Google Shape;533;p25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34;p25"/>
            <p:cNvGrpSpPr/>
            <p:nvPr/>
          </p:nvGrpSpPr>
          <p:grpSpPr>
            <a:xfrm flipH="1">
              <a:off x="6584464" y="349190"/>
              <a:ext cx="296428" cy="500453"/>
              <a:chOff x="8688086" y="1919793"/>
              <a:chExt cx="306893" cy="518121"/>
            </a:xfrm>
          </p:grpSpPr>
          <p:grpSp>
            <p:nvGrpSpPr>
              <p:cNvPr id="535" name="Google Shape;535;p25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536" name="Google Shape;536;p25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37" name="Google Shape;537;p25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38" name="Google Shape;538;p25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9" name="Google Shape;539;p25"/>
            <p:cNvGrpSpPr/>
            <p:nvPr/>
          </p:nvGrpSpPr>
          <p:grpSpPr>
            <a:xfrm>
              <a:off x="6413707" y="2344065"/>
              <a:ext cx="287191" cy="484858"/>
              <a:chOff x="8688086" y="1919793"/>
              <a:chExt cx="306893" cy="518121"/>
            </a:xfrm>
          </p:grpSpPr>
          <p:grpSp>
            <p:nvGrpSpPr>
              <p:cNvPr id="540" name="Google Shape;540;p25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541" name="Google Shape;541;p25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42" name="Google Shape;542;p25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543" name="Google Shape;543;p25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544" name="Google Shape;544;p25"/>
            <p:cNvCxnSpPr>
              <a:cxnSpLocks/>
              <a:stCxn id="316" idx="6"/>
              <a:endCxn id="317" idx="2"/>
            </p:cNvCxnSpPr>
            <p:nvPr/>
          </p:nvCxnSpPr>
          <p:spPr>
            <a:xfrm>
              <a:off x="6803237" y="799400"/>
              <a:ext cx="1472100" cy="811200"/>
            </a:xfrm>
            <a:prstGeom prst="curvedConnector3">
              <a:avLst>
                <a:gd name="adj1" fmla="val 50003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545" name="Google Shape;545;p25"/>
            <p:cNvCxnSpPr>
              <a:cxnSpLocks/>
              <a:stCxn id="318" idx="2"/>
              <a:endCxn id="316" idx="2"/>
            </p:cNvCxnSpPr>
            <p:nvPr/>
          </p:nvCxnSpPr>
          <p:spPr>
            <a:xfrm rot="10800000" flipH="1">
              <a:off x="6482238" y="799326"/>
              <a:ext cx="187200" cy="1992900"/>
            </a:xfrm>
            <a:prstGeom prst="curvedConnector3">
              <a:avLst>
                <a:gd name="adj1" fmla="val -328423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  <p:sp>
        <p:nvSpPr>
          <p:cNvPr id="7" name="Freeform 11">
            <a:extLst>
              <a:ext uri="{FF2B5EF4-FFF2-40B4-BE49-F238E27FC236}">
                <a16:creationId xmlns:a16="http://schemas.microsoft.com/office/drawing/2014/main" id="{27B86176-7267-022C-C0BB-5A2E4AE8F7B6}"/>
              </a:ext>
            </a:extLst>
          </p:cNvPr>
          <p:cNvSpPr/>
          <p:nvPr/>
        </p:nvSpPr>
        <p:spPr>
          <a:xfrm flipH="1">
            <a:off x="6736336" y="2354971"/>
            <a:ext cx="1396619" cy="2788529"/>
          </a:xfrm>
          <a:custGeom>
            <a:avLst/>
            <a:gdLst/>
            <a:ahLst/>
            <a:cxnLst/>
            <a:rect l="l" t="t" r="r" b="b"/>
            <a:pathLst>
              <a:path w="1952247" h="3963953">
                <a:moveTo>
                  <a:pt x="0" y="0"/>
                </a:moveTo>
                <a:lnTo>
                  <a:pt x="1952246" y="0"/>
                </a:lnTo>
                <a:lnTo>
                  <a:pt x="1952246" y="3963953"/>
                </a:lnTo>
                <a:lnTo>
                  <a:pt x="0" y="3963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895371-7EF9-2275-487B-FBAB2AB67C34}"/>
              </a:ext>
            </a:extLst>
          </p:cNvPr>
          <p:cNvSpPr txBox="1"/>
          <p:nvPr/>
        </p:nvSpPr>
        <p:spPr>
          <a:xfrm>
            <a:off x="531371" y="1064831"/>
            <a:ext cx="4969897" cy="3013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accent3">
                    <a:lumMod val="75000"/>
                  </a:schemeClr>
                </a:solidFill>
              </a:rPr>
              <a:t>CHÀO MỪNG </a:t>
            </a:r>
            <a:r>
              <a:rPr lang="en-US" sz="4400" b="1">
                <a:solidFill>
                  <a:schemeClr val="bg1">
                    <a:lumMod val="25000"/>
                  </a:schemeClr>
                </a:solidFill>
              </a:rPr>
              <a:t>CÁC EM ĐẾN VỚI</a:t>
            </a:r>
          </a:p>
          <a:p>
            <a:pPr algn="ctr">
              <a:lnSpc>
                <a:spcPct val="150000"/>
              </a:lnSpc>
            </a:pPr>
            <a:r>
              <a:rPr lang="en-US" sz="4400" b="1">
                <a:solidFill>
                  <a:schemeClr val="accent4">
                    <a:lumMod val="75000"/>
                  </a:schemeClr>
                </a:solidFill>
              </a:rPr>
              <a:t>BÀI HỌC MỚI!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432C6BB-023A-2430-2E36-794D98C09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1370" y="109657"/>
            <a:ext cx="1095343" cy="1095343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FFD59F7F-7D4E-B192-E20C-A7627078D648}"/>
              </a:ext>
            </a:extLst>
          </p:cNvPr>
          <p:cNvGrpSpPr/>
          <p:nvPr/>
        </p:nvGrpSpPr>
        <p:grpSpPr>
          <a:xfrm>
            <a:off x="4202324" y="209570"/>
            <a:ext cx="4480560" cy="2621280"/>
            <a:chOff x="4202324" y="209570"/>
            <a:chExt cx="4480560" cy="2621280"/>
          </a:xfrm>
        </p:grpSpPr>
        <p:sp>
          <p:nvSpPr>
            <p:cNvPr id="13" name="Speech Bubble: Oval 12">
              <a:extLst>
                <a:ext uri="{FF2B5EF4-FFF2-40B4-BE49-F238E27FC236}">
                  <a16:creationId xmlns:a16="http://schemas.microsoft.com/office/drawing/2014/main" id="{D1DB34AC-259E-F317-26B3-A803E69C322B}"/>
                </a:ext>
              </a:extLst>
            </p:cNvPr>
            <p:cNvSpPr/>
            <p:nvPr/>
          </p:nvSpPr>
          <p:spPr>
            <a:xfrm>
              <a:off x="4202324" y="209570"/>
              <a:ext cx="4480560" cy="2621280"/>
            </a:xfrm>
            <a:prstGeom prst="wedgeEllipseCallout">
              <a:avLst>
                <a:gd name="adj1" fmla="val 22818"/>
                <a:gd name="adj2" fmla="val 54102"/>
              </a:avLst>
            </a:prstGeom>
            <a:solidFill>
              <a:schemeClr val="accent5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24AC9D-267A-F86D-A081-C184A90F0E0A}"/>
                </a:ext>
              </a:extLst>
            </p:cNvPr>
            <p:cNvSpPr txBox="1"/>
            <p:nvPr/>
          </p:nvSpPr>
          <p:spPr>
            <a:xfrm>
              <a:off x="4679844" y="579215"/>
              <a:ext cx="3525520" cy="18819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2000">
                  <a:solidFill>
                    <a:srgbClr val="FFFFFF"/>
                  </a:solidFill>
                </a:rPr>
                <a:t>Dựa vào hình 19.1 và mục 1 SGK tr.202 và trả lời câu hỏi: Xác định vị trí và phạm vi lãnh thổ của Đông Nam Bộ.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619CF091-68AF-80FD-4C00-D53714127B9B}"/>
              </a:ext>
            </a:extLst>
          </p:cNvPr>
          <p:cNvGrpSpPr/>
          <p:nvPr/>
        </p:nvGrpSpPr>
        <p:grpSpPr>
          <a:xfrm>
            <a:off x="425977" y="264627"/>
            <a:ext cx="3958484" cy="4614245"/>
            <a:chOff x="271814" y="352561"/>
            <a:chExt cx="3958484" cy="461424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7BB2F07-876A-28B9-596F-C5FD4628CF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3200"/>
            <a:stretch/>
          </p:blipFill>
          <p:spPr>
            <a:xfrm>
              <a:off x="450568" y="352561"/>
              <a:ext cx="3540970" cy="42830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E16744E-129E-7EB7-A51A-DE8F167D3651}"/>
                </a:ext>
              </a:extLst>
            </p:cNvPr>
            <p:cNvSpPr txBox="1"/>
            <p:nvPr/>
          </p:nvSpPr>
          <p:spPr>
            <a:xfrm>
              <a:off x="271814" y="4659029"/>
              <a:ext cx="39584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/>
                <a:t>Hình 19.1. </a:t>
              </a:r>
              <a:r>
                <a:rPr lang="en-US"/>
                <a:t>Bản đồ tự nhiên vùng Đông Nam Bộ</a:t>
              </a:r>
            </a:p>
          </p:txBody>
        </p:sp>
      </p:grpSp>
      <p:sp>
        <p:nvSpPr>
          <p:cNvPr id="12" name="Freeform 8">
            <a:extLst>
              <a:ext uri="{FF2B5EF4-FFF2-40B4-BE49-F238E27FC236}">
                <a16:creationId xmlns:a16="http://schemas.microsoft.com/office/drawing/2014/main" id="{B0E06FBC-F663-25E0-2D10-F641D4D7D937}"/>
              </a:ext>
            </a:extLst>
          </p:cNvPr>
          <p:cNvSpPr/>
          <p:nvPr/>
        </p:nvSpPr>
        <p:spPr>
          <a:xfrm>
            <a:off x="7364624" y="2571750"/>
            <a:ext cx="1318260" cy="2571750"/>
          </a:xfrm>
          <a:custGeom>
            <a:avLst/>
            <a:gdLst/>
            <a:ahLst/>
            <a:cxnLst/>
            <a:rect l="l" t="t" r="r" b="b"/>
            <a:pathLst>
              <a:path w="2799261" h="5515784">
                <a:moveTo>
                  <a:pt x="0" y="0"/>
                </a:moveTo>
                <a:lnTo>
                  <a:pt x="2799261" y="0"/>
                </a:lnTo>
                <a:lnTo>
                  <a:pt x="2799261" y="5515784"/>
                </a:lnTo>
                <a:lnTo>
                  <a:pt x="0" y="551578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9">
            <a:extLst>
              <a:ext uri="{FF2B5EF4-FFF2-40B4-BE49-F238E27FC236}">
                <a16:creationId xmlns:a16="http://schemas.microsoft.com/office/drawing/2014/main" id="{53304187-D189-09E3-4D71-DEFEC745D6AC}"/>
              </a:ext>
            </a:extLst>
          </p:cNvPr>
          <p:cNvSpPr/>
          <p:nvPr/>
        </p:nvSpPr>
        <p:spPr>
          <a:xfrm>
            <a:off x="2834074" y="1850912"/>
            <a:ext cx="3287333" cy="2130191"/>
          </a:xfrm>
          <a:custGeom>
            <a:avLst/>
            <a:gdLst/>
            <a:ahLst/>
            <a:cxnLst/>
            <a:rect l="l" t="t" r="r" b="b"/>
            <a:pathLst>
              <a:path w="1008126" h="2057400">
                <a:moveTo>
                  <a:pt x="0" y="0"/>
                </a:moveTo>
                <a:lnTo>
                  <a:pt x="1008126" y="0"/>
                </a:lnTo>
                <a:lnTo>
                  <a:pt x="1008126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85639" t="-461796" r="10063" b="-67348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3E001DC-5676-16EF-C96D-DB74BD62BA02}"/>
              </a:ext>
            </a:extLst>
          </p:cNvPr>
          <p:cNvSpPr txBox="1"/>
          <p:nvPr/>
        </p:nvSpPr>
        <p:spPr>
          <a:xfrm>
            <a:off x="255023" y="322383"/>
            <a:ext cx="86221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Đặc điểm phạm vi lãnh thổ và vị trí địa lí của vùng:</a:t>
            </a:r>
          </a:p>
        </p:txBody>
      </p:sp>
      <p:sp>
        <p:nvSpPr>
          <p:cNvPr id="512" name="Rectangle 511">
            <a:extLst>
              <a:ext uri="{FF2B5EF4-FFF2-40B4-BE49-F238E27FC236}">
                <a16:creationId xmlns:a16="http://schemas.microsoft.com/office/drawing/2014/main" id="{6BDD673B-AD88-8903-EF54-B6772DA787C2}"/>
              </a:ext>
            </a:extLst>
          </p:cNvPr>
          <p:cNvSpPr/>
          <p:nvPr/>
        </p:nvSpPr>
        <p:spPr>
          <a:xfrm>
            <a:off x="171012" y="1010518"/>
            <a:ext cx="3131116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Diện tích: </a:t>
            </a:r>
            <a:r>
              <a:rPr lang="en-US" sz="2000">
                <a:solidFill>
                  <a:sysClr val="windowText" lastClr="000000"/>
                </a:solidFill>
              </a:rPr>
              <a:t>23,6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nghìn km</a:t>
            </a:r>
            <a:r>
              <a:rPr kumimoji="0" lang="en-US" sz="2000" b="0" i="0" u="none" strike="noStrike" kern="0" cap="none" spc="0" normalizeH="0" baseline="3000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,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(</a:t>
            </a:r>
            <a:r>
              <a:rPr lang="en-US" sz="2000">
                <a:solidFill>
                  <a:sysClr val="windowText" lastClr="000000"/>
                </a:solidFill>
              </a:rPr>
              <a:t>7,1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% 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 </a:t>
            </a: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2021)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543" name="Elbow Connector 15">
            <a:extLst>
              <a:ext uri="{FF2B5EF4-FFF2-40B4-BE49-F238E27FC236}">
                <a16:creationId xmlns:a16="http://schemas.microsoft.com/office/drawing/2014/main" id="{D53D60AE-993F-995A-1F1F-2C4173C5BC5B}"/>
              </a:ext>
            </a:extLst>
          </p:cNvPr>
          <p:cNvCxnSpPr>
            <a:cxnSpLocks/>
          </p:cNvCxnSpPr>
          <p:nvPr/>
        </p:nvCxnSpPr>
        <p:spPr>
          <a:xfrm rot="16200000" flipV="1">
            <a:off x="2979660" y="1834284"/>
            <a:ext cx="1057686" cy="412750"/>
          </a:xfrm>
          <a:prstGeom prst="bentConnector2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oval"/>
          </a:ln>
          <a:effectLst/>
        </p:spPr>
      </p:cxnSp>
      <p:cxnSp>
        <p:nvCxnSpPr>
          <p:cNvPr id="4" name="Elbow Connector 9">
            <a:extLst>
              <a:ext uri="{FF2B5EF4-FFF2-40B4-BE49-F238E27FC236}">
                <a16:creationId xmlns:a16="http://schemas.microsoft.com/office/drawing/2014/main" id="{FF14A40A-2961-280E-97BD-237636EE1091}"/>
              </a:ext>
            </a:extLst>
          </p:cNvPr>
          <p:cNvCxnSpPr>
            <a:cxnSpLocks/>
            <a:endCxn id="5" idx="1"/>
          </p:cNvCxnSpPr>
          <p:nvPr/>
        </p:nvCxnSpPr>
        <p:spPr>
          <a:xfrm rot="5400000" flipH="1" flipV="1">
            <a:off x="4170910" y="1746313"/>
            <a:ext cx="1953723" cy="745137"/>
          </a:xfrm>
          <a:prstGeom prst="bentConnector2">
            <a:avLst/>
          </a:prstGeom>
          <a:noFill/>
          <a:ln w="19050" cap="flat" cmpd="sng" algn="ctr">
            <a:solidFill>
              <a:srgbClr val="FF0000"/>
            </a:solidFill>
            <a:prstDash val="solid"/>
            <a:tailEnd type="oval"/>
          </a:ln>
          <a:effectLst/>
        </p:spPr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32379DB6-30EB-9234-3F84-3B63AC5665B9}"/>
              </a:ext>
            </a:extLst>
          </p:cNvPr>
          <p:cNvSpPr/>
          <p:nvPr/>
        </p:nvSpPr>
        <p:spPr>
          <a:xfrm>
            <a:off x="5520340" y="941964"/>
            <a:ext cx="32641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Bao gồm: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6 tỉnh, thành phố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194B96-1FB3-D39F-37E6-69F5D4BC890A}"/>
              </a:ext>
            </a:extLst>
          </p:cNvPr>
          <p:cNvSpPr/>
          <p:nvPr/>
        </p:nvSpPr>
        <p:spPr>
          <a:xfrm>
            <a:off x="5832038" y="1419305"/>
            <a:ext cx="3045135" cy="496996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>
                <a:solidFill>
                  <a:srgbClr val="000000"/>
                </a:solidFill>
              </a:rPr>
              <a:t>Thành phố Hồ Chí Minh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8B7A132-701F-ABC8-673F-6025356DD4F1}"/>
              </a:ext>
            </a:extLst>
          </p:cNvPr>
          <p:cNvSpPr/>
          <p:nvPr/>
        </p:nvSpPr>
        <p:spPr>
          <a:xfrm>
            <a:off x="5832037" y="2006900"/>
            <a:ext cx="3045135" cy="496996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 noProof="0">
                <a:solidFill>
                  <a:srgbClr val="000000"/>
                </a:solidFill>
                <a:latin typeface="Arial"/>
              </a:rPr>
              <a:t>Đồng Nai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76FBB5F-7902-CC22-0D61-BB4FA390044D}"/>
              </a:ext>
            </a:extLst>
          </p:cNvPr>
          <p:cNvSpPr/>
          <p:nvPr/>
        </p:nvSpPr>
        <p:spPr>
          <a:xfrm>
            <a:off x="5832037" y="2599436"/>
            <a:ext cx="3045135" cy="496996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000">
                <a:solidFill>
                  <a:srgbClr val="000000"/>
                </a:solidFill>
                <a:latin typeface="Arial"/>
              </a:rPr>
              <a:t>Bình Dương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2DD09A4-D042-1929-CCBD-9777EB05052E}"/>
              </a:ext>
            </a:extLst>
          </p:cNvPr>
          <p:cNvSpPr/>
          <p:nvPr/>
        </p:nvSpPr>
        <p:spPr>
          <a:xfrm>
            <a:off x="5832037" y="3187031"/>
            <a:ext cx="3045135" cy="496996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 noProof="0">
                <a:solidFill>
                  <a:srgbClr val="000000"/>
                </a:solidFill>
                <a:latin typeface="Arial"/>
              </a:rPr>
              <a:t>Bà Rịa – Vũng Tàu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3FB107A-0885-0BBF-A90B-8DD1D71C0BE0}"/>
              </a:ext>
            </a:extLst>
          </p:cNvPr>
          <p:cNvSpPr/>
          <p:nvPr/>
        </p:nvSpPr>
        <p:spPr>
          <a:xfrm>
            <a:off x="5832037" y="3774626"/>
            <a:ext cx="3045135" cy="496996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>
                <a:solidFill>
                  <a:srgbClr val="000000"/>
                </a:solidFill>
                <a:latin typeface="Arial"/>
              </a:rPr>
              <a:t>Bình Phước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479FC3A-27B8-CFFD-5E0D-8B8370FAC1AE}"/>
              </a:ext>
            </a:extLst>
          </p:cNvPr>
          <p:cNvSpPr/>
          <p:nvPr/>
        </p:nvSpPr>
        <p:spPr>
          <a:xfrm>
            <a:off x="5832037" y="4362221"/>
            <a:ext cx="3045135" cy="496996"/>
          </a:xfrm>
          <a:prstGeom prst="roundRect">
            <a:avLst/>
          </a:prstGeom>
          <a:solidFill>
            <a:srgbClr val="FFFFFF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000">
                <a:solidFill>
                  <a:srgbClr val="000000"/>
                </a:solidFill>
                <a:latin typeface="Arial"/>
              </a:rPr>
              <a:t>Tây Ninh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CBD4FB-880E-7532-16FB-4A9569B64FAF}"/>
              </a:ext>
            </a:extLst>
          </p:cNvPr>
          <p:cNvSpPr/>
          <p:nvPr/>
        </p:nvSpPr>
        <p:spPr>
          <a:xfrm>
            <a:off x="1982090" y="4035443"/>
            <a:ext cx="3538250" cy="958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Có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vùng biển rộng lớn gồm nhiều đảo, quần đảo lớn nhỏ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18281AD8-CA93-21DC-206F-C6CEBBCC1B16}"/>
              </a:ext>
            </a:extLst>
          </p:cNvPr>
          <p:cNvCxnSpPr>
            <a:cxnSpLocks/>
            <a:endCxn id="15" idx="0"/>
          </p:cNvCxnSpPr>
          <p:nvPr/>
        </p:nvCxnSpPr>
        <p:spPr>
          <a:xfrm rot="5400000">
            <a:off x="3486757" y="3542852"/>
            <a:ext cx="757049" cy="22813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tailEnd type="oval"/>
          </a:ln>
          <a:effectLst/>
        </p:spPr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28D8B2E-D751-6151-A1AC-6E18BE535535}"/>
              </a:ext>
            </a:extLst>
          </p:cNvPr>
          <p:cNvSpPr/>
          <p:nvPr/>
        </p:nvSpPr>
        <p:spPr>
          <a:xfrm>
            <a:off x="78308" y="2395229"/>
            <a:ext cx="2444068" cy="1420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Là</a:t>
            </a:r>
            <a:r>
              <a:rPr kumimoji="0" lang="en-US" sz="2000" b="0" i="0" u="none" strike="noStrike" kern="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vùng kinh tế phát triển bậc nhất nước ta.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11" name="Elbow Connector 15">
            <a:extLst>
              <a:ext uri="{FF2B5EF4-FFF2-40B4-BE49-F238E27FC236}">
                <a16:creationId xmlns:a16="http://schemas.microsoft.com/office/drawing/2014/main" id="{10375569-D35A-7609-CDE3-B1F9F245CACF}"/>
              </a:ext>
            </a:extLst>
          </p:cNvPr>
          <p:cNvCxnSpPr>
            <a:cxnSpLocks/>
            <a:endCxn id="3" idx="3"/>
          </p:cNvCxnSpPr>
          <p:nvPr/>
        </p:nvCxnSpPr>
        <p:spPr>
          <a:xfrm rot="10800000" flipV="1">
            <a:off x="2522376" y="2896530"/>
            <a:ext cx="1135224" cy="208862"/>
          </a:xfrm>
          <a:prstGeom prst="bentConnector3">
            <a:avLst>
              <a:gd name="adj1" fmla="val 50000"/>
            </a:avLst>
          </a:prstGeom>
          <a:noFill/>
          <a:ln w="19050" cap="flat" cmpd="sng" algn="ctr">
            <a:solidFill>
              <a:srgbClr val="FF0000"/>
            </a:solidFill>
            <a:prstDash val="solid"/>
            <a:tailEnd type="oval"/>
          </a:ln>
          <a:effectLst/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512" grpId="0"/>
      <p:bldP spid="5" grpId="0"/>
      <p:bldP spid="6" grpId="0" animBg="1"/>
      <p:bldP spid="7" grpId="0" animBg="1"/>
      <p:bldP spid="8" grpId="0" animBg="1"/>
      <p:bldP spid="9" grpId="0" animBg="1"/>
      <p:bldP spid="10" grpId="0" animBg="1"/>
      <p:bldP spid="12" grpId="0" animBg="1"/>
      <p:bldP spid="15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381F8D4-B135-211F-7E4E-5C82E9238CA0}"/>
              </a:ext>
            </a:extLst>
          </p:cNvPr>
          <p:cNvSpPr txBox="1"/>
          <p:nvPr/>
        </p:nvSpPr>
        <p:spPr>
          <a:xfrm>
            <a:off x="2590110" y="361446"/>
            <a:ext cx="3963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Bao gồm: 6 tỉnh thành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B8CA81-C905-7013-9197-631A99C1D74B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/>
        </p:blipFill>
        <p:spPr>
          <a:xfrm>
            <a:off x="2463099" y="929901"/>
            <a:ext cx="4060108" cy="401277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BC359009-6CB2-B64A-186A-5F266EFA130E}"/>
              </a:ext>
            </a:extLst>
          </p:cNvPr>
          <p:cNvGrpSpPr/>
          <p:nvPr/>
        </p:nvGrpSpPr>
        <p:grpSpPr>
          <a:xfrm>
            <a:off x="5453978" y="856763"/>
            <a:ext cx="1843074" cy="1537093"/>
            <a:chOff x="483516" y="822185"/>
            <a:chExt cx="1843074" cy="153709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0789118-E20D-AC3A-72C6-C9AE2E53144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7833" r="7833"/>
            <a:stretch/>
          </p:blipFill>
          <p:spPr>
            <a:xfrm>
              <a:off x="483516" y="822185"/>
              <a:ext cx="1843074" cy="1229316"/>
            </a:xfrm>
            <a:prstGeom prst="ellipse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FC7C1C1-BD5E-31DF-B0AB-68F9E0D4F34B}"/>
                </a:ext>
              </a:extLst>
            </p:cNvPr>
            <p:cNvSpPr txBox="1"/>
            <p:nvPr/>
          </p:nvSpPr>
          <p:spPr>
            <a:xfrm>
              <a:off x="676507" y="2051501"/>
              <a:ext cx="1457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Bình Dương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9721D44-D75D-1A0E-BC88-2AC7D71EA172}"/>
              </a:ext>
            </a:extLst>
          </p:cNvPr>
          <p:cNvGrpSpPr/>
          <p:nvPr/>
        </p:nvGrpSpPr>
        <p:grpSpPr>
          <a:xfrm>
            <a:off x="7104061" y="1850693"/>
            <a:ext cx="1843074" cy="1537093"/>
            <a:chOff x="483516" y="822185"/>
            <a:chExt cx="1843074" cy="153709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F194370-8796-3E5A-8D4E-46954C33D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3851" b="3851"/>
            <a:stretch/>
          </p:blipFill>
          <p:spPr>
            <a:xfrm>
              <a:off x="483516" y="822185"/>
              <a:ext cx="1843074" cy="1229316"/>
            </a:xfrm>
            <a:prstGeom prst="ellipse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A67D507-87D5-8A32-5700-C62D9F902A60}"/>
                </a:ext>
              </a:extLst>
            </p:cNvPr>
            <p:cNvSpPr txBox="1"/>
            <p:nvPr/>
          </p:nvSpPr>
          <p:spPr>
            <a:xfrm>
              <a:off x="676507" y="2051501"/>
              <a:ext cx="1457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/>
                <a:t>Đồng Nai</a:t>
              </a: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142C48C-F8BB-10F1-EC0C-5D78A6AE25DA}"/>
              </a:ext>
            </a:extLst>
          </p:cNvPr>
          <p:cNvGrpSpPr/>
          <p:nvPr/>
        </p:nvGrpSpPr>
        <p:grpSpPr>
          <a:xfrm>
            <a:off x="1079575" y="782760"/>
            <a:ext cx="1843074" cy="1537093"/>
            <a:chOff x="483516" y="822185"/>
            <a:chExt cx="1843074" cy="153709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0915785-8E46-52E6-5255-E59053E129C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 l="7833" r="7833"/>
            <a:stretch/>
          </p:blipFill>
          <p:spPr>
            <a:xfrm>
              <a:off x="483516" y="822185"/>
              <a:ext cx="1843074" cy="1229316"/>
            </a:xfrm>
            <a:prstGeom prst="ellipse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616B9C4-ECF4-6187-AFF5-06384AAC655B}"/>
                </a:ext>
              </a:extLst>
            </p:cNvPr>
            <p:cNvSpPr txBox="1"/>
            <p:nvPr/>
          </p:nvSpPr>
          <p:spPr>
            <a:xfrm>
              <a:off x="676507" y="2051501"/>
              <a:ext cx="1457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Bình Phước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4520E0-1E0B-6D57-FC73-8CB3DD418942}"/>
              </a:ext>
            </a:extLst>
          </p:cNvPr>
          <p:cNvGrpSpPr/>
          <p:nvPr/>
        </p:nvGrpSpPr>
        <p:grpSpPr>
          <a:xfrm>
            <a:off x="232162" y="2319853"/>
            <a:ext cx="1843074" cy="1537093"/>
            <a:chOff x="483516" y="822185"/>
            <a:chExt cx="1843074" cy="153709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AFF4E6A8-CEDE-857C-BD3C-70CBAFD76A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87" r="87"/>
            <a:stretch/>
          </p:blipFill>
          <p:spPr>
            <a:xfrm>
              <a:off x="483516" y="822185"/>
              <a:ext cx="1843074" cy="1229316"/>
            </a:xfrm>
            <a:prstGeom prst="ellipse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7A269E7-B913-77BD-DE0F-CE7F0E3F501F}"/>
                </a:ext>
              </a:extLst>
            </p:cNvPr>
            <p:cNvSpPr txBox="1"/>
            <p:nvPr/>
          </p:nvSpPr>
          <p:spPr>
            <a:xfrm>
              <a:off x="676507" y="2051501"/>
              <a:ext cx="14570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Tây Ninh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2163D5-9FD0-016B-8060-BDD1C30587F9}"/>
              </a:ext>
            </a:extLst>
          </p:cNvPr>
          <p:cNvGrpSpPr/>
          <p:nvPr/>
        </p:nvGrpSpPr>
        <p:grpSpPr>
          <a:xfrm>
            <a:off x="1603382" y="3419594"/>
            <a:ext cx="2109895" cy="1553516"/>
            <a:chOff x="350105" y="822185"/>
            <a:chExt cx="2109895" cy="155351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2787164-7681-EFAA-5DEA-4629E5A96E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t="2358" b="2358"/>
            <a:stretch/>
          </p:blipFill>
          <p:spPr>
            <a:xfrm>
              <a:off x="483516" y="822185"/>
              <a:ext cx="1843074" cy="1229316"/>
            </a:xfrm>
            <a:prstGeom prst="ellipse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93AE564-CEF9-7120-CEDC-1B502FB4C90E}"/>
                </a:ext>
              </a:extLst>
            </p:cNvPr>
            <p:cNvSpPr txBox="1"/>
            <p:nvPr/>
          </p:nvSpPr>
          <p:spPr>
            <a:xfrm>
              <a:off x="350105" y="2067924"/>
              <a:ext cx="21098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Thành phố Hồ Chí Minh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0FCF7F6-B383-6BE2-0A1B-DBE484CB7525}"/>
              </a:ext>
            </a:extLst>
          </p:cNvPr>
          <p:cNvGrpSpPr/>
          <p:nvPr/>
        </p:nvGrpSpPr>
        <p:grpSpPr>
          <a:xfrm>
            <a:off x="6415175" y="3398463"/>
            <a:ext cx="1843074" cy="1537093"/>
            <a:chOff x="483516" y="822185"/>
            <a:chExt cx="1843074" cy="1537093"/>
          </a:xfrm>
        </p:grpSpPr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DCD0290-D564-A133-D6AC-2A904346D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7833" r="7833"/>
            <a:stretch/>
          </p:blipFill>
          <p:spPr>
            <a:xfrm>
              <a:off x="483516" y="822185"/>
              <a:ext cx="1843074" cy="1229316"/>
            </a:xfrm>
            <a:prstGeom prst="ellipse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EDB1496-89DF-8D5D-76E4-1FAF992CD518}"/>
                </a:ext>
              </a:extLst>
            </p:cNvPr>
            <p:cNvSpPr txBox="1"/>
            <p:nvPr/>
          </p:nvSpPr>
          <p:spPr>
            <a:xfrm>
              <a:off x="526602" y="2051501"/>
              <a:ext cx="17569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Bà Rịa – Vũng Tàu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35928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F2EB36C-2C31-7B88-CF8A-C6DC2AB36B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" r="331" b="45113"/>
          <a:stretch/>
        </p:blipFill>
        <p:spPr>
          <a:xfrm>
            <a:off x="2502467" y="1299963"/>
            <a:ext cx="4132726" cy="3039496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F3539567-2E71-FC91-72BF-7DE99D918AAC}"/>
              </a:ext>
            </a:extLst>
          </p:cNvPr>
          <p:cNvSpPr txBox="1"/>
          <p:nvPr/>
        </p:nvSpPr>
        <p:spPr>
          <a:xfrm>
            <a:off x="3529841" y="499024"/>
            <a:ext cx="20843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Tiếp giáp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0849212-99F7-0962-EC3F-0BB39DB016B3}"/>
              </a:ext>
            </a:extLst>
          </p:cNvPr>
          <p:cNvGrpSpPr/>
          <p:nvPr/>
        </p:nvGrpSpPr>
        <p:grpSpPr>
          <a:xfrm>
            <a:off x="518067" y="1436597"/>
            <a:ext cx="2529961" cy="421814"/>
            <a:chOff x="195552" y="1335443"/>
            <a:chExt cx="2529961" cy="42181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81F054E-178B-E809-515C-1D449AAB9188}"/>
                </a:ext>
              </a:extLst>
            </p:cNvPr>
            <p:cNvSpPr txBox="1"/>
            <p:nvPr/>
          </p:nvSpPr>
          <p:spPr>
            <a:xfrm>
              <a:off x="195552" y="1335443"/>
              <a:ext cx="184413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Cam-pu-chia</a:t>
              </a:r>
            </a:p>
          </p:txBody>
        </p:sp>
        <p:cxnSp>
          <p:nvCxnSpPr>
            <p:cNvPr id="61" name="Connector: Elbow 60">
              <a:extLst>
                <a:ext uri="{FF2B5EF4-FFF2-40B4-BE49-F238E27FC236}">
                  <a16:creationId xmlns:a16="http://schemas.microsoft.com/office/drawing/2014/main" id="{272D1051-466E-AE7C-6CAF-B9DA817FDBC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1340086" y="1392267"/>
              <a:ext cx="1385427" cy="364990"/>
            </a:xfrm>
            <a:prstGeom prst="bentConnector3">
              <a:avLst/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62E1463-B98C-35F3-56A6-30EE37AFF98E}"/>
              </a:ext>
            </a:extLst>
          </p:cNvPr>
          <p:cNvGrpSpPr/>
          <p:nvPr/>
        </p:nvGrpSpPr>
        <p:grpSpPr>
          <a:xfrm>
            <a:off x="5188474" y="1379365"/>
            <a:ext cx="3744776" cy="635702"/>
            <a:chOff x="636594" y="1409434"/>
            <a:chExt cx="3744776" cy="635702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67AB6262-BC0B-27CA-1FFD-3ADC6CD99B31}"/>
                </a:ext>
              </a:extLst>
            </p:cNvPr>
            <p:cNvSpPr txBox="1"/>
            <p:nvPr/>
          </p:nvSpPr>
          <p:spPr>
            <a:xfrm>
              <a:off x="2554289" y="1409434"/>
              <a:ext cx="182708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Tây Nguyên</a:t>
              </a:r>
            </a:p>
          </p:txBody>
        </p:sp>
        <p:cxnSp>
          <p:nvCxnSpPr>
            <p:cNvPr id="70" name="Connector: Elbow 69">
              <a:extLst>
                <a:ext uri="{FF2B5EF4-FFF2-40B4-BE49-F238E27FC236}">
                  <a16:creationId xmlns:a16="http://schemas.microsoft.com/office/drawing/2014/main" id="{4A7B0F2A-4641-0BC2-A750-89E9CFE1A5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6594" y="1609489"/>
              <a:ext cx="1917696" cy="435647"/>
            </a:xfrm>
            <a:prstGeom prst="bentConnector3">
              <a:avLst/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84717342-3B71-099B-8C93-11C2EFF4F148}"/>
              </a:ext>
            </a:extLst>
          </p:cNvPr>
          <p:cNvGrpSpPr/>
          <p:nvPr/>
        </p:nvGrpSpPr>
        <p:grpSpPr>
          <a:xfrm>
            <a:off x="316914" y="2481044"/>
            <a:ext cx="2383858" cy="1362824"/>
            <a:chOff x="-1788299" y="1418081"/>
            <a:chExt cx="2383858" cy="1362824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39C0D98A-0609-22EC-FD38-FF0FF06201D3}"/>
                </a:ext>
              </a:extLst>
            </p:cNvPr>
            <p:cNvSpPr txBox="1"/>
            <p:nvPr/>
          </p:nvSpPr>
          <p:spPr>
            <a:xfrm>
              <a:off x="-1788299" y="1418081"/>
              <a:ext cx="2096072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000"/>
                <a:t>Đồng bằng sông Cửu Long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cxnSp>
          <p:nvCxnSpPr>
            <p:cNvPr id="75" name="Connector: Elbow 74">
              <a:extLst>
                <a:ext uri="{FF2B5EF4-FFF2-40B4-BE49-F238E27FC236}">
                  <a16:creationId xmlns:a16="http://schemas.microsoft.com/office/drawing/2014/main" id="{82A8C441-D847-CE6C-25DB-AA78DB098BF1}"/>
                </a:ext>
              </a:extLst>
            </p:cNvPr>
            <p:cNvCxnSpPr>
              <a:cxnSpLocks/>
              <a:endCxn id="74" idx="2"/>
            </p:cNvCxnSpPr>
            <p:nvPr/>
          </p:nvCxnSpPr>
          <p:spPr>
            <a:xfrm rot="10800000">
              <a:off x="-740263" y="2376742"/>
              <a:ext cx="1335822" cy="404163"/>
            </a:xfrm>
            <a:prstGeom prst="bentConnector2">
              <a:avLst/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B89E138-B723-28E3-243A-54E11BBC935C}"/>
              </a:ext>
            </a:extLst>
          </p:cNvPr>
          <p:cNvGrpSpPr/>
          <p:nvPr/>
        </p:nvGrpSpPr>
        <p:grpSpPr>
          <a:xfrm>
            <a:off x="3995779" y="4165587"/>
            <a:ext cx="2286488" cy="798674"/>
            <a:chOff x="-178314" y="1515807"/>
            <a:chExt cx="2286488" cy="79867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3A3FE55-EEC5-7663-589C-9641F72FBC55}"/>
                </a:ext>
              </a:extLst>
            </p:cNvPr>
            <p:cNvSpPr txBox="1"/>
            <p:nvPr/>
          </p:nvSpPr>
          <p:spPr>
            <a:xfrm>
              <a:off x="-178314" y="1914371"/>
              <a:ext cx="22864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 vùng biển rộng</a:t>
              </a:r>
            </a:p>
          </p:txBody>
        </p:sp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0138B7C5-66CC-AD57-7F32-B72C6CAFE570}"/>
                </a:ext>
              </a:extLst>
            </p:cNvPr>
            <p:cNvCxnSpPr>
              <a:cxnSpLocks/>
              <a:endCxn id="7" idx="0"/>
            </p:cNvCxnSpPr>
            <p:nvPr/>
          </p:nvCxnSpPr>
          <p:spPr>
            <a:xfrm rot="5400000">
              <a:off x="918172" y="1562566"/>
              <a:ext cx="398563" cy="305046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EE669F4-8DCA-A7E5-4E87-75984D1D3CAE}"/>
              </a:ext>
            </a:extLst>
          </p:cNvPr>
          <p:cNvGrpSpPr/>
          <p:nvPr/>
        </p:nvGrpSpPr>
        <p:grpSpPr>
          <a:xfrm>
            <a:off x="5755243" y="3128434"/>
            <a:ext cx="3178007" cy="1420325"/>
            <a:chOff x="-693458" y="1238830"/>
            <a:chExt cx="3178007" cy="1420325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C71525F-2516-3212-FF03-E226E4D17777}"/>
                </a:ext>
              </a:extLst>
            </p:cNvPr>
            <p:cNvSpPr txBox="1"/>
            <p:nvPr/>
          </p:nvSpPr>
          <p:spPr>
            <a:xfrm>
              <a:off x="657468" y="1238830"/>
              <a:ext cx="1827081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Bắc Trung Bộ và Duyên hải miền Trung</a:t>
              </a:r>
            </a:p>
          </p:txBody>
        </p:sp>
        <p:cxnSp>
          <p:nvCxnSpPr>
            <p:cNvPr id="18" name="Connector: Elbow 17">
              <a:extLst>
                <a:ext uri="{FF2B5EF4-FFF2-40B4-BE49-F238E27FC236}">
                  <a16:creationId xmlns:a16="http://schemas.microsoft.com/office/drawing/2014/main" id="{25772A37-1F7B-DEF6-9724-A3D772238D89}"/>
                </a:ext>
              </a:extLst>
            </p:cNvPr>
            <p:cNvCxnSpPr>
              <a:cxnSpLocks/>
            </p:cNvCxnSpPr>
            <p:nvPr/>
          </p:nvCxnSpPr>
          <p:spPr>
            <a:xfrm>
              <a:off x="-693458" y="1292120"/>
              <a:ext cx="1554389" cy="498129"/>
            </a:xfrm>
            <a:prstGeom prst="bentConnector3">
              <a:avLst/>
            </a:prstGeom>
            <a:ln w="19050">
              <a:solidFill>
                <a:srgbClr val="FF0000"/>
              </a:solidFill>
              <a:head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986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504;p45">
            <a:extLst>
              <a:ext uri="{FF2B5EF4-FFF2-40B4-BE49-F238E27FC236}">
                <a16:creationId xmlns:a16="http://schemas.microsoft.com/office/drawing/2014/main" id="{23B75FCB-C75A-FBC0-C231-13180F543FBF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rcRect l="-301" t="33899" r="301" b="1217"/>
          <a:stretch/>
        </p:blipFill>
        <p:spPr>
          <a:xfrm>
            <a:off x="5094288" y="0"/>
            <a:ext cx="404971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510;p45">
            <a:extLst>
              <a:ext uri="{FF2B5EF4-FFF2-40B4-BE49-F238E27FC236}">
                <a16:creationId xmlns:a16="http://schemas.microsoft.com/office/drawing/2014/main" id="{2956BDA5-1105-F7F4-8A12-AE6B9F99078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14999" y="4708200"/>
            <a:ext cx="729225" cy="30345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258717-33AF-326E-783C-76691D396578}"/>
              </a:ext>
            </a:extLst>
          </p:cNvPr>
          <p:cNvSpPr txBox="1"/>
          <p:nvPr/>
        </p:nvSpPr>
        <p:spPr>
          <a:xfrm>
            <a:off x="1084114" y="269043"/>
            <a:ext cx="29587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173F7A"/>
                </a:solidFill>
                <a:effectLst/>
                <a:uLnTx/>
                <a:uFillTx/>
                <a:latin typeface="Aptos Black" panose="020B0004020202020204" pitchFamily="34" charset="0"/>
                <a:cs typeface="Arial"/>
                <a:sym typeface="Arial"/>
              </a:rPr>
              <a:t>Ý NGHĨA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7185C61-C8F9-D438-AE7E-66E2CCAC5C70}"/>
              </a:ext>
            </a:extLst>
          </p:cNvPr>
          <p:cNvSpPr/>
          <p:nvPr/>
        </p:nvSpPr>
        <p:spPr>
          <a:xfrm>
            <a:off x="292926" y="884560"/>
            <a:ext cx="4541165" cy="1389874"/>
          </a:xfrm>
          <a:prstGeom prst="roundRect">
            <a:avLst>
              <a:gd name="adj" fmla="val 8866"/>
            </a:avLst>
          </a:prstGeom>
          <a:solidFill>
            <a:srgbClr val="FFFFFF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en-US" sz="2000">
                <a:solidFill>
                  <a:srgbClr val="312F2B"/>
                </a:solidFill>
                <a:ea typeface="+mn-ea"/>
              </a:rPr>
              <a:t>Tiếp giáp với những vùng có thế mạnh về phát triển nông nghiệp, lâm nghiệp, thủy sản.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312F2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F06735E-419B-195E-6A09-DB79B159B8CA}"/>
              </a:ext>
            </a:extLst>
          </p:cNvPr>
          <p:cNvSpPr/>
          <p:nvPr/>
        </p:nvSpPr>
        <p:spPr>
          <a:xfrm>
            <a:off x="292926" y="2426577"/>
            <a:ext cx="4541165" cy="1389874"/>
          </a:xfrm>
          <a:prstGeom prst="roundRect">
            <a:avLst>
              <a:gd name="adj" fmla="val 8866"/>
            </a:avLst>
          </a:prstGeom>
          <a:solidFill>
            <a:srgbClr val="FFFFFF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</a:pPr>
            <a:r>
              <a:rPr lang="en-US" sz="2000">
                <a:solidFill>
                  <a:srgbClr val="312F2B"/>
                </a:solidFill>
                <a:ea typeface="+mn-ea"/>
              </a:rPr>
              <a:t>Tiếp giáp với một số cửa khẩu tạo cơ hội thông thương, phát triển kinh tế năng động.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312F2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E9FA6FB-7B74-3B85-0D5F-93B886FAA260}"/>
              </a:ext>
            </a:extLst>
          </p:cNvPr>
          <p:cNvSpPr/>
          <p:nvPr/>
        </p:nvSpPr>
        <p:spPr>
          <a:xfrm>
            <a:off x="292925" y="3968594"/>
            <a:ext cx="4541165" cy="944673"/>
          </a:xfrm>
          <a:prstGeom prst="roundRect">
            <a:avLst>
              <a:gd name="adj" fmla="val 8866"/>
            </a:avLst>
          </a:prstGeom>
          <a:solidFill>
            <a:srgbClr val="FFFFFF"/>
          </a:solidFill>
          <a:ln w="25400" cap="flat" cmpd="sng" algn="ctr">
            <a:solidFill>
              <a:schemeClr val="accent2">
                <a:lumMod val="75000"/>
              </a:schemeClr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just">
              <a:lnSpc>
                <a:spcPct val="150000"/>
              </a:lnSpc>
              <a:buClrTx/>
              <a:defRPr/>
            </a:pPr>
            <a:r>
              <a:rPr lang="en-US" sz="2000">
                <a:solidFill>
                  <a:srgbClr val="312F2B"/>
                </a:solidFill>
                <a:ea typeface="+mn-ea"/>
              </a:rPr>
              <a:t>TP. Hồ Chí Minh là thành phố lớn nhất nước ta.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312F2B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53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>
          <a:extLst>
            <a:ext uri="{FF2B5EF4-FFF2-40B4-BE49-F238E27FC236}">
              <a16:creationId xmlns:a16="http://schemas.microsoft.com/office/drawing/2014/main" id="{80C08640-214B-4C2D-0024-07C385F92D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9">
            <a:extLst>
              <a:ext uri="{FF2B5EF4-FFF2-40B4-BE49-F238E27FC236}">
                <a16:creationId xmlns:a16="http://schemas.microsoft.com/office/drawing/2014/main" id="{D8CD3F06-3736-CCA6-73EF-F2950EB4596A}"/>
              </a:ext>
            </a:extLst>
          </p:cNvPr>
          <p:cNvGrpSpPr/>
          <p:nvPr/>
        </p:nvGrpSpPr>
        <p:grpSpPr>
          <a:xfrm>
            <a:off x="-374836" y="-214149"/>
            <a:ext cx="8280501" cy="2724183"/>
            <a:chOff x="-374836" y="-214149"/>
            <a:chExt cx="8280501" cy="2724183"/>
          </a:xfrm>
        </p:grpSpPr>
        <p:sp>
          <p:nvSpPr>
            <p:cNvPr id="672" name="Google Shape;672;p29">
              <a:extLst>
                <a:ext uri="{FF2B5EF4-FFF2-40B4-BE49-F238E27FC236}">
                  <a16:creationId xmlns:a16="http://schemas.microsoft.com/office/drawing/2014/main" id="{EC40C227-E872-F228-C6B6-E1F2974D68B1}"/>
                </a:ext>
              </a:extLst>
            </p:cNvPr>
            <p:cNvSpPr/>
            <p:nvPr/>
          </p:nvSpPr>
          <p:spPr>
            <a:xfrm flipH="1">
              <a:off x="3049841" y="580100"/>
              <a:ext cx="133800" cy="133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>
              <a:extLst>
                <a:ext uri="{FF2B5EF4-FFF2-40B4-BE49-F238E27FC236}">
                  <a16:creationId xmlns:a16="http://schemas.microsoft.com/office/drawing/2014/main" id="{E13D293E-E299-6EA7-0F14-C50AE57297D1}"/>
                </a:ext>
              </a:extLst>
            </p:cNvPr>
            <p:cNvSpPr/>
            <p:nvPr/>
          </p:nvSpPr>
          <p:spPr>
            <a:xfrm flipH="1">
              <a:off x="910664" y="1467571"/>
              <a:ext cx="133800" cy="133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>
              <a:extLst>
                <a:ext uri="{FF2B5EF4-FFF2-40B4-BE49-F238E27FC236}">
                  <a16:creationId xmlns:a16="http://schemas.microsoft.com/office/drawing/2014/main" id="{C29DD100-1968-5BC3-C6F9-2AF3BC9A1210}"/>
                </a:ext>
              </a:extLst>
            </p:cNvPr>
            <p:cNvSpPr/>
            <p:nvPr/>
          </p:nvSpPr>
          <p:spPr>
            <a:xfrm flipH="1">
              <a:off x="5008565" y="1691151"/>
              <a:ext cx="133800" cy="133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5" name="Google Shape;675;p29">
              <a:extLst>
                <a:ext uri="{FF2B5EF4-FFF2-40B4-BE49-F238E27FC236}">
                  <a16:creationId xmlns:a16="http://schemas.microsoft.com/office/drawing/2014/main" id="{3DDAACB0-37E5-4428-1437-0064E09C58A3}"/>
                </a:ext>
              </a:extLst>
            </p:cNvPr>
            <p:cNvGrpSpPr/>
            <p:nvPr/>
          </p:nvGrpSpPr>
          <p:grpSpPr>
            <a:xfrm>
              <a:off x="2594806" y="898799"/>
              <a:ext cx="943522" cy="540860"/>
              <a:chOff x="17666201" y="-2166937"/>
              <a:chExt cx="7131689" cy="4088130"/>
            </a:xfrm>
          </p:grpSpPr>
          <p:sp>
            <p:nvSpPr>
              <p:cNvPr id="676" name="Google Shape;676;p29">
                <a:extLst>
                  <a:ext uri="{FF2B5EF4-FFF2-40B4-BE49-F238E27FC236}">
                    <a16:creationId xmlns:a16="http://schemas.microsoft.com/office/drawing/2014/main" id="{BEA06D52-F8DB-F92C-B3D2-819BF99ABC86}"/>
                  </a:ext>
                </a:extLst>
              </p:cNvPr>
              <p:cNvSpPr/>
              <p:nvPr/>
            </p:nvSpPr>
            <p:spPr>
              <a:xfrm>
                <a:off x="17668104" y="-978217"/>
                <a:ext cx="7129786" cy="2899410"/>
              </a:xfrm>
              <a:custGeom>
                <a:avLst/>
                <a:gdLst/>
                <a:ahLst/>
                <a:cxnLst/>
                <a:rect l="l" t="t" r="r" b="b"/>
                <a:pathLst>
                  <a:path w="7129786" h="2899410" extrusionOk="0">
                    <a:moveTo>
                      <a:pt x="7129787" y="1449705"/>
                    </a:moveTo>
                    <a:cubicBezTo>
                      <a:pt x="7129787" y="2250355"/>
                      <a:pt x="5533730" y="2899410"/>
                      <a:pt x="3564893" y="2899410"/>
                    </a:cubicBezTo>
                    <a:cubicBezTo>
                      <a:pt x="1596057" y="2899410"/>
                      <a:pt x="0" y="2250355"/>
                      <a:pt x="0" y="1449705"/>
                    </a:cubicBezTo>
                    <a:cubicBezTo>
                      <a:pt x="0" y="649055"/>
                      <a:pt x="1596057" y="0"/>
                      <a:pt x="3564893" y="0"/>
                    </a:cubicBezTo>
                    <a:cubicBezTo>
                      <a:pt x="5533730" y="0"/>
                      <a:pt x="7129787" y="649055"/>
                      <a:pt x="7129787" y="1449705"/>
                    </a:cubicBezTo>
                    <a:close/>
                  </a:path>
                </a:pathLst>
              </a:custGeom>
              <a:solidFill>
                <a:srgbClr val="A2BA32">
                  <a:alpha val="594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9">
                <a:extLst>
                  <a:ext uri="{FF2B5EF4-FFF2-40B4-BE49-F238E27FC236}">
                    <a16:creationId xmlns:a16="http://schemas.microsoft.com/office/drawing/2014/main" id="{6E3C5B8A-B9D3-B813-5861-C09B1416877E}"/>
                  </a:ext>
                </a:extLst>
              </p:cNvPr>
              <p:cNvSpPr/>
              <p:nvPr/>
            </p:nvSpPr>
            <p:spPr>
              <a:xfrm>
                <a:off x="17666201" y="159067"/>
                <a:ext cx="7130738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7130738" h="428625" extrusionOk="0">
                    <a:moveTo>
                      <a:pt x="125618" y="0"/>
                    </a:moveTo>
                    <a:lnTo>
                      <a:pt x="341643" y="0"/>
                    </a:lnTo>
                    <a:lnTo>
                      <a:pt x="370192" y="0"/>
                    </a:lnTo>
                    <a:lnTo>
                      <a:pt x="513893" y="0"/>
                    </a:lnTo>
                    <a:lnTo>
                      <a:pt x="586218" y="0"/>
                    </a:lnTo>
                    <a:lnTo>
                      <a:pt x="729918" y="0"/>
                    </a:lnTo>
                    <a:lnTo>
                      <a:pt x="758467" y="0"/>
                    </a:lnTo>
                    <a:lnTo>
                      <a:pt x="944991" y="0"/>
                    </a:lnTo>
                    <a:lnTo>
                      <a:pt x="973541" y="0"/>
                    </a:lnTo>
                    <a:lnTo>
                      <a:pt x="1069657" y="0"/>
                    </a:lnTo>
                    <a:lnTo>
                      <a:pt x="1189567" y="0"/>
                    </a:lnTo>
                    <a:lnTo>
                      <a:pt x="1203842" y="0"/>
                    </a:lnTo>
                    <a:lnTo>
                      <a:pt x="1285683" y="0"/>
                    </a:lnTo>
                    <a:lnTo>
                      <a:pt x="1314233" y="0"/>
                    </a:lnTo>
                    <a:lnTo>
                      <a:pt x="1333266" y="0"/>
                    </a:lnTo>
                    <a:lnTo>
                      <a:pt x="1448416" y="0"/>
                    </a:lnTo>
                    <a:lnTo>
                      <a:pt x="1457933" y="0"/>
                    </a:lnTo>
                    <a:lnTo>
                      <a:pt x="1530258" y="0"/>
                    </a:lnTo>
                    <a:lnTo>
                      <a:pt x="1577841" y="0"/>
                    </a:lnTo>
                    <a:lnTo>
                      <a:pt x="1673957" y="0"/>
                    </a:lnTo>
                    <a:lnTo>
                      <a:pt x="1702507" y="0"/>
                    </a:lnTo>
                    <a:lnTo>
                      <a:pt x="1777688" y="0"/>
                    </a:lnTo>
                    <a:lnTo>
                      <a:pt x="1889032" y="0"/>
                    </a:lnTo>
                    <a:lnTo>
                      <a:pt x="1917582" y="0"/>
                    </a:lnTo>
                    <a:lnTo>
                      <a:pt x="1992761" y="0"/>
                    </a:lnTo>
                    <a:lnTo>
                      <a:pt x="2021311" y="0"/>
                    </a:lnTo>
                    <a:lnTo>
                      <a:pt x="2132655" y="0"/>
                    </a:lnTo>
                    <a:lnTo>
                      <a:pt x="2146930" y="0"/>
                    </a:lnTo>
                    <a:lnTo>
                      <a:pt x="2165011" y="0"/>
                    </a:lnTo>
                    <a:lnTo>
                      <a:pt x="2237337" y="0"/>
                    </a:lnTo>
                    <a:lnTo>
                      <a:pt x="2276354" y="0"/>
                    </a:lnTo>
                    <a:lnTo>
                      <a:pt x="2381036" y="0"/>
                    </a:lnTo>
                    <a:lnTo>
                      <a:pt x="2391504" y="0"/>
                    </a:lnTo>
                    <a:lnTo>
                      <a:pt x="2409586" y="0"/>
                    </a:lnTo>
                    <a:lnTo>
                      <a:pt x="2520929" y="0"/>
                    </a:lnTo>
                    <a:lnTo>
                      <a:pt x="2597061" y="0"/>
                    </a:lnTo>
                    <a:lnTo>
                      <a:pt x="2625611" y="0"/>
                    </a:lnTo>
                    <a:lnTo>
                      <a:pt x="2721729" y="0"/>
                    </a:lnTo>
                    <a:lnTo>
                      <a:pt x="2841637" y="0"/>
                    </a:lnTo>
                    <a:lnTo>
                      <a:pt x="2855912" y="0"/>
                    </a:lnTo>
                    <a:lnTo>
                      <a:pt x="2937754" y="0"/>
                    </a:lnTo>
                    <a:lnTo>
                      <a:pt x="2957738" y="0"/>
                    </a:lnTo>
                    <a:lnTo>
                      <a:pt x="2966303" y="0"/>
                    </a:lnTo>
                    <a:lnTo>
                      <a:pt x="2985336" y="0"/>
                    </a:lnTo>
                    <a:lnTo>
                      <a:pt x="3100486" y="0"/>
                    </a:lnTo>
                    <a:lnTo>
                      <a:pt x="3110003" y="0"/>
                    </a:lnTo>
                    <a:lnTo>
                      <a:pt x="3173764" y="0"/>
                    </a:lnTo>
                    <a:lnTo>
                      <a:pt x="3182328" y="0"/>
                    </a:lnTo>
                    <a:lnTo>
                      <a:pt x="3202314" y="0"/>
                    </a:lnTo>
                    <a:lnTo>
                      <a:pt x="3229911" y="0"/>
                    </a:lnTo>
                    <a:lnTo>
                      <a:pt x="3326029" y="0"/>
                    </a:lnTo>
                    <a:lnTo>
                      <a:pt x="3346013" y="0"/>
                    </a:lnTo>
                    <a:lnTo>
                      <a:pt x="3354578" y="0"/>
                    </a:lnTo>
                    <a:lnTo>
                      <a:pt x="3418338" y="0"/>
                    </a:lnTo>
                    <a:lnTo>
                      <a:pt x="3541102" y="0"/>
                    </a:lnTo>
                    <a:lnTo>
                      <a:pt x="3561086" y="0"/>
                    </a:lnTo>
                    <a:lnTo>
                      <a:pt x="3569652" y="0"/>
                    </a:lnTo>
                    <a:lnTo>
                      <a:pt x="3589636" y="0"/>
                    </a:lnTo>
                    <a:lnTo>
                      <a:pt x="3776160" y="0"/>
                    </a:lnTo>
                    <a:lnTo>
                      <a:pt x="3784725" y="0"/>
                    </a:lnTo>
                    <a:lnTo>
                      <a:pt x="3799000" y="0"/>
                    </a:lnTo>
                    <a:lnTo>
                      <a:pt x="3804709" y="0"/>
                    </a:lnTo>
                    <a:lnTo>
                      <a:pt x="3900826" y="0"/>
                    </a:lnTo>
                    <a:lnTo>
                      <a:pt x="3928424" y="0"/>
                    </a:lnTo>
                    <a:lnTo>
                      <a:pt x="4020735" y="0"/>
                    </a:lnTo>
                    <a:lnTo>
                      <a:pt x="4035010" y="0"/>
                    </a:lnTo>
                    <a:lnTo>
                      <a:pt x="4043574" y="0"/>
                    </a:lnTo>
                    <a:lnTo>
                      <a:pt x="4116852" y="0"/>
                    </a:lnTo>
                    <a:lnTo>
                      <a:pt x="4145402" y="0"/>
                    </a:lnTo>
                    <a:lnTo>
                      <a:pt x="4164435" y="0"/>
                    </a:lnTo>
                    <a:lnTo>
                      <a:pt x="4173000" y="0"/>
                    </a:lnTo>
                    <a:lnTo>
                      <a:pt x="4279585" y="0"/>
                    </a:lnTo>
                    <a:lnTo>
                      <a:pt x="4289101" y="0"/>
                    </a:lnTo>
                    <a:lnTo>
                      <a:pt x="4361428" y="0"/>
                    </a:lnTo>
                    <a:lnTo>
                      <a:pt x="4409011" y="0"/>
                    </a:lnTo>
                    <a:lnTo>
                      <a:pt x="4505126" y="0"/>
                    </a:lnTo>
                    <a:lnTo>
                      <a:pt x="4533676" y="0"/>
                    </a:lnTo>
                    <a:lnTo>
                      <a:pt x="4608858" y="0"/>
                    </a:lnTo>
                    <a:lnTo>
                      <a:pt x="4720201" y="0"/>
                    </a:lnTo>
                    <a:lnTo>
                      <a:pt x="4748750" y="0"/>
                    </a:lnTo>
                    <a:lnTo>
                      <a:pt x="4823930" y="0"/>
                    </a:lnTo>
                    <a:lnTo>
                      <a:pt x="4852480" y="0"/>
                    </a:lnTo>
                    <a:lnTo>
                      <a:pt x="4963823" y="0"/>
                    </a:lnTo>
                    <a:lnTo>
                      <a:pt x="4978097" y="0"/>
                    </a:lnTo>
                    <a:lnTo>
                      <a:pt x="4996180" y="0"/>
                    </a:lnTo>
                    <a:lnTo>
                      <a:pt x="5068505" y="0"/>
                    </a:lnTo>
                    <a:lnTo>
                      <a:pt x="5107523" y="0"/>
                    </a:lnTo>
                    <a:lnTo>
                      <a:pt x="5212205" y="0"/>
                    </a:lnTo>
                    <a:lnTo>
                      <a:pt x="5222674" y="0"/>
                    </a:lnTo>
                    <a:lnTo>
                      <a:pt x="5240755" y="0"/>
                    </a:lnTo>
                    <a:lnTo>
                      <a:pt x="5352098" y="0"/>
                    </a:lnTo>
                    <a:lnTo>
                      <a:pt x="5427280" y="0"/>
                    </a:lnTo>
                    <a:lnTo>
                      <a:pt x="5455829" y="0"/>
                    </a:lnTo>
                    <a:lnTo>
                      <a:pt x="5551945" y="0"/>
                    </a:lnTo>
                    <a:lnTo>
                      <a:pt x="5671854" y="0"/>
                    </a:lnTo>
                    <a:lnTo>
                      <a:pt x="5686129" y="0"/>
                    </a:lnTo>
                    <a:lnTo>
                      <a:pt x="5767970" y="0"/>
                    </a:lnTo>
                    <a:lnTo>
                      <a:pt x="5796519" y="0"/>
                    </a:lnTo>
                    <a:lnTo>
                      <a:pt x="5815552" y="0"/>
                    </a:lnTo>
                    <a:lnTo>
                      <a:pt x="5930703" y="0"/>
                    </a:lnTo>
                    <a:lnTo>
                      <a:pt x="5940220" y="0"/>
                    </a:lnTo>
                    <a:lnTo>
                      <a:pt x="6012546" y="0"/>
                    </a:lnTo>
                    <a:lnTo>
                      <a:pt x="6060129" y="0"/>
                    </a:lnTo>
                    <a:lnTo>
                      <a:pt x="6156245" y="0"/>
                    </a:lnTo>
                    <a:lnTo>
                      <a:pt x="6184794" y="0"/>
                    </a:lnTo>
                    <a:lnTo>
                      <a:pt x="6371319" y="0"/>
                    </a:lnTo>
                    <a:lnTo>
                      <a:pt x="6399869" y="0"/>
                    </a:lnTo>
                    <a:lnTo>
                      <a:pt x="6615894" y="0"/>
                    </a:lnTo>
                    <a:cubicBezTo>
                      <a:pt x="6618749" y="0"/>
                      <a:pt x="6620652" y="953"/>
                      <a:pt x="6623507" y="953"/>
                    </a:cubicBezTo>
                    <a:cubicBezTo>
                      <a:pt x="6626363" y="953"/>
                      <a:pt x="6628266" y="0"/>
                      <a:pt x="6631121" y="0"/>
                    </a:cubicBezTo>
                    <a:lnTo>
                      <a:pt x="6760545" y="0"/>
                    </a:lnTo>
                    <a:lnTo>
                      <a:pt x="6875696" y="0"/>
                    </a:lnTo>
                    <a:lnTo>
                      <a:pt x="7005119" y="0"/>
                    </a:lnTo>
                    <a:cubicBezTo>
                      <a:pt x="7074590" y="0"/>
                      <a:pt x="7130739" y="48578"/>
                      <a:pt x="7130739" y="108585"/>
                    </a:cubicBezTo>
                    <a:lnTo>
                      <a:pt x="7130739" y="320040"/>
                    </a:lnTo>
                    <a:cubicBezTo>
                      <a:pt x="7130739" y="380048"/>
                      <a:pt x="7074590" y="428625"/>
                      <a:pt x="7005119" y="428625"/>
                    </a:cubicBezTo>
                    <a:lnTo>
                      <a:pt x="6875696" y="428625"/>
                    </a:lnTo>
                    <a:lnTo>
                      <a:pt x="6760545" y="428625"/>
                    </a:lnTo>
                    <a:lnTo>
                      <a:pt x="6631121" y="428625"/>
                    </a:lnTo>
                    <a:cubicBezTo>
                      <a:pt x="6628266" y="428625"/>
                      <a:pt x="6626363" y="427673"/>
                      <a:pt x="6623507" y="427673"/>
                    </a:cubicBezTo>
                    <a:cubicBezTo>
                      <a:pt x="6620652" y="427673"/>
                      <a:pt x="6618749" y="428625"/>
                      <a:pt x="6615894" y="428625"/>
                    </a:cubicBezTo>
                    <a:lnTo>
                      <a:pt x="6399869" y="428625"/>
                    </a:lnTo>
                    <a:lnTo>
                      <a:pt x="6371319" y="428625"/>
                    </a:lnTo>
                    <a:lnTo>
                      <a:pt x="6187650" y="428625"/>
                    </a:lnTo>
                    <a:lnTo>
                      <a:pt x="6159100" y="428625"/>
                    </a:lnTo>
                    <a:lnTo>
                      <a:pt x="6062982" y="428625"/>
                    </a:lnTo>
                    <a:lnTo>
                      <a:pt x="6015400" y="428625"/>
                    </a:lnTo>
                    <a:lnTo>
                      <a:pt x="5943075" y="428625"/>
                    </a:lnTo>
                    <a:lnTo>
                      <a:pt x="5933559" y="428625"/>
                    </a:lnTo>
                    <a:lnTo>
                      <a:pt x="5818408" y="428625"/>
                    </a:lnTo>
                    <a:lnTo>
                      <a:pt x="5799375" y="428625"/>
                    </a:lnTo>
                    <a:lnTo>
                      <a:pt x="5770825" y="428625"/>
                    </a:lnTo>
                    <a:lnTo>
                      <a:pt x="5688984" y="428625"/>
                    </a:lnTo>
                    <a:lnTo>
                      <a:pt x="5674710" y="428625"/>
                    </a:lnTo>
                    <a:lnTo>
                      <a:pt x="5554800" y="428625"/>
                    </a:lnTo>
                    <a:lnTo>
                      <a:pt x="5458682" y="428625"/>
                    </a:lnTo>
                    <a:lnTo>
                      <a:pt x="5430133" y="428625"/>
                    </a:lnTo>
                    <a:lnTo>
                      <a:pt x="5354953" y="428625"/>
                    </a:lnTo>
                    <a:lnTo>
                      <a:pt x="5243610" y="428625"/>
                    </a:lnTo>
                    <a:lnTo>
                      <a:pt x="5225527" y="428625"/>
                    </a:lnTo>
                    <a:lnTo>
                      <a:pt x="5215061" y="428625"/>
                    </a:lnTo>
                    <a:lnTo>
                      <a:pt x="5110379" y="428625"/>
                    </a:lnTo>
                    <a:lnTo>
                      <a:pt x="5071360" y="428625"/>
                    </a:lnTo>
                    <a:lnTo>
                      <a:pt x="4999036" y="428625"/>
                    </a:lnTo>
                    <a:lnTo>
                      <a:pt x="4980953" y="428625"/>
                    </a:lnTo>
                    <a:lnTo>
                      <a:pt x="4966678" y="428625"/>
                    </a:lnTo>
                    <a:lnTo>
                      <a:pt x="4855335" y="428625"/>
                    </a:lnTo>
                    <a:lnTo>
                      <a:pt x="4826785" y="428625"/>
                    </a:lnTo>
                    <a:lnTo>
                      <a:pt x="4751606" y="428625"/>
                    </a:lnTo>
                    <a:lnTo>
                      <a:pt x="4723056" y="428625"/>
                    </a:lnTo>
                    <a:lnTo>
                      <a:pt x="4611711" y="428625"/>
                    </a:lnTo>
                    <a:lnTo>
                      <a:pt x="4536531" y="428625"/>
                    </a:lnTo>
                    <a:lnTo>
                      <a:pt x="4507982" y="428625"/>
                    </a:lnTo>
                    <a:lnTo>
                      <a:pt x="4411864" y="428625"/>
                    </a:lnTo>
                    <a:lnTo>
                      <a:pt x="4364281" y="428625"/>
                    </a:lnTo>
                    <a:lnTo>
                      <a:pt x="4291957" y="428625"/>
                    </a:lnTo>
                    <a:lnTo>
                      <a:pt x="4282440" y="428625"/>
                    </a:lnTo>
                    <a:lnTo>
                      <a:pt x="4175854" y="428625"/>
                    </a:lnTo>
                    <a:lnTo>
                      <a:pt x="4167289" y="428625"/>
                    </a:lnTo>
                    <a:lnTo>
                      <a:pt x="4148256" y="428625"/>
                    </a:lnTo>
                    <a:lnTo>
                      <a:pt x="4119706" y="428625"/>
                    </a:lnTo>
                    <a:lnTo>
                      <a:pt x="4046430" y="428625"/>
                    </a:lnTo>
                    <a:lnTo>
                      <a:pt x="4037865" y="428625"/>
                    </a:lnTo>
                    <a:lnTo>
                      <a:pt x="4023590" y="428625"/>
                    </a:lnTo>
                    <a:lnTo>
                      <a:pt x="3931280" y="428625"/>
                    </a:lnTo>
                    <a:lnTo>
                      <a:pt x="3903682" y="428625"/>
                    </a:lnTo>
                    <a:lnTo>
                      <a:pt x="3807565" y="428625"/>
                    </a:lnTo>
                    <a:lnTo>
                      <a:pt x="3801855" y="428625"/>
                    </a:lnTo>
                    <a:lnTo>
                      <a:pt x="3787580" y="428625"/>
                    </a:lnTo>
                    <a:lnTo>
                      <a:pt x="3779015" y="428625"/>
                    </a:lnTo>
                    <a:lnTo>
                      <a:pt x="3592491" y="428625"/>
                    </a:lnTo>
                    <a:lnTo>
                      <a:pt x="3572506" y="428625"/>
                    </a:lnTo>
                    <a:lnTo>
                      <a:pt x="3563942" y="428625"/>
                    </a:lnTo>
                    <a:lnTo>
                      <a:pt x="3543956" y="428625"/>
                    </a:lnTo>
                    <a:lnTo>
                      <a:pt x="3418338" y="428625"/>
                    </a:lnTo>
                    <a:lnTo>
                      <a:pt x="3354578" y="428625"/>
                    </a:lnTo>
                    <a:lnTo>
                      <a:pt x="3346013" y="428625"/>
                    </a:lnTo>
                    <a:lnTo>
                      <a:pt x="3326029" y="428625"/>
                    </a:lnTo>
                    <a:lnTo>
                      <a:pt x="3229911" y="428625"/>
                    </a:lnTo>
                    <a:lnTo>
                      <a:pt x="3202314" y="428625"/>
                    </a:lnTo>
                    <a:lnTo>
                      <a:pt x="3182328" y="428625"/>
                    </a:lnTo>
                    <a:lnTo>
                      <a:pt x="3173764" y="428625"/>
                    </a:lnTo>
                    <a:lnTo>
                      <a:pt x="3110003" y="428625"/>
                    </a:lnTo>
                    <a:lnTo>
                      <a:pt x="3100486" y="428625"/>
                    </a:lnTo>
                    <a:lnTo>
                      <a:pt x="2985336" y="428625"/>
                    </a:lnTo>
                    <a:lnTo>
                      <a:pt x="2966303" y="428625"/>
                    </a:lnTo>
                    <a:lnTo>
                      <a:pt x="2957738" y="428625"/>
                    </a:lnTo>
                    <a:lnTo>
                      <a:pt x="2937754" y="428625"/>
                    </a:lnTo>
                    <a:lnTo>
                      <a:pt x="2855912" y="428625"/>
                    </a:lnTo>
                    <a:lnTo>
                      <a:pt x="2841637" y="428625"/>
                    </a:lnTo>
                    <a:lnTo>
                      <a:pt x="2721729" y="428625"/>
                    </a:lnTo>
                    <a:lnTo>
                      <a:pt x="2625611" y="428625"/>
                    </a:lnTo>
                    <a:lnTo>
                      <a:pt x="2597061" y="428625"/>
                    </a:lnTo>
                    <a:lnTo>
                      <a:pt x="2520929" y="428625"/>
                    </a:lnTo>
                    <a:lnTo>
                      <a:pt x="2409586" y="428625"/>
                    </a:lnTo>
                    <a:lnTo>
                      <a:pt x="2391504" y="428625"/>
                    </a:lnTo>
                    <a:lnTo>
                      <a:pt x="2381036" y="428625"/>
                    </a:lnTo>
                    <a:lnTo>
                      <a:pt x="2276354" y="428625"/>
                    </a:lnTo>
                    <a:lnTo>
                      <a:pt x="2237337" y="428625"/>
                    </a:lnTo>
                    <a:lnTo>
                      <a:pt x="2165011" y="428625"/>
                    </a:lnTo>
                    <a:lnTo>
                      <a:pt x="2146930" y="428625"/>
                    </a:lnTo>
                    <a:lnTo>
                      <a:pt x="2132655" y="428625"/>
                    </a:lnTo>
                    <a:lnTo>
                      <a:pt x="2021311" y="428625"/>
                    </a:lnTo>
                    <a:lnTo>
                      <a:pt x="1992761" y="428625"/>
                    </a:lnTo>
                    <a:lnTo>
                      <a:pt x="1917582" y="428625"/>
                    </a:lnTo>
                    <a:lnTo>
                      <a:pt x="1889032" y="428625"/>
                    </a:lnTo>
                    <a:lnTo>
                      <a:pt x="1777688" y="428625"/>
                    </a:lnTo>
                    <a:lnTo>
                      <a:pt x="1702507" y="428625"/>
                    </a:lnTo>
                    <a:lnTo>
                      <a:pt x="1673957" y="428625"/>
                    </a:lnTo>
                    <a:lnTo>
                      <a:pt x="1577841" y="428625"/>
                    </a:lnTo>
                    <a:lnTo>
                      <a:pt x="1530258" y="428625"/>
                    </a:lnTo>
                    <a:lnTo>
                      <a:pt x="1457933" y="428625"/>
                    </a:lnTo>
                    <a:lnTo>
                      <a:pt x="1448416" y="428625"/>
                    </a:lnTo>
                    <a:lnTo>
                      <a:pt x="1333266" y="428625"/>
                    </a:lnTo>
                    <a:lnTo>
                      <a:pt x="1314233" y="428625"/>
                    </a:lnTo>
                    <a:lnTo>
                      <a:pt x="1285683" y="428625"/>
                    </a:lnTo>
                    <a:lnTo>
                      <a:pt x="1203842" y="428625"/>
                    </a:lnTo>
                    <a:lnTo>
                      <a:pt x="1189567" y="428625"/>
                    </a:lnTo>
                    <a:lnTo>
                      <a:pt x="1069657" y="428625"/>
                    </a:lnTo>
                    <a:lnTo>
                      <a:pt x="973541" y="428625"/>
                    </a:lnTo>
                    <a:lnTo>
                      <a:pt x="944991" y="428625"/>
                    </a:lnTo>
                    <a:lnTo>
                      <a:pt x="758467" y="428625"/>
                    </a:lnTo>
                    <a:lnTo>
                      <a:pt x="729918" y="428625"/>
                    </a:lnTo>
                    <a:lnTo>
                      <a:pt x="586218" y="428625"/>
                    </a:lnTo>
                    <a:lnTo>
                      <a:pt x="513893" y="428625"/>
                    </a:lnTo>
                    <a:lnTo>
                      <a:pt x="370192" y="428625"/>
                    </a:lnTo>
                    <a:lnTo>
                      <a:pt x="341643" y="428625"/>
                    </a:lnTo>
                    <a:lnTo>
                      <a:pt x="125618" y="428625"/>
                    </a:lnTo>
                    <a:cubicBezTo>
                      <a:pt x="56147" y="428625"/>
                      <a:pt x="0" y="380048"/>
                      <a:pt x="0" y="320040"/>
                    </a:cubicBezTo>
                    <a:lnTo>
                      <a:pt x="0" y="108585"/>
                    </a:lnTo>
                    <a:cubicBezTo>
                      <a:pt x="0" y="48578"/>
                      <a:pt x="56147" y="0"/>
                      <a:pt x="1256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9">
                <a:extLst>
                  <a:ext uri="{FF2B5EF4-FFF2-40B4-BE49-F238E27FC236}">
                    <a16:creationId xmlns:a16="http://schemas.microsoft.com/office/drawing/2014/main" id="{DD79B825-46D3-8E5F-7EEA-856438CF2574}"/>
                  </a:ext>
                </a:extLst>
              </p:cNvPr>
              <p:cNvSpPr/>
              <p:nvPr/>
            </p:nvSpPr>
            <p:spPr>
              <a:xfrm>
                <a:off x="21633643" y="-1648777"/>
                <a:ext cx="1276168" cy="1927860"/>
              </a:xfrm>
              <a:custGeom>
                <a:avLst/>
                <a:gdLst/>
                <a:ahLst/>
                <a:cxnLst/>
                <a:rect l="l" t="t" r="r" b="b"/>
                <a:pathLst>
                  <a:path w="1276168" h="1927860" extrusionOk="0">
                    <a:moveTo>
                      <a:pt x="23791" y="0"/>
                    </a:moveTo>
                    <a:lnTo>
                      <a:pt x="1252377" y="0"/>
                    </a:lnTo>
                    <a:cubicBezTo>
                      <a:pt x="1265699" y="0"/>
                      <a:pt x="1276168" y="5715"/>
                      <a:pt x="1276168" y="13335"/>
                    </a:cubicBezTo>
                    <a:lnTo>
                      <a:pt x="1276168" y="1914525"/>
                    </a:lnTo>
                    <a:cubicBezTo>
                      <a:pt x="1276168" y="1922145"/>
                      <a:pt x="1265699" y="1927860"/>
                      <a:pt x="1252377" y="1927860"/>
                    </a:cubicBezTo>
                    <a:lnTo>
                      <a:pt x="23791" y="1927860"/>
                    </a:lnTo>
                    <a:cubicBezTo>
                      <a:pt x="10469" y="1927860"/>
                      <a:pt x="0" y="1922145"/>
                      <a:pt x="0" y="1914525"/>
                    </a:cubicBezTo>
                    <a:lnTo>
                      <a:pt x="0" y="13335"/>
                    </a:lnTo>
                    <a:cubicBezTo>
                      <a:pt x="0" y="6668"/>
                      <a:pt x="10469" y="0"/>
                      <a:pt x="23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9">
                <a:extLst>
                  <a:ext uri="{FF2B5EF4-FFF2-40B4-BE49-F238E27FC236}">
                    <a16:creationId xmlns:a16="http://schemas.microsoft.com/office/drawing/2014/main" id="{96760DEA-1E9A-BF21-43C9-1E0EF3FA1BE5}"/>
                  </a:ext>
                </a:extLst>
              </p:cNvPr>
              <p:cNvSpPr/>
              <p:nvPr/>
            </p:nvSpPr>
            <p:spPr>
              <a:xfrm>
                <a:off x="23618793" y="-1039177"/>
                <a:ext cx="872665" cy="1319212"/>
              </a:xfrm>
              <a:custGeom>
                <a:avLst/>
                <a:gdLst/>
                <a:ahLst/>
                <a:cxnLst/>
                <a:rect l="l" t="t" r="r" b="b"/>
                <a:pathLst>
                  <a:path w="872665" h="1319212" extrusionOk="0">
                    <a:moveTo>
                      <a:pt x="16178" y="0"/>
                    </a:moveTo>
                    <a:lnTo>
                      <a:pt x="856488" y="0"/>
                    </a:lnTo>
                    <a:cubicBezTo>
                      <a:pt x="865052" y="0"/>
                      <a:pt x="872666" y="3810"/>
                      <a:pt x="872666" y="9525"/>
                    </a:cubicBezTo>
                    <a:lnTo>
                      <a:pt x="872666" y="1309688"/>
                    </a:lnTo>
                    <a:cubicBezTo>
                      <a:pt x="872666" y="1314450"/>
                      <a:pt x="865052" y="1319213"/>
                      <a:pt x="856488" y="1319213"/>
                    </a:cubicBezTo>
                    <a:lnTo>
                      <a:pt x="16178" y="1319213"/>
                    </a:lnTo>
                    <a:cubicBezTo>
                      <a:pt x="7614" y="1319213"/>
                      <a:pt x="0" y="1315403"/>
                      <a:pt x="0" y="1309688"/>
                    </a:cubicBezTo>
                    <a:lnTo>
                      <a:pt x="0" y="9525"/>
                    </a:lnTo>
                    <a:cubicBezTo>
                      <a:pt x="0" y="3810"/>
                      <a:pt x="6661" y="0"/>
                      <a:pt x="16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9">
                <a:extLst>
                  <a:ext uri="{FF2B5EF4-FFF2-40B4-BE49-F238E27FC236}">
                    <a16:creationId xmlns:a16="http://schemas.microsoft.com/office/drawing/2014/main" id="{600ABADF-7AF9-03F7-29A8-017D99FE2F98}"/>
                  </a:ext>
                </a:extLst>
              </p:cNvPr>
              <p:cNvSpPr/>
              <p:nvPr/>
            </p:nvSpPr>
            <p:spPr>
              <a:xfrm>
                <a:off x="17830837" y="-1226820"/>
                <a:ext cx="998284" cy="1506855"/>
              </a:xfrm>
              <a:custGeom>
                <a:avLst/>
                <a:gdLst/>
                <a:ahLst/>
                <a:cxnLst/>
                <a:rect l="l" t="t" r="r" b="b"/>
                <a:pathLst>
                  <a:path w="998284" h="1506855" extrusionOk="0">
                    <a:moveTo>
                      <a:pt x="19033" y="0"/>
                    </a:moveTo>
                    <a:lnTo>
                      <a:pt x="979252" y="0"/>
                    </a:lnTo>
                    <a:cubicBezTo>
                      <a:pt x="989719" y="0"/>
                      <a:pt x="998285" y="4763"/>
                      <a:pt x="998285" y="10478"/>
                    </a:cubicBezTo>
                    <a:lnTo>
                      <a:pt x="998285" y="1496378"/>
                    </a:lnTo>
                    <a:cubicBezTo>
                      <a:pt x="998285" y="1502093"/>
                      <a:pt x="989719" y="1506855"/>
                      <a:pt x="979252" y="1506855"/>
                    </a:cubicBezTo>
                    <a:lnTo>
                      <a:pt x="19033" y="1506855"/>
                    </a:lnTo>
                    <a:cubicBezTo>
                      <a:pt x="8565" y="1506855"/>
                      <a:pt x="0" y="1502093"/>
                      <a:pt x="0" y="1496378"/>
                    </a:cubicBezTo>
                    <a:lnTo>
                      <a:pt x="0" y="10478"/>
                    </a:lnTo>
                    <a:cubicBezTo>
                      <a:pt x="0" y="4763"/>
                      <a:pt x="8565" y="0"/>
                      <a:pt x="19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9">
                <a:extLst>
                  <a:ext uri="{FF2B5EF4-FFF2-40B4-BE49-F238E27FC236}">
                    <a16:creationId xmlns:a16="http://schemas.microsoft.com/office/drawing/2014/main" id="{D6E68E40-F33D-2206-D62D-0F46B9035348}"/>
                  </a:ext>
                </a:extLst>
              </p:cNvPr>
              <p:cNvSpPr/>
              <p:nvPr/>
            </p:nvSpPr>
            <p:spPr>
              <a:xfrm>
                <a:off x="22532955" y="-2166937"/>
                <a:ext cx="1619713" cy="2446020"/>
              </a:xfrm>
              <a:custGeom>
                <a:avLst/>
                <a:gdLst/>
                <a:ahLst/>
                <a:cxnLst/>
                <a:rect l="l" t="t" r="r" b="b"/>
                <a:pathLst>
                  <a:path w="1619713" h="2446020" extrusionOk="0">
                    <a:moveTo>
                      <a:pt x="30452" y="0"/>
                    </a:moveTo>
                    <a:lnTo>
                      <a:pt x="1589261" y="0"/>
                    </a:lnTo>
                    <a:cubicBezTo>
                      <a:pt x="1606391" y="0"/>
                      <a:pt x="1619714" y="7620"/>
                      <a:pt x="1619714" y="17145"/>
                    </a:cubicBezTo>
                    <a:lnTo>
                      <a:pt x="1619714" y="2428875"/>
                    </a:lnTo>
                    <a:cubicBezTo>
                      <a:pt x="1619714" y="2438400"/>
                      <a:pt x="1606391" y="2446020"/>
                      <a:pt x="1589261" y="2446020"/>
                    </a:cubicBezTo>
                    <a:lnTo>
                      <a:pt x="30452" y="2446020"/>
                    </a:lnTo>
                    <a:cubicBezTo>
                      <a:pt x="13325" y="2446020"/>
                      <a:pt x="0" y="2438400"/>
                      <a:pt x="0" y="2428875"/>
                    </a:cubicBezTo>
                    <a:lnTo>
                      <a:pt x="0" y="17145"/>
                    </a:lnTo>
                    <a:cubicBezTo>
                      <a:pt x="0" y="8572"/>
                      <a:pt x="14275" y="0"/>
                      <a:pt x="304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9">
                <a:extLst>
                  <a:ext uri="{FF2B5EF4-FFF2-40B4-BE49-F238E27FC236}">
                    <a16:creationId xmlns:a16="http://schemas.microsoft.com/office/drawing/2014/main" id="{71ABBBEF-A7A6-A9DA-7C19-88FE6C103579}"/>
                  </a:ext>
                </a:extLst>
              </p:cNvPr>
              <p:cNvSpPr/>
              <p:nvPr/>
            </p:nvSpPr>
            <p:spPr>
              <a:xfrm>
                <a:off x="23595952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9">
                <a:extLst>
                  <a:ext uri="{FF2B5EF4-FFF2-40B4-BE49-F238E27FC236}">
                    <a16:creationId xmlns:a16="http://schemas.microsoft.com/office/drawing/2014/main" id="{AF4D2106-C860-F578-6441-89F1421547A2}"/>
                  </a:ext>
                </a:extLst>
              </p:cNvPr>
              <p:cNvSpPr/>
              <p:nvPr/>
            </p:nvSpPr>
            <p:spPr>
              <a:xfrm>
                <a:off x="23167691" y="-199834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9">
                <a:extLst>
                  <a:ext uri="{FF2B5EF4-FFF2-40B4-BE49-F238E27FC236}">
                    <a16:creationId xmlns:a16="http://schemas.microsoft.com/office/drawing/2014/main" id="{9F70DA35-0B77-09E7-47A1-B194070BD41E}"/>
                  </a:ext>
                </a:extLst>
              </p:cNvPr>
              <p:cNvSpPr/>
              <p:nvPr/>
            </p:nvSpPr>
            <p:spPr>
              <a:xfrm>
                <a:off x="22739447" y="-199834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9">
                <a:extLst>
                  <a:ext uri="{FF2B5EF4-FFF2-40B4-BE49-F238E27FC236}">
                    <a16:creationId xmlns:a16="http://schemas.microsoft.com/office/drawing/2014/main" id="{C1A2612C-2423-BDC9-344A-ABFC62D73A65}"/>
                  </a:ext>
                </a:extLst>
              </p:cNvPr>
              <p:cNvSpPr/>
              <p:nvPr/>
            </p:nvSpPr>
            <p:spPr>
              <a:xfrm>
                <a:off x="23595952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9">
                <a:extLst>
                  <a:ext uri="{FF2B5EF4-FFF2-40B4-BE49-F238E27FC236}">
                    <a16:creationId xmlns:a16="http://schemas.microsoft.com/office/drawing/2014/main" id="{3571F244-17B6-D7BA-9162-B159379B713C}"/>
                  </a:ext>
                </a:extLst>
              </p:cNvPr>
              <p:cNvSpPr/>
              <p:nvPr/>
            </p:nvSpPr>
            <p:spPr>
              <a:xfrm>
                <a:off x="23167691" y="-1559242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8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29">
                <a:extLst>
                  <a:ext uri="{FF2B5EF4-FFF2-40B4-BE49-F238E27FC236}">
                    <a16:creationId xmlns:a16="http://schemas.microsoft.com/office/drawing/2014/main" id="{2A130E1E-0175-E852-8D6C-28DAC20B2489}"/>
                  </a:ext>
                </a:extLst>
              </p:cNvPr>
              <p:cNvSpPr/>
              <p:nvPr/>
            </p:nvSpPr>
            <p:spPr>
              <a:xfrm>
                <a:off x="22739447" y="-1559242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8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29">
                <a:extLst>
                  <a:ext uri="{FF2B5EF4-FFF2-40B4-BE49-F238E27FC236}">
                    <a16:creationId xmlns:a16="http://schemas.microsoft.com/office/drawing/2014/main" id="{E860D85E-5371-9B29-EC69-8BC98DA0A393}"/>
                  </a:ext>
                </a:extLst>
              </p:cNvPr>
              <p:cNvSpPr/>
              <p:nvPr/>
            </p:nvSpPr>
            <p:spPr>
              <a:xfrm>
                <a:off x="23595952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9">
                <a:extLst>
                  <a:ext uri="{FF2B5EF4-FFF2-40B4-BE49-F238E27FC236}">
                    <a16:creationId xmlns:a16="http://schemas.microsoft.com/office/drawing/2014/main" id="{2EE4658A-5116-70D7-D452-C1AD98E45855}"/>
                  </a:ext>
                </a:extLst>
              </p:cNvPr>
              <p:cNvSpPr/>
              <p:nvPr/>
            </p:nvSpPr>
            <p:spPr>
              <a:xfrm>
                <a:off x="23167691" y="-1119187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9">
                <a:extLst>
                  <a:ext uri="{FF2B5EF4-FFF2-40B4-BE49-F238E27FC236}">
                    <a16:creationId xmlns:a16="http://schemas.microsoft.com/office/drawing/2014/main" id="{DC17D022-DE7B-BD1A-D9A5-8AD8EC32590C}"/>
                  </a:ext>
                </a:extLst>
              </p:cNvPr>
              <p:cNvSpPr/>
              <p:nvPr/>
            </p:nvSpPr>
            <p:spPr>
              <a:xfrm>
                <a:off x="22739447" y="-1119187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9">
                <a:extLst>
                  <a:ext uri="{FF2B5EF4-FFF2-40B4-BE49-F238E27FC236}">
                    <a16:creationId xmlns:a16="http://schemas.microsoft.com/office/drawing/2014/main" id="{B8C6FDCD-79C5-0D52-D6C7-6D01DA18FF90}"/>
                  </a:ext>
                </a:extLst>
              </p:cNvPr>
              <p:cNvSpPr/>
              <p:nvPr/>
            </p:nvSpPr>
            <p:spPr>
              <a:xfrm>
                <a:off x="23595952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9">
                <a:extLst>
                  <a:ext uri="{FF2B5EF4-FFF2-40B4-BE49-F238E27FC236}">
                    <a16:creationId xmlns:a16="http://schemas.microsoft.com/office/drawing/2014/main" id="{8BA352B8-538E-CEF5-0394-C3871997574D}"/>
                  </a:ext>
                </a:extLst>
              </p:cNvPr>
              <p:cNvSpPr/>
              <p:nvPr/>
            </p:nvSpPr>
            <p:spPr>
              <a:xfrm>
                <a:off x="23167691" y="-68008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9535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9">
                <a:extLst>
                  <a:ext uri="{FF2B5EF4-FFF2-40B4-BE49-F238E27FC236}">
                    <a16:creationId xmlns:a16="http://schemas.microsoft.com/office/drawing/2014/main" id="{0970FB0D-1B5F-595E-4510-4EABDB749857}"/>
                  </a:ext>
                </a:extLst>
              </p:cNvPr>
              <p:cNvSpPr/>
              <p:nvPr/>
            </p:nvSpPr>
            <p:spPr>
              <a:xfrm>
                <a:off x="22739447" y="-68008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9535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9">
                <a:extLst>
                  <a:ext uri="{FF2B5EF4-FFF2-40B4-BE49-F238E27FC236}">
                    <a16:creationId xmlns:a16="http://schemas.microsoft.com/office/drawing/2014/main" id="{241325CA-DE75-194A-311D-A6CE99B266BE}"/>
                  </a:ext>
                </a:extLst>
              </p:cNvPr>
              <p:cNvSpPr/>
              <p:nvPr/>
            </p:nvSpPr>
            <p:spPr>
              <a:xfrm>
                <a:off x="23595952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9">
                <a:extLst>
                  <a:ext uri="{FF2B5EF4-FFF2-40B4-BE49-F238E27FC236}">
                    <a16:creationId xmlns:a16="http://schemas.microsoft.com/office/drawing/2014/main" id="{5A3A13E1-4024-2F2C-0332-1D84D384C79D}"/>
                  </a:ext>
                </a:extLst>
              </p:cNvPr>
              <p:cNvSpPr/>
              <p:nvPr/>
            </p:nvSpPr>
            <p:spPr>
              <a:xfrm>
                <a:off x="23167691" y="-240029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9">
                <a:extLst>
                  <a:ext uri="{FF2B5EF4-FFF2-40B4-BE49-F238E27FC236}">
                    <a16:creationId xmlns:a16="http://schemas.microsoft.com/office/drawing/2014/main" id="{7A9F6D36-A311-71C4-9D84-2E2A4B8CB086}"/>
                  </a:ext>
                </a:extLst>
              </p:cNvPr>
              <p:cNvSpPr/>
              <p:nvPr/>
            </p:nvSpPr>
            <p:spPr>
              <a:xfrm>
                <a:off x="22739447" y="-240029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9">
                <a:extLst>
                  <a:ext uri="{FF2B5EF4-FFF2-40B4-BE49-F238E27FC236}">
                    <a16:creationId xmlns:a16="http://schemas.microsoft.com/office/drawing/2014/main" id="{2E2B852F-8098-9905-5D9A-2141E67B98F3}"/>
                  </a:ext>
                </a:extLst>
              </p:cNvPr>
              <p:cNvSpPr/>
              <p:nvPr/>
            </p:nvSpPr>
            <p:spPr>
              <a:xfrm>
                <a:off x="18216256" y="-2166937"/>
                <a:ext cx="1619714" cy="2446020"/>
              </a:xfrm>
              <a:custGeom>
                <a:avLst/>
                <a:gdLst/>
                <a:ahLst/>
                <a:cxnLst/>
                <a:rect l="l" t="t" r="r" b="b"/>
                <a:pathLst>
                  <a:path w="1619714" h="2446020" extrusionOk="0">
                    <a:moveTo>
                      <a:pt x="30454" y="0"/>
                    </a:moveTo>
                    <a:lnTo>
                      <a:pt x="1589261" y="0"/>
                    </a:lnTo>
                    <a:cubicBezTo>
                      <a:pt x="1606391" y="0"/>
                      <a:pt x="1619715" y="7620"/>
                      <a:pt x="1619715" y="17145"/>
                    </a:cubicBezTo>
                    <a:lnTo>
                      <a:pt x="1619715" y="2428875"/>
                    </a:lnTo>
                    <a:cubicBezTo>
                      <a:pt x="1619715" y="2438400"/>
                      <a:pt x="1606391" y="2446020"/>
                      <a:pt x="1589261" y="2446020"/>
                    </a:cubicBezTo>
                    <a:lnTo>
                      <a:pt x="30454" y="2446020"/>
                    </a:lnTo>
                    <a:cubicBezTo>
                      <a:pt x="13323" y="2446020"/>
                      <a:pt x="0" y="2438400"/>
                      <a:pt x="0" y="2428875"/>
                    </a:cubicBezTo>
                    <a:lnTo>
                      <a:pt x="0" y="17145"/>
                    </a:lnTo>
                    <a:cubicBezTo>
                      <a:pt x="0" y="8572"/>
                      <a:pt x="13323" y="0"/>
                      <a:pt x="30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9">
                <a:extLst>
                  <a:ext uri="{FF2B5EF4-FFF2-40B4-BE49-F238E27FC236}">
                    <a16:creationId xmlns:a16="http://schemas.microsoft.com/office/drawing/2014/main" id="{6D2D62E0-C011-89C3-9CF2-7B2E2794BEE7}"/>
                  </a:ext>
                </a:extLst>
              </p:cNvPr>
              <p:cNvSpPr/>
              <p:nvPr/>
            </p:nvSpPr>
            <p:spPr>
              <a:xfrm>
                <a:off x="19278301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9">
                <a:extLst>
                  <a:ext uri="{FF2B5EF4-FFF2-40B4-BE49-F238E27FC236}">
                    <a16:creationId xmlns:a16="http://schemas.microsoft.com/office/drawing/2014/main" id="{168094D6-DD7C-FC7F-A080-7AD21775252C}"/>
                  </a:ext>
                </a:extLst>
              </p:cNvPr>
              <p:cNvSpPr/>
              <p:nvPr/>
            </p:nvSpPr>
            <p:spPr>
              <a:xfrm>
                <a:off x="18850057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29">
                <a:extLst>
                  <a:ext uri="{FF2B5EF4-FFF2-40B4-BE49-F238E27FC236}">
                    <a16:creationId xmlns:a16="http://schemas.microsoft.com/office/drawing/2014/main" id="{E25CF96F-8A17-4E8D-C0A6-966E60DA2592}"/>
                  </a:ext>
                </a:extLst>
              </p:cNvPr>
              <p:cNvSpPr/>
              <p:nvPr/>
            </p:nvSpPr>
            <p:spPr>
              <a:xfrm>
                <a:off x="18421813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29">
                <a:extLst>
                  <a:ext uri="{FF2B5EF4-FFF2-40B4-BE49-F238E27FC236}">
                    <a16:creationId xmlns:a16="http://schemas.microsoft.com/office/drawing/2014/main" id="{B00EB5B3-DA23-1FCD-6728-69EADE3BC057}"/>
                  </a:ext>
                </a:extLst>
              </p:cNvPr>
              <p:cNvSpPr/>
              <p:nvPr/>
            </p:nvSpPr>
            <p:spPr>
              <a:xfrm>
                <a:off x="19278301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29">
                <a:extLst>
                  <a:ext uri="{FF2B5EF4-FFF2-40B4-BE49-F238E27FC236}">
                    <a16:creationId xmlns:a16="http://schemas.microsoft.com/office/drawing/2014/main" id="{CEB4EA5F-D12B-CA09-59DF-C9CE3BD57A34}"/>
                  </a:ext>
                </a:extLst>
              </p:cNvPr>
              <p:cNvSpPr/>
              <p:nvPr/>
            </p:nvSpPr>
            <p:spPr>
              <a:xfrm>
                <a:off x="18850057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29">
                <a:extLst>
                  <a:ext uri="{FF2B5EF4-FFF2-40B4-BE49-F238E27FC236}">
                    <a16:creationId xmlns:a16="http://schemas.microsoft.com/office/drawing/2014/main" id="{FC00F040-CDC1-7226-8CA8-AE2D2404ECE8}"/>
                  </a:ext>
                </a:extLst>
              </p:cNvPr>
              <p:cNvSpPr/>
              <p:nvPr/>
            </p:nvSpPr>
            <p:spPr>
              <a:xfrm>
                <a:off x="18421813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29">
                <a:extLst>
                  <a:ext uri="{FF2B5EF4-FFF2-40B4-BE49-F238E27FC236}">
                    <a16:creationId xmlns:a16="http://schemas.microsoft.com/office/drawing/2014/main" id="{4257B2A1-371F-D9B9-417E-6DD3EF38D282}"/>
                  </a:ext>
                </a:extLst>
              </p:cNvPr>
              <p:cNvSpPr/>
              <p:nvPr/>
            </p:nvSpPr>
            <p:spPr>
              <a:xfrm>
                <a:off x="19278301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29">
                <a:extLst>
                  <a:ext uri="{FF2B5EF4-FFF2-40B4-BE49-F238E27FC236}">
                    <a16:creationId xmlns:a16="http://schemas.microsoft.com/office/drawing/2014/main" id="{B39614FF-9157-1BB0-407A-D1F6DCD89AC7}"/>
                  </a:ext>
                </a:extLst>
              </p:cNvPr>
              <p:cNvSpPr/>
              <p:nvPr/>
            </p:nvSpPr>
            <p:spPr>
              <a:xfrm>
                <a:off x="18850057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29">
                <a:extLst>
                  <a:ext uri="{FF2B5EF4-FFF2-40B4-BE49-F238E27FC236}">
                    <a16:creationId xmlns:a16="http://schemas.microsoft.com/office/drawing/2014/main" id="{060AA07F-DABF-FA8E-065C-F68C3EA6EA40}"/>
                  </a:ext>
                </a:extLst>
              </p:cNvPr>
              <p:cNvSpPr/>
              <p:nvPr/>
            </p:nvSpPr>
            <p:spPr>
              <a:xfrm>
                <a:off x="18421813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29">
                <a:extLst>
                  <a:ext uri="{FF2B5EF4-FFF2-40B4-BE49-F238E27FC236}">
                    <a16:creationId xmlns:a16="http://schemas.microsoft.com/office/drawing/2014/main" id="{78E8AF2C-A2FE-1D5E-9AD7-F072C7C67F10}"/>
                  </a:ext>
                </a:extLst>
              </p:cNvPr>
              <p:cNvSpPr/>
              <p:nvPr/>
            </p:nvSpPr>
            <p:spPr>
              <a:xfrm>
                <a:off x="19278301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29">
                <a:extLst>
                  <a:ext uri="{FF2B5EF4-FFF2-40B4-BE49-F238E27FC236}">
                    <a16:creationId xmlns:a16="http://schemas.microsoft.com/office/drawing/2014/main" id="{5CAA9A21-DE33-FDD6-228B-66F3AAE557EF}"/>
                  </a:ext>
                </a:extLst>
              </p:cNvPr>
              <p:cNvSpPr/>
              <p:nvPr/>
            </p:nvSpPr>
            <p:spPr>
              <a:xfrm>
                <a:off x="18850057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29">
                <a:extLst>
                  <a:ext uri="{FF2B5EF4-FFF2-40B4-BE49-F238E27FC236}">
                    <a16:creationId xmlns:a16="http://schemas.microsoft.com/office/drawing/2014/main" id="{3D1F31D7-EC08-F421-3115-0BF6E4DB3D0B}"/>
                  </a:ext>
                </a:extLst>
              </p:cNvPr>
              <p:cNvSpPr/>
              <p:nvPr/>
            </p:nvSpPr>
            <p:spPr>
              <a:xfrm>
                <a:off x="18421813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29">
                <a:extLst>
                  <a:ext uri="{FF2B5EF4-FFF2-40B4-BE49-F238E27FC236}">
                    <a16:creationId xmlns:a16="http://schemas.microsoft.com/office/drawing/2014/main" id="{C63514AB-5A25-4D73-5902-FDC124008D28}"/>
                  </a:ext>
                </a:extLst>
              </p:cNvPr>
              <p:cNvSpPr/>
              <p:nvPr/>
            </p:nvSpPr>
            <p:spPr>
              <a:xfrm>
                <a:off x="19278301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29">
                <a:extLst>
                  <a:ext uri="{FF2B5EF4-FFF2-40B4-BE49-F238E27FC236}">
                    <a16:creationId xmlns:a16="http://schemas.microsoft.com/office/drawing/2014/main" id="{1C3EF5AF-1217-D7C7-6A92-03851D59F2C3}"/>
                  </a:ext>
                </a:extLst>
              </p:cNvPr>
              <p:cNvSpPr/>
              <p:nvPr/>
            </p:nvSpPr>
            <p:spPr>
              <a:xfrm>
                <a:off x="18850057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29">
                <a:extLst>
                  <a:ext uri="{FF2B5EF4-FFF2-40B4-BE49-F238E27FC236}">
                    <a16:creationId xmlns:a16="http://schemas.microsoft.com/office/drawing/2014/main" id="{D3F8728D-078F-630C-41A9-C410C005FB3E}"/>
                  </a:ext>
                </a:extLst>
              </p:cNvPr>
              <p:cNvSpPr/>
              <p:nvPr/>
            </p:nvSpPr>
            <p:spPr>
              <a:xfrm>
                <a:off x="18421813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29">
                <a:extLst>
                  <a:ext uri="{FF2B5EF4-FFF2-40B4-BE49-F238E27FC236}">
                    <a16:creationId xmlns:a16="http://schemas.microsoft.com/office/drawing/2014/main" id="{370C749E-40C3-8714-411F-D6A2637D7248}"/>
                  </a:ext>
                </a:extLst>
              </p:cNvPr>
              <p:cNvSpPr/>
              <p:nvPr/>
            </p:nvSpPr>
            <p:spPr>
              <a:xfrm>
                <a:off x="20002510" y="-1954530"/>
                <a:ext cx="1478868" cy="2233612"/>
              </a:xfrm>
              <a:custGeom>
                <a:avLst/>
                <a:gdLst/>
                <a:ahLst/>
                <a:cxnLst/>
                <a:rect l="l" t="t" r="r" b="b"/>
                <a:pathLst>
                  <a:path w="1478868" h="2233612" extrusionOk="0">
                    <a:moveTo>
                      <a:pt x="27597" y="0"/>
                    </a:moveTo>
                    <a:lnTo>
                      <a:pt x="1451271" y="0"/>
                    </a:lnTo>
                    <a:cubicBezTo>
                      <a:pt x="1466498" y="0"/>
                      <a:pt x="1478868" y="6668"/>
                      <a:pt x="1478868" y="15240"/>
                    </a:cubicBezTo>
                    <a:lnTo>
                      <a:pt x="1478868" y="2218373"/>
                    </a:lnTo>
                    <a:cubicBezTo>
                      <a:pt x="1478868" y="2226945"/>
                      <a:pt x="1466498" y="2233613"/>
                      <a:pt x="1451271" y="2233613"/>
                    </a:cubicBezTo>
                    <a:lnTo>
                      <a:pt x="27597" y="2233613"/>
                    </a:lnTo>
                    <a:cubicBezTo>
                      <a:pt x="12371" y="2233613"/>
                      <a:pt x="0" y="2226945"/>
                      <a:pt x="0" y="2218373"/>
                    </a:cubicBezTo>
                    <a:lnTo>
                      <a:pt x="0" y="15240"/>
                    </a:lnTo>
                    <a:cubicBezTo>
                      <a:pt x="0" y="6668"/>
                      <a:pt x="12371" y="0"/>
                      <a:pt x="275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29">
                <a:extLst>
                  <a:ext uri="{FF2B5EF4-FFF2-40B4-BE49-F238E27FC236}">
                    <a16:creationId xmlns:a16="http://schemas.microsoft.com/office/drawing/2014/main" id="{40DF265F-5FE8-A1E7-0432-F751F9703CA4}"/>
                  </a:ext>
                </a:extLst>
              </p:cNvPr>
              <p:cNvSpPr/>
              <p:nvPr/>
            </p:nvSpPr>
            <p:spPr>
              <a:xfrm>
                <a:off x="20189985" y="-1801177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7"/>
                      <a:pt x="1067755" y="320993"/>
                      <a:pt x="1023027" y="320993"/>
                    </a:cubicBezTo>
                    <a:lnTo>
                      <a:pt x="939281" y="320993"/>
                    </a:lnTo>
                    <a:lnTo>
                      <a:pt x="865053" y="320993"/>
                    </a:lnTo>
                    <a:lnTo>
                      <a:pt x="781307" y="320993"/>
                    </a:lnTo>
                    <a:cubicBezTo>
                      <a:pt x="779404" y="320993"/>
                      <a:pt x="778453" y="320040"/>
                      <a:pt x="776549" y="320040"/>
                    </a:cubicBezTo>
                    <a:cubicBezTo>
                      <a:pt x="774646" y="320040"/>
                      <a:pt x="773695" y="320993"/>
                      <a:pt x="771791" y="320993"/>
                    </a:cubicBezTo>
                    <a:lnTo>
                      <a:pt x="631898" y="320993"/>
                    </a:lnTo>
                    <a:lnTo>
                      <a:pt x="612865" y="320993"/>
                    </a:lnTo>
                    <a:lnTo>
                      <a:pt x="492004" y="320993"/>
                    </a:lnTo>
                    <a:lnTo>
                      <a:pt x="472971" y="320993"/>
                    </a:lnTo>
                    <a:lnTo>
                      <a:pt x="379710" y="320993"/>
                    </a:lnTo>
                    <a:lnTo>
                      <a:pt x="333079" y="320993"/>
                    </a:lnTo>
                    <a:lnTo>
                      <a:pt x="239816" y="320993"/>
                    </a:lnTo>
                    <a:lnTo>
                      <a:pt x="220783" y="320993"/>
                    </a:lnTo>
                    <a:lnTo>
                      <a:pt x="80891" y="320993"/>
                    </a:lnTo>
                    <a:cubicBezTo>
                      <a:pt x="36163" y="320993"/>
                      <a:pt x="0" y="284797"/>
                      <a:pt x="0" y="240030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29">
                <a:extLst>
                  <a:ext uri="{FF2B5EF4-FFF2-40B4-BE49-F238E27FC236}">
                    <a16:creationId xmlns:a16="http://schemas.microsoft.com/office/drawing/2014/main" id="{194A0495-C10D-C642-CC17-2BE352EA48E4}"/>
                  </a:ext>
                </a:extLst>
              </p:cNvPr>
              <p:cNvSpPr/>
              <p:nvPr/>
            </p:nvSpPr>
            <p:spPr>
              <a:xfrm>
                <a:off x="20189985" y="-1400175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7"/>
                      <a:pt x="1067755" y="320992"/>
                      <a:pt x="1023027" y="320992"/>
                    </a:cubicBezTo>
                    <a:lnTo>
                      <a:pt x="939281" y="320992"/>
                    </a:lnTo>
                    <a:lnTo>
                      <a:pt x="865053" y="320992"/>
                    </a:lnTo>
                    <a:lnTo>
                      <a:pt x="781307" y="320992"/>
                    </a:lnTo>
                    <a:cubicBezTo>
                      <a:pt x="779404" y="320992"/>
                      <a:pt x="778453" y="320040"/>
                      <a:pt x="776549" y="320040"/>
                    </a:cubicBezTo>
                    <a:cubicBezTo>
                      <a:pt x="774646" y="320040"/>
                      <a:pt x="773695" y="320992"/>
                      <a:pt x="771791" y="320992"/>
                    </a:cubicBezTo>
                    <a:lnTo>
                      <a:pt x="631898" y="320992"/>
                    </a:lnTo>
                    <a:lnTo>
                      <a:pt x="612865" y="320992"/>
                    </a:lnTo>
                    <a:lnTo>
                      <a:pt x="492004" y="320992"/>
                    </a:lnTo>
                    <a:lnTo>
                      <a:pt x="472971" y="320992"/>
                    </a:lnTo>
                    <a:lnTo>
                      <a:pt x="379710" y="320992"/>
                    </a:lnTo>
                    <a:lnTo>
                      <a:pt x="333079" y="320992"/>
                    </a:lnTo>
                    <a:lnTo>
                      <a:pt x="239816" y="320992"/>
                    </a:lnTo>
                    <a:lnTo>
                      <a:pt x="220783" y="320992"/>
                    </a:lnTo>
                    <a:lnTo>
                      <a:pt x="80891" y="320992"/>
                    </a:lnTo>
                    <a:cubicBezTo>
                      <a:pt x="36163" y="320992"/>
                      <a:pt x="0" y="284797"/>
                      <a:pt x="0" y="240030"/>
                    </a:cubicBezTo>
                    <a:lnTo>
                      <a:pt x="0" y="80963"/>
                    </a:lnTo>
                    <a:cubicBezTo>
                      <a:pt x="0" y="37147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29">
                <a:extLst>
                  <a:ext uri="{FF2B5EF4-FFF2-40B4-BE49-F238E27FC236}">
                    <a16:creationId xmlns:a16="http://schemas.microsoft.com/office/drawing/2014/main" id="{45D6ED11-E6F8-1001-5BA7-D81C59A1A669}"/>
                  </a:ext>
                </a:extLst>
              </p:cNvPr>
              <p:cNvSpPr/>
              <p:nvPr/>
            </p:nvSpPr>
            <p:spPr>
              <a:xfrm>
                <a:off x="20189985" y="-998220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8"/>
                      <a:pt x="1067755" y="320992"/>
                      <a:pt x="1023027" y="320992"/>
                    </a:cubicBezTo>
                    <a:lnTo>
                      <a:pt x="939281" y="320992"/>
                    </a:lnTo>
                    <a:lnTo>
                      <a:pt x="865053" y="320992"/>
                    </a:lnTo>
                    <a:lnTo>
                      <a:pt x="781307" y="320992"/>
                    </a:lnTo>
                    <a:cubicBezTo>
                      <a:pt x="779404" y="320992"/>
                      <a:pt x="778453" y="320040"/>
                      <a:pt x="776549" y="320040"/>
                    </a:cubicBezTo>
                    <a:cubicBezTo>
                      <a:pt x="774646" y="320040"/>
                      <a:pt x="773695" y="320992"/>
                      <a:pt x="771791" y="320992"/>
                    </a:cubicBezTo>
                    <a:lnTo>
                      <a:pt x="631898" y="320992"/>
                    </a:lnTo>
                    <a:lnTo>
                      <a:pt x="612865" y="320992"/>
                    </a:lnTo>
                    <a:lnTo>
                      <a:pt x="492004" y="320992"/>
                    </a:lnTo>
                    <a:lnTo>
                      <a:pt x="472971" y="320992"/>
                    </a:lnTo>
                    <a:lnTo>
                      <a:pt x="379710" y="320992"/>
                    </a:lnTo>
                    <a:lnTo>
                      <a:pt x="333079" y="320992"/>
                    </a:lnTo>
                    <a:lnTo>
                      <a:pt x="239816" y="320992"/>
                    </a:lnTo>
                    <a:lnTo>
                      <a:pt x="220783" y="320992"/>
                    </a:lnTo>
                    <a:lnTo>
                      <a:pt x="80891" y="320992"/>
                    </a:lnTo>
                    <a:cubicBezTo>
                      <a:pt x="36163" y="320992"/>
                      <a:pt x="0" y="284798"/>
                      <a:pt x="0" y="240030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9">
                <a:extLst>
                  <a:ext uri="{FF2B5EF4-FFF2-40B4-BE49-F238E27FC236}">
                    <a16:creationId xmlns:a16="http://schemas.microsoft.com/office/drawing/2014/main" id="{344D7E3D-CE46-508B-E727-0B8FAB37549E}"/>
                  </a:ext>
                </a:extLst>
              </p:cNvPr>
              <p:cNvSpPr/>
              <p:nvPr/>
            </p:nvSpPr>
            <p:spPr>
              <a:xfrm>
                <a:off x="20189985" y="-596265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8"/>
                      <a:pt x="1067755" y="320993"/>
                      <a:pt x="1023027" y="320993"/>
                    </a:cubicBezTo>
                    <a:lnTo>
                      <a:pt x="939281" y="320993"/>
                    </a:lnTo>
                    <a:lnTo>
                      <a:pt x="865053" y="320993"/>
                    </a:lnTo>
                    <a:lnTo>
                      <a:pt x="781307" y="320993"/>
                    </a:lnTo>
                    <a:cubicBezTo>
                      <a:pt x="779404" y="320993"/>
                      <a:pt x="778453" y="320040"/>
                      <a:pt x="776549" y="320040"/>
                    </a:cubicBezTo>
                    <a:cubicBezTo>
                      <a:pt x="774646" y="320040"/>
                      <a:pt x="773695" y="320993"/>
                      <a:pt x="771791" y="320993"/>
                    </a:cubicBezTo>
                    <a:lnTo>
                      <a:pt x="631898" y="320993"/>
                    </a:lnTo>
                    <a:lnTo>
                      <a:pt x="612865" y="320993"/>
                    </a:lnTo>
                    <a:lnTo>
                      <a:pt x="492004" y="320993"/>
                    </a:lnTo>
                    <a:lnTo>
                      <a:pt x="472971" y="320993"/>
                    </a:lnTo>
                    <a:lnTo>
                      <a:pt x="379710" y="320993"/>
                    </a:lnTo>
                    <a:lnTo>
                      <a:pt x="333079" y="320993"/>
                    </a:lnTo>
                    <a:lnTo>
                      <a:pt x="239816" y="320993"/>
                    </a:lnTo>
                    <a:lnTo>
                      <a:pt x="220783" y="320993"/>
                    </a:lnTo>
                    <a:lnTo>
                      <a:pt x="80891" y="320993"/>
                    </a:lnTo>
                    <a:cubicBezTo>
                      <a:pt x="36163" y="320993"/>
                      <a:pt x="0" y="284798"/>
                      <a:pt x="0" y="240030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29">
                <a:extLst>
                  <a:ext uri="{FF2B5EF4-FFF2-40B4-BE49-F238E27FC236}">
                    <a16:creationId xmlns:a16="http://schemas.microsoft.com/office/drawing/2014/main" id="{8E68CE13-06B1-F4D6-E296-D71D3E3F3D32}"/>
                  </a:ext>
                </a:extLst>
              </p:cNvPr>
              <p:cNvSpPr/>
              <p:nvPr/>
            </p:nvSpPr>
            <p:spPr>
              <a:xfrm>
                <a:off x="20189985" y="-195262"/>
                <a:ext cx="1103917" cy="320039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039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39077"/>
                    </a:lnTo>
                    <a:cubicBezTo>
                      <a:pt x="1103918" y="283845"/>
                      <a:pt x="1067755" y="320040"/>
                      <a:pt x="1023027" y="320040"/>
                    </a:cubicBezTo>
                    <a:lnTo>
                      <a:pt x="939281" y="320040"/>
                    </a:lnTo>
                    <a:lnTo>
                      <a:pt x="865053" y="320040"/>
                    </a:lnTo>
                    <a:lnTo>
                      <a:pt x="781307" y="320040"/>
                    </a:lnTo>
                    <a:cubicBezTo>
                      <a:pt x="779404" y="320040"/>
                      <a:pt x="778453" y="319088"/>
                      <a:pt x="776549" y="319088"/>
                    </a:cubicBezTo>
                    <a:cubicBezTo>
                      <a:pt x="774646" y="319088"/>
                      <a:pt x="773695" y="320040"/>
                      <a:pt x="771791" y="320040"/>
                    </a:cubicBezTo>
                    <a:lnTo>
                      <a:pt x="631898" y="320040"/>
                    </a:lnTo>
                    <a:lnTo>
                      <a:pt x="612865" y="320040"/>
                    </a:lnTo>
                    <a:lnTo>
                      <a:pt x="492004" y="320040"/>
                    </a:lnTo>
                    <a:lnTo>
                      <a:pt x="472971" y="320040"/>
                    </a:lnTo>
                    <a:lnTo>
                      <a:pt x="379710" y="320040"/>
                    </a:lnTo>
                    <a:lnTo>
                      <a:pt x="333079" y="320040"/>
                    </a:lnTo>
                    <a:lnTo>
                      <a:pt x="239816" y="320040"/>
                    </a:lnTo>
                    <a:lnTo>
                      <a:pt x="220783" y="320040"/>
                    </a:lnTo>
                    <a:lnTo>
                      <a:pt x="80891" y="320040"/>
                    </a:lnTo>
                    <a:cubicBezTo>
                      <a:pt x="36163" y="320040"/>
                      <a:pt x="0" y="283845"/>
                      <a:pt x="0" y="239077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19" name="Google Shape;719;p29">
                <a:extLst>
                  <a:ext uri="{FF2B5EF4-FFF2-40B4-BE49-F238E27FC236}">
                    <a16:creationId xmlns:a16="http://schemas.microsoft.com/office/drawing/2014/main" id="{330764F5-2066-E597-8CFB-46EA55A2430A}"/>
                  </a:ext>
                </a:extLst>
              </p:cNvPr>
              <p:cNvGrpSpPr/>
              <p:nvPr/>
            </p:nvGrpSpPr>
            <p:grpSpPr>
              <a:xfrm>
                <a:off x="19203612" y="-784730"/>
                <a:ext cx="895800" cy="1120077"/>
                <a:chOff x="19203612" y="-784730"/>
                <a:chExt cx="895800" cy="1120077"/>
              </a:xfrm>
            </p:grpSpPr>
            <p:sp>
              <p:nvSpPr>
                <p:cNvPr id="720" name="Google Shape;720;p29">
                  <a:extLst>
                    <a:ext uri="{FF2B5EF4-FFF2-40B4-BE49-F238E27FC236}">
                      <a16:creationId xmlns:a16="http://schemas.microsoft.com/office/drawing/2014/main" id="{258AE3EA-44F8-0EFC-A1C2-8BE4F377022A}"/>
                    </a:ext>
                  </a:extLst>
                </p:cNvPr>
                <p:cNvSpPr/>
                <p:nvPr/>
              </p:nvSpPr>
              <p:spPr>
                <a:xfrm>
                  <a:off x="19568537" y="-219141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9" y="77219"/>
                      </a:moveTo>
                      <a:cubicBezTo>
                        <a:pt x="3825" y="210569"/>
                        <a:pt x="1922" y="343919"/>
                        <a:pt x="18" y="477269"/>
                      </a:cubicBezTo>
                      <a:cubicBezTo>
                        <a:pt x="-934" y="517275"/>
                        <a:pt x="36181" y="556327"/>
                        <a:pt x="77103" y="554422"/>
                      </a:cubicBezTo>
                      <a:cubicBezTo>
                        <a:pt x="118975" y="552517"/>
                        <a:pt x="153235" y="520132"/>
                        <a:pt x="154186" y="477269"/>
                      </a:cubicBezTo>
                      <a:cubicBezTo>
                        <a:pt x="156089" y="343919"/>
                        <a:pt x="157993" y="210569"/>
                        <a:pt x="159896" y="77219"/>
                      </a:cubicBezTo>
                      <a:cubicBezTo>
                        <a:pt x="160848" y="37214"/>
                        <a:pt x="123733" y="-1838"/>
                        <a:pt x="82812" y="67"/>
                      </a:cubicBezTo>
                      <a:cubicBezTo>
                        <a:pt x="39988" y="1972"/>
                        <a:pt x="5729" y="34357"/>
                        <a:pt x="5729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29">
                  <a:extLst>
                    <a:ext uri="{FF2B5EF4-FFF2-40B4-BE49-F238E27FC236}">
                      <a16:creationId xmlns:a16="http://schemas.microsoft.com/office/drawing/2014/main" id="{4E7F0608-8435-FF7A-AC8D-A6A550531488}"/>
                    </a:ext>
                  </a:extLst>
                </p:cNvPr>
                <p:cNvSpPr/>
                <p:nvPr/>
              </p:nvSpPr>
              <p:spPr>
                <a:xfrm>
                  <a:off x="19203612" y="-784730"/>
                  <a:ext cx="895800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00" h="925780" extrusionOk="0">
                      <a:moveTo>
                        <a:pt x="879789" y="507553"/>
                      </a:moveTo>
                      <a:cubicBezTo>
                        <a:pt x="844577" y="414208"/>
                        <a:pt x="764638" y="338961"/>
                        <a:pt x="666618" y="316101"/>
                      </a:cubicBezTo>
                      <a:cubicBezTo>
                        <a:pt x="666618" y="316101"/>
                        <a:pt x="666618" y="316101"/>
                        <a:pt x="666618" y="316101"/>
                      </a:cubicBezTo>
                      <a:cubicBezTo>
                        <a:pt x="696119" y="234186"/>
                        <a:pt x="685652" y="137983"/>
                        <a:pt x="612374" y="66546"/>
                      </a:cubicBezTo>
                      <a:cubicBezTo>
                        <a:pt x="598099" y="53211"/>
                        <a:pt x="582872" y="41781"/>
                        <a:pt x="565743" y="32256"/>
                      </a:cubicBezTo>
                      <a:cubicBezTo>
                        <a:pt x="495321" y="-7749"/>
                        <a:pt x="404914" y="-11559"/>
                        <a:pt x="332588" y="26541"/>
                      </a:cubicBezTo>
                      <a:cubicBezTo>
                        <a:pt x="248842" y="71308"/>
                        <a:pt x="197453" y="169416"/>
                        <a:pt x="206018" y="263713"/>
                      </a:cubicBezTo>
                      <a:cubicBezTo>
                        <a:pt x="152726" y="281811"/>
                        <a:pt x="104192" y="314196"/>
                        <a:pt x="67077" y="359916"/>
                      </a:cubicBezTo>
                      <a:cubicBezTo>
                        <a:pt x="-2394" y="446593"/>
                        <a:pt x="-19523" y="568513"/>
                        <a:pt x="23301" y="671383"/>
                      </a:cubicBezTo>
                      <a:cubicBezTo>
                        <a:pt x="67077" y="777111"/>
                        <a:pt x="169855" y="850453"/>
                        <a:pt x="285006" y="857121"/>
                      </a:cubicBezTo>
                      <a:cubicBezTo>
                        <a:pt x="323072" y="859026"/>
                        <a:pt x="362089" y="852358"/>
                        <a:pt x="397300" y="838071"/>
                      </a:cubicBezTo>
                      <a:cubicBezTo>
                        <a:pt x="399204" y="840928"/>
                        <a:pt x="401107" y="843786"/>
                        <a:pt x="403010" y="846643"/>
                      </a:cubicBezTo>
                      <a:cubicBezTo>
                        <a:pt x="436318" y="890458"/>
                        <a:pt x="484853" y="916176"/>
                        <a:pt x="539097" y="923796"/>
                      </a:cubicBezTo>
                      <a:cubicBezTo>
                        <a:pt x="647585" y="938083"/>
                        <a:pt x="754170" y="873313"/>
                        <a:pt x="819834" y="791398"/>
                      </a:cubicBezTo>
                      <a:cubicBezTo>
                        <a:pt x="886450" y="711388"/>
                        <a:pt x="916903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29">
                  <a:extLst>
                    <a:ext uri="{FF2B5EF4-FFF2-40B4-BE49-F238E27FC236}">
                      <a16:creationId xmlns:a16="http://schemas.microsoft.com/office/drawing/2014/main" id="{FF9EF7CD-BC53-7062-C7EA-B8E1B0387C3E}"/>
                    </a:ext>
                  </a:extLst>
                </p:cNvPr>
                <p:cNvSpPr/>
                <p:nvPr/>
              </p:nvSpPr>
              <p:spPr>
                <a:xfrm>
                  <a:off x="19419146" y="-612457"/>
                  <a:ext cx="679363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363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20" y="47625"/>
                        <a:pt x="459649" y="0"/>
                      </a:cubicBezTo>
                      <a:cubicBezTo>
                        <a:pt x="309287" y="225742"/>
                        <a:pt x="153216" y="446723"/>
                        <a:pt x="0" y="670560"/>
                      </a:cubicBezTo>
                      <a:cubicBezTo>
                        <a:pt x="22840" y="677228"/>
                        <a:pt x="46631" y="682943"/>
                        <a:pt x="70423" y="683895"/>
                      </a:cubicBezTo>
                      <a:cubicBezTo>
                        <a:pt x="108489" y="685800"/>
                        <a:pt x="147506" y="679133"/>
                        <a:pt x="182717" y="664845"/>
                      </a:cubicBezTo>
                      <a:cubicBezTo>
                        <a:pt x="184621" y="667703"/>
                        <a:pt x="186524" y="670560"/>
                        <a:pt x="188428" y="673418"/>
                      </a:cubicBezTo>
                      <a:cubicBezTo>
                        <a:pt x="221736" y="717233"/>
                        <a:pt x="270270" y="742950"/>
                        <a:pt x="324514" y="750570"/>
                      </a:cubicBezTo>
                      <a:cubicBezTo>
                        <a:pt x="433002" y="764858"/>
                        <a:pt x="539587" y="700088"/>
                        <a:pt x="605251" y="618173"/>
                      </a:cubicBezTo>
                      <a:cubicBezTo>
                        <a:pt x="669964" y="538163"/>
                        <a:pt x="700417" y="434340"/>
                        <a:pt x="663302" y="334328"/>
                      </a:cubicBezTo>
                      <a:cubicBezTo>
                        <a:pt x="629994" y="241935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3" name="Google Shape;723;p29">
                <a:extLst>
                  <a:ext uri="{FF2B5EF4-FFF2-40B4-BE49-F238E27FC236}">
                    <a16:creationId xmlns:a16="http://schemas.microsoft.com/office/drawing/2014/main" id="{358A4011-1952-D15D-BA09-9AB957736927}"/>
                  </a:ext>
                </a:extLst>
              </p:cNvPr>
              <p:cNvGrpSpPr/>
              <p:nvPr/>
            </p:nvGrpSpPr>
            <p:grpSpPr>
              <a:xfrm>
                <a:off x="21832078" y="-784730"/>
                <a:ext cx="895825" cy="1120077"/>
                <a:chOff x="21832078" y="-784730"/>
                <a:chExt cx="895825" cy="1120077"/>
              </a:xfrm>
            </p:grpSpPr>
            <p:sp>
              <p:nvSpPr>
                <p:cNvPr id="724" name="Google Shape;724;p29">
                  <a:extLst>
                    <a:ext uri="{FF2B5EF4-FFF2-40B4-BE49-F238E27FC236}">
                      <a16:creationId xmlns:a16="http://schemas.microsoft.com/office/drawing/2014/main" id="{3BAE24DB-9F68-DD85-0BFE-953AD4AB5893}"/>
                    </a:ext>
                  </a:extLst>
                </p:cNvPr>
                <p:cNvSpPr/>
                <p:nvPr/>
              </p:nvSpPr>
              <p:spPr>
                <a:xfrm>
                  <a:off x="22196053" y="-219141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6" y="77219"/>
                      </a:moveTo>
                      <a:cubicBezTo>
                        <a:pt x="3824" y="210569"/>
                        <a:pt x="1921" y="343919"/>
                        <a:pt x="18" y="477269"/>
                      </a:cubicBezTo>
                      <a:cubicBezTo>
                        <a:pt x="-935" y="517275"/>
                        <a:pt x="36181" y="556327"/>
                        <a:pt x="77100" y="554422"/>
                      </a:cubicBezTo>
                      <a:cubicBezTo>
                        <a:pt x="118975" y="552517"/>
                        <a:pt x="153233" y="520132"/>
                        <a:pt x="154185" y="477269"/>
                      </a:cubicBezTo>
                      <a:cubicBezTo>
                        <a:pt x="156088" y="343919"/>
                        <a:pt x="157991" y="210569"/>
                        <a:pt x="159896" y="77219"/>
                      </a:cubicBezTo>
                      <a:cubicBezTo>
                        <a:pt x="160846" y="37214"/>
                        <a:pt x="123733" y="-1838"/>
                        <a:pt x="82811" y="67"/>
                      </a:cubicBezTo>
                      <a:cubicBezTo>
                        <a:pt x="40940" y="1972"/>
                        <a:pt x="6679" y="34357"/>
                        <a:pt x="5726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29">
                  <a:extLst>
                    <a:ext uri="{FF2B5EF4-FFF2-40B4-BE49-F238E27FC236}">
                      <a16:creationId xmlns:a16="http://schemas.microsoft.com/office/drawing/2014/main" id="{D48E7D5D-B563-540C-3B36-05834315A284}"/>
                    </a:ext>
                  </a:extLst>
                </p:cNvPr>
                <p:cNvSpPr/>
                <p:nvPr/>
              </p:nvSpPr>
              <p:spPr>
                <a:xfrm>
                  <a:off x="21832078" y="-784730"/>
                  <a:ext cx="895825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5" h="925780" extrusionOk="0">
                      <a:moveTo>
                        <a:pt x="879789" y="507553"/>
                      </a:moveTo>
                      <a:cubicBezTo>
                        <a:pt x="844578" y="414208"/>
                        <a:pt x="764638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19" y="234186"/>
                        <a:pt x="685652" y="137983"/>
                        <a:pt x="612373" y="66546"/>
                      </a:cubicBezTo>
                      <a:cubicBezTo>
                        <a:pt x="598098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2" y="71308"/>
                        <a:pt x="197454" y="169416"/>
                        <a:pt x="206018" y="263713"/>
                      </a:cubicBezTo>
                      <a:cubicBezTo>
                        <a:pt x="152725" y="281811"/>
                        <a:pt x="104191" y="314196"/>
                        <a:pt x="67077" y="359916"/>
                      </a:cubicBezTo>
                      <a:cubicBezTo>
                        <a:pt x="-2393" y="446593"/>
                        <a:pt x="-19524" y="568513"/>
                        <a:pt x="23301" y="671383"/>
                      </a:cubicBezTo>
                      <a:cubicBezTo>
                        <a:pt x="67077" y="777111"/>
                        <a:pt x="169856" y="850453"/>
                        <a:pt x="285005" y="857121"/>
                      </a:cubicBezTo>
                      <a:cubicBezTo>
                        <a:pt x="323072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7" y="843786"/>
                        <a:pt x="403009" y="846643"/>
                      </a:cubicBezTo>
                      <a:cubicBezTo>
                        <a:pt x="436317" y="890458"/>
                        <a:pt x="484853" y="916176"/>
                        <a:pt x="540049" y="923796"/>
                      </a:cubicBezTo>
                      <a:cubicBezTo>
                        <a:pt x="648537" y="938083"/>
                        <a:pt x="755121" y="873313"/>
                        <a:pt x="820787" y="791398"/>
                      </a:cubicBezTo>
                      <a:cubicBezTo>
                        <a:pt x="886450" y="711388"/>
                        <a:pt x="916902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29">
                  <a:extLst>
                    <a:ext uri="{FF2B5EF4-FFF2-40B4-BE49-F238E27FC236}">
                      <a16:creationId xmlns:a16="http://schemas.microsoft.com/office/drawing/2014/main" id="{AB51414C-0343-499E-C259-3F60CF27D527}"/>
                    </a:ext>
                  </a:extLst>
                </p:cNvPr>
                <p:cNvSpPr/>
                <p:nvPr/>
              </p:nvSpPr>
              <p:spPr>
                <a:xfrm>
                  <a:off x="22046662" y="-612457"/>
                  <a:ext cx="680314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4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19" y="47625"/>
                        <a:pt x="459647" y="0"/>
                      </a:cubicBezTo>
                      <a:cubicBezTo>
                        <a:pt x="309287" y="225742"/>
                        <a:pt x="153215" y="446723"/>
                        <a:pt x="0" y="670560"/>
                      </a:cubicBezTo>
                      <a:cubicBezTo>
                        <a:pt x="22839" y="677228"/>
                        <a:pt x="46630" y="682943"/>
                        <a:pt x="70421" y="683895"/>
                      </a:cubicBezTo>
                      <a:cubicBezTo>
                        <a:pt x="108488" y="685800"/>
                        <a:pt x="147506" y="679133"/>
                        <a:pt x="182717" y="664845"/>
                      </a:cubicBezTo>
                      <a:cubicBezTo>
                        <a:pt x="184620" y="667703"/>
                        <a:pt x="186523" y="670560"/>
                        <a:pt x="188426" y="673418"/>
                      </a:cubicBezTo>
                      <a:cubicBezTo>
                        <a:pt x="221733" y="717233"/>
                        <a:pt x="270269" y="742950"/>
                        <a:pt x="325465" y="750570"/>
                      </a:cubicBezTo>
                      <a:cubicBezTo>
                        <a:pt x="433953" y="764858"/>
                        <a:pt x="540537" y="700088"/>
                        <a:pt x="606203" y="618173"/>
                      </a:cubicBezTo>
                      <a:cubicBezTo>
                        <a:pt x="670916" y="538163"/>
                        <a:pt x="701368" y="434340"/>
                        <a:pt x="664252" y="334328"/>
                      </a:cubicBezTo>
                      <a:cubicBezTo>
                        <a:pt x="629994" y="241935"/>
                        <a:pt x="550054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7" name="Google Shape;727;p29">
                <a:extLst>
                  <a:ext uri="{FF2B5EF4-FFF2-40B4-BE49-F238E27FC236}">
                    <a16:creationId xmlns:a16="http://schemas.microsoft.com/office/drawing/2014/main" id="{EDBFDB77-5095-F8D9-7603-9714DDACF28F}"/>
                  </a:ext>
                </a:extLst>
              </p:cNvPr>
              <p:cNvGrpSpPr/>
              <p:nvPr/>
            </p:nvGrpSpPr>
            <p:grpSpPr>
              <a:xfrm>
                <a:off x="23708738" y="-784730"/>
                <a:ext cx="895850" cy="1120077"/>
                <a:chOff x="23708738" y="-784730"/>
                <a:chExt cx="895850" cy="1120077"/>
              </a:xfrm>
            </p:grpSpPr>
            <p:sp>
              <p:nvSpPr>
                <p:cNvPr id="728" name="Google Shape;728;p29">
                  <a:extLst>
                    <a:ext uri="{FF2B5EF4-FFF2-40B4-BE49-F238E27FC236}">
                      <a16:creationId xmlns:a16="http://schemas.microsoft.com/office/drawing/2014/main" id="{4BEE5B1C-E674-8377-B6C1-AD9A16D2A8E3}"/>
                    </a:ext>
                  </a:extLst>
                </p:cNvPr>
                <p:cNvSpPr/>
                <p:nvPr/>
              </p:nvSpPr>
              <p:spPr>
                <a:xfrm>
                  <a:off x="24073666" y="-219141"/>
                  <a:ext cx="159911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1" h="554488" extrusionOk="0">
                      <a:moveTo>
                        <a:pt x="5726" y="77219"/>
                      </a:moveTo>
                      <a:cubicBezTo>
                        <a:pt x="3824" y="210569"/>
                        <a:pt x="1921" y="343919"/>
                        <a:pt x="18" y="477269"/>
                      </a:cubicBezTo>
                      <a:cubicBezTo>
                        <a:pt x="-935" y="517275"/>
                        <a:pt x="36179" y="556327"/>
                        <a:pt x="77100" y="554422"/>
                      </a:cubicBezTo>
                      <a:cubicBezTo>
                        <a:pt x="118975" y="552517"/>
                        <a:pt x="153233" y="520132"/>
                        <a:pt x="154185" y="477269"/>
                      </a:cubicBezTo>
                      <a:cubicBezTo>
                        <a:pt x="156088" y="343919"/>
                        <a:pt x="157991" y="210569"/>
                        <a:pt x="159894" y="77219"/>
                      </a:cubicBezTo>
                      <a:cubicBezTo>
                        <a:pt x="160846" y="37214"/>
                        <a:pt x="123733" y="-1838"/>
                        <a:pt x="82811" y="67"/>
                      </a:cubicBezTo>
                      <a:cubicBezTo>
                        <a:pt x="39987" y="1972"/>
                        <a:pt x="5726" y="34357"/>
                        <a:pt x="5726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29">
                  <a:extLst>
                    <a:ext uri="{FF2B5EF4-FFF2-40B4-BE49-F238E27FC236}">
                      <a16:creationId xmlns:a16="http://schemas.microsoft.com/office/drawing/2014/main" id="{5F4E464B-BCC2-20CC-B65A-9884F3878CEF}"/>
                    </a:ext>
                  </a:extLst>
                </p:cNvPr>
                <p:cNvSpPr/>
                <p:nvPr/>
              </p:nvSpPr>
              <p:spPr>
                <a:xfrm>
                  <a:off x="23708738" y="-784730"/>
                  <a:ext cx="895826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6" h="925780" extrusionOk="0">
                      <a:moveTo>
                        <a:pt x="879789" y="507553"/>
                      </a:moveTo>
                      <a:cubicBezTo>
                        <a:pt x="844578" y="414208"/>
                        <a:pt x="764640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19" y="234186"/>
                        <a:pt x="685652" y="137983"/>
                        <a:pt x="612375" y="66546"/>
                      </a:cubicBezTo>
                      <a:cubicBezTo>
                        <a:pt x="598101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2" y="71308"/>
                        <a:pt x="197454" y="169416"/>
                        <a:pt x="206018" y="263713"/>
                      </a:cubicBezTo>
                      <a:cubicBezTo>
                        <a:pt x="152726" y="281811"/>
                        <a:pt x="104191" y="314196"/>
                        <a:pt x="67078" y="359916"/>
                      </a:cubicBezTo>
                      <a:cubicBezTo>
                        <a:pt x="-2394" y="446593"/>
                        <a:pt x="-19524" y="568513"/>
                        <a:pt x="23301" y="671383"/>
                      </a:cubicBezTo>
                      <a:cubicBezTo>
                        <a:pt x="67078" y="777111"/>
                        <a:pt x="169857" y="850453"/>
                        <a:pt x="285005" y="857121"/>
                      </a:cubicBezTo>
                      <a:cubicBezTo>
                        <a:pt x="323071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7" y="843786"/>
                        <a:pt x="403012" y="846643"/>
                      </a:cubicBezTo>
                      <a:cubicBezTo>
                        <a:pt x="436320" y="890458"/>
                        <a:pt x="484853" y="916176"/>
                        <a:pt x="540049" y="923796"/>
                      </a:cubicBezTo>
                      <a:cubicBezTo>
                        <a:pt x="648536" y="938083"/>
                        <a:pt x="755123" y="873313"/>
                        <a:pt x="820787" y="791398"/>
                      </a:cubicBezTo>
                      <a:cubicBezTo>
                        <a:pt x="886450" y="711388"/>
                        <a:pt x="916905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29">
                  <a:extLst>
                    <a:ext uri="{FF2B5EF4-FFF2-40B4-BE49-F238E27FC236}">
                      <a16:creationId xmlns:a16="http://schemas.microsoft.com/office/drawing/2014/main" id="{FD049501-9412-D02F-6269-8FE78ED78C48}"/>
                    </a:ext>
                  </a:extLst>
                </p:cNvPr>
                <p:cNvSpPr/>
                <p:nvPr/>
              </p:nvSpPr>
              <p:spPr>
                <a:xfrm>
                  <a:off x="23924272" y="-612457"/>
                  <a:ext cx="680316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6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5" y="98108"/>
                        <a:pt x="472021" y="47625"/>
                        <a:pt x="459649" y="0"/>
                      </a:cubicBezTo>
                      <a:cubicBezTo>
                        <a:pt x="309287" y="225742"/>
                        <a:pt x="153217" y="446723"/>
                        <a:pt x="0" y="670560"/>
                      </a:cubicBezTo>
                      <a:cubicBezTo>
                        <a:pt x="22841" y="677228"/>
                        <a:pt x="46632" y="682943"/>
                        <a:pt x="70424" y="683895"/>
                      </a:cubicBezTo>
                      <a:cubicBezTo>
                        <a:pt x="108490" y="685800"/>
                        <a:pt x="147506" y="679133"/>
                        <a:pt x="182719" y="664845"/>
                      </a:cubicBezTo>
                      <a:cubicBezTo>
                        <a:pt x="184622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71" y="742950"/>
                        <a:pt x="325467" y="750570"/>
                      </a:cubicBezTo>
                      <a:cubicBezTo>
                        <a:pt x="433955" y="764858"/>
                        <a:pt x="540540" y="700088"/>
                        <a:pt x="606205" y="618173"/>
                      </a:cubicBezTo>
                      <a:cubicBezTo>
                        <a:pt x="670916" y="538163"/>
                        <a:pt x="701370" y="434340"/>
                        <a:pt x="664255" y="334328"/>
                      </a:cubicBezTo>
                      <a:cubicBezTo>
                        <a:pt x="629996" y="241935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31" name="Google Shape;731;p29">
                <a:extLst>
                  <a:ext uri="{FF2B5EF4-FFF2-40B4-BE49-F238E27FC236}">
                    <a16:creationId xmlns:a16="http://schemas.microsoft.com/office/drawing/2014/main" id="{96B69424-110D-34A0-8547-E461F0D4AE03}"/>
                  </a:ext>
                </a:extLst>
              </p:cNvPr>
              <p:cNvSpPr/>
              <p:nvPr/>
            </p:nvSpPr>
            <p:spPr>
              <a:xfrm>
                <a:off x="19119375" y="70381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10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29">
                <a:extLst>
                  <a:ext uri="{FF2B5EF4-FFF2-40B4-BE49-F238E27FC236}">
                    <a16:creationId xmlns:a16="http://schemas.microsoft.com/office/drawing/2014/main" id="{C0E710DD-F98D-F945-4824-B7A738DB8C24}"/>
                  </a:ext>
                </a:extLst>
              </p:cNvPr>
              <p:cNvSpPr/>
              <p:nvPr/>
            </p:nvSpPr>
            <p:spPr>
              <a:xfrm>
                <a:off x="19495278" y="98575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6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29">
                <a:extLst>
                  <a:ext uri="{FF2B5EF4-FFF2-40B4-BE49-F238E27FC236}">
                    <a16:creationId xmlns:a16="http://schemas.microsoft.com/office/drawing/2014/main" id="{F3096E67-C82A-0B3C-06FF-61B62DDD18AE}"/>
                  </a:ext>
                </a:extLst>
              </p:cNvPr>
              <p:cNvSpPr/>
              <p:nvPr/>
            </p:nvSpPr>
            <p:spPr>
              <a:xfrm>
                <a:off x="23155338" y="98575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7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29">
                <a:extLst>
                  <a:ext uri="{FF2B5EF4-FFF2-40B4-BE49-F238E27FC236}">
                    <a16:creationId xmlns:a16="http://schemas.microsoft.com/office/drawing/2014/main" id="{5B33592F-9173-0050-340A-4F0A54494BE5}"/>
                  </a:ext>
                </a:extLst>
              </p:cNvPr>
              <p:cNvSpPr/>
              <p:nvPr/>
            </p:nvSpPr>
            <p:spPr>
              <a:xfrm>
                <a:off x="23811979" y="70381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7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09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29">
                <a:extLst>
                  <a:ext uri="{FF2B5EF4-FFF2-40B4-BE49-F238E27FC236}">
                    <a16:creationId xmlns:a16="http://schemas.microsoft.com/office/drawing/2014/main" id="{C7E3EDB7-CFC9-5907-E998-9A64CE96D270}"/>
                  </a:ext>
                </a:extLst>
              </p:cNvPr>
              <p:cNvSpPr/>
              <p:nvPr/>
            </p:nvSpPr>
            <p:spPr>
              <a:xfrm>
                <a:off x="21090249" y="79716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4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9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0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29">
                <a:extLst>
                  <a:ext uri="{FF2B5EF4-FFF2-40B4-BE49-F238E27FC236}">
                    <a16:creationId xmlns:a16="http://schemas.microsoft.com/office/drawing/2014/main" id="{E999DBFC-D0E1-8717-9306-ED0733D85931}"/>
                  </a:ext>
                </a:extLst>
              </p:cNvPr>
              <p:cNvSpPr/>
              <p:nvPr/>
            </p:nvSpPr>
            <p:spPr>
              <a:xfrm>
                <a:off x="20621085" y="891457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4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69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0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29">
                <a:extLst>
                  <a:ext uri="{FF2B5EF4-FFF2-40B4-BE49-F238E27FC236}">
                    <a16:creationId xmlns:a16="http://schemas.microsoft.com/office/drawing/2014/main" id="{49065CBE-4FC2-531A-49F2-68EFEECDBD90}"/>
                  </a:ext>
                </a:extLst>
              </p:cNvPr>
              <p:cNvSpPr/>
              <p:nvPr/>
            </p:nvSpPr>
            <p:spPr>
              <a:xfrm>
                <a:off x="22217007" y="98575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29">
                <a:extLst>
                  <a:ext uri="{FF2B5EF4-FFF2-40B4-BE49-F238E27FC236}">
                    <a16:creationId xmlns:a16="http://schemas.microsoft.com/office/drawing/2014/main" id="{198112BA-171A-2548-4DDC-2CEE99262A0B}"/>
                  </a:ext>
                </a:extLst>
              </p:cNvPr>
              <p:cNvSpPr/>
              <p:nvPr/>
            </p:nvSpPr>
            <p:spPr>
              <a:xfrm>
                <a:off x="21747841" y="1173397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4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9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6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29">
                <a:extLst>
                  <a:ext uri="{FF2B5EF4-FFF2-40B4-BE49-F238E27FC236}">
                    <a16:creationId xmlns:a16="http://schemas.microsoft.com/office/drawing/2014/main" id="{46C79516-6C59-E601-7435-EE0DC2CF6FB7}"/>
                  </a:ext>
                </a:extLst>
              </p:cNvPr>
              <p:cNvSpPr/>
              <p:nvPr/>
            </p:nvSpPr>
            <p:spPr>
              <a:xfrm>
                <a:off x="18837686" y="79716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4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69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0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29">
                <a:extLst>
                  <a:ext uri="{FF2B5EF4-FFF2-40B4-BE49-F238E27FC236}">
                    <a16:creationId xmlns:a16="http://schemas.microsoft.com/office/drawing/2014/main" id="{7B61E904-27BC-550F-820D-7C8241F994D9}"/>
                  </a:ext>
                </a:extLst>
              </p:cNvPr>
              <p:cNvSpPr/>
              <p:nvPr/>
            </p:nvSpPr>
            <p:spPr>
              <a:xfrm>
                <a:off x="22967861" y="79716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5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20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8" y="1987"/>
                      <a:pt x="4758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1" name="Google Shape;741;p29">
              <a:extLst>
                <a:ext uri="{FF2B5EF4-FFF2-40B4-BE49-F238E27FC236}">
                  <a16:creationId xmlns:a16="http://schemas.microsoft.com/office/drawing/2014/main" id="{401B976A-E7D4-38FF-C2A9-A31E0D1DC0B0}"/>
                </a:ext>
              </a:extLst>
            </p:cNvPr>
            <p:cNvGrpSpPr/>
            <p:nvPr/>
          </p:nvGrpSpPr>
          <p:grpSpPr>
            <a:xfrm flipH="1">
              <a:off x="491086" y="1675751"/>
              <a:ext cx="1005434" cy="649151"/>
              <a:chOff x="25739076" y="-4373404"/>
              <a:chExt cx="7130737" cy="4603909"/>
            </a:xfrm>
          </p:grpSpPr>
          <p:sp>
            <p:nvSpPr>
              <p:cNvPr id="742" name="Google Shape;742;p29">
                <a:extLst>
                  <a:ext uri="{FF2B5EF4-FFF2-40B4-BE49-F238E27FC236}">
                    <a16:creationId xmlns:a16="http://schemas.microsoft.com/office/drawing/2014/main" id="{8FA5E349-24DD-FECF-0374-DBE7B9F75E73}"/>
                  </a:ext>
                </a:extLst>
              </p:cNvPr>
              <p:cNvSpPr/>
              <p:nvPr/>
            </p:nvSpPr>
            <p:spPr>
              <a:xfrm>
                <a:off x="25739076" y="-2668905"/>
                <a:ext cx="7129786" cy="2899410"/>
              </a:xfrm>
              <a:custGeom>
                <a:avLst/>
                <a:gdLst/>
                <a:ahLst/>
                <a:cxnLst/>
                <a:rect l="l" t="t" r="r" b="b"/>
                <a:pathLst>
                  <a:path w="7129786" h="2899410" extrusionOk="0">
                    <a:moveTo>
                      <a:pt x="7129787" y="1449705"/>
                    </a:moveTo>
                    <a:cubicBezTo>
                      <a:pt x="7129787" y="2250355"/>
                      <a:pt x="5533731" y="2899410"/>
                      <a:pt x="3564893" y="2899410"/>
                    </a:cubicBezTo>
                    <a:cubicBezTo>
                      <a:pt x="1596056" y="2899410"/>
                      <a:pt x="-1" y="2250355"/>
                      <a:pt x="-1" y="1449705"/>
                    </a:cubicBezTo>
                    <a:cubicBezTo>
                      <a:pt x="-1" y="649055"/>
                      <a:pt x="1596056" y="0"/>
                      <a:pt x="3564893" y="0"/>
                    </a:cubicBezTo>
                    <a:cubicBezTo>
                      <a:pt x="5533731" y="0"/>
                      <a:pt x="7129787" y="649055"/>
                      <a:pt x="7129787" y="1449705"/>
                    </a:cubicBezTo>
                    <a:close/>
                  </a:path>
                </a:pathLst>
              </a:custGeom>
              <a:solidFill>
                <a:srgbClr val="A2BA32">
                  <a:alpha val="594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29">
                <a:extLst>
                  <a:ext uri="{FF2B5EF4-FFF2-40B4-BE49-F238E27FC236}">
                    <a16:creationId xmlns:a16="http://schemas.microsoft.com/office/drawing/2014/main" id="{92A651DB-A371-2100-5B8D-55B1D4CD8F0A}"/>
                  </a:ext>
                </a:extLst>
              </p:cNvPr>
              <p:cNvSpPr/>
              <p:nvPr/>
            </p:nvSpPr>
            <p:spPr>
              <a:xfrm>
                <a:off x="25765165" y="-4373404"/>
                <a:ext cx="4714098" cy="3002142"/>
              </a:xfrm>
              <a:custGeom>
                <a:avLst/>
                <a:gdLst/>
                <a:ahLst/>
                <a:cxnLst/>
                <a:rect l="l" t="t" r="r" b="b"/>
                <a:pathLst>
                  <a:path w="4714098" h="3002142" extrusionOk="0">
                    <a:moveTo>
                      <a:pt x="4713146" y="2871312"/>
                    </a:moveTo>
                    <a:cubicBezTo>
                      <a:pt x="4714096" y="2865597"/>
                      <a:pt x="4714096" y="2859882"/>
                      <a:pt x="4714096" y="2853215"/>
                    </a:cubicBezTo>
                    <a:cubicBezTo>
                      <a:pt x="4715049" y="2650332"/>
                      <a:pt x="4449536" y="2471262"/>
                      <a:pt x="4333435" y="2365535"/>
                    </a:cubicBezTo>
                    <a:cubicBezTo>
                      <a:pt x="4243028" y="2283620"/>
                      <a:pt x="4170703" y="2189322"/>
                      <a:pt x="4102182" y="2083595"/>
                    </a:cubicBezTo>
                    <a:cubicBezTo>
                      <a:pt x="4035567" y="1980724"/>
                      <a:pt x="3968951" y="1875949"/>
                      <a:pt x="3878544" y="1798797"/>
                    </a:cubicBezTo>
                    <a:cubicBezTo>
                      <a:pt x="3789089" y="1722597"/>
                      <a:pt x="3675843" y="1683545"/>
                      <a:pt x="3594000" y="1594010"/>
                    </a:cubicBezTo>
                    <a:cubicBezTo>
                      <a:pt x="3515965" y="1509237"/>
                      <a:pt x="3475996" y="1389222"/>
                      <a:pt x="3417944" y="1287305"/>
                    </a:cubicBezTo>
                    <a:cubicBezTo>
                      <a:pt x="3351329" y="1172052"/>
                      <a:pt x="3264727" y="1119665"/>
                      <a:pt x="3168612" y="1045370"/>
                    </a:cubicBezTo>
                    <a:cubicBezTo>
                      <a:pt x="3065833" y="966312"/>
                      <a:pt x="3016347" y="813912"/>
                      <a:pt x="2935457" y="707232"/>
                    </a:cubicBezTo>
                    <a:cubicBezTo>
                      <a:pt x="2848855" y="592932"/>
                      <a:pt x="2748932" y="491967"/>
                      <a:pt x="2654719" y="387192"/>
                    </a:cubicBezTo>
                    <a:cubicBezTo>
                      <a:pt x="2556698" y="278607"/>
                      <a:pt x="2461533" y="161449"/>
                      <a:pt x="2356851" y="59532"/>
                    </a:cubicBezTo>
                    <a:cubicBezTo>
                      <a:pt x="2160809" y="-130968"/>
                      <a:pt x="1988562" y="181452"/>
                      <a:pt x="1896252" y="355760"/>
                    </a:cubicBezTo>
                    <a:cubicBezTo>
                      <a:pt x="1835344" y="471012"/>
                      <a:pt x="1777295" y="586264"/>
                      <a:pt x="1689741" y="675799"/>
                    </a:cubicBezTo>
                    <a:cubicBezTo>
                      <a:pt x="1644063" y="722472"/>
                      <a:pt x="1594576" y="762477"/>
                      <a:pt x="1551751" y="812960"/>
                    </a:cubicBezTo>
                    <a:cubicBezTo>
                      <a:pt x="1509879" y="862489"/>
                      <a:pt x="1474669" y="918687"/>
                      <a:pt x="1440408" y="974885"/>
                    </a:cubicBezTo>
                    <a:cubicBezTo>
                      <a:pt x="1374745" y="1083470"/>
                      <a:pt x="1313838" y="1201580"/>
                      <a:pt x="1217722" y="1276827"/>
                    </a:cubicBezTo>
                    <a:cubicBezTo>
                      <a:pt x="1122557" y="1351122"/>
                      <a:pt x="1009309" y="1388270"/>
                      <a:pt x="924613" y="1481615"/>
                    </a:cubicBezTo>
                    <a:cubicBezTo>
                      <a:pt x="835158" y="1579722"/>
                      <a:pt x="790429" y="1716882"/>
                      <a:pt x="728571" y="1837849"/>
                    </a:cubicBezTo>
                    <a:cubicBezTo>
                      <a:pt x="656247" y="1977867"/>
                      <a:pt x="548710" y="2082642"/>
                      <a:pt x="439269" y="2181702"/>
                    </a:cubicBezTo>
                    <a:cubicBezTo>
                      <a:pt x="339346" y="2273142"/>
                      <a:pt x="-283987" y="2986565"/>
                      <a:pt x="154726" y="2977040"/>
                    </a:cubicBezTo>
                    <a:cubicBezTo>
                      <a:pt x="1320501" y="2951322"/>
                      <a:pt x="2491035" y="2989422"/>
                      <a:pt x="3658713" y="2977040"/>
                    </a:cubicBezTo>
                    <a:cubicBezTo>
                      <a:pt x="3928032" y="2974182"/>
                      <a:pt x="4196397" y="3018950"/>
                      <a:pt x="4465716" y="2995137"/>
                    </a:cubicBezTo>
                    <a:cubicBezTo>
                      <a:pt x="4571348" y="2987517"/>
                      <a:pt x="4701724" y="2996090"/>
                      <a:pt x="4713146" y="2871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29">
                <a:extLst>
                  <a:ext uri="{FF2B5EF4-FFF2-40B4-BE49-F238E27FC236}">
                    <a16:creationId xmlns:a16="http://schemas.microsoft.com/office/drawing/2014/main" id="{79E0C32A-35E3-9244-2910-139A64C597B0}"/>
                  </a:ext>
                </a:extLst>
              </p:cNvPr>
              <p:cNvSpPr/>
              <p:nvPr/>
            </p:nvSpPr>
            <p:spPr>
              <a:xfrm>
                <a:off x="26863364" y="-4372451"/>
                <a:ext cx="2000688" cy="1759662"/>
              </a:xfrm>
              <a:custGeom>
                <a:avLst/>
                <a:gdLst/>
                <a:ahLst/>
                <a:cxnLst/>
                <a:rect l="l" t="t" r="r" b="b"/>
                <a:pathLst>
                  <a:path w="2000688" h="1759662" extrusionOk="0">
                    <a:moveTo>
                      <a:pt x="120473" y="1277779"/>
                    </a:moveTo>
                    <a:cubicBezTo>
                      <a:pt x="82407" y="1307307"/>
                      <a:pt x="41488" y="1331119"/>
                      <a:pt x="1517" y="1354932"/>
                    </a:cubicBezTo>
                    <a:cubicBezTo>
                      <a:pt x="-1337" y="1391127"/>
                      <a:pt x="-386" y="1426369"/>
                      <a:pt x="6275" y="1461612"/>
                    </a:cubicBezTo>
                    <a:cubicBezTo>
                      <a:pt x="34824" y="1614012"/>
                      <a:pt x="152831" y="1689259"/>
                      <a:pt x="271788" y="1624489"/>
                    </a:cubicBezTo>
                    <a:cubicBezTo>
                      <a:pt x="396453" y="1554957"/>
                      <a:pt x="502087" y="1444467"/>
                      <a:pt x="642932" y="1419702"/>
                    </a:cubicBezTo>
                    <a:cubicBezTo>
                      <a:pt x="993141" y="1357789"/>
                      <a:pt x="1232957" y="1854042"/>
                      <a:pt x="1582214" y="1743552"/>
                    </a:cubicBezTo>
                    <a:cubicBezTo>
                      <a:pt x="1719251" y="1700689"/>
                      <a:pt x="1867710" y="1604487"/>
                      <a:pt x="1941939" y="1458754"/>
                    </a:cubicBezTo>
                    <a:cubicBezTo>
                      <a:pt x="1999989" y="1344454"/>
                      <a:pt x="2007602" y="1220629"/>
                      <a:pt x="1996183" y="1084422"/>
                    </a:cubicBezTo>
                    <a:cubicBezTo>
                      <a:pt x="1992377" y="1035844"/>
                      <a:pt x="1985714" y="987267"/>
                      <a:pt x="1978102" y="938689"/>
                    </a:cubicBezTo>
                    <a:cubicBezTo>
                      <a:pt x="1929567" y="863442"/>
                      <a:pt x="1890548" y="775812"/>
                      <a:pt x="1838208" y="707232"/>
                    </a:cubicBezTo>
                    <a:cubicBezTo>
                      <a:pt x="1751608" y="592932"/>
                      <a:pt x="1651685" y="491967"/>
                      <a:pt x="1557470" y="387192"/>
                    </a:cubicBezTo>
                    <a:cubicBezTo>
                      <a:pt x="1459451" y="278607"/>
                      <a:pt x="1364286" y="161449"/>
                      <a:pt x="1259604" y="59532"/>
                    </a:cubicBezTo>
                    <a:cubicBezTo>
                      <a:pt x="1063563" y="-130968"/>
                      <a:pt x="891312" y="181452"/>
                      <a:pt x="799003" y="355759"/>
                    </a:cubicBezTo>
                    <a:cubicBezTo>
                      <a:pt x="738098" y="471012"/>
                      <a:pt x="680046" y="586264"/>
                      <a:pt x="592494" y="675799"/>
                    </a:cubicBezTo>
                    <a:cubicBezTo>
                      <a:pt x="546814" y="722472"/>
                      <a:pt x="497329" y="762477"/>
                      <a:pt x="454504" y="812959"/>
                    </a:cubicBezTo>
                    <a:cubicBezTo>
                      <a:pt x="412633" y="862489"/>
                      <a:pt x="377420" y="918687"/>
                      <a:pt x="343162" y="974884"/>
                    </a:cubicBezTo>
                    <a:cubicBezTo>
                      <a:pt x="277496" y="1084422"/>
                      <a:pt x="216591" y="1202532"/>
                      <a:pt x="120473" y="1277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29">
                <a:extLst>
                  <a:ext uri="{FF2B5EF4-FFF2-40B4-BE49-F238E27FC236}">
                    <a16:creationId xmlns:a16="http://schemas.microsoft.com/office/drawing/2014/main" id="{39A69459-F5A5-0D3D-3F93-059EEBF5B17D}"/>
                  </a:ext>
                </a:extLst>
              </p:cNvPr>
              <p:cNvSpPr/>
              <p:nvPr/>
            </p:nvSpPr>
            <p:spPr>
              <a:xfrm>
                <a:off x="28031609" y="-4368164"/>
                <a:ext cx="2447651" cy="2998807"/>
              </a:xfrm>
              <a:custGeom>
                <a:avLst/>
                <a:gdLst/>
                <a:ahLst/>
                <a:cxnLst/>
                <a:rect l="l" t="t" r="r" b="b"/>
                <a:pathLst>
                  <a:path w="2447651" h="2998807" extrusionOk="0">
                    <a:moveTo>
                      <a:pt x="2066991" y="2360295"/>
                    </a:moveTo>
                    <a:cubicBezTo>
                      <a:pt x="1976584" y="2278380"/>
                      <a:pt x="1904259" y="2184083"/>
                      <a:pt x="1835738" y="2078355"/>
                    </a:cubicBezTo>
                    <a:cubicBezTo>
                      <a:pt x="1769123" y="1975485"/>
                      <a:pt x="1702507" y="1870710"/>
                      <a:pt x="1612100" y="1793557"/>
                    </a:cubicBezTo>
                    <a:cubicBezTo>
                      <a:pt x="1522645" y="1717357"/>
                      <a:pt x="1409400" y="1678305"/>
                      <a:pt x="1327556" y="1588770"/>
                    </a:cubicBezTo>
                    <a:cubicBezTo>
                      <a:pt x="1249521" y="1503997"/>
                      <a:pt x="1209552" y="1383982"/>
                      <a:pt x="1151501" y="1282065"/>
                    </a:cubicBezTo>
                    <a:cubicBezTo>
                      <a:pt x="1084885" y="1166812"/>
                      <a:pt x="998283" y="1114425"/>
                      <a:pt x="902168" y="1040130"/>
                    </a:cubicBezTo>
                    <a:cubicBezTo>
                      <a:pt x="799389" y="961072"/>
                      <a:pt x="749903" y="808672"/>
                      <a:pt x="669013" y="701992"/>
                    </a:cubicBezTo>
                    <a:cubicBezTo>
                      <a:pt x="582411" y="587692"/>
                      <a:pt x="482488" y="486727"/>
                      <a:pt x="388275" y="381952"/>
                    </a:cubicBezTo>
                    <a:cubicBezTo>
                      <a:pt x="290254" y="273367"/>
                      <a:pt x="195089" y="156210"/>
                      <a:pt x="90407" y="54292"/>
                    </a:cubicBezTo>
                    <a:cubicBezTo>
                      <a:pt x="59955" y="23813"/>
                      <a:pt x="29502" y="7620"/>
                      <a:pt x="0" y="0"/>
                    </a:cubicBezTo>
                    <a:cubicBezTo>
                      <a:pt x="15227" y="98107"/>
                      <a:pt x="30452" y="196215"/>
                      <a:pt x="48535" y="294322"/>
                    </a:cubicBezTo>
                    <a:cubicBezTo>
                      <a:pt x="107537" y="629602"/>
                      <a:pt x="169395" y="963930"/>
                      <a:pt x="232202" y="1298257"/>
                    </a:cubicBezTo>
                    <a:cubicBezTo>
                      <a:pt x="336884" y="1855470"/>
                      <a:pt x="435858" y="2414587"/>
                      <a:pt x="532926" y="2974658"/>
                    </a:cubicBezTo>
                    <a:cubicBezTo>
                      <a:pt x="819374" y="2975610"/>
                      <a:pt x="1106773" y="2976562"/>
                      <a:pt x="1393220" y="2973705"/>
                    </a:cubicBezTo>
                    <a:cubicBezTo>
                      <a:pt x="1662538" y="2970847"/>
                      <a:pt x="1930904" y="3015615"/>
                      <a:pt x="2200222" y="2991802"/>
                    </a:cubicBezTo>
                    <a:cubicBezTo>
                      <a:pt x="2305857" y="2982277"/>
                      <a:pt x="2435280" y="2990850"/>
                      <a:pt x="2446702" y="2866072"/>
                    </a:cubicBezTo>
                    <a:cubicBezTo>
                      <a:pt x="2447652" y="2860358"/>
                      <a:pt x="2447652" y="2854642"/>
                      <a:pt x="2447652" y="2847975"/>
                    </a:cubicBezTo>
                    <a:cubicBezTo>
                      <a:pt x="2447652" y="2645092"/>
                      <a:pt x="2183092" y="2465070"/>
                      <a:pt x="2066991" y="236029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29">
                <a:extLst>
                  <a:ext uri="{FF2B5EF4-FFF2-40B4-BE49-F238E27FC236}">
                    <a16:creationId xmlns:a16="http://schemas.microsoft.com/office/drawing/2014/main" id="{8FEA0372-8313-9D56-42F4-AFF0AE074041}"/>
                  </a:ext>
                </a:extLst>
              </p:cNvPr>
              <p:cNvSpPr/>
              <p:nvPr/>
            </p:nvSpPr>
            <p:spPr>
              <a:xfrm>
                <a:off x="28155718" y="-4261961"/>
                <a:ext cx="4713147" cy="3003094"/>
              </a:xfrm>
              <a:custGeom>
                <a:avLst/>
                <a:gdLst/>
                <a:ahLst/>
                <a:cxnLst/>
                <a:rect l="l" t="t" r="r" b="b"/>
                <a:pathLst>
                  <a:path w="4713147" h="3003094" extrusionOk="0">
                    <a:moveTo>
                      <a:pt x="4712193" y="2871312"/>
                    </a:moveTo>
                    <a:cubicBezTo>
                      <a:pt x="4713146" y="2865597"/>
                      <a:pt x="4713146" y="2859882"/>
                      <a:pt x="4713146" y="2853215"/>
                    </a:cubicBezTo>
                    <a:cubicBezTo>
                      <a:pt x="4714096" y="2650332"/>
                      <a:pt x="4448586" y="2471262"/>
                      <a:pt x="4332484" y="2365535"/>
                    </a:cubicBezTo>
                    <a:cubicBezTo>
                      <a:pt x="4242077" y="2283619"/>
                      <a:pt x="4169751" y="2189322"/>
                      <a:pt x="4101232" y="2083594"/>
                    </a:cubicBezTo>
                    <a:cubicBezTo>
                      <a:pt x="4034616" y="1980725"/>
                      <a:pt x="3968001" y="1875950"/>
                      <a:pt x="3877593" y="1798797"/>
                    </a:cubicBezTo>
                    <a:cubicBezTo>
                      <a:pt x="3788139" y="1722597"/>
                      <a:pt x="3674891" y="1683544"/>
                      <a:pt x="3593050" y="1594009"/>
                    </a:cubicBezTo>
                    <a:cubicBezTo>
                      <a:pt x="3515013" y="1509237"/>
                      <a:pt x="3475044" y="1389222"/>
                      <a:pt x="3416994" y="1287305"/>
                    </a:cubicBezTo>
                    <a:cubicBezTo>
                      <a:pt x="3350378" y="1172052"/>
                      <a:pt x="3263777" y="1119665"/>
                      <a:pt x="3167659" y="1045369"/>
                    </a:cubicBezTo>
                    <a:cubicBezTo>
                      <a:pt x="3064882" y="966312"/>
                      <a:pt x="3015395" y="813912"/>
                      <a:pt x="2935457" y="707232"/>
                    </a:cubicBezTo>
                    <a:cubicBezTo>
                      <a:pt x="2848855" y="592932"/>
                      <a:pt x="2748932" y="491967"/>
                      <a:pt x="2654719" y="387192"/>
                    </a:cubicBezTo>
                    <a:cubicBezTo>
                      <a:pt x="2556698" y="278607"/>
                      <a:pt x="2461533" y="161449"/>
                      <a:pt x="2356851" y="59532"/>
                    </a:cubicBezTo>
                    <a:cubicBezTo>
                      <a:pt x="2160812" y="-130968"/>
                      <a:pt x="1988562" y="181452"/>
                      <a:pt x="1896252" y="355760"/>
                    </a:cubicBezTo>
                    <a:cubicBezTo>
                      <a:pt x="1835344" y="471012"/>
                      <a:pt x="1777295" y="586265"/>
                      <a:pt x="1689743" y="675800"/>
                    </a:cubicBezTo>
                    <a:cubicBezTo>
                      <a:pt x="1644063" y="722472"/>
                      <a:pt x="1594578" y="762477"/>
                      <a:pt x="1551754" y="812959"/>
                    </a:cubicBezTo>
                    <a:cubicBezTo>
                      <a:pt x="1509879" y="862490"/>
                      <a:pt x="1474669" y="918687"/>
                      <a:pt x="1440408" y="974884"/>
                    </a:cubicBezTo>
                    <a:cubicBezTo>
                      <a:pt x="1374745" y="1083469"/>
                      <a:pt x="1313840" y="1201580"/>
                      <a:pt x="1217722" y="1276827"/>
                    </a:cubicBezTo>
                    <a:cubicBezTo>
                      <a:pt x="1122557" y="1351122"/>
                      <a:pt x="1009311" y="1388269"/>
                      <a:pt x="924613" y="1481615"/>
                    </a:cubicBezTo>
                    <a:cubicBezTo>
                      <a:pt x="835158" y="1579722"/>
                      <a:pt x="790431" y="1716882"/>
                      <a:pt x="728573" y="1837850"/>
                    </a:cubicBezTo>
                    <a:cubicBezTo>
                      <a:pt x="656247" y="1977867"/>
                      <a:pt x="548710" y="2082642"/>
                      <a:pt x="439269" y="2181702"/>
                    </a:cubicBezTo>
                    <a:cubicBezTo>
                      <a:pt x="339346" y="2273142"/>
                      <a:pt x="-283987" y="2986565"/>
                      <a:pt x="154726" y="2977040"/>
                    </a:cubicBezTo>
                    <a:cubicBezTo>
                      <a:pt x="1320501" y="2951322"/>
                      <a:pt x="2491035" y="2989422"/>
                      <a:pt x="3658713" y="2977992"/>
                    </a:cubicBezTo>
                    <a:cubicBezTo>
                      <a:pt x="3928032" y="2975135"/>
                      <a:pt x="4196397" y="3019902"/>
                      <a:pt x="4465716" y="2996090"/>
                    </a:cubicBezTo>
                    <a:cubicBezTo>
                      <a:pt x="4571348" y="2987517"/>
                      <a:pt x="4700774" y="2996090"/>
                      <a:pt x="4712193" y="2871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29">
                <a:extLst>
                  <a:ext uri="{FF2B5EF4-FFF2-40B4-BE49-F238E27FC236}">
                    <a16:creationId xmlns:a16="http://schemas.microsoft.com/office/drawing/2014/main" id="{8AC134E2-4C94-310C-668C-C4F07B99F71C}"/>
                  </a:ext>
                </a:extLst>
              </p:cNvPr>
              <p:cNvSpPr/>
              <p:nvPr/>
            </p:nvSpPr>
            <p:spPr>
              <a:xfrm>
                <a:off x="29263056" y="-4261009"/>
                <a:ext cx="2441935" cy="1962981"/>
              </a:xfrm>
              <a:custGeom>
                <a:avLst/>
                <a:gdLst/>
                <a:ahLst/>
                <a:cxnLst/>
                <a:rect l="l" t="t" r="r" b="b"/>
                <a:pathLst>
                  <a:path w="2441935" h="1962981" extrusionOk="0">
                    <a:moveTo>
                      <a:pt x="110385" y="1277779"/>
                    </a:moveTo>
                    <a:cubicBezTo>
                      <a:pt x="95157" y="1290162"/>
                      <a:pt x="78029" y="1299687"/>
                      <a:pt x="61849" y="1311117"/>
                    </a:cubicBezTo>
                    <a:cubicBezTo>
                      <a:pt x="-14283" y="1489234"/>
                      <a:pt x="-40927" y="1740694"/>
                      <a:pt x="104674" y="1884522"/>
                    </a:cubicBezTo>
                    <a:cubicBezTo>
                      <a:pt x="203647" y="1982629"/>
                      <a:pt x="352104" y="1890237"/>
                      <a:pt x="453932" y="1842612"/>
                    </a:cubicBezTo>
                    <a:cubicBezTo>
                      <a:pt x="594775" y="1776889"/>
                      <a:pt x="738476" y="1704499"/>
                      <a:pt x="893596" y="1712119"/>
                    </a:cubicBezTo>
                    <a:cubicBezTo>
                      <a:pt x="1036344" y="1718787"/>
                      <a:pt x="1153398" y="1790224"/>
                      <a:pt x="1272354" y="1874044"/>
                    </a:cubicBezTo>
                    <a:cubicBezTo>
                      <a:pt x="1394164" y="1959769"/>
                      <a:pt x="1484571" y="1996917"/>
                      <a:pt x="1620658" y="1924527"/>
                    </a:cubicBezTo>
                    <a:cubicBezTo>
                      <a:pt x="1795764" y="1831182"/>
                      <a:pt x="1960398" y="1744504"/>
                      <a:pt x="2152634" y="1710214"/>
                    </a:cubicBezTo>
                    <a:cubicBezTo>
                      <a:pt x="2274443" y="1689259"/>
                      <a:pt x="2397208" y="1681639"/>
                      <a:pt x="2441935" y="1535907"/>
                    </a:cubicBezTo>
                    <a:cubicBezTo>
                      <a:pt x="2390547" y="1458754"/>
                      <a:pt x="2355334" y="1367314"/>
                      <a:pt x="2308704" y="1287304"/>
                    </a:cubicBezTo>
                    <a:cubicBezTo>
                      <a:pt x="2242088" y="1172052"/>
                      <a:pt x="2155487" y="1119664"/>
                      <a:pt x="2059371" y="1045369"/>
                    </a:cubicBezTo>
                    <a:cubicBezTo>
                      <a:pt x="1956592" y="966312"/>
                      <a:pt x="1907107" y="813912"/>
                      <a:pt x="1827166" y="707232"/>
                    </a:cubicBezTo>
                    <a:cubicBezTo>
                      <a:pt x="1740567" y="592932"/>
                      <a:pt x="1640644" y="491967"/>
                      <a:pt x="1546429" y="387192"/>
                    </a:cubicBezTo>
                    <a:cubicBezTo>
                      <a:pt x="1448410" y="278607"/>
                      <a:pt x="1353245" y="161449"/>
                      <a:pt x="1248563" y="59532"/>
                    </a:cubicBezTo>
                    <a:cubicBezTo>
                      <a:pt x="1052521" y="-130968"/>
                      <a:pt x="880271" y="181452"/>
                      <a:pt x="787961" y="355759"/>
                    </a:cubicBezTo>
                    <a:cubicBezTo>
                      <a:pt x="727056" y="471012"/>
                      <a:pt x="669005" y="586264"/>
                      <a:pt x="581453" y="675799"/>
                    </a:cubicBezTo>
                    <a:cubicBezTo>
                      <a:pt x="535773" y="722472"/>
                      <a:pt x="486288" y="762477"/>
                      <a:pt x="443463" y="812959"/>
                    </a:cubicBezTo>
                    <a:cubicBezTo>
                      <a:pt x="401591" y="862489"/>
                      <a:pt x="366378" y="918687"/>
                      <a:pt x="332120" y="974884"/>
                    </a:cubicBezTo>
                    <a:cubicBezTo>
                      <a:pt x="268360" y="1084422"/>
                      <a:pt x="207453" y="1202532"/>
                      <a:pt x="110385" y="1277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29">
                <a:extLst>
                  <a:ext uri="{FF2B5EF4-FFF2-40B4-BE49-F238E27FC236}">
                    <a16:creationId xmlns:a16="http://schemas.microsoft.com/office/drawing/2014/main" id="{784A6B24-757F-F57E-3AE2-AFBFA43EB311}"/>
                  </a:ext>
                </a:extLst>
              </p:cNvPr>
              <p:cNvSpPr/>
              <p:nvPr/>
            </p:nvSpPr>
            <p:spPr>
              <a:xfrm>
                <a:off x="30422162" y="-4256722"/>
                <a:ext cx="2447651" cy="2997855"/>
              </a:xfrm>
              <a:custGeom>
                <a:avLst/>
                <a:gdLst/>
                <a:ahLst/>
                <a:cxnLst/>
                <a:rect l="l" t="t" r="r" b="b"/>
                <a:pathLst>
                  <a:path w="2447651" h="2997855" extrusionOk="0">
                    <a:moveTo>
                      <a:pt x="2066040" y="2360295"/>
                    </a:moveTo>
                    <a:cubicBezTo>
                      <a:pt x="1975633" y="2278380"/>
                      <a:pt x="1903307" y="2184083"/>
                      <a:pt x="1834788" y="2078355"/>
                    </a:cubicBezTo>
                    <a:cubicBezTo>
                      <a:pt x="1768172" y="1975485"/>
                      <a:pt x="1701557" y="1870710"/>
                      <a:pt x="1611150" y="1793558"/>
                    </a:cubicBezTo>
                    <a:cubicBezTo>
                      <a:pt x="1521695" y="1717358"/>
                      <a:pt x="1408447" y="1678305"/>
                      <a:pt x="1326606" y="1588770"/>
                    </a:cubicBezTo>
                    <a:cubicBezTo>
                      <a:pt x="1248569" y="1503998"/>
                      <a:pt x="1208600" y="1383983"/>
                      <a:pt x="1150550" y="1282065"/>
                    </a:cubicBezTo>
                    <a:cubicBezTo>
                      <a:pt x="1083935" y="1166813"/>
                      <a:pt x="997333" y="1114425"/>
                      <a:pt x="901215" y="1040130"/>
                    </a:cubicBezTo>
                    <a:cubicBezTo>
                      <a:pt x="798439" y="961073"/>
                      <a:pt x="748951" y="808673"/>
                      <a:pt x="669013" y="701993"/>
                    </a:cubicBezTo>
                    <a:cubicBezTo>
                      <a:pt x="582411" y="587693"/>
                      <a:pt x="482488" y="486728"/>
                      <a:pt x="388275" y="381953"/>
                    </a:cubicBezTo>
                    <a:cubicBezTo>
                      <a:pt x="290254" y="273368"/>
                      <a:pt x="195089" y="156210"/>
                      <a:pt x="90407" y="54293"/>
                    </a:cubicBezTo>
                    <a:cubicBezTo>
                      <a:pt x="59955" y="23813"/>
                      <a:pt x="29502" y="7620"/>
                      <a:pt x="0" y="0"/>
                    </a:cubicBezTo>
                    <a:cubicBezTo>
                      <a:pt x="15227" y="98108"/>
                      <a:pt x="30452" y="196215"/>
                      <a:pt x="48535" y="294323"/>
                    </a:cubicBezTo>
                    <a:cubicBezTo>
                      <a:pt x="107537" y="629603"/>
                      <a:pt x="169395" y="963930"/>
                      <a:pt x="232205" y="1298258"/>
                    </a:cubicBezTo>
                    <a:cubicBezTo>
                      <a:pt x="336887" y="1855470"/>
                      <a:pt x="435858" y="2414588"/>
                      <a:pt x="532926" y="2973705"/>
                    </a:cubicBezTo>
                    <a:cubicBezTo>
                      <a:pt x="819374" y="2974658"/>
                      <a:pt x="1106773" y="2975610"/>
                      <a:pt x="1393222" y="2972753"/>
                    </a:cubicBezTo>
                    <a:cubicBezTo>
                      <a:pt x="1662538" y="2969895"/>
                      <a:pt x="1930906" y="3014663"/>
                      <a:pt x="2200222" y="2990850"/>
                    </a:cubicBezTo>
                    <a:cubicBezTo>
                      <a:pt x="2305857" y="2981325"/>
                      <a:pt x="2435282" y="2989898"/>
                      <a:pt x="2446702" y="2865120"/>
                    </a:cubicBezTo>
                    <a:cubicBezTo>
                      <a:pt x="2447652" y="2859405"/>
                      <a:pt x="2447652" y="2853690"/>
                      <a:pt x="2447652" y="2847023"/>
                    </a:cubicBezTo>
                    <a:cubicBezTo>
                      <a:pt x="2447652" y="2645093"/>
                      <a:pt x="2182142" y="2466023"/>
                      <a:pt x="2066040" y="236029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29">
                <a:extLst>
                  <a:ext uri="{FF2B5EF4-FFF2-40B4-BE49-F238E27FC236}">
                    <a16:creationId xmlns:a16="http://schemas.microsoft.com/office/drawing/2014/main" id="{780A07E2-11EA-BEF4-DEC2-4265CB707353}"/>
                  </a:ext>
                </a:extLst>
              </p:cNvPr>
              <p:cNvSpPr/>
              <p:nvPr/>
            </p:nvSpPr>
            <p:spPr>
              <a:xfrm>
                <a:off x="26970425" y="-1231060"/>
                <a:ext cx="4214482" cy="1131920"/>
              </a:xfrm>
              <a:custGeom>
                <a:avLst/>
                <a:gdLst/>
                <a:ahLst/>
                <a:cxnLst/>
                <a:rect l="l" t="t" r="r" b="b"/>
                <a:pathLst>
                  <a:path w="4214482" h="1131920" extrusionOk="0">
                    <a:moveTo>
                      <a:pt x="4199737" y="729093"/>
                    </a:moveTo>
                    <a:cubicBezTo>
                      <a:pt x="4195929" y="721473"/>
                      <a:pt x="4192123" y="713853"/>
                      <a:pt x="4188318" y="707186"/>
                    </a:cubicBezTo>
                    <a:cubicBezTo>
                      <a:pt x="4174993" y="685278"/>
                      <a:pt x="4160718" y="664323"/>
                      <a:pt x="4156913" y="638606"/>
                    </a:cubicBezTo>
                    <a:cubicBezTo>
                      <a:pt x="4149299" y="588123"/>
                      <a:pt x="4187365" y="543356"/>
                      <a:pt x="4202593" y="494778"/>
                    </a:cubicBezTo>
                    <a:cubicBezTo>
                      <a:pt x="4227334" y="415721"/>
                      <a:pt x="4186412" y="327138"/>
                      <a:pt x="4123605" y="272846"/>
                    </a:cubicBezTo>
                    <a:cubicBezTo>
                      <a:pt x="4060795" y="218553"/>
                      <a:pt x="3978954" y="191883"/>
                      <a:pt x="3899014" y="169023"/>
                    </a:cubicBezTo>
                    <a:cubicBezTo>
                      <a:pt x="3068220" y="-65292"/>
                      <a:pt x="2186038" y="30911"/>
                      <a:pt x="1323841" y="9956"/>
                    </a:cubicBezTo>
                    <a:cubicBezTo>
                      <a:pt x="993615" y="2336"/>
                      <a:pt x="658634" y="-22429"/>
                      <a:pt x="336975" y="53771"/>
                    </a:cubicBezTo>
                    <a:cubicBezTo>
                      <a:pt x="253231" y="73773"/>
                      <a:pt x="169485" y="101396"/>
                      <a:pt x="102869" y="156641"/>
                    </a:cubicBezTo>
                    <a:cubicBezTo>
                      <a:pt x="36254" y="210933"/>
                      <a:pt x="-10379" y="296658"/>
                      <a:pt x="1993" y="382383"/>
                    </a:cubicBezTo>
                    <a:cubicBezTo>
                      <a:pt x="22929" y="528116"/>
                      <a:pt x="191373" y="599553"/>
                      <a:pt x="337927" y="618603"/>
                    </a:cubicBezTo>
                    <a:cubicBezTo>
                      <a:pt x="484481" y="637653"/>
                      <a:pt x="647215" y="639558"/>
                      <a:pt x="753799" y="741476"/>
                    </a:cubicBezTo>
                    <a:cubicBezTo>
                      <a:pt x="830884" y="815771"/>
                      <a:pt x="861337" y="930071"/>
                      <a:pt x="940324" y="1002461"/>
                    </a:cubicBezTo>
                    <a:cubicBezTo>
                      <a:pt x="1030731" y="1084376"/>
                      <a:pt x="1162060" y="1093901"/>
                      <a:pt x="1283870" y="1098663"/>
                    </a:cubicBezTo>
                    <a:cubicBezTo>
                      <a:pt x="1817748" y="1122476"/>
                      <a:pt x="2352577" y="1145336"/>
                      <a:pt x="2886455" y="1122476"/>
                    </a:cubicBezTo>
                    <a:cubicBezTo>
                      <a:pt x="3071075" y="1113903"/>
                      <a:pt x="4366276" y="1088186"/>
                      <a:pt x="4199737" y="7290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50" name="Google Shape;750;p29">
                <a:extLst>
                  <a:ext uri="{FF2B5EF4-FFF2-40B4-BE49-F238E27FC236}">
                    <a16:creationId xmlns:a16="http://schemas.microsoft.com/office/drawing/2014/main" id="{5B517BE9-4931-1C6F-EC86-26E4DAD204DF}"/>
                  </a:ext>
                </a:extLst>
              </p:cNvPr>
              <p:cNvGrpSpPr/>
              <p:nvPr/>
            </p:nvGrpSpPr>
            <p:grpSpPr>
              <a:xfrm>
                <a:off x="30895623" y="-1946780"/>
                <a:ext cx="895826" cy="1121029"/>
                <a:chOff x="30895623" y="-1946780"/>
                <a:chExt cx="895826" cy="1121029"/>
              </a:xfrm>
            </p:grpSpPr>
            <p:sp>
              <p:nvSpPr>
                <p:cNvPr id="751" name="Google Shape;751;p29">
                  <a:extLst>
                    <a:ext uri="{FF2B5EF4-FFF2-40B4-BE49-F238E27FC236}">
                      <a16:creationId xmlns:a16="http://schemas.microsoft.com/office/drawing/2014/main" id="{903E52D2-B57E-7A36-91C1-2320A956D095}"/>
                    </a:ext>
                  </a:extLst>
                </p:cNvPr>
                <p:cNvSpPr/>
                <p:nvPr/>
              </p:nvSpPr>
              <p:spPr>
                <a:xfrm>
                  <a:off x="31259599" y="-1380239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9" y="77219"/>
                      </a:moveTo>
                      <a:cubicBezTo>
                        <a:pt x="3826" y="210569"/>
                        <a:pt x="1921" y="343919"/>
                        <a:pt x="18" y="477269"/>
                      </a:cubicBezTo>
                      <a:cubicBezTo>
                        <a:pt x="-932" y="517274"/>
                        <a:pt x="36181" y="556327"/>
                        <a:pt x="77103" y="554422"/>
                      </a:cubicBezTo>
                      <a:cubicBezTo>
                        <a:pt x="118975" y="552517"/>
                        <a:pt x="153235" y="520132"/>
                        <a:pt x="154185" y="477269"/>
                      </a:cubicBezTo>
                      <a:cubicBezTo>
                        <a:pt x="156090" y="343919"/>
                        <a:pt x="157993" y="210569"/>
                        <a:pt x="159896" y="77219"/>
                      </a:cubicBezTo>
                      <a:cubicBezTo>
                        <a:pt x="160849" y="37214"/>
                        <a:pt x="123733" y="-1838"/>
                        <a:pt x="82811" y="67"/>
                      </a:cubicBezTo>
                      <a:cubicBezTo>
                        <a:pt x="40939" y="1972"/>
                        <a:pt x="6679" y="33404"/>
                        <a:pt x="5729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29">
                  <a:extLst>
                    <a:ext uri="{FF2B5EF4-FFF2-40B4-BE49-F238E27FC236}">
                      <a16:creationId xmlns:a16="http://schemas.microsoft.com/office/drawing/2014/main" id="{A3758143-97A3-7997-754F-3EE15BF9D952}"/>
                    </a:ext>
                  </a:extLst>
                </p:cNvPr>
                <p:cNvSpPr/>
                <p:nvPr/>
              </p:nvSpPr>
              <p:spPr>
                <a:xfrm>
                  <a:off x="30895623" y="-1946780"/>
                  <a:ext cx="895826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6" h="925780" extrusionOk="0">
                      <a:moveTo>
                        <a:pt x="879789" y="507553"/>
                      </a:moveTo>
                      <a:cubicBezTo>
                        <a:pt x="844578" y="414208"/>
                        <a:pt x="764640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21" y="234186"/>
                        <a:pt x="685652" y="137983"/>
                        <a:pt x="612375" y="66546"/>
                      </a:cubicBezTo>
                      <a:cubicBezTo>
                        <a:pt x="598101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4" y="71308"/>
                        <a:pt x="197454" y="169416"/>
                        <a:pt x="206020" y="263713"/>
                      </a:cubicBezTo>
                      <a:cubicBezTo>
                        <a:pt x="152726" y="281811"/>
                        <a:pt x="104191" y="314196"/>
                        <a:pt x="67078" y="359916"/>
                      </a:cubicBezTo>
                      <a:cubicBezTo>
                        <a:pt x="-2394" y="446593"/>
                        <a:pt x="-19524" y="568513"/>
                        <a:pt x="23301" y="671383"/>
                      </a:cubicBezTo>
                      <a:cubicBezTo>
                        <a:pt x="67078" y="777111"/>
                        <a:pt x="169857" y="850453"/>
                        <a:pt x="285005" y="857121"/>
                      </a:cubicBezTo>
                      <a:cubicBezTo>
                        <a:pt x="323071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9" y="843786"/>
                        <a:pt x="403012" y="846643"/>
                      </a:cubicBezTo>
                      <a:cubicBezTo>
                        <a:pt x="436320" y="890458"/>
                        <a:pt x="484853" y="916176"/>
                        <a:pt x="540049" y="923796"/>
                      </a:cubicBezTo>
                      <a:cubicBezTo>
                        <a:pt x="648539" y="938083"/>
                        <a:pt x="755123" y="873313"/>
                        <a:pt x="820787" y="791398"/>
                      </a:cubicBezTo>
                      <a:cubicBezTo>
                        <a:pt x="886452" y="711388"/>
                        <a:pt x="916905" y="607566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29">
                  <a:extLst>
                    <a:ext uri="{FF2B5EF4-FFF2-40B4-BE49-F238E27FC236}">
                      <a16:creationId xmlns:a16="http://schemas.microsoft.com/office/drawing/2014/main" id="{99D50E4E-E725-9CD3-33FD-2360037ED8A3}"/>
                    </a:ext>
                  </a:extLst>
                </p:cNvPr>
                <p:cNvSpPr/>
                <p:nvPr/>
              </p:nvSpPr>
              <p:spPr>
                <a:xfrm>
                  <a:off x="31110207" y="-1773555"/>
                  <a:ext cx="680315" cy="752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5" h="752555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21" y="47625"/>
                        <a:pt x="459649" y="0"/>
                      </a:cubicBezTo>
                      <a:cubicBezTo>
                        <a:pt x="309287" y="225743"/>
                        <a:pt x="153217" y="446723"/>
                        <a:pt x="0" y="670560"/>
                      </a:cubicBezTo>
                      <a:cubicBezTo>
                        <a:pt x="22839" y="677228"/>
                        <a:pt x="46630" y="682943"/>
                        <a:pt x="70421" y="683895"/>
                      </a:cubicBezTo>
                      <a:cubicBezTo>
                        <a:pt x="108488" y="685800"/>
                        <a:pt x="147506" y="679133"/>
                        <a:pt x="182717" y="664845"/>
                      </a:cubicBezTo>
                      <a:cubicBezTo>
                        <a:pt x="184620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69" y="742950"/>
                        <a:pt x="325465" y="750570"/>
                      </a:cubicBezTo>
                      <a:cubicBezTo>
                        <a:pt x="433955" y="764858"/>
                        <a:pt x="540540" y="700088"/>
                        <a:pt x="606203" y="618173"/>
                      </a:cubicBezTo>
                      <a:cubicBezTo>
                        <a:pt x="670916" y="538163"/>
                        <a:pt x="701368" y="434340"/>
                        <a:pt x="664255" y="334328"/>
                      </a:cubicBezTo>
                      <a:cubicBezTo>
                        <a:pt x="629994" y="240983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4" name="Google Shape;754;p29">
                <a:extLst>
                  <a:ext uri="{FF2B5EF4-FFF2-40B4-BE49-F238E27FC236}">
                    <a16:creationId xmlns:a16="http://schemas.microsoft.com/office/drawing/2014/main" id="{49141B64-8936-590C-CBAF-E8F16AEA910E}"/>
                  </a:ext>
                </a:extLst>
              </p:cNvPr>
              <p:cNvGrpSpPr/>
              <p:nvPr/>
            </p:nvGrpSpPr>
            <p:grpSpPr>
              <a:xfrm>
                <a:off x="27202258" y="-2445890"/>
                <a:ext cx="895825" cy="1121029"/>
                <a:chOff x="27202258" y="-2445890"/>
                <a:chExt cx="895825" cy="1121029"/>
              </a:xfrm>
            </p:grpSpPr>
            <p:sp>
              <p:nvSpPr>
                <p:cNvPr id="755" name="Google Shape;755;p29">
                  <a:extLst>
                    <a:ext uri="{FF2B5EF4-FFF2-40B4-BE49-F238E27FC236}">
                      <a16:creationId xmlns:a16="http://schemas.microsoft.com/office/drawing/2014/main" id="{852C4FC8-1EFC-6DF9-6BD3-4E92E95CA3A3}"/>
                    </a:ext>
                  </a:extLst>
                </p:cNvPr>
                <p:cNvSpPr/>
                <p:nvPr/>
              </p:nvSpPr>
              <p:spPr>
                <a:xfrm>
                  <a:off x="27566233" y="-1879349"/>
                  <a:ext cx="159911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1" h="554488" extrusionOk="0">
                      <a:moveTo>
                        <a:pt x="5726" y="77219"/>
                      </a:moveTo>
                      <a:cubicBezTo>
                        <a:pt x="3824" y="210569"/>
                        <a:pt x="1921" y="343919"/>
                        <a:pt x="18" y="477269"/>
                      </a:cubicBezTo>
                      <a:cubicBezTo>
                        <a:pt x="-935" y="517274"/>
                        <a:pt x="36179" y="556327"/>
                        <a:pt x="77100" y="554422"/>
                      </a:cubicBezTo>
                      <a:cubicBezTo>
                        <a:pt x="118975" y="552517"/>
                        <a:pt x="153233" y="520132"/>
                        <a:pt x="154185" y="477269"/>
                      </a:cubicBezTo>
                      <a:cubicBezTo>
                        <a:pt x="156088" y="343919"/>
                        <a:pt x="157991" y="210569"/>
                        <a:pt x="159894" y="77219"/>
                      </a:cubicBezTo>
                      <a:cubicBezTo>
                        <a:pt x="160846" y="37214"/>
                        <a:pt x="123733" y="-1838"/>
                        <a:pt x="82811" y="67"/>
                      </a:cubicBezTo>
                      <a:cubicBezTo>
                        <a:pt x="40937" y="1972"/>
                        <a:pt x="6679" y="33404"/>
                        <a:pt x="5726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29">
                  <a:extLst>
                    <a:ext uri="{FF2B5EF4-FFF2-40B4-BE49-F238E27FC236}">
                      <a16:creationId xmlns:a16="http://schemas.microsoft.com/office/drawing/2014/main" id="{6BCB7832-EC82-38F3-4DE9-FF34BEEEBBDD}"/>
                    </a:ext>
                  </a:extLst>
                </p:cNvPr>
                <p:cNvSpPr/>
                <p:nvPr/>
              </p:nvSpPr>
              <p:spPr>
                <a:xfrm>
                  <a:off x="27202258" y="-2445890"/>
                  <a:ext cx="895825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5" h="925780" extrusionOk="0">
                      <a:moveTo>
                        <a:pt x="879789" y="507553"/>
                      </a:moveTo>
                      <a:cubicBezTo>
                        <a:pt x="844578" y="414208"/>
                        <a:pt x="764638" y="338961"/>
                        <a:pt x="666617" y="316101"/>
                      </a:cubicBezTo>
                      <a:cubicBezTo>
                        <a:pt x="666617" y="316101"/>
                        <a:pt x="666617" y="316101"/>
                        <a:pt x="666617" y="316101"/>
                      </a:cubicBezTo>
                      <a:cubicBezTo>
                        <a:pt x="696119" y="234186"/>
                        <a:pt x="685650" y="137983"/>
                        <a:pt x="612373" y="66546"/>
                      </a:cubicBezTo>
                      <a:cubicBezTo>
                        <a:pt x="598098" y="53211"/>
                        <a:pt x="582873" y="41781"/>
                        <a:pt x="565743" y="32256"/>
                      </a:cubicBezTo>
                      <a:cubicBezTo>
                        <a:pt x="495319" y="-7749"/>
                        <a:pt x="404912" y="-11559"/>
                        <a:pt x="332588" y="26541"/>
                      </a:cubicBezTo>
                      <a:cubicBezTo>
                        <a:pt x="248842" y="71308"/>
                        <a:pt x="197454" y="169416"/>
                        <a:pt x="206018" y="263713"/>
                      </a:cubicBezTo>
                      <a:cubicBezTo>
                        <a:pt x="152724" y="281811"/>
                        <a:pt x="104191" y="314196"/>
                        <a:pt x="67075" y="359916"/>
                      </a:cubicBezTo>
                      <a:cubicBezTo>
                        <a:pt x="-2393" y="446593"/>
                        <a:pt x="-19524" y="568513"/>
                        <a:pt x="23301" y="671383"/>
                      </a:cubicBezTo>
                      <a:cubicBezTo>
                        <a:pt x="67075" y="777111"/>
                        <a:pt x="169854" y="850453"/>
                        <a:pt x="285005" y="857121"/>
                      </a:cubicBezTo>
                      <a:cubicBezTo>
                        <a:pt x="323072" y="859026"/>
                        <a:pt x="362088" y="852358"/>
                        <a:pt x="397301" y="838071"/>
                      </a:cubicBezTo>
                      <a:cubicBezTo>
                        <a:pt x="399204" y="840928"/>
                        <a:pt x="401107" y="843786"/>
                        <a:pt x="403010" y="846643"/>
                      </a:cubicBezTo>
                      <a:cubicBezTo>
                        <a:pt x="436317" y="890458"/>
                        <a:pt x="484853" y="916176"/>
                        <a:pt x="540049" y="923796"/>
                      </a:cubicBezTo>
                      <a:cubicBezTo>
                        <a:pt x="648537" y="938083"/>
                        <a:pt x="755121" y="873313"/>
                        <a:pt x="820787" y="791398"/>
                      </a:cubicBezTo>
                      <a:cubicBezTo>
                        <a:pt x="886450" y="711388"/>
                        <a:pt x="916902" y="607566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Google Shape;757;p29">
                  <a:extLst>
                    <a:ext uri="{FF2B5EF4-FFF2-40B4-BE49-F238E27FC236}">
                      <a16:creationId xmlns:a16="http://schemas.microsoft.com/office/drawing/2014/main" id="{99CBE205-9B52-C7FE-088D-03BA9A2C2306}"/>
                    </a:ext>
                  </a:extLst>
                </p:cNvPr>
                <p:cNvSpPr/>
                <p:nvPr/>
              </p:nvSpPr>
              <p:spPr>
                <a:xfrm>
                  <a:off x="27416840" y="-2272665"/>
                  <a:ext cx="680316" cy="752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6" h="752555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5" y="98108"/>
                        <a:pt x="472021" y="47625"/>
                        <a:pt x="459649" y="0"/>
                      </a:cubicBezTo>
                      <a:cubicBezTo>
                        <a:pt x="309287" y="225743"/>
                        <a:pt x="153217" y="446722"/>
                        <a:pt x="0" y="670560"/>
                      </a:cubicBezTo>
                      <a:cubicBezTo>
                        <a:pt x="22841" y="677228"/>
                        <a:pt x="46632" y="682943"/>
                        <a:pt x="70424" y="683895"/>
                      </a:cubicBezTo>
                      <a:cubicBezTo>
                        <a:pt x="108490" y="685800"/>
                        <a:pt x="147506" y="679133"/>
                        <a:pt x="182719" y="664845"/>
                      </a:cubicBezTo>
                      <a:cubicBezTo>
                        <a:pt x="184622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71" y="742950"/>
                        <a:pt x="325467" y="750570"/>
                      </a:cubicBezTo>
                      <a:cubicBezTo>
                        <a:pt x="433955" y="764858"/>
                        <a:pt x="540540" y="700088"/>
                        <a:pt x="606205" y="618172"/>
                      </a:cubicBezTo>
                      <a:cubicBezTo>
                        <a:pt x="670916" y="538163"/>
                        <a:pt x="701370" y="434340"/>
                        <a:pt x="664255" y="334328"/>
                      </a:cubicBezTo>
                      <a:cubicBezTo>
                        <a:pt x="629996" y="240983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8" name="Google Shape;758;p29">
                <a:extLst>
                  <a:ext uri="{FF2B5EF4-FFF2-40B4-BE49-F238E27FC236}">
                    <a16:creationId xmlns:a16="http://schemas.microsoft.com/office/drawing/2014/main" id="{3CF57DF3-D00C-0FC0-D75A-3DB5721A0B3A}"/>
                  </a:ext>
                </a:extLst>
              </p:cNvPr>
              <p:cNvGrpSpPr/>
              <p:nvPr/>
            </p:nvGrpSpPr>
            <p:grpSpPr>
              <a:xfrm>
                <a:off x="26427611" y="-2140138"/>
                <a:ext cx="895826" cy="1120077"/>
                <a:chOff x="26427611" y="-2140138"/>
                <a:chExt cx="895826" cy="1120077"/>
              </a:xfrm>
            </p:grpSpPr>
            <p:sp>
              <p:nvSpPr>
                <p:cNvPr id="759" name="Google Shape;759;p29">
                  <a:extLst>
                    <a:ext uri="{FF2B5EF4-FFF2-40B4-BE49-F238E27FC236}">
                      <a16:creationId xmlns:a16="http://schemas.microsoft.com/office/drawing/2014/main" id="{8EA71B91-54F0-46CB-3FE1-D5D6ACC6F5AD}"/>
                    </a:ext>
                  </a:extLst>
                </p:cNvPr>
                <p:cNvSpPr/>
                <p:nvPr/>
              </p:nvSpPr>
              <p:spPr>
                <a:xfrm>
                  <a:off x="26791586" y="-1574549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9" y="77219"/>
                      </a:moveTo>
                      <a:cubicBezTo>
                        <a:pt x="3826" y="210569"/>
                        <a:pt x="1921" y="343919"/>
                        <a:pt x="18" y="477269"/>
                      </a:cubicBezTo>
                      <a:cubicBezTo>
                        <a:pt x="-932" y="517274"/>
                        <a:pt x="36181" y="556327"/>
                        <a:pt x="77103" y="554422"/>
                      </a:cubicBezTo>
                      <a:cubicBezTo>
                        <a:pt x="118975" y="552517"/>
                        <a:pt x="153235" y="520132"/>
                        <a:pt x="154185" y="477269"/>
                      </a:cubicBezTo>
                      <a:cubicBezTo>
                        <a:pt x="156090" y="343919"/>
                        <a:pt x="157993" y="210569"/>
                        <a:pt x="159896" y="77219"/>
                      </a:cubicBezTo>
                      <a:cubicBezTo>
                        <a:pt x="160849" y="37214"/>
                        <a:pt x="123733" y="-1838"/>
                        <a:pt x="82811" y="67"/>
                      </a:cubicBezTo>
                      <a:cubicBezTo>
                        <a:pt x="40939" y="1972"/>
                        <a:pt x="6679" y="34357"/>
                        <a:pt x="5729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29">
                  <a:extLst>
                    <a:ext uri="{FF2B5EF4-FFF2-40B4-BE49-F238E27FC236}">
                      <a16:creationId xmlns:a16="http://schemas.microsoft.com/office/drawing/2014/main" id="{691E7C06-632D-C052-8EE2-3194603C5FAF}"/>
                    </a:ext>
                  </a:extLst>
                </p:cNvPr>
                <p:cNvSpPr/>
                <p:nvPr/>
              </p:nvSpPr>
              <p:spPr>
                <a:xfrm>
                  <a:off x="26427611" y="-2140138"/>
                  <a:ext cx="895826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6" h="925780" extrusionOk="0">
                      <a:moveTo>
                        <a:pt x="879789" y="507553"/>
                      </a:moveTo>
                      <a:cubicBezTo>
                        <a:pt x="844578" y="414208"/>
                        <a:pt x="764640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21" y="234186"/>
                        <a:pt x="685652" y="137983"/>
                        <a:pt x="612375" y="66545"/>
                      </a:cubicBezTo>
                      <a:cubicBezTo>
                        <a:pt x="598101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4" y="71308"/>
                        <a:pt x="197454" y="169416"/>
                        <a:pt x="206020" y="263713"/>
                      </a:cubicBezTo>
                      <a:cubicBezTo>
                        <a:pt x="152726" y="281811"/>
                        <a:pt x="104191" y="314195"/>
                        <a:pt x="67078" y="359916"/>
                      </a:cubicBezTo>
                      <a:cubicBezTo>
                        <a:pt x="-2394" y="446593"/>
                        <a:pt x="-19524" y="568513"/>
                        <a:pt x="23301" y="671383"/>
                      </a:cubicBezTo>
                      <a:cubicBezTo>
                        <a:pt x="67078" y="777111"/>
                        <a:pt x="169857" y="850453"/>
                        <a:pt x="285005" y="857121"/>
                      </a:cubicBezTo>
                      <a:cubicBezTo>
                        <a:pt x="323071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9" y="843786"/>
                        <a:pt x="403012" y="846643"/>
                      </a:cubicBezTo>
                      <a:cubicBezTo>
                        <a:pt x="436320" y="890458"/>
                        <a:pt x="484853" y="916176"/>
                        <a:pt x="540049" y="923796"/>
                      </a:cubicBezTo>
                      <a:cubicBezTo>
                        <a:pt x="648539" y="938083"/>
                        <a:pt x="755123" y="873313"/>
                        <a:pt x="820787" y="791398"/>
                      </a:cubicBezTo>
                      <a:cubicBezTo>
                        <a:pt x="886452" y="711388"/>
                        <a:pt x="916905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29">
                  <a:extLst>
                    <a:ext uri="{FF2B5EF4-FFF2-40B4-BE49-F238E27FC236}">
                      <a16:creationId xmlns:a16="http://schemas.microsoft.com/office/drawing/2014/main" id="{B13B2B5D-5BB3-FFCA-F8F5-D0DB72F0CBB3}"/>
                    </a:ext>
                  </a:extLst>
                </p:cNvPr>
                <p:cNvSpPr/>
                <p:nvPr/>
              </p:nvSpPr>
              <p:spPr>
                <a:xfrm>
                  <a:off x="26642195" y="-1967865"/>
                  <a:ext cx="680315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5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21" y="47625"/>
                        <a:pt x="459649" y="0"/>
                      </a:cubicBezTo>
                      <a:cubicBezTo>
                        <a:pt x="309287" y="225743"/>
                        <a:pt x="153217" y="446722"/>
                        <a:pt x="0" y="670560"/>
                      </a:cubicBezTo>
                      <a:cubicBezTo>
                        <a:pt x="22839" y="677228"/>
                        <a:pt x="46630" y="682943"/>
                        <a:pt x="70421" y="683895"/>
                      </a:cubicBezTo>
                      <a:cubicBezTo>
                        <a:pt x="108488" y="685800"/>
                        <a:pt x="147506" y="679133"/>
                        <a:pt x="182717" y="664845"/>
                      </a:cubicBezTo>
                      <a:cubicBezTo>
                        <a:pt x="184620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69" y="742950"/>
                        <a:pt x="325465" y="750570"/>
                      </a:cubicBezTo>
                      <a:cubicBezTo>
                        <a:pt x="433955" y="764858"/>
                        <a:pt x="540540" y="700088"/>
                        <a:pt x="606203" y="618173"/>
                      </a:cubicBezTo>
                      <a:cubicBezTo>
                        <a:pt x="670916" y="538163"/>
                        <a:pt x="701368" y="434340"/>
                        <a:pt x="664255" y="334328"/>
                      </a:cubicBezTo>
                      <a:cubicBezTo>
                        <a:pt x="629994" y="241935"/>
                        <a:pt x="550056" y="166688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62" name="Google Shape;762;p29">
                <a:extLst>
                  <a:ext uri="{FF2B5EF4-FFF2-40B4-BE49-F238E27FC236}">
                    <a16:creationId xmlns:a16="http://schemas.microsoft.com/office/drawing/2014/main" id="{788DC7FF-A586-8EDB-9588-26D713BA3844}"/>
                  </a:ext>
                </a:extLst>
              </p:cNvPr>
              <p:cNvSpPr/>
              <p:nvPr/>
            </p:nvSpPr>
            <p:spPr>
              <a:xfrm>
                <a:off x="28712040" y="-772484"/>
                <a:ext cx="1018032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1018032" h="111456" extrusionOk="0">
                    <a:moveTo>
                      <a:pt x="971640" y="16200"/>
                    </a:moveTo>
                    <a:cubicBezTo>
                      <a:pt x="663303" y="10485"/>
                      <a:pt x="354015" y="5722"/>
                      <a:pt x="45680" y="7"/>
                    </a:cubicBezTo>
                    <a:cubicBezTo>
                      <a:pt x="-15227" y="-945"/>
                      <a:pt x="-15227" y="94305"/>
                      <a:pt x="45680" y="95257"/>
                    </a:cubicBezTo>
                    <a:cubicBezTo>
                      <a:pt x="354015" y="100972"/>
                      <a:pt x="663303" y="105735"/>
                      <a:pt x="971640" y="111450"/>
                    </a:cubicBezTo>
                    <a:cubicBezTo>
                      <a:pt x="1033497" y="112402"/>
                      <a:pt x="1033497" y="17152"/>
                      <a:pt x="971640" y="16200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29">
                <a:extLst>
                  <a:ext uri="{FF2B5EF4-FFF2-40B4-BE49-F238E27FC236}">
                    <a16:creationId xmlns:a16="http://schemas.microsoft.com/office/drawing/2014/main" id="{A4F3978D-7A74-98A2-31E2-7298DE0B48EB}"/>
                  </a:ext>
                </a:extLst>
              </p:cNvPr>
              <p:cNvSpPr/>
              <p:nvPr/>
            </p:nvSpPr>
            <p:spPr>
              <a:xfrm>
                <a:off x="28142000" y="-581984"/>
                <a:ext cx="1017318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1017318" h="111456" extrusionOk="0">
                    <a:moveTo>
                      <a:pt x="971638" y="16200"/>
                    </a:moveTo>
                    <a:cubicBezTo>
                      <a:pt x="663303" y="10485"/>
                      <a:pt x="354016" y="5722"/>
                      <a:pt x="45679" y="7"/>
                    </a:cubicBezTo>
                    <a:cubicBezTo>
                      <a:pt x="-15226" y="-945"/>
                      <a:pt x="-15226" y="94305"/>
                      <a:pt x="45679" y="95257"/>
                    </a:cubicBezTo>
                    <a:cubicBezTo>
                      <a:pt x="354016" y="100972"/>
                      <a:pt x="663303" y="105735"/>
                      <a:pt x="971638" y="111450"/>
                    </a:cubicBezTo>
                    <a:cubicBezTo>
                      <a:pt x="1032545" y="112402"/>
                      <a:pt x="1032545" y="17152"/>
                      <a:pt x="971638" y="16200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29">
                <a:extLst>
                  <a:ext uri="{FF2B5EF4-FFF2-40B4-BE49-F238E27FC236}">
                    <a16:creationId xmlns:a16="http://schemas.microsoft.com/office/drawing/2014/main" id="{8B5BEDA6-4CE5-7FB7-AB8B-D460EA3DF9E5}"/>
                  </a:ext>
                </a:extLst>
              </p:cNvPr>
              <p:cNvSpPr/>
              <p:nvPr/>
            </p:nvSpPr>
            <p:spPr>
              <a:xfrm>
                <a:off x="29449572" y="-628650"/>
                <a:ext cx="425388" cy="100992"/>
              </a:xfrm>
              <a:custGeom>
                <a:avLst/>
                <a:gdLst/>
                <a:ahLst/>
                <a:cxnLst/>
                <a:rect l="l" t="t" r="r" b="b"/>
                <a:pathLst>
                  <a:path w="425388" h="100992" extrusionOk="0">
                    <a:moveTo>
                      <a:pt x="377806" y="5715"/>
                    </a:moveTo>
                    <a:cubicBezTo>
                      <a:pt x="267416" y="1905"/>
                      <a:pt x="157975" y="0"/>
                      <a:pt x="47583" y="0"/>
                    </a:cubicBezTo>
                    <a:cubicBezTo>
                      <a:pt x="21888" y="0"/>
                      <a:pt x="0" y="21908"/>
                      <a:pt x="0" y="47625"/>
                    </a:cubicBezTo>
                    <a:cubicBezTo>
                      <a:pt x="0" y="73342"/>
                      <a:pt x="21888" y="95250"/>
                      <a:pt x="47583" y="95250"/>
                    </a:cubicBezTo>
                    <a:cubicBezTo>
                      <a:pt x="157975" y="95250"/>
                      <a:pt x="267416" y="97155"/>
                      <a:pt x="377806" y="100965"/>
                    </a:cubicBezTo>
                    <a:cubicBezTo>
                      <a:pt x="403500" y="101917"/>
                      <a:pt x="425389" y="78105"/>
                      <a:pt x="425389" y="53340"/>
                    </a:cubicBezTo>
                    <a:cubicBezTo>
                      <a:pt x="425389" y="26670"/>
                      <a:pt x="403500" y="6667"/>
                      <a:pt x="377806" y="571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29">
                <a:extLst>
                  <a:ext uri="{FF2B5EF4-FFF2-40B4-BE49-F238E27FC236}">
                    <a16:creationId xmlns:a16="http://schemas.microsoft.com/office/drawing/2014/main" id="{877AA7F6-7BAA-4F8D-6A55-F7057BBCE208}"/>
                  </a:ext>
                </a:extLst>
              </p:cNvPr>
              <p:cNvSpPr/>
              <p:nvPr/>
            </p:nvSpPr>
            <p:spPr>
              <a:xfrm>
                <a:off x="28594037" y="-993457"/>
                <a:ext cx="425388" cy="100992"/>
              </a:xfrm>
              <a:custGeom>
                <a:avLst/>
                <a:gdLst/>
                <a:ahLst/>
                <a:cxnLst/>
                <a:rect l="l" t="t" r="r" b="b"/>
                <a:pathLst>
                  <a:path w="425388" h="100992" extrusionOk="0">
                    <a:moveTo>
                      <a:pt x="377806" y="5715"/>
                    </a:moveTo>
                    <a:cubicBezTo>
                      <a:pt x="267413" y="1905"/>
                      <a:pt x="157973" y="0"/>
                      <a:pt x="47583" y="0"/>
                    </a:cubicBezTo>
                    <a:cubicBezTo>
                      <a:pt x="21886" y="0"/>
                      <a:pt x="0" y="21908"/>
                      <a:pt x="0" y="47625"/>
                    </a:cubicBezTo>
                    <a:cubicBezTo>
                      <a:pt x="0" y="73342"/>
                      <a:pt x="21886" y="95250"/>
                      <a:pt x="47583" y="95250"/>
                    </a:cubicBezTo>
                    <a:cubicBezTo>
                      <a:pt x="157973" y="95250"/>
                      <a:pt x="267413" y="97155"/>
                      <a:pt x="377806" y="100965"/>
                    </a:cubicBezTo>
                    <a:cubicBezTo>
                      <a:pt x="403500" y="101917"/>
                      <a:pt x="425389" y="78105"/>
                      <a:pt x="425389" y="53340"/>
                    </a:cubicBezTo>
                    <a:cubicBezTo>
                      <a:pt x="425389" y="26670"/>
                      <a:pt x="403500" y="6667"/>
                      <a:pt x="377806" y="571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29">
                <a:extLst>
                  <a:ext uri="{FF2B5EF4-FFF2-40B4-BE49-F238E27FC236}">
                    <a16:creationId xmlns:a16="http://schemas.microsoft.com/office/drawing/2014/main" id="{6E85FC45-0A55-4870-E2FF-D0C9991901D1}"/>
                  </a:ext>
                </a:extLst>
              </p:cNvPr>
              <p:cNvSpPr/>
              <p:nvPr/>
            </p:nvSpPr>
            <p:spPr>
              <a:xfrm>
                <a:off x="30042453" y="-436245"/>
                <a:ext cx="425388" cy="100992"/>
              </a:xfrm>
              <a:custGeom>
                <a:avLst/>
                <a:gdLst/>
                <a:ahLst/>
                <a:cxnLst/>
                <a:rect l="l" t="t" r="r" b="b"/>
                <a:pathLst>
                  <a:path w="425388" h="100992" extrusionOk="0">
                    <a:moveTo>
                      <a:pt x="377806" y="5715"/>
                    </a:moveTo>
                    <a:cubicBezTo>
                      <a:pt x="267413" y="1905"/>
                      <a:pt x="157973" y="0"/>
                      <a:pt x="47583" y="0"/>
                    </a:cubicBezTo>
                    <a:cubicBezTo>
                      <a:pt x="21888" y="0"/>
                      <a:pt x="0" y="21908"/>
                      <a:pt x="0" y="47625"/>
                    </a:cubicBezTo>
                    <a:cubicBezTo>
                      <a:pt x="0" y="73342"/>
                      <a:pt x="21888" y="95250"/>
                      <a:pt x="47583" y="95250"/>
                    </a:cubicBezTo>
                    <a:cubicBezTo>
                      <a:pt x="157973" y="95250"/>
                      <a:pt x="267413" y="97155"/>
                      <a:pt x="377806" y="100965"/>
                    </a:cubicBezTo>
                    <a:cubicBezTo>
                      <a:pt x="403500" y="101917"/>
                      <a:pt x="425389" y="78105"/>
                      <a:pt x="425389" y="53340"/>
                    </a:cubicBezTo>
                    <a:cubicBezTo>
                      <a:pt x="425389" y="26670"/>
                      <a:pt x="403500" y="6667"/>
                      <a:pt x="377806" y="571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29">
                <a:extLst>
                  <a:ext uri="{FF2B5EF4-FFF2-40B4-BE49-F238E27FC236}">
                    <a16:creationId xmlns:a16="http://schemas.microsoft.com/office/drawing/2014/main" id="{36C26566-9D77-6556-CD21-4A31427FB714}"/>
                  </a:ext>
                </a:extLst>
              </p:cNvPr>
              <p:cNvSpPr/>
              <p:nvPr/>
            </p:nvSpPr>
            <p:spPr>
              <a:xfrm>
                <a:off x="29912999" y="-916304"/>
                <a:ext cx="341700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700" h="98107" extrusionOk="0">
                    <a:moveTo>
                      <a:pt x="294090" y="2858"/>
                    </a:moveTo>
                    <a:cubicBezTo>
                      <a:pt x="212247" y="1905"/>
                      <a:pt x="129453" y="952"/>
                      <a:pt x="47610" y="0"/>
                    </a:cubicBezTo>
                    <a:cubicBezTo>
                      <a:pt x="22869" y="0"/>
                      <a:pt x="-923" y="21908"/>
                      <a:pt x="28" y="47625"/>
                    </a:cubicBezTo>
                    <a:cubicBezTo>
                      <a:pt x="980" y="73342"/>
                      <a:pt x="20963" y="95250"/>
                      <a:pt x="47610" y="95250"/>
                    </a:cubicBezTo>
                    <a:cubicBezTo>
                      <a:pt x="129453" y="96202"/>
                      <a:pt x="212247" y="97155"/>
                      <a:pt x="294090" y="98108"/>
                    </a:cubicBezTo>
                    <a:cubicBezTo>
                      <a:pt x="318831" y="98108"/>
                      <a:pt x="342623" y="76200"/>
                      <a:pt x="341672" y="50483"/>
                    </a:cubicBezTo>
                    <a:cubicBezTo>
                      <a:pt x="340720" y="23813"/>
                      <a:pt x="320734" y="2858"/>
                      <a:pt x="294090" y="2858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29">
                <a:extLst>
                  <a:ext uri="{FF2B5EF4-FFF2-40B4-BE49-F238E27FC236}">
                    <a16:creationId xmlns:a16="http://schemas.microsoft.com/office/drawing/2014/main" id="{E3B36BBF-4E29-7B50-93B4-C332D83D38C0}"/>
                  </a:ext>
                </a:extLst>
              </p:cNvPr>
              <p:cNvSpPr/>
              <p:nvPr/>
            </p:nvSpPr>
            <p:spPr>
              <a:xfrm>
                <a:off x="30503025" y="-661034"/>
                <a:ext cx="341700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700" h="98107" extrusionOk="0">
                    <a:moveTo>
                      <a:pt x="294090" y="2857"/>
                    </a:moveTo>
                    <a:cubicBezTo>
                      <a:pt x="212247" y="1905"/>
                      <a:pt x="129453" y="952"/>
                      <a:pt x="47610" y="0"/>
                    </a:cubicBezTo>
                    <a:cubicBezTo>
                      <a:pt x="22869" y="0"/>
                      <a:pt x="-923" y="21907"/>
                      <a:pt x="28" y="47625"/>
                    </a:cubicBezTo>
                    <a:cubicBezTo>
                      <a:pt x="980" y="73342"/>
                      <a:pt x="20963" y="95250"/>
                      <a:pt x="47610" y="95250"/>
                    </a:cubicBezTo>
                    <a:cubicBezTo>
                      <a:pt x="129453" y="96202"/>
                      <a:pt x="212247" y="97155"/>
                      <a:pt x="294090" y="98107"/>
                    </a:cubicBezTo>
                    <a:cubicBezTo>
                      <a:pt x="318831" y="98107"/>
                      <a:pt x="342623" y="76200"/>
                      <a:pt x="341672" y="50482"/>
                    </a:cubicBezTo>
                    <a:cubicBezTo>
                      <a:pt x="339767" y="24765"/>
                      <a:pt x="320734" y="2857"/>
                      <a:pt x="294090" y="2857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9">
                <a:extLst>
                  <a:ext uri="{FF2B5EF4-FFF2-40B4-BE49-F238E27FC236}">
                    <a16:creationId xmlns:a16="http://schemas.microsoft.com/office/drawing/2014/main" id="{2A298EC9-A332-D776-54FE-C6BA145C1A0D}"/>
                  </a:ext>
                </a:extLst>
              </p:cNvPr>
              <p:cNvSpPr/>
              <p:nvPr/>
            </p:nvSpPr>
            <p:spPr>
              <a:xfrm>
                <a:off x="27606193" y="-883920"/>
                <a:ext cx="341697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697" h="98107" extrusionOk="0">
                    <a:moveTo>
                      <a:pt x="294088" y="2858"/>
                    </a:moveTo>
                    <a:cubicBezTo>
                      <a:pt x="212247" y="1905"/>
                      <a:pt x="129451" y="953"/>
                      <a:pt x="47610" y="0"/>
                    </a:cubicBezTo>
                    <a:cubicBezTo>
                      <a:pt x="22866" y="0"/>
                      <a:pt x="-925" y="21908"/>
                      <a:pt x="28" y="47625"/>
                    </a:cubicBezTo>
                    <a:cubicBezTo>
                      <a:pt x="978" y="73342"/>
                      <a:pt x="20964" y="95250"/>
                      <a:pt x="47610" y="95250"/>
                    </a:cubicBezTo>
                    <a:cubicBezTo>
                      <a:pt x="129451" y="96203"/>
                      <a:pt x="212247" y="97155"/>
                      <a:pt x="294088" y="98108"/>
                    </a:cubicBezTo>
                    <a:cubicBezTo>
                      <a:pt x="318832" y="98108"/>
                      <a:pt x="342623" y="76200"/>
                      <a:pt x="341670" y="50483"/>
                    </a:cubicBezTo>
                    <a:cubicBezTo>
                      <a:pt x="340720" y="24765"/>
                      <a:pt x="320734" y="2858"/>
                      <a:pt x="294088" y="2858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9">
                <a:extLst>
                  <a:ext uri="{FF2B5EF4-FFF2-40B4-BE49-F238E27FC236}">
                    <a16:creationId xmlns:a16="http://schemas.microsoft.com/office/drawing/2014/main" id="{DA5871FB-39A3-07B1-C5D6-CF5E089C9CC4}"/>
                  </a:ext>
                </a:extLst>
              </p:cNvPr>
              <p:cNvSpPr/>
              <p:nvPr/>
            </p:nvSpPr>
            <p:spPr>
              <a:xfrm>
                <a:off x="28991799" y="-378142"/>
                <a:ext cx="341700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700" h="98107" extrusionOk="0">
                    <a:moveTo>
                      <a:pt x="294090" y="2858"/>
                    </a:moveTo>
                    <a:cubicBezTo>
                      <a:pt x="212247" y="1905"/>
                      <a:pt x="129453" y="952"/>
                      <a:pt x="47610" y="0"/>
                    </a:cubicBezTo>
                    <a:cubicBezTo>
                      <a:pt x="22869" y="0"/>
                      <a:pt x="-923" y="21908"/>
                      <a:pt x="28" y="47625"/>
                    </a:cubicBezTo>
                    <a:cubicBezTo>
                      <a:pt x="980" y="73342"/>
                      <a:pt x="20966" y="95250"/>
                      <a:pt x="47610" y="95250"/>
                    </a:cubicBezTo>
                    <a:cubicBezTo>
                      <a:pt x="129453" y="96202"/>
                      <a:pt x="212247" y="97155"/>
                      <a:pt x="294090" y="98108"/>
                    </a:cubicBezTo>
                    <a:cubicBezTo>
                      <a:pt x="318831" y="98108"/>
                      <a:pt x="342623" y="76200"/>
                      <a:pt x="341672" y="50483"/>
                    </a:cubicBezTo>
                    <a:cubicBezTo>
                      <a:pt x="340720" y="24765"/>
                      <a:pt x="320737" y="3810"/>
                      <a:pt x="294090" y="2858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29">
                <a:extLst>
                  <a:ext uri="{FF2B5EF4-FFF2-40B4-BE49-F238E27FC236}">
                    <a16:creationId xmlns:a16="http://schemas.microsoft.com/office/drawing/2014/main" id="{3FBAE63B-280F-0450-F288-53E452E5E5C8}"/>
                  </a:ext>
                </a:extLst>
              </p:cNvPr>
              <p:cNvSpPr/>
              <p:nvPr/>
            </p:nvSpPr>
            <p:spPr>
              <a:xfrm>
                <a:off x="27961160" y="-732472"/>
                <a:ext cx="341697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697" h="98107" extrusionOk="0">
                    <a:moveTo>
                      <a:pt x="294088" y="2857"/>
                    </a:moveTo>
                    <a:cubicBezTo>
                      <a:pt x="212245" y="1905"/>
                      <a:pt x="129451" y="952"/>
                      <a:pt x="47610" y="0"/>
                    </a:cubicBezTo>
                    <a:cubicBezTo>
                      <a:pt x="22866" y="0"/>
                      <a:pt x="-925" y="21907"/>
                      <a:pt x="28" y="47625"/>
                    </a:cubicBezTo>
                    <a:cubicBezTo>
                      <a:pt x="978" y="73342"/>
                      <a:pt x="20964" y="95250"/>
                      <a:pt x="47610" y="95250"/>
                    </a:cubicBezTo>
                    <a:cubicBezTo>
                      <a:pt x="129451" y="96202"/>
                      <a:pt x="212245" y="97155"/>
                      <a:pt x="294088" y="98107"/>
                    </a:cubicBezTo>
                    <a:cubicBezTo>
                      <a:pt x="318832" y="98107"/>
                      <a:pt x="342623" y="76200"/>
                      <a:pt x="341670" y="50482"/>
                    </a:cubicBezTo>
                    <a:cubicBezTo>
                      <a:pt x="340718" y="23813"/>
                      <a:pt x="320734" y="2857"/>
                      <a:pt x="294088" y="2857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29">
                <a:extLst>
                  <a:ext uri="{FF2B5EF4-FFF2-40B4-BE49-F238E27FC236}">
                    <a16:creationId xmlns:a16="http://schemas.microsoft.com/office/drawing/2014/main" id="{ED0680B4-48C8-C029-51B2-6CF682893D38}"/>
                  </a:ext>
                </a:extLst>
              </p:cNvPr>
              <p:cNvSpPr/>
              <p:nvPr/>
            </p:nvSpPr>
            <p:spPr>
              <a:xfrm>
                <a:off x="31829658" y="-938294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7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29">
                <a:extLst>
                  <a:ext uri="{FF2B5EF4-FFF2-40B4-BE49-F238E27FC236}">
                    <a16:creationId xmlns:a16="http://schemas.microsoft.com/office/drawing/2014/main" id="{DF9049CE-2604-7314-CD12-7EA6AADE2713}"/>
                  </a:ext>
                </a:extLst>
              </p:cNvPr>
              <p:cNvSpPr/>
              <p:nvPr/>
            </p:nvSpPr>
            <p:spPr>
              <a:xfrm>
                <a:off x="32204609" y="-1126889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987"/>
                      <a:pt x="5711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29">
                <a:extLst>
                  <a:ext uri="{FF2B5EF4-FFF2-40B4-BE49-F238E27FC236}">
                    <a16:creationId xmlns:a16="http://schemas.microsoft.com/office/drawing/2014/main" id="{51176889-D222-8F1D-7FD4-AFC338429C25}"/>
                  </a:ext>
                </a:extLst>
              </p:cNvPr>
              <p:cNvSpPr/>
              <p:nvPr/>
            </p:nvSpPr>
            <p:spPr>
              <a:xfrm>
                <a:off x="26479461" y="-1060214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5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20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1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775;p29">
              <a:extLst>
                <a:ext uri="{FF2B5EF4-FFF2-40B4-BE49-F238E27FC236}">
                  <a16:creationId xmlns:a16="http://schemas.microsoft.com/office/drawing/2014/main" id="{8FFD4EF8-9702-FC11-3B99-442B148D0367}"/>
                </a:ext>
              </a:extLst>
            </p:cNvPr>
            <p:cNvGrpSpPr/>
            <p:nvPr/>
          </p:nvGrpSpPr>
          <p:grpSpPr>
            <a:xfrm>
              <a:off x="829260" y="1065322"/>
              <a:ext cx="296428" cy="500453"/>
              <a:chOff x="8688086" y="1919793"/>
              <a:chExt cx="306893" cy="518121"/>
            </a:xfrm>
          </p:grpSpPr>
          <p:grpSp>
            <p:nvGrpSpPr>
              <p:cNvPr id="776" name="Google Shape;776;p29">
                <a:extLst>
                  <a:ext uri="{FF2B5EF4-FFF2-40B4-BE49-F238E27FC236}">
                    <a16:creationId xmlns:a16="http://schemas.microsoft.com/office/drawing/2014/main" id="{756B2BF0-0A5E-109E-D5C4-89897AE874A9}"/>
                  </a:ext>
                </a:extLst>
              </p:cNvPr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777" name="Google Shape;777;p29">
                  <a:extLst>
                    <a:ext uri="{FF2B5EF4-FFF2-40B4-BE49-F238E27FC236}">
                      <a16:creationId xmlns:a16="http://schemas.microsoft.com/office/drawing/2014/main" id="{8D6C55DE-58E9-60A2-AFE8-B8A0F413CD00}"/>
                    </a:ext>
                  </a:extLst>
                </p:cNvPr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29">
                  <a:extLst>
                    <a:ext uri="{FF2B5EF4-FFF2-40B4-BE49-F238E27FC236}">
                      <a16:creationId xmlns:a16="http://schemas.microsoft.com/office/drawing/2014/main" id="{032700A8-6C83-3FF9-BA3D-E8F3120EAECB}"/>
                    </a:ext>
                  </a:extLst>
                </p:cNvPr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79" name="Google Shape;779;p29">
                <a:extLst>
                  <a:ext uri="{FF2B5EF4-FFF2-40B4-BE49-F238E27FC236}">
                    <a16:creationId xmlns:a16="http://schemas.microsoft.com/office/drawing/2014/main" id="{BFCBBC35-EF05-A2AE-0B1F-943F778CB557}"/>
                  </a:ext>
                </a:extLst>
              </p:cNvPr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29">
              <a:extLst>
                <a:ext uri="{FF2B5EF4-FFF2-40B4-BE49-F238E27FC236}">
                  <a16:creationId xmlns:a16="http://schemas.microsoft.com/office/drawing/2014/main" id="{6518FC8A-2FA9-2BC3-DA66-27EBD33743D1}"/>
                </a:ext>
              </a:extLst>
            </p:cNvPr>
            <p:cNvGrpSpPr/>
            <p:nvPr/>
          </p:nvGrpSpPr>
          <p:grpSpPr>
            <a:xfrm>
              <a:off x="2972186" y="196790"/>
              <a:ext cx="296428" cy="500453"/>
              <a:chOff x="8688086" y="1919793"/>
              <a:chExt cx="306893" cy="518121"/>
            </a:xfrm>
          </p:grpSpPr>
          <p:grpSp>
            <p:nvGrpSpPr>
              <p:cNvPr id="781" name="Google Shape;781;p29">
                <a:extLst>
                  <a:ext uri="{FF2B5EF4-FFF2-40B4-BE49-F238E27FC236}">
                    <a16:creationId xmlns:a16="http://schemas.microsoft.com/office/drawing/2014/main" id="{3F89F7DD-64AF-10EE-8D9D-BB9E7724C65A}"/>
                  </a:ext>
                </a:extLst>
              </p:cNvPr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782" name="Google Shape;782;p29">
                  <a:extLst>
                    <a:ext uri="{FF2B5EF4-FFF2-40B4-BE49-F238E27FC236}">
                      <a16:creationId xmlns:a16="http://schemas.microsoft.com/office/drawing/2014/main" id="{A9C5B02D-0D0C-E29E-8C71-90F3705DFC0D}"/>
                    </a:ext>
                  </a:extLst>
                </p:cNvPr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29">
                  <a:extLst>
                    <a:ext uri="{FF2B5EF4-FFF2-40B4-BE49-F238E27FC236}">
                      <a16:creationId xmlns:a16="http://schemas.microsoft.com/office/drawing/2014/main" id="{C7FD883C-1862-EA65-05E9-5BCC445D6377}"/>
                    </a:ext>
                  </a:extLst>
                </p:cNvPr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4" name="Google Shape;784;p29">
                <a:extLst>
                  <a:ext uri="{FF2B5EF4-FFF2-40B4-BE49-F238E27FC236}">
                    <a16:creationId xmlns:a16="http://schemas.microsoft.com/office/drawing/2014/main" id="{1563F0D8-E478-17DB-470E-33CB19C757CC}"/>
                  </a:ext>
                </a:extLst>
              </p:cNvPr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5" name="Google Shape;785;p29">
              <a:extLst>
                <a:ext uri="{FF2B5EF4-FFF2-40B4-BE49-F238E27FC236}">
                  <a16:creationId xmlns:a16="http://schemas.microsoft.com/office/drawing/2014/main" id="{C0E41D95-7C58-72F8-7796-C250356BB274}"/>
                </a:ext>
              </a:extLst>
            </p:cNvPr>
            <p:cNvGrpSpPr/>
            <p:nvPr/>
          </p:nvGrpSpPr>
          <p:grpSpPr>
            <a:xfrm flipH="1">
              <a:off x="4923704" y="1309890"/>
              <a:ext cx="287191" cy="484858"/>
              <a:chOff x="8688086" y="1919793"/>
              <a:chExt cx="306893" cy="518121"/>
            </a:xfrm>
          </p:grpSpPr>
          <p:grpSp>
            <p:nvGrpSpPr>
              <p:cNvPr id="786" name="Google Shape;786;p29">
                <a:extLst>
                  <a:ext uri="{FF2B5EF4-FFF2-40B4-BE49-F238E27FC236}">
                    <a16:creationId xmlns:a16="http://schemas.microsoft.com/office/drawing/2014/main" id="{EFD1768B-AB4A-FAF9-7BFA-8D5DEC4302FC}"/>
                  </a:ext>
                </a:extLst>
              </p:cNvPr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787" name="Google Shape;787;p29">
                  <a:extLst>
                    <a:ext uri="{FF2B5EF4-FFF2-40B4-BE49-F238E27FC236}">
                      <a16:creationId xmlns:a16="http://schemas.microsoft.com/office/drawing/2014/main" id="{25E23270-5558-CBFB-D3B1-12084CBCF3C1}"/>
                    </a:ext>
                  </a:extLst>
                </p:cNvPr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29">
                  <a:extLst>
                    <a:ext uri="{FF2B5EF4-FFF2-40B4-BE49-F238E27FC236}">
                      <a16:creationId xmlns:a16="http://schemas.microsoft.com/office/drawing/2014/main" id="{0606E7C5-1F73-D4C5-BF7E-42DE4BC48EA3}"/>
                    </a:ext>
                  </a:extLst>
                </p:cNvPr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9" name="Google Shape;789;p29">
                <a:extLst>
                  <a:ext uri="{FF2B5EF4-FFF2-40B4-BE49-F238E27FC236}">
                    <a16:creationId xmlns:a16="http://schemas.microsoft.com/office/drawing/2014/main" id="{2B37C182-288B-EFED-ED2C-0DBFB3B5D0BF}"/>
                  </a:ext>
                </a:extLst>
              </p:cNvPr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790" name="Google Shape;790;p29">
              <a:extLst>
                <a:ext uri="{FF2B5EF4-FFF2-40B4-BE49-F238E27FC236}">
                  <a16:creationId xmlns:a16="http://schemas.microsoft.com/office/drawing/2014/main" id="{55B55EEF-183D-87FC-770C-F722AD64D887}"/>
                </a:ext>
              </a:extLst>
            </p:cNvPr>
            <p:cNvCxnSpPr>
              <a:stCxn id="672" idx="6"/>
              <a:endCxn id="673" idx="2"/>
            </p:cNvCxnSpPr>
            <p:nvPr/>
          </p:nvCxnSpPr>
          <p:spPr>
            <a:xfrm flipH="1">
              <a:off x="1044341" y="647000"/>
              <a:ext cx="2005500" cy="887400"/>
            </a:xfrm>
            <a:prstGeom prst="curvedConnector3">
              <a:avLst>
                <a:gd name="adj1" fmla="val 49997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9">
              <a:extLst>
                <a:ext uri="{FF2B5EF4-FFF2-40B4-BE49-F238E27FC236}">
                  <a16:creationId xmlns:a16="http://schemas.microsoft.com/office/drawing/2014/main" id="{A740D459-2459-2CF1-4D8C-00DEAB9CF1E3}"/>
                </a:ext>
              </a:extLst>
            </p:cNvPr>
            <p:cNvCxnSpPr>
              <a:stCxn id="674" idx="6"/>
              <a:endCxn id="672" idx="2"/>
            </p:cNvCxnSpPr>
            <p:nvPr/>
          </p:nvCxnSpPr>
          <p:spPr>
            <a:xfrm rot="10800000">
              <a:off x="3183665" y="646851"/>
              <a:ext cx="1824900" cy="1111200"/>
            </a:xfrm>
            <a:prstGeom prst="curvedConnector3">
              <a:avLst>
                <a:gd name="adj1" fmla="val 50001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grpSp>
          <p:nvGrpSpPr>
            <p:cNvPr id="792" name="Google Shape;792;p29">
              <a:extLst>
                <a:ext uri="{FF2B5EF4-FFF2-40B4-BE49-F238E27FC236}">
                  <a16:creationId xmlns:a16="http://schemas.microsoft.com/office/drawing/2014/main" id="{F08A6B3E-D6AC-3092-1183-AC8CC0924185}"/>
                </a:ext>
              </a:extLst>
            </p:cNvPr>
            <p:cNvGrpSpPr/>
            <p:nvPr/>
          </p:nvGrpSpPr>
          <p:grpSpPr>
            <a:xfrm>
              <a:off x="4566782" y="1906210"/>
              <a:ext cx="912506" cy="603825"/>
              <a:chOff x="20746703" y="-10731341"/>
              <a:chExt cx="7196421" cy="4762023"/>
            </a:xfrm>
          </p:grpSpPr>
          <p:sp>
            <p:nvSpPr>
              <p:cNvPr id="793" name="Google Shape;793;p29">
                <a:extLst>
                  <a:ext uri="{FF2B5EF4-FFF2-40B4-BE49-F238E27FC236}">
                    <a16:creationId xmlns:a16="http://schemas.microsoft.com/office/drawing/2014/main" id="{60534CD0-21C3-D45D-18DD-F401702EE215}"/>
                  </a:ext>
                </a:extLst>
              </p:cNvPr>
              <p:cNvSpPr/>
              <p:nvPr/>
            </p:nvSpPr>
            <p:spPr>
              <a:xfrm>
                <a:off x="20746703" y="-8868727"/>
                <a:ext cx="7129786" cy="2899409"/>
              </a:xfrm>
              <a:custGeom>
                <a:avLst/>
                <a:gdLst/>
                <a:ahLst/>
                <a:cxnLst/>
                <a:rect l="l" t="t" r="r" b="b"/>
                <a:pathLst>
                  <a:path w="7129786" h="2899409" extrusionOk="0">
                    <a:moveTo>
                      <a:pt x="7129787" y="1449705"/>
                    </a:moveTo>
                    <a:cubicBezTo>
                      <a:pt x="7129787" y="2250355"/>
                      <a:pt x="5533730" y="2899410"/>
                      <a:pt x="3564892" y="2899410"/>
                    </a:cubicBezTo>
                    <a:cubicBezTo>
                      <a:pt x="1596055" y="2899410"/>
                      <a:pt x="-1" y="2250355"/>
                      <a:pt x="-1" y="1449705"/>
                    </a:cubicBezTo>
                    <a:cubicBezTo>
                      <a:pt x="-1" y="649055"/>
                      <a:pt x="1596057" y="0"/>
                      <a:pt x="3564892" y="0"/>
                    </a:cubicBezTo>
                    <a:cubicBezTo>
                      <a:pt x="5533730" y="0"/>
                      <a:pt x="7129787" y="649055"/>
                      <a:pt x="7129787" y="1449705"/>
                    </a:cubicBezTo>
                    <a:close/>
                  </a:path>
                </a:pathLst>
              </a:custGeom>
              <a:solidFill>
                <a:srgbClr val="A2BA32">
                  <a:alpha val="594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94" name="Google Shape;794;p29">
                <a:extLst>
                  <a:ext uri="{FF2B5EF4-FFF2-40B4-BE49-F238E27FC236}">
                    <a16:creationId xmlns:a16="http://schemas.microsoft.com/office/drawing/2014/main" id="{B79290F4-9AAF-6E83-DFFB-81BB5F30ADC9}"/>
                  </a:ext>
                </a:extLst>
              </p:cNvPr>
              <p:cNvGrpSpPr/>
              <p:nvPr/>
            </p:nvGrpSpPr>
            <p:grpSpPr>
              <a:xfrm>
                <a:off x="21970667" y="-10665380"/>
                <a:ext cx="1901127" cy="2671048"/>
                <a:chOff x="21970667" y="-10665380"/>
                <a:chExt cx="1901127" cy="2671048"/>
              </a:xfrm>
            </p:grpSpPr>
            <p:sp>
              <p:nvSpPr>
                <p:cNvPr id="795" name="Google Shape;795;p29">
                  <a:extLst>
                    <a:ext uri="{FF2B5EF4-FFF2-40B4-BE49-F238E27FC236}">
                      <a16:creationId xmlns:a16="http://schemas.microsoft.com/office/drawing/2014/main" id="{19641A3D-7AF2-5312-31AD-AAE73C510194}"/>
                    </a:ext>
                  </a:extLst>
                </p:cNvPr>
                <p:cNvSpPr/>
                <p:nvPr/>
              </p:nvSpPr>
              <p:spPr>
                <a:xfrm>
                  <a:off x="21970667" y="-10665380"/>
                  <a:ext cx="1901127" cy="267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127" h="2670095" extrusionOk="0">
                      <a:moveTo>
                        <a:pt x="1436860" y="1836658"/>
                      </a:moveTo>
                      <a:lnTo>
                        <a:pt x="1403552" y="1779508"/>
                      </a:lnTo>
                      <a:lnTo>
                        <a:pt x="1697612" y="1779508"/>
                      </a:lnTo>
                      <a:cubicBezTo>
                        <a:pt x="1719500" y="1779508"/>
                        <a:pt x="1732822" y="1755695"/>
                        <a:pt x="1722356" y="1737597"/>
                      </a:cubicBezTo>
                      <a:lnTo>
                        <a:pt x="1348355" y="1097518"/>
                      </a:lnTo>
                      <a:lnTo>
                        <a:pt x="1313145" y="1037510"/>
                      </a:lnTo>
                      <a:lnTo>
                        <a:pt x="1532025" y="1037510"/>
                      </a:lnTo>
                      <a:cubicBezTo>
                        <a:pt x="1549153" y="1037510"/>
                        <a:pt x="1559622" y="1019413"/>
                        <a:pt x="1551058" y="1005126"/>
                      </a:cubicBezTo>
                      <a:lnTo>
                        <a:pt x="1259851" y="507920"/>
                      </a:lnTo>
                      <a:lnTo>
                        <a:pt x="968644" y="10716"/>
                      </a:lnTo>
                      <a:cubicBezTo>
                        <a:pt x="960080" y="-3572"/>
                        <a:pt x="939144" y="-3572"/>
                        <a:pt x="930578" y="10716"/>
                      </a:cubicBezTo>
                      <a:lnTo>
                        <a:pt x="639374" y="507920"/>
                      </a:lnTo>
                      <a:lnTo>
                        <a:pt x="348167" y="1005126"/>
                      </a:lnTo>
                      <a:cubicBezTo>
                        <a:pt x="339603" y="1019413"/>
                        <a:pt x="350070" y="1037510"/>
                        <a:pt x="367200" y="1037510"/>
                      </a:cubicBezTo>
                      <a:lnTo>
                        <a:pt x="586080" y="1037510"/>
                      </a:lnTo>
                      <a:lnTo>
                        <a:pt x="550869" y="1097518"/>
                      </a:lnTo>
                      <a:lnTo>
                        <a:pt x="176869" y="1737597"/>
                      </a:lnTo>
                      <a:cubicBezTo>
                        <a:pt x="165450" y="1756647"/>
                        <a:pt x="179725" y="1779508"/>
                        <a:pt x="201613" y="1779508"/>
                      </a:cubicBezTo>
                      <a:lnTo>
                        <a:pt x="495673" y="1779508"/>
                      </a:lnTo>
                      <a:lnTo>
                        <a:pt x="462365" y="1836658"/>
                      </a:lnTo>
                      <a:lnTo>
                        <a:pt x="4620" y="2618661"/>
                      </a:lnTo>
                      <a:cubicBezTo>
                        <a:pt x="-8703" y="2641520"/>
                        <a:pt x="8427" y="2670095"/>
                        <a:pt x="35074" y="2670095"/>
                      </a:cubicBezTo>
                      <a:lnTo>
                        <a:pt x="950564" y="2670095"/>
                      </a:lnTo>
                      <a:lnTo>
                        <a:pt x="1866054" y="2670095"/>
                      </a:lnTo>
                      <a:cubicBezTo>
                        <a:pt x="1892701" y="2670095"/>
                        <a:pt x="1909831" y="2641520"/>
                        <a:pt x="1896506" y="2618661"/>
                      </a:cubicBezTo>
                      <a:lnTo>
                        <a:pt x="1436860" y="1836658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Google Shape;796;p29">
                  <a:extLst>
                    <a:ext uri="{FF2B5EF4-FFF2-40B4-BE49-F238E27FC236}">
                      <a16:creationId xmlns:a16="http://schemas.microsoft.com/office/drawing/2014/main" id="{5F078EAD-165F-D1F0-482F-2BB4CFE5623D}"/>
                    </a:ext>
                  </a:extLst>
                </p:cNvPr>
                <p:cNvSpPr/>
                <p:nvPr/>
              </p:nvSpPr>
              <p:spPr>
                <a:xfrm>
                  <a:off x="22247459" y="-9986962"/>
                  <a:ext cx="1622557" cy="1992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57" h="1992630" extrusionOk="0">
                      <a:moveTo>
                        <a:pt x="1617811" y="1940243"/>
                      </a:moveTo>
                      <a:lnTo>
                        <a:pt x="1160067" y="1158240"/>
                      </a:lnTo>
                      <a:lnTo>
                        <a:pt x="1126759" y="1101090"/>
                      </a:lnTo>
                      <a:lnTo>
                        <a:pt x="1420819" y="1101090"/>
                      </a:lnTo>
                      <a:cubicBezTo>
                        <a:pt x="1442707" y="1101090"/>
                        <a:pt x="1456030" y="1077277"/>
                        <a:pt x="1445563" y="1059180"/>
                      </a:cubicBezTo>
                      <a:lnTo>
                        <a:pt x="1071563" y="419100"/>
                      </a:lnTo>
                      <a:lnTo>
                        <a:pt x="1036352" y="359092"/>
                      </a:lnTo>
                      <a:lnTo>
                        <a:pt x="1255232" y="359092"/>
                      </a:lnTo>
                      <a:cubicBezTo>
                        <a:pt x="1272360" y="359092"/>
                        <a:pt x="1282829" y="340995"/>
                        <a:pt x="1274265" y="326708"/>
                      </a:cubicBezTo>
                      <a:lnTo>
                        <a:pt x="1082982" y="0"/>
                      </a:lnTo>
                      <a:cubicBezTo>
                        <a:pt x="1048722" y="63817"/>
                        <a:pt x="1014463" y="128588"/>
                        <a:pt x="980203" y="192405"/>
                      </a:cubicBezTo>
                      <a:cubicBezTo>
                        <a:pt x="861246" y="415290"/>
                        <a:pt x="741339" y="638175"/>
                        <a:pt x="620478" y="861060"/>
                      </a:cubicBezTo>
                      <a:cubicBezTo>
                        <a:pt x="499618" y="1083946"/>
                        <a:pt x="377806" y="1306830"/>
                        <a:pt x="255044" y="1529715"/>
                      </a:cubicBezTo>
                      <a:cubicBezTo>
                        <a:pt x="170347" y="1684020"/>
                        <a:pt x="84699" y="1838325"/>
                        <a:pt x="0" y="1992630"/>
                      </a:cubicBezTo>
                      <a:lnTo>
                        <a:pt x="1587358" y="1992630"/>
                      </a:lnTo>
                      <a:cubicBezTo>
                        <a:pt x="1614955" y="1991677"/>
                        <a:pt x="1631135" y="1963102"/>
                        <a:pt x="1617811" y="1940243"/>
                      </a:cubicBezTo>
                      <a:close/>
                    </a:path>
                  </a:pathLst>
                </a:custGeom>
                <a:solidFill>
                  <a:srgbClr val="73645B">
                    <a:alpha val="158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7" name="Google Shape;797;p29">
                <a:extLst>
                  <a:ext uri="{FF2B5EF4-FFF2-40B4-BE49-F238E27FC236}">
                    <a16:creationId xmlns:a16="http://schemas.microsoft.com/office/drawing/2014/main" id="{1F76D0BA-C23E-0A9A-CE0A-E083209F7CB5}"/>
                  </a:ext>
                </a:extLst>
              </p:cNvPr>
              <p:cNvGrpSpPr/>
              <p:nvPr/>
            </p:nvGrpSpPr>
            <p:grpSpPr>
              <a:xfrm>
                <a:off x="20748744" y="-10384869"/>
                <a:ext cx="1901126" cy="3006804"/>
                <a:chOff x="20748744" y="-10384869"/>
                <a:chExt cx="1901126" cy="3006804"/>
              </a:xfrm>
            </p:grpSpPr>
            <p:sp>
              <p:nvSpPr>
                <p:cNvPr id="798" name="Google Shape;798;p29">
                  <a:extLst>
                    <a:ext uri="{FF2B5EF4-FFF2-40B4-BE49-F238E27FC236}">
                      <a16:creationId xmlns:a16="http://schemas.microsoft.com/office/drawing/2014/main" id="{90AB205D-FC99-6431-52E6-53F7A6249656}"/>
                    </a:ext>
                  </a:extLst>
                </p:cNvPr>
                <p:cNvSpPr/>
                <p:nvPr/>
              </p:nvSpPr>
              <p:spPr>
                <a:xfrm>
                  <a:off x="20748744" y="-10384869"/>
                  <a:ext cx="1901126" cy="300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126" h="3005851" extrusionOk="0">
                      <a:moveTo>
                        <a:pt x="1436858" y="2068592"/>
                      </a:moveTo>
                      <a:lnTo>
                        <a:pt x="1403550" y="2004774"/>
                      </a:lnTo>
                      <a:lnTo>
                        <a:pt x="1697612" y="2004774"/>
                      </a:lnTo>
                      <a:cubicBezTo>
                        <a:pt x="1719499" y="2004774"/>
                        <a:pt x="1732823" y="1978104"/>
                        <a:pt x="1722354" y="1957149"/>
                      </a:cubicBezTo>
                      <a:lnTo>
                        <a:pt x="1348354" y="1237059"/>
                      </a:lnTo>
                      <a:lnTo>
                        <a:pt x="1313143" y="1169432"/>
                      </a:lnTo>
                      <a:lnTo>
                        <a:pt x="1532023" y="1169432"/>
                      </a:lnTo>
                      <a:cubicBezTo>
                        <a:pt x="1549154" y="1169432"/>
                        <a:pt x="1559623" y="1148477"/>
                        <a:pt x="1551056" y="1132284"/>
                      </a:cubicBezTo>
                      <a:lnTo>
                        <a:pt x="1259851" y="572215"/>
                      </a:lnTo>
                      <a:lnTo>
                        <a:pt x="968645" y="12144"/>
                      </a:lnTo>
                      <a:cubicBezTo>
                        <a:pt x="960080" y="-4048"/>
                        <a:pt x="939144" y="-4048"/>
                        <a:pt x="930579" y="12144"/>
                      </a:cubicBezTo>
                      <a:lnTo>
                        <a:pt x="639373" y="572215"/>
                      </a:lnTo>
                      <a:lnTo>
                        <a:pt x="348167" y="1132284"/>
                      </a:lnTo>
                      <a:cubicBezTo>
                        <a:pt x="339602" y="1148477"/>
                        <a:pt x="350070" y="1169432"/>
                        <a:pt x="367200" y="1169432"/>
                      </a:cubicBezTo>
                      <a:lnTo>
                        <a:pt x="586081" y="1169432"/>
                      </a:lnTo>
                      <a:lnTo>
                        <a:pt x="550869" y="1237059"/>
                      </a:lnTo>
                      <a:lnTo>
                        <a:pt x="176870" y="1957149"/>
                      </a:lnTo>
                      <a:cubicBezTo>
                        <a:pt x="165449" y="1978104"/>
                        <a:pt x="179724" y="2004774"/>
                        <a:pt x="201613" y="2004774"/>
                      </a:cubicBezTo>
                      <a:lnTo>
                        <a:pt x="495674" y="2004774"/>
                      </a:lnTo>
                      <a:lnTo>
                        <a:pt x="462366" y="2068592"/>
                      </a:lnTo>
                      <a:lnTo>
                        <a:pt x="4620" y="2947749"/>
                      </a:lnTo>
                      <a:cubicBezTo>
                        <a:pt x="-8703" y="2973467"/>
                        <a:pt x="8426" y="3005852"/>
                        <a:pt x="35073" y="3005852"/>
                      </a:cubicBezTo>
                      <a:lnTo>
                        <a:pt x="950563" y="3005852"/>
                      </a:lnTo>
                      <a:lnTo>
                        <a:pt x="1866055" y="3005852"/>
                      </a:lnTo>
                      <a:cubicBezTo>
                        <a:pt x="1892701" y="3005852"/>
                        <a:pt x="1909829" y="2973467"/>
                        <a:pt x="1896507" y="2947749"/>
                      </a:cubicBezTo>
                      <a:lnTo>
                        <a:pt x="1436858" y="20685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29">
                  <a:extLst>
                    <a:ext uri="{FF2B5EF4-FFF2-40B4-BE49-F238E27FC236}">
                      <a16:creationId xmlns:a16="http://schemas.microsoft.com/office/drawing/2014/main" id="{BF34DD4B-CB24-9DA5-6451-B36148DA8BD8}"/>
                    </a:ext>
                  </a:extLst>
                </p:cNvPr>
                <p:cNvSpPr/>
                <p:nvPr/>
              </p:nvSpPr>
              <p:spPr>
                <a:xfrm>
                  <a:off x="21025537" y="-9619297"/>
                  <a:ext cx="1622556" cy="2241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56" h="2241232" extrusionOk="0">
                      <a:moveTo>
                        <a:pt x="1617811" y="2183130"/>
                      </a:moveTo>
                      <a:lnTo>
                        <a:pt x="1160065" y="1303973"/>
                      </a:lnTo>
                      <a:lnTo>
                        <a:pt x="1126757" y="1240155"/>
                      </a:lnTo>
                      <a:lnTo>
                        <a:pt x="1420819" y="1240155"/>
                      </a:lnTo>
                      <a:cubicBezTo>
                        <a:pt x="1442705" y="1240155"/>
                        <a:pt x="1456030" y="1213485"/>
                        <a:pt x="1445561" y="1192530"/>
                      </a:cubicBezTo>
                      <a:lnTo>
                        <a:pt x="1071560" y="472440"/>
                      </a:lnTo>
                      <a:lnTo>
                        <a:pt x="1036350" y="404813"/>
                      </a:lnTo>
                      <a:lnTo>
                        <a:pt x="1255230" y="404813"/>
                      </a:lnTo>
                      <a:cubicBezTo>
                        <a:pt x="1272360" y="404813"/>
                        <a:pt x="1282829" y="383858"/>
                        <a:pt x="1274263" y="367665"/>
                      </a:cubicBezTo>
                      <a:lnTo>
                        <a:pt x="1082982" y="0"/>
                      </a:lnTo>
                      <a:cubicBezTo>
                        <a:pt x="1048722" y="72390"/>
                        <a:pt x="1014461" y="144781"/>
                        <a:pt x="980203" y="217170"/>
                      </a:cubicBezTo>
                      <a:cubicBezTo>
                        <a:pt x="861246" y="468631"/>
                        <a:pt x="741337" y="719138"/>
                        <a:pt x="620478" y="968693"/>
                      </a:cubicBezTo>
                      <a:cubicBezTo>
                        <a:pt x="499618" y="1220153"/>
                        <a:pt x="377806" y="1470660"/>
                        <a:pt x="255042" y="1720215"/>
                      </a:cubicBezTo>
                      <a:cubicBezTo>
                        <a:pt x="170345" y="1893571"/>
                        <a:pt x="84696" y="2066925"/>
                        <a:pt x="0" y="2241233"/>
                      </a:cubicBezTo>
                      <a:lnTo>
                        <a:pt x="1587358" y="2241233"/>
                      </a:lnTo>
                      <a:cubicBezTo>
                        <a:pt x="1614955" y="2241233"/>
                        <a:pt x="1631133" y="2208848"/>
                        <a:pt x="1617811" y="2183130"/>
                      </a:cubicBezTo>
                      <a:close/>
                    </a:path>
                  </a:pathLst>
                </a:custGeom>
                <a:solidFill>
                  <a:srgbClr val="73645B">
                    <a:alpha val="158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0" name="Google Shape;800;p29">
                <a:extLst>
                  <a:ext uri="{FF2B5EF4-FFF2-40B4-BE49-F238E27FC236}">
                    <a16:creationId xmlns:a16="http://schemas.microsoft.com/office/drawing/2014/main" id="{9C23D89A-2327-A922-E74D-F05956D62FE0}"/>
                  </a:ext>
                </a:extLst>
              </p:cNvPr>
              <p:cNvGrpSpPr/>
              <p:nvPr/>
            </p:nvGrpSpPr>
            <p:grpSpPr>
              <a:xfrm>
                <a:off x="24599133" y="-10571082"/>
                <a:ext cx="1901127" cy="2671047"/>
                <a:chOff x="24599133" y="-10571082"/>
                <a:chExt cx="1901127" cy="2671047"/>
              </a:xfrm>
            </p:grpSpPr>
            <p:sp>
              <p:nvSpPr>
                <p:cNvPr id="801" name="Google Shape;801;p29">
                  <a:extLst>
                    <a:ext uri="{FF2B5EF4-FFF2-40B4-BE49-F238E27FC236}">
                      <a16:creationId xmlns:a16="http://schemas.microsoft.com/office/drawing/2014/main" id="{31417B20-E490-34C0-2E08-DD4ADA57C838}"/>
                    </a:ext>
                  </a:extLst>
                </p:cNvPr>
                <p:cNvSpPr/>
                <p:nvPr/>
              </p:nvSpPr>
              <p:spPr>
                <a:xfrm>
                  <a:off x="24599133" y="-10571082"/>
                  <a:ext cx="1901127" cy="267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127" h="2670095" extrusionOk="0">
                      <a:moveTo>
                        <a:pt x="1436859" y="1836658"/>
                      </a:moveTo>
                      <a:lnTo>
                        <a:pt x="1403551" y="1779508"/>
                      </a:lnTo>
                      <a:lnTo>
                        <a:pt x="1697611" y="1779508"/>
                      </a:lnTo>
                      <a:cubicBezTo>
                        <a:pt x="1719500" y="1779508"/>
                        <a:pt x="1732822" y="1755695"/>
                        <a:pt x="1722355" y="1737597"/>
                      </a:cubicBezTo>
                      <a:lnTo>
                        <a:pt x="1348355" y="1097518"/>
                      </a:lnTo>
                      <a:lnTo>
                        <a:pt x="1313144" y="1037510"/>
                      </a:lnTo>
                      <a:lnTo>
                        <a:pt x="1532024" y="1037510"/>
                      </a:lnTo>
                      <a:cubicBezTo>
                        <a:pt x="1549155" y="1037510"/>
                        <a:pt x="1559621" y="1019412"/>
                        <a:pt x="1551057" y="1005125"/>
                      </a:cubicBezTo>
                      <a:lnTo>
                        <a:pt x="1259851" y="507920"/>
                      </a:lnTo>
                      <a:lnTo>
                        <a:pt x="968646" y="10716"/>
                      </a:lnTo>
                      <a:cubicBezTo>
                        <a:pt x="960080" y="-3572"/>
                        <a:pt x="939144" y="-3572"/>
                        <a:pt x="930580" y="10716"/>
                      </a:cubicBezTo>
                      <a:lnTo>
                        <a:pt x="639373" y="507920"/>
                      </a:lnTo>
                      <a:lnTo>
                        <a:pt x="348166" y="1005125"/>
                      </a:lnTo>
                      <a:cubicBezTo>
                        <a:pt x="339602" y="1019412"/>
                        <a:pt x="350071" y="1037510"/>
                        <a:pt x="367199" y="1037510"/>
                      </a:cubicBezTo>
                      <a:lnTo>
                        <a:pt x="586080" y="1037510"/>
                      </a:lnTo>
                      <a:lnTo>
                        <a:pt x="550869" y="1097518"/>
                      </a:lnTo>
                      <a:lnTo>
                        <a:pt x="176869" y="1737597"/>
                      </a:lnTo>
                      <a:cubicBezTo>
                        <a:pt x="165449" y="1756647"/>
                        <a:pt x="179724" y="1779508"/>
                        <a:pt x="201613" y="1779508"/>
                      </a:cubicBezTo>
                      <a:lnTo>
                        <a:pt x="495673" y="1779508"/>
                      </a:lnTo>
                      <a:lnTo>
                        <a:pt x="462365" y="1836658"/>
                      </a:lnTo>
                      <a:lnTo>
                        <a:pt x="4621" y="2618660"/>
                      </a:lnTo>
                      <a:cubicBezTo>
                        <a:pt x="-8704" y="2641520"/>
                        <a:pt x="8426" y="2670095"/>
                        <a:pt x="35073" y="2670095"/>
                      </a:cubicBezTo>
                      <a:lnTo>
                        <a:pt x="950563" y="2670095"/>
                      </a:lnTo>
                      <a:lnTo>
                        <a:pt x="1866053" y="2670095"/>
                      </a:lnTo>
                      <a:cubicBezTo>
                        <a:pt x="1892700" y="2670095"/>
                        <a:pt x="1909830" y="2641520"/>
                        <a:pt x="1896508" y="2618660"/>
                      </a:cubicBezTo>
                      <a:lnTo>
                        <a:pt x="1436859" y="1836658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29">
                  <a:extLst>
                    <a:ext uri="{FF2B5EF4-FFF2-40B4-BE49-F238E27FC236}">
                      <a16:creationId xmlns:a16="http://schemas.microsoft.com/office/drawing/2014/main" id="{C32F2CCE-6AF5-EBC4-391C-4BE27EE79F08}"/>
                    </a:ext>
                  </a:extLst>
                </p:cNvPr>
                <p:cNvSpPr/>
                <p:nvPr/>
              </p:nvSpPr>
              <p:spPr>
                <a:xfrm>
                  <a:off x="24875925" y="-9892664"/>
                  <a:ext cx="1622431" cy="199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31" h="1992629" extrusionOk="0">
                      <a:moveTo>
                        <a:pt x="1617811" y="1940242"/>
                      </a:moveTo>
                      <a:lnTo>
                        <a:pt x="1160067" y="1158240"/>
                      </a:lnTo>
                      <a:lnTo>
                        <a:pt x="1126759" y="1101090"/>
                      </a:lnTo>
                      <a:lnTo>
                        <a:pt x="1420819" y="1101090"/>
                      </a:lnTo>
                      <a:cubicBezTo>
                        <a:pt x="1442707" y="1101090"/>
                        <a:pt x="1456030" y="1077277"/>
                        <a:pt x="1445563" y="1059180"/>
                      </a:cubicBezTo>
                      <a:lnTo>
                        <a:pt x="1071563" y="419100"/>
                      </a:lnTo>
                      <a:lnTo>
                        <a:pt x="1036352" y="359092"/>
                      </a:lnTo>
                      <a:lnTo>
                        <a:pt x="1255232" y="359092"/>
                      </a:lnTo>
                      <a:cubicBezTo>
                        <a:pt x="1272362" y="359092"/>
                        <a:pt x="1282829" y="340994"/>
                        <a:pt x="1274265" y="326707"/>
                      </a:cubicBezTo>
                      <a:lnTo>
                        <a:pt x="1082982" y="0"/>
                      </a:lnTo>
                      <a:cubicBezTo>
                        <a:pt x="1048724" y="63817"/>
                        <a:pt x="1014463" y="128588"/>
                        <a:pt x="980203" y="192405"/>
                      </a:cubicBezTo>
                      <a:cubicBezTo>
                        <a:pt x="861246" y="415290"/>
                        <a:pt x="741339" y="638175"/>
                        <a:pt x="620480" y="861060"/>
                      </a:cubicBezTo>
                      <a:cubicBezTo>
                        <a:pt x="499618" y="1083944"/>
                        <a:pt x="377808" y="1306830"/>
                        <a:pt x="255044" y="1529715"/>
                      </a:cubicBezTo>
                      <a:cubicBezTo>
                        <a:pt x="170347" y="1684020"/>
                        <a:pt x="84699" y="1838325"/>
                        <a:pt x="0" y="1992630"/>
                      </a:cubicBezTo>
                      <a:lnTo>
                        <a:pt x="1587358" y="1992630"/>
                      </a:lnTo>
                      <a:cubicBezTo>
                        <a:pt x="1614005" y="1991677"/>
                        <a:pt x="1631135" y="1963102"/>
                        <a:pt x="1617811" y="1940242"/>
                      </a:cubicBezTo>
                      <a:close/>
                    </a:path>
                  </a:pathLst>
                </a:custGeom>
                <a:solidFill>
                  <a:srgbClr val="73645B">
                    <a:alpha val="158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3" name="Google Shape;803;p29">
                <a:extLst>
                  <a:ext uri="{FF2B5EF4-FFF2-40B4-BE49-F238E27FC236}">
                    <a16:creationId xmlns:a16="http://schemas.microsoft.com/office/drawing/2014/main" id="{147B142E-FF5B-2EDF-3D3A-B81E8A010316}"/>
                  </a:ext>
                </a:extLst>
              </p:cNvPr>
              <p:cNvGrpSpPr/>
              <p:nvPr/>
            </p:nvGrpSpPr>
            <p:grpSpPr>
              <a:xfrm>
                <a:off x="25674344" y="-10542746"/>
                <a:ext cx="2268780" cy="3188494"/>
                <a:chOff x="25674344" y="-10542746"/>
                <a:chExt cx="2268780" cy="3188494"/>
              </a:xfrm>
            </p:grpSpPr>
            <p:sp>
              <p:nvSpPr>
                <p:cNvPr id="804" name="Google Shape;804;p29">
                  <a:extLst>
                    <a:ext uri="{FF2B5EF4-FFF2-40B4-BE49-F238E27FC236}">
                      <a16:creationId xmlns:a16="http://schemas.microsoft.com/office/drawing/2014/main" id="{88EBD4B7-1583-C657-D8B6-BAC96D9CF36F}"/>
                    </a:ext>
                  </a:extLst>
                </p:cNvPr>
                <p:cNvSpPr/>
                <p:nvPr/>
              </p:nvSpPr>
              <p:spPr>
                <a:xfrm>
                  <a:off x="25674344" y="-10542746"/>
                  <a:ext cx="2268780" cy="3188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780" h="3188494" extrusionOk="0">
                      <a:moveTo>
                        <a:pt x="1716802" y="2193132"/>
                      </a:moveTo>
                      <a:lnTo>
                        <a:pt x="1676833" y="2125504"/>
                      </a:lnTo>
                      <a:lnTo>
                        <a:pt x="2027992" y="2125504"/>
                      </a:lnTo>
                      <a:cubicBezTo>
                        <a:pt x="2054639" y="2125504"/>
                        <a:pt x="2070816" y="2097882"/>
                        <a:pt x="2057494" y="2075022"/>
                      </a:cubicBezTo>
                      <a:lnTo>
                        <a:pt x="1610217" y="1311117"/>
                      </a:lnTo>
                      <a:lnTo>
                        <a:pt x="1568345" y="1239680"/>
                      </a:lnTo>
                      <a:lnTo>
                        <a:pt x="1829097" y="1239680"/>
                      </a:lnTo>
                      <a:cubicBezTo>
                        <a:pt x="1849083" y="1239680"/>
                        <a:pt x="1862405" y="1217772"/>
                        <a:pt x="1851936" y="1200626"/>
                      </a:cubicBezTo>
                      <a:lnTo>
                        <a:pt x="1504583" y="606267"/>
                      </a:lnTo>
                      <a:lnTo>
                        <a:pt x="1157229" y="12859"/>
                      </a:lnTo>
                      <a:cubicBezTo>
                        <a:pt x="1146762" y="-4286"/>
                        <a:pt x="1122019" y="-4286"/>
                        <a:pt x="1111552" y="12859"/>
                      </a:cubicBezTo>
                      <a:lnTo>
                        <a:pt x="764198" y="606267"/>
                      </a:lnTo>
                      <a:lnTo>
                        <a:pt x="416845" y="1200626"/>
                      </a:lnTo>
                      <a:cubicBezTo>
                        <a:pt x="406376" y="1217772"/>
                        <a:pt x="419698" y="1239680"/>
                        <a:pt x="439684" y="1239680"/>
                      </a:cubicBezTo>
                      <a:lnTo>
                        <a:pt x="700436" y="1239680"/>
                      </a:lnTo>
                      <a:lnTo>
                        <a:pt x="658564" y="1311117"/>
                      </a:lnTo>
                      <a:lnTo>
                        <a:pt x="211287" y="2075022"/>
                      </a:lnTo>
                      <a:cubicBezTo>
                        <a:pt x="197965" y="2096929"/>
                        <a:pt x="214142" y="2125504"/>
                        <a:pt x="240789" y="2125504"/>
                      </a:cubicBezTo>
                      <a:lnTo>
                        <a:pt x="591948" y="2125504"/>
                      </a:lnTo>
                      <a:lnTo>
                        <a:pt x="551979" y="2193132"/>
                      </a:lnTo>
                      <a:lnTo>
                        <a:pt x="5729" y="3126582"/>
                      </a:lnTo>
                      <a:cubicBezTo>
                        <a:pt x="-10449" y="3154204"/>
                        <a:pt x="9537" y="3188494"/>
                        <a:pt x="41892" y="3188494"/>
                      </a:cubicBezTo>
                      <a:lnTo>
                        <a:pt x="1134391" y="3188494"/>
                      </a:lnTo>
                      <a:lnTo>
                        <a:pt x="2226889" y="3188494"/>
                      </a:lnTo>
                      <a:cubicBezTo>
                        <a:pt x="2259244" y="3188494"/>
                        <a:pt x="2279230" y="3154204"/>
                        <a:pt x="2263052" y="3126582"/>
                      </a:cubicBezTo>
                      <a:lnTo>
                        <a:pt x="1716802" y="219313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29">
                  <a:extLst>
                    <a:ext uri="{FF2B5EF4-FFF2-40B4-BE49-F238E27FC236}">
                      <a16:creationId xmlns:a16="http://schemas.microsoft.com/office/drawing/2014/main" id="{D00E8CE5-8E18-297D-1E69-E7C61D59B538}"/>
                    </a:ext>
                  </a:extLst>
                </p:cNvPr>
                <p:cNvSpPr/>
                <p:nvPr/>
              </p:nvSpPr>
              <p:spPr>
                <a:xfrm>
                  <a:off x="26005540" y="-9733597"/>
                  <a:ext cx="1937571" cy="23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571" h="2378392" extrusionOk="0">
                      <a:moveTo>
                        <a:pt x="1931856" y="2316480"/>
                      </a:moveTo>
                      <a:lnTo>
                        <a:pt x="1385606" y="1383030"/>
                      </a:lnTo>
                      <a:lnTo>
                        <a:pt x="1345637" y="1315403"/>
                      </a:lnTo>
                      <a:lnTo>
                        <a:pt x="1696796" y="1315403"/>
                      </a:lnTo>
                      <a:cubicBezTo>
                        <a:pt x="1723443" y="1315403"/>
                        <a:pt x="1739620" y="1287780"/>
                        <a:pt x="1726298" y="1264921"/>
                      </a:cubicBezTo>
                      <a:lnTo>
                        <a:pt x="1279021" y="501015"/>
                      </a:lnTo>
                      <a:lnTo>
                        <a:pt x="1237149" y="429577"/>
                      </a:lnTo>
                      <a:lnTo>
                        <a:pt x="1497901" y="429577"/>
                      </a:lnTo>
                      <a:cubicBezTo>
                        <a:pt x="1517887" y="429577"/>
                        <a:pt x="1531209" y="407670"/>
                        <a:pt x="1520740" y="390525"/>
                      </a:cubicBezTo>
                      <a:lnTo>
                        <a:pt x="1292343" y="0"/>
                      </a:lnTo>
                      <a:cubicBezTo>
                        <a:pt x="1251424" y="77152"/>
                        <a:pt x="1211453" y="153352"/>
                        <a:pt x="1170534" y="230506"/>
                      </a:cubicBezTo>
                      <a:cubicBezTo>
                        <a:pt x="1028736" y="497206"/>
                        <a:pt x="885038" y="762952"/>
                        <a:pt x="740384" y="1027748"/>
                      </a:cubicBezTo>
                      <a:cubicBezTo>
                        <a:pt x="595734" y="1294448"/>
                        <a:pt x="450130" y="1560196"/>
                        <a:pt x="304529" y="1825943"/>
                      </a:cubicBezTo>
                      <a:cubicBezTo>
                        <a:pt x="203653" y="2009775"/>
                        <a:pt x="101826" y="2194560"/>
                        <a:pt x="0" y="2378393"/>
                      </a:cubicBezTo>
                      <a:lnTo>
                        <a:pt x="1894740" y="2378393"/>
                      </a:lnTo>
                      <a:cubicBezTo>
                        <a:pt x="1928048" y="2378393"/>
                        <a:pt x="1948034" y="2344103"/>
                        <a:pt x="1931856" y="2316480"/>
                      </a:cubicBezTo>
                      <a:close/>
                    </a:path>
                  </a:pathLst>
                </a:custGeom>
                <a:solidFill>
                  <a:srgbClr val="73645B">
                    <a:alpha val="158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6" name="Google Shape;806;p29">
                <a:extLst>
                  <a:ext uri="{FF2B5EF4-FFF2-40B4-BE49-F238E27FC236}">
                    <a16:creationId xmlns:a16="http://schemas.microsoft.com/office/drawing/2014/main" id="{29BB0162-336D-1F42-72A4-C5CDF21DD43F}"/>
                  </a:ext>
                </a:extLst>
              </p:cNvPr>
              <p:cNvGrpSpPr/>
              <p:nvPr/>
            </p:nvGrpSpPr>
            <p:grpSpPr>
              <a:xfrm>
                <a:off x="22859354" y="-10731341"/>
                <a:ext cx="2268779" cy="3188494"/>
                <a:chOff x="22859354" y="-10731341"/>
                <a:chExt cx="2268779" cy="3188494"/>
              </a:xfrm>
            </p:grpSpPr>
            <p:sp>
              <p:nvSpPr>
                <p:cNvPr id="807" name="Google Shape;807;p29">
                  <a:extLst>
                    <a:ext uri="{FF2B5EF4-FFF2-40B4-BE49-F238E27FC236}">
                      <a16:creationId xmlns:a16="http://schemas.microsoft.com/office/drawing/2014/main" id="{63F7765D-48A1-0CB8-AA1E-371FCB7F541F}"/>
                    </a:ext>
                  </a:extLst>
                </p:cNvPr>
                <p:cNvSpPr/>
                <p:nvPr/>
              </p:nvSpPr>
              <p:spPr>
                <a:xfrm>
                  <a:off x="22859354" y="-10731341"/>
                  <a:ext cx="2268779" cy="3188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779" h="3188493" extrusionOk="0">
                      <a:moveTo>
                        <a:pt x="1716801" y="2193131"/>
                      </a:moveTo>
                      <a:lnTo>
                        <a:pt x="1676832" y="2125504"/>
                      </a:lnTo>
                      <a:lnTo>
                        <a:pt x="2027993" y="2125504"/>
                      </a:lnTo>
                      <a:cubicBezTo>
                        <a:pt x="2054638" y="2125504"/>
                        <a:pt x="2070818" y="2097881"/>
                        <a:pt x="2057493" y="2075021"/>
                      </a:cubicBezTo>
                      <a:lnTo>
                        <a:pt x="1610216" y="1311116"/>
                      </a:lnTo>
                      <a:lnTo>
                        <a:pt x="1568344" y="1239679"/>
                      </a:lnTo>
                      <a:lnTo>
                        <a:pt x="1829096" y="1239679"/>
                      </a:lnTo>
                      <a:cubicBezTo>
                        <a:pt x="1849082" y="1239679"/>
                        <a:pt x="1862404" y="1217771"/>
                        <a:pt x="1851938" y="1200626"/>
                      </a:cubicBezTo>
                      <a:lnTo>
                        <a:pt x="1504584" y="606266"/>
                      </a:lnTo>
                      <a:lnTo>
                        <a:pt x="1157231" y="12858"/>
                      </a:lnTo>
                      <a:cubicBezTo>
                        <a:pt x="1146761" y="-4286"/>
                        <a:pt x="1122018" y="-4286"/>
                        <a:pt x="1111551" y="12858"/>
                      </a:cubicBezTo>
                      <a:lnTo>
                        <a:pt x="764197" y="606266"/>
                      </a:lnTo>
                      <a:lnTo>
                        <a:pt x="416844" y="1200626"/>
                      </a:lnTo>
                      <a:cubicBezTo>
                        <a:pt x="406375" y="1217771"/>
                        <a:pt x="419699" y="1239679"/>
                        <a:pt x="439683" y="1239679"/>
                      </a:cubicBezTo>
                      <a:lnTo>
                        <a:pt x="700437" y="1239679"/>
                      </a:lnTo>
                      <a:lnTo>
                        <a:pt x="658563" y="1311116"/>
                      </a:lnTo>
                      <a:lnTo>
                        <a:pt x="211286" y="2075021"/>
                      </a:lnTo>
                      <a:cubicBezTo>
                        <a:pt x="197964" y="2096929"/>
                        <a:pt x="214141" y="2125504"/>
                        <a:pt x="240788" y="2125504"/>
                      </a:cubicBezTo>
                      <a:lnTo>
                        <a:pt x="591947" y="2125504"/>
                      </a:lnTo>
                      <a:lnTo>
                        <a:pt x="551978" y="2193131"/>
                      </a:lnTo>
                      <a:lnTo>
                        <a:pt x="5730" y="3126581"/>
                      </a:lnTo>
                      <a:cubicBezTo>
                        <a:pt x="-10450" y="3154204"/>
                        <a:pt x="9536" y="3188494"/>
                        <a:pt x="41891" y="3188494"/>
                      </a:cubicBezTo>
                      <a:lnTo>
                        <a:pt x="1134390" y="3188494"/>
                      </a:lnTo>
                      <a:lnTo>
                        <a:pt x="2226888" y="3188494"/>
                      </a:lnTo>
                      <a:cubicBezTo>
                        <a:pt x="2259243" y="3188494"/>
                        <a:pt x="2279229" y="3154204"/>
                        <a:pt x="2263051" y="3126581"/>
                      </a:cubicBezTo>
                      <a:lnTo>
                        <a:pt x="1716801" y="219313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29">
                  <a:extLst>
                    <a:ext uri="{FF2B5EF4-FFF2-40B4-BE49-F238E27FC236}">
                      <a16:creationId xmlns:a16="http://schemas.microsoft.com/office/drawing/2014/main" id="{825F6B47-ED28-907F-B8F3-C38E735A92AD}"/>
                    </a:ext>
                  </a:extLst>
                </p:cNvPr>
                <p:cNvSpPr/>
                <p:nvPr/>
              </p:nvSpPr>
              <p:spPr>
                <a:xfrm>
                  <a:off x="23189596" y="-9921239"/>
                  <a:ext cx="1937571" cy="23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571" h="2378392" extrusionOk="0">
                      <a:moveTo>
                        <a:pt x="1931856" y="2316480"/>
                      </a:moveTo>
                      <a:lnTo>
                        <a:pt x="1385608" y="1383030"/>
                      </a:lnTo>
                      <a:lnTo>
                        <a:pt x="1345639" y="1315402"/>
                      </a:lnTo>
                      <a:lnTo>
                        <a:pt x="1696798" y="1315402"/>
                      </a:lnTo>
                      <a:cubicBezTo>
                        <a:pt x="1723445" y="1315402"/>
                        <a:pt x="1739623" y="1287780"/>
                        <a:pt x="1726301" y="1264920"/>
                      </a:cubicBezTo>
                      <a:lnTo>
                        <a:pt x="1279024" y="501015"/>
                      </a:lnTo>
                      <a:lnTo>
                        <a:pt x="1237149" y="429577"/>
                      </a:lnTo>
                      <a:lnTo>
                        <a:pt x="1497904" y="429577"/>
                      </a:lnTo>
                      <a:cubicBezTo>
                        <a:pt x="1517887" y="429577"/>
                        <a:pt x="1531212" y="407669"/>
                        <a:pt x="1520743" y="390525"/>
                      </a:cubicBezTo>
                      <a:lnTo>
                        <a:pt x="1292346" y="0"/>
                      </a:lnTo>
                      <a:cubicBezTo>
                        <a:pt x="1251424" y="77152"/>
                        <a:pt x="1211455" y="153352"/>
                        <a:pt x="1170534" y="230505"/>
                      </a:cubicBezTo>
                      <a:cubicBezTo>
                        <a:pt x="1028738" y="497205"/>
                        <a:pt x="885038" y="762952"/>
                        <a:pt x="740387" y="1027748"/>
                      </a:cubicBezTo>
                      <a:cubicBezTo>
                        <a:pt x="595736" y="1294447"/>
                        <a:pt x="450133" y="1560195"/>
                        <a:pt x="304529" y="1825942"/>
                      </a:cubicBezTo>
                      <a:cubicBezTo>
                        <a:pt x="203655" y="2009775"/>
                        <a:pt x="101826" y="2194560"/>
                        <a:pt x="0" y="2378392"/>
                      </a:cubicBezTo>
                      <a:lnTo>
                        <a:pt x="1894743" y="2378392"/>
                      </a:lnTo>
                      <a:cubicBezTo>
                        <a:pt x="1928051" y="2378392"/>
                        <a:pt x="1948034" y="2344102"/>
                        <a:pt x="1931856" y="2316480"/>
                      </a:cubicBezTo>
                      <a:close/>
                    </a:path>
                  </a:pathLst>
                </a:custGeom>
                <a:solidFill>
                  <a:srgbClr val="73645B">
                    <a:alpha val="158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09" name="Google Shape;809;p29">
                <a:extLst>
                  <a:ext uri="{FF2B5EF4-FFF2-40B4-BE49-F238E27FC236}">
                    <a16:creationId xmlns:a16="http://schemas.microsoft.com/office/drawing/2014/main" id="{8D1E2AD5-74CC-D816-2258-784F79281FE5}"/>
                  </a:ext>
                </a:extLst>
              </p:cNvPr>
              <p:cNvSpPr/>
              <p:nvPr/>
            </p:nvSpPr>
            <p:spPr>
              <a:xfrm>
                <a:off x="23925225" y="-6946664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8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8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988"/>
                      <a:pt x="4758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29">
                <a:extLst>
                  <a:ext uri="{FF2B5EF4-FFF2-40B4-BE49-F238E27FC236}">
                    <a16:creationId xmlns:a16="http://schemas.microsoft.com/office/drawing/2014/main" id="{98EADBD5-E759-A879-776E-9593456EEBB6}"/>
                  </a:ext>
                </a:extLst>
              </p:cNvPr>
              <p:cNvSpPr/>
              <p:nvPr/>
            </p:nvSpPr>
            <p:spPr>
              <a:xfrm>
                <a:off x="24431504" y="-7115257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8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8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11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29">
                <a:extLst>
                  <a:ext uri="{FF2B5EF4-FFF2-40B4-BE49-F238E27FC236}">
                    <a16:creationId xmlns:a16="http://schemas.microsoft.com/office/drawing/2014/main" id="{CE47A926-D509-50A7-7C91-E726E8147ED3}"/>
                  </a:ext>
                </a:extLst>
              </p:cNvPr>
              <p:cNvSpPr/>
              <p:nvPr/>
            </p:nvSpPr>
            <p:spPr>
              <a:xfrm>
                <a:off x="25520197" y="-7037152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8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8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29">
                <a:extLst>
                  <a:ext uri="{FF2B5EF4-FFF2-40B4-BE49-F238E27FC236}">
                    <a16:creationId xmlns:a16="http://schemas.microsoft.com/office/drawing/2014/main" id="{B1D905C9-EB53-1727-4CD6-21AF0C49453C}"/>
                  </a:ext>
                </a:extLst>
              </p:cNvPr>
              <p:cNvSpPr/>
              <p:nvPr/>
            </p:nvSpPr>
            <p:spPr>
              <a:xfrm>
                <a:off x="25895147" y="-6849509"/>
                <a:ext cx="128473" cy="444981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1" extrusionOk="0">
                    <a:moveTo>
                      <a:pt x="4758" y="61995"/>
                    </a:moveTo>
                    <a:cubicBezTo>
                      <a:pt x="2855" y="168674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899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4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11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29">
                <a:extLst>
                  <a:ext uri="{FF2B5EF4-FFF2-40B4-BE49-F238E27FC236}">
                    <a16:creationId xmlns:a16="http://schemas.microsoft.com/office/drawing/2014/main" id="{F75F8F11-ECE9-3A4E-52A9-B953F42EAED9}"/>
                  </a:ext>
                </a:extLst>
              </p:cNvPr>
              <p:cNvSpPr/>
              <p:nvPr/>
            </p:nvSpPr>
            <p:spPr>
              <a:xfrm>
                <a:off x="26740216" y="-713145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8"/>
                    </a:cubicBezTo>
                    <a:cubicBezTo>
                      <a:pt x="0" y="415373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8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29">
                <a:extLst>
                  <a:ext uri="{FF2B5EF4-FFF2-40B4-BE49-F238E27FC236}">
                    <a16:creationId xmlns:a16="http://schemas.microsoft.com/office/drawing/2014/main" id="{7B7480CF-62F1-3B48-A3EE-10D5ADB501ED}"/>
                  </a:ext>
                </a:extLst>
              </p:cNvPr>
              <p:cNvSpPr/>
              <p:nvPr/>
            </p:nvSpPr>
            <p:spPr>
              <a:xfrm>
                <a:off x="22047612" y="-7225747"/>
                <a:ext cx="128473" cy="444981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1" extrusionOk="0">
                    <a:moveTo>
                      <a:pt x="4758" y="61995"/>
                    </a:moveTo>
                    <a:cubicBezTo>
                      <a:pt x="2855" y="168674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899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4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8" y="1987"/>
                      <a:pt x="4758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29">
                <a:extLst>
                  <a:ext uri="{FF2B5EF4-FFF2-40B4-BE49-F238E27FC236}">
                    <a16:creationId xmlns:a16="http://schemas.microsoft.com/office/drawing/2014/main" id="{3DD7D9B7-F8F0-99EC-E930-C2276F8F7598}"/>
                  </a:ext>
                </a:extLst>
              </p:cNvPr>
              <p:cNvSpPr/>
              <p:nvPr/>
            </p:nvSpPr>
            <p:spPr>
              <a:xfrm>
                <a:off x="22333108" y="-7037152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8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8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11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29">
                <a:extLst>
                  <a:ext uri="{FF2B5EF4-FFF2-40B4-BE49-F238E27FC236}">
                    <a16:creationId xmlns:a16="http://schemas.microsoft.com/office/drawing/2014/main" id="{9DBE52EE-253A-21D5-F221-5E34D33DAF08}"/>
                  </a:ext>
                </a:extLst>
              </p:cNvPr>
              <p:cNvSpPr/>
              <p:nvPr/>
            </p:nvSpPr>
            <p:spPr>
              <a:xfrm>
                <a:off x="23587388" y="-7284802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8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8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988"/>
                      <a:pt x="4758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817" name="Google Shape;817;p29">
              <a:extLst>
                <a:ext uri="{FF2B5EF4-FFF2-40B4-BE49-F238E27FC236}">
                  <a16:creationId xmlns:a16="http://schemas.microsoft.com/office/drawing/2014/main" id="{0E5D135C-15C3-9BE4-6462-972887052CD0}"/>
                </a:ext>
              </a:extLst>
            </p:cNvPr>
            <p:cNvCxnSpPr>
              <a:stCxn id="674" idx="2"/>
            </p:cNvCxnSpPr>
            <p:nvPr/>
          </p:nvCxnSpPr>
          <p:spPr>
            <a:xfrm rot="10800000" flipH="1">
              <a:off x="5142365" y="-214149"/>
              <a:ext cx="2763300" cy="19722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29">
              <a:extLst>
                <a:ext uri="{FF2B5EF4-FFF2-40B4-BE49-F238E27FC236}">
                  <a16:creationId xmlns:a16="http://schemas.microsoft.com/office/drawing/2014/main" id="{414DED5D-EB88-6C2B-F24C-EEF6C2DAE10F}"/>
                </a:ext>
              </a:extLst>
            </p:cNvPr>
            <p:cNvCxnSpPr>
              <a:stCxn id="673" idx="6"/>
              <a:endCxn id="819" idx="0"/>
            </p:cNvCxnSpPr>
            <p:nvPr/>
          </p:nvCxnSpPr>
          <p:spPr>
            <a:xfrm flipH="1">
              <a:off x="-374836" y="1534471"/>
              <a:ext cx="1285500" cy="9705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  <p:sp>
        <p:nvSpPr>
          <p:cNvPr id="819" name="Google Shape;819;p29">
            <a:extLst>
              <a:ext uri="{FF2B5EF4-FFF2-40B4-BE49-F238E27FC236}">
                <a16:creationId xmlns:a16="http://schemas.microsoft.com/office/drawing/2014/main" id="{DD4D5E5D-CCCF-A2B6-551F-DA8B981A8CAF}"/>
              </a:ext>
            </a:extLst>
          </p:cNvPr>
          <p:cNvSpPr/>
          <p:nvPr/>
        </p:nvSpPr>
        <p:spPr>
          <a:xfrm flipH="1">
            <a:off x="-441886" y="2504846"/>
            <a:ext cx="133800" cy="133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00A8036-251C-3706-9327-320A41A7D022}"/>
              </a:ext>
            </a:extLst>
          </p:cNvPr>
          <p:cNvSpPr/>
          <p:nvPr/>
        </p:nvSpPr>
        <p:spPr>
          <a:xfrm>
            <a:off x="7456232" y="1209411"/>
            <a:ext cx="1097280" cy="1097280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</a:rPr>
              <a:t>II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03C91C-5652-5DA8-E254-E1BE5464B8AF}"/>
              </a:ext>
            </a:extLst>
          </p:cNvPr>
          <p:cNvSpPr txBox="1"/>
          <p:nvPr/>
        </p:nvSpPr>
        <p:spPr>
          <a:xfrm>
            <a:off x="2263594" y="2422018"/>
            <a:ext cx="6419912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3600" b="1">
                <a:solidFill>
                  <a:srgbClr val="312F2B"/>
                </a:solidFill>
              </a:rPr>
              <a:t>ĐẶC ĐIỂM ĐIỀU KIỆN </a:t>
            </a:r>
          </a:p>
          <a:p>
            <a:pPr algn="r">
              <a:lnSpc>
                <a:spcPct val="150000"/>
              </a:lnSpc>
            </a:pPr>
            <a:r>
              <a:rPr lang="en-US" sz="3600" b="1">
                <a:solidFill>
                  <a:srgbClr val="312F2B"/>
                </a:solidFill>
              </a:rPr>
              <a:t>TỰ NHIÊN VÀ </a:t>
            </a:r>
          </a:p>
          <a:p>
            <a:pPr algn="r">
              <a:lnSpc>
                <a:spcPct val="150000"/>
              </a:lnSpc>
            </a:pPr>
            <a:r>
              <a:rPr lang="en-US" sz="3600" b="1">
                <a:solidFill>
                  <a:srgbClr val="312F2B"/>
                </a:solidFill>
              </a:rPr>
              <a:t>TÀI NGUYÊN THIÊN NHIÊN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0938988-C026-39B0-2D65-334E0EC597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349" r="8349"/>
          <a:stretch/>
        </p:blipFill>
        <p:spPr>
          <a:xfrm>
            <a:off x="704952" y="2294400"/>
            <a:ext cx="2863438" cy="20044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076238157"/>
      </p:ext>
    </p:extLst>
  </p:cSld>
  <p:clrMapOvr>
    <a:masterClrMapping/>
  </p:clrMapOvr>
  <p:transition spd="med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8C0AD4-1ED5-2390-32B6-942E3DF72C20}"/>
              </a:ext>
            </a:extLst>
          </p:cNvPr>
          <p:cNvSpPr txBox="1"/>
          <p:nvPr/>
        </p:nvSpPr>
        <p:spPr>
          <a:xfrm>
            <a:off x="1264920" y="807637"/>
            <a:ext cx="608076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4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t>Còn nữa….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7B08A3-ACF2-9C05-FBCB-714D8C3B9FF3}"/>
              </a:ext>
            </a:extLst>
          </p:cNvPr>
          <p:cNvSpPr txBox="1"/>
          <p:nvPr/>
        </p:nvSpPr>
        <p:spPr>
          <a:xfrm>
            <a:off x="1524000" y="1846384"/>
            <a:ext cx="6621780" cy="16879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Có đủ bộ </a:t>
            </a: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word và powerpoint </a:t>
            </a:r>
            <a:r>
              <a:rPr kumimoji="0" lang="vi-VN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cả năm tất cả các bài môn: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Địa lí 9 Chân trời sáng tạo</a:t>
            </a:r>
          </a:p>
          <a:p>
            <a:pPr marL="0" marR="0" lvl="0" indent="0" algn="l" defTabSz="6858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LH </a:t>
            </a:r>
            <a:r>
              <a:rPr kumimoji="0" lang="en-US" sz="24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/>
                <a:sym typeface="Arial"/>
              </a:rPr>
              <a:t>Zalo 0969 325 896</a:t>
            </a:r>
            <a:endParaRPr kumimoji="0" lang="vi-VN" sz="2400" b="1" i="1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6B6DED-52D6-F8E0-F02C-E428D4486EC8}"/>
              </a:ext>
            </a:extLst>
          </p:cNvPr>
          <p:cNvSpPr txBox="1"/>
          <p:nvPr/>
        </p:nvSpPr>
        <p:spPr>
          <a:xfrm>
            <a:off x="1405890" y="3935753"/>
            <a:ext cx="6858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  <a:hlinkClick r:id="rId2"/>
              </a:rPr>
              <a:t>https://tailieugiaovien.edu.vn/subject_lesson/dia-9/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566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C8BE4A-693B-AE26-8B54-2C6F29835B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64" y="77508"/>
            <a:ext cx="8303472" cy="498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52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D772FD9-6A71-12BB-E981-90F4B483F173}"/>
              </a:ext>
            </a:extLst>
          </p:cNvPr>
          <p:cNvSpPr txBox="1"/>
          <p:nvPr/>
        </p:nvSpPr>
        <p:spPr>
          <a:xfrm>
            <a:off x="64558" y="559989"/>
            <a:ext cx="901488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" sz="3400" b="1" i="0" u="none" strike="noStrike" kern="1200" cap="none" spc="0" normalizeH="0" baseline="0" noProof="0">
                <a:ln>
                  <a:noFill/>
                </a:ln>
                <a:solidFill>
                  <a:srgbClr val="FFFBF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TRÒ CHƠI </a:t>
            </a:r>
            <a:r>
              <a:rPr kumimoji="0" lang="en-US" sz="3400" b="1" i="0" u="none" strike="noStrike" kern="1200" cap="none" spc="0" normalizeH="0" baseline="0" noProof="0">
                <a:ln>
                  <a:noFill/>
                </a:ln>
                <a:solidFill>
                  <a:srgbClr val="FFFBF7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NHÌN HÌNH ĐOÁN </a:t>
            </a:r>
            <a:r>
              <a:rPr lang="en-US" sz="3400" b="1" kern="1200">
                <a:solidFill>
                  <a:srgbClr val="FFFBF7">
                    <a:lumMod val="50000"/>
                  </a:srgb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ĐỊA DANH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FFFBF7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B46211-4754-3A75-EDB4-7BB0889B290A}"/>
              </a:ext>
            </a:extLst>
          </p:cNvPr>
          <p:cNvSpPr txBox="1"/>
          <p:nvPr/>
        </p:nvSpPr>
        <p:spPr>
          <a:xfrm>
            <a:off x="536307" y="1175542"/>
            <a:ext cx="4653313" cy="37286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>
                <a:tab pos="1356360" algn="l"/>
              </a:tabLst>
              <a:defRPr/>
            </a:pPr>
            <a:r>
              <a:rPr kumimoji="0" lang="en-US" sz="2000" b="1" i="1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  <a:sym typeface="Arial"/>
              </a:rPr>
              <a:t>Luật chơi: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5636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</a:t>
            </a: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uan sát hình ảnh về một số tỉnh/thành phố thuộc vùng Đông Nam Bộ, sau đó đoán tên tỉnh thông qua những hình ảnh đặc trưng của địa phương.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1356360" algn="l"/>
              </a:tabLst>
            </a:pPr>
            <a:r>
              <a:rPr lang="en-US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HS </a:t>
            </a:r>
            <a:r>
              <a:rPr lang="vi-VN" sz="200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 lời nhanh nhất và đoán đúng qua hình ảnh sẽ được điểm cộng.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3621B3-59F2-B485-6604-67F90F9EA51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00646" y="1709621"/>
            <a:ext cx="3430599" cy="26604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A3CD47-EB2F-A1B8-914B-14F44A351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0294" y="817469"/>
            <a:ext cx="3808155" cy="26657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0C2F44-05EE-0090-C7AD-9B59B1EFC70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14" b="414"/>
          <a:stretch/>
        </p:blipFill>
        <p:spPr>
          <a:xfrm>
            <a:off x="4572000" y="817469"/>
            <a:ext cx="4036015" cy="2665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1B9FBC14-A973-94D2-394E-1A4F08FB4160}"/>
              </a:ext>
            </a:extLst>
          </p:cNvPr>
          <p:cNvSpPr/>
          <p:nvPr/>
        </p:nvSpPr>
        <p:spPr>
          <a:xfrm>
            <a:off x="774545" y="3750062"/>
            <a:ext cx="7594910" cy="721112"/>
          </a:xfrm>
          <a:prstGeom prst="flowChartAlternateProcess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Hình 1: </a:t>
            </a:r>
            <a:r>
              <a:rPr lang="en-US" sz="2400">
                <a:solidFill>
                  <a:srgbClr val="000000"/>
                </a:solidFill>
              </a:rPr>
              <a:t>Địa danh …………………………………………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8C746FD-2C3C-252D-EB89-1D190509C1DD}"/>
              </a:ext>
            </a:extLst>
          </p:cNvPr>
          <p:cNvSpPr txBox="1"/>
          <p:nvPr/>
        </p:nvSpPr>
        <p:spPr>
          <a:xfrm>
            <a:off x="3694772" y="3819296"/>
            <a:ext cx="437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FF0000"/>
                </a:solidFill>
              </a:rPr>
              <a:t>Thành phố Hồ Chí Minh</a:t>
            </a:r>
          </a:p>
        </p:txBody>
      </p:sp>
    </p:spTree>
    <p:extLst>
      <p:ext uri="{BB962C8B-B14F-4D97-AF65-F5344CB8AC3E}">
        <p14:creationId xmlns:p14="http://schemas.microsoft.com/office/powerpoint/2010/main" val="370750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56D950-56D8-82BD-13C1-6B515C9C0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02224C-6D8C-1567-B74C-BF477F42DA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6676" y="862538"/>
            <a:ext cx="4265133" cy="2665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F51309-B869-8CD9-4C1E-F4C1AAE9397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59" r="1859"/>
          <a:stretch/>
        </p:blipFill>
        <p:spPr>
          <a:xfrm>
            <a:off x="4747260" y="862539"/>
            <a:ext cx="4036015" cy="2665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0B3AFABC-3D15-EEBD-95A1-936E2D8BE083}"/>
              </a:ext>
            </a:extLst>
          </p:cNvPr>
          <p:cNvSpPr/>
          <p:nvPr/>
        </p:nvSpPr>
        <p:spPr>
          <a:xfrm>
            <a:off x="774545" y="3750062"/>
            <a:ext cx="7594910" cy="721112"/>
          </a:xfrm>
          <a:prstGeom prst="flowChartAlternateProcess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Hình 2: </a:t>
            </a:r>
            <a:r>
              <a:rPr lang="en-US" sz="2400">
                <a:solidFill>
                  <a:srgbClr val="000000"/>
                </a:solidFill>
              </a:rPr>
              <a:t>Địa danh …………………………………………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C48DA80-A93C-57E5-C2CE-160281221333}"/>
              </a:ext>
            </a:extLst>
          </p:cNvPr>
          <p:cNvSpPr txBox="1"/>
          <p:nvPr/>
        </p:nvSpPr>
        <p:spPr>
          <a:xfrm>
            <a:off x="3694772" y="3819296"/>
            <a:ext cx="437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FF0000"/>
                </a:solidFill>
              </a:rPr>
              <a:t>Bà Rịa – Vũng Tàu</a:t>
            </a:r>
          </a:p>
        </p:txBody>
      </p:sp>
    </p:spTree>
    <p:extLst>
      <p:ext uri="{BB962C8B-B14F-4D97-AF65-F5344CB8AC3E}">
        <p14:creationId xmlns:p14="http://schemas.microsoft.com/office/powerpoint/2010/main" val="814477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E896E-3B72-C6C1-11E2-9E77AFA5CA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9A221E-949B-1B8A-FB51-B83AA9B758D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02914" y="775158"/>
            <a:ext cx="4099560" cy="2729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681BE2F-B175-FB85-106E-204FD0E547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9" r="1119"/>
          <a:stretch/>
        </p:blipFill>
        <p:spPr>
          <a:xfrm>
            <a:off x="4641526" y="775157"/>
            <a:ext cx="4132786" cy="27296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3C640BCF-C025-31ED-9B1F-23F5577445C5}"/>
              </a:ext>
            </a:extLst>
          </p:cNvPr>
          <p:cNvSpPr/>
          <p:nvPr/>
        </p:nvSpPr>
        <p:spPr>
          <a:xfrm>
            <a:off x="774545" y="3750062"/>
            <a:ext cx="7594910" cy="721112"/>
          </a:xfrm>
          <a:prstGeom prst="flowChartAlternateProcess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Hình 3: </a:t>
            </a:r>
            <a:r>
              <a:rPr lang="en-US" sz="2400">
                <a:solidFill>
                  <a:srgbClr val="000000"/>
                </a:solidFill>
              </a:rPr>
              <a:t>Địa danh …………………………………………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A43ED7-EA7F-1DD7-4CBA-7524C5D7C09C}"/>
              </a:ext>
            </a:extLst>
          </p:cNvPr>
          <p:cNvSpPr txBox="1"/>
          <p:nvPr/>
        </p:nvSpPr>
        <p:spPr>
          <a:xfrm>
            <a:off x="3694772" y="3819296"/>
            <a:ext cx="437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FF0000"/>
                </a:solidFill>
              </a:rPr>
              <a:t>Tây Ninh</a:t>
            </a:r>
          </a:p>
        </p:txBody>
      </p:sp>
    </p:spTree>
    <p:extLst>
      <p:ext uri="{BB962C8B-B14F-4D97-AF65-F5344CB8AC3E}">
        <p14:creationId xmlns:p14="http://schemas.microsoft.com/office/powerpoint/2010/main" val="274615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0E7F21-0235-BAB2-6783-844F3DF027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513C0E-C360-2EE9-F4A9-77111A94BB8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789" r="2777"/>
          <a:stretch/>
        </p:blipFill>
        <p:spPr>
          <a:xfrm>
            <a:off x="535985" y="817469"/>
            <a:ext cx="3870960" cy="26657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021C71-5976-1594-D083-6628D49347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417" r="7417"/>
          <a:stretch/>
        </p:blipFill>
        <p:spPr>
          <a:xfrm>
            <a:off x="4572000" y="817469"/>
            <a:ext cx="4036015" cy="26657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Flowchart: Alternate Process 4">
            <a:extLst>
              <a:ext uri="{FF2B5EF4-FFF2-40B4-BE49-F238E27FC236}">
                <a16:creationId xmlns:a16="http://schemas.microsoft.com/office/drawing/2014/main" id="{2B312C86-EF61-6173-20AF-FA55C0ABB982}"/>
              </a:ext>
            </a:extLst>
          </p:cNvPr>
          <p:cNvSpPr/>
          <p:nvPr/>
        </p:nvSpPr>
        <p:spPr>
          <a:xfrm>
            <a:off x="774545" y="3750062"/>
            <a:ext cx="7594910" cy="721112"/>
          </a:xfrm>
          <a:prstGeom prst="flowChartAlternateProcess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Hình 4: </a:t>
            </a:r>
            <a:r>
              <a:rPr lang="en-US" sz="2400">
                <a:solidFill>
                  <a:srgbClr val="000000"/>
                </a:solidFill>
              </a:rPr>
              <a:t>Địa danh …………………………………………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6C8084-29BD-427B-33CF-B237B00C2486}"/>
              </a:ext>
            </a:extLst>
          </p:cNvPr>
          <p:cNvSpPr txBox="1"/>
          <p:nvPr/>
        </p:nvSpPr>
        <p:spPr>
          <a:xfrm>
            <a:off x="3694772" y="3819296"/>
            <a:ext cx="4375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>
                <a:solidFill>
                  <a:srgbClr val="FF0000"/>
                </a:solidFill>
              </a:rPr>
              <a:t>Bình Phước</a:t>
            </a:r>
          </a:p>
        </p:txBody>
      </p:sp>
    </p:spTree>
    <p:extLst>
      <p:ext uri="{BB962C8B-B14F-4D97-AF65-F5344CB8AC3E}">
        <p14:creationId xmlns:p14="http://schemas.microsoft.com/office/powerpoint/2010/main" val="108009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31" name="Google Shape;831;p31"/>
          <p:cNvCxnSpPr>
            <a:stCxn id="832" idx="6"/>
            <a:endCxn id="833" idx="2"/>
          </p:cNvCxnSpPr>
          <p:nvPr/>
        </p:nvCxnSpPr>
        <p:spPr>
          <a:xfrm>
            <a:off x="4650842" y="2523657"/>
            <a:ext cx="2914800" cy="2363700"/>
          </a:xfrm>
          <a:prstGeom prst="curvedConnector3">
            <a:avLst>
              <a:gd name="adj1" fmla="val 50002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  <p:cxnSp>
        <p:nvCxnSpPr>
          <p:cNvPr id="834" name="Google Shape;834;p31"/>
          <p:cNvCxnSpPr>
            <a:stCxn id="835" idx="6"/>
            <a:endCxn id="832" idx="2"/>
          </p:cNvCxnSpPr>
          <p:nvPr/>
        </p:nvCxnSpPr>
        <p:spPr>
          <a:xfrm rot="10800000" flipH="1">
            <a:off x="2645475" y="2523590"/>
            <a:ext cx="1862700" cy="2102100"/>
          </a:xfrm>
          <a:prstGeom prst="curvedConnector3">
            <a:avLst>
              <a:gd name="adj1" fmla="val 49996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  <p:pic>
        <p:nvPicPr>
          <p:cNvPr id="837" name="Google Shape;837;p31"/>
          <p:cNvPicPr preferRelativeResize="0"/>
          <p:nvPr/>
        </p:nvPicPr>
        <p:blipFill>
          <a:blip r:embed="rId3"/>
          <a:srcRect l="30736" t="-666" r="2780" b="666"/>
          <a:stretch/>
        </p:blipFill>
        <p:spPr>
          <a:xfrm>
            <a:off x="2678925" y="2520931"/>
            <a:ext cx="1817100" cy="181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38" name="Google Shape;838;p31"/>
          <p:cNvPicPr preferRelativeResize="0"/>
          <p:nvPr/>
        </p:nvPicPr>
        <p:blipFill>
          <a:blip r:embed="rId4"/>
          <a:srcRect l="14447" r="14447"/>
          <a:stretch/>
        </p:blipFill>
        <p:spPr>
          <a:xfrm>
            <a:off x="4644625" y="2520931"/>
            <a:ext cx="1817100" cy="181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39" name="Google Shape;839;p31"/>
          <p:cNvPicPr preferRelativeResize="0"/>
          <p:nvPr/>
        </p:nvPicPr>
        <p:blipFill>
          <a:blip r:embed="rId5"/>
          <a:srcRect l="12556" r="12556"/>
          <a:stretch/>
        </p:blipFill>
        <p:spPr>
          <a:xfrm>
            <a:off x="6610325" y="2520931"/>
            <a:ext cx="1817100" cy="18198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40" name="Google Shape;840;p31"/>
          <p:cNvPicPr preferRelativeResize="0"/>
          <p:nvPr/>
        </p:nvPicPr>
        <p:blipFill>
          <a:blip r:embed="rId6"/>
          <a:srcRect l="16737" r="16737"/>
          <a:stretch/>
        </p:blipFill>
        <p:spPr>
          <a:xfrm>
            <a:off x="713225" y="2520931"/>
            <a:ext cx="1817100" cy="18198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5" name="Google Shape;835;p31"/>
          <p:cNvSpPr/>
          <p:nvPr/>
        </p:nvSpPr>
        <p:spPr>
          <a:xfrm>
            <a:off x="2502675" y="4554290"/>
            <a:ext cx="142800" cy="142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2" name="Google Shape;842;p31"/>
          <p:cNvGrpSpPr/>
          <p:nvPr/>
        </p:nvGrpSpPr>
        <p:grpSpPr>
          <a:xfrm flipH="1">
            <a:off x="2435414" y="4144850"/>
            <a:ext cx="292623" cy="502940"/>
            <a:chOff x="8688086" y="1919793"/>
            <a:chExt cx="306893" cy="518121"/>
          </a:xfrm>
        </p:grpSpPr>
        <p:grpSp>
          <p:nvGrpSpPr>
            <p:cNvPr id="843" name="Google Shape;843;p31"/>
            <p:cNvGrpSpPr/>
            <p:nvPr/>
          </p:nvGrpSpPr>
          <p:grpSpPr>
            <a:xfrm>
              <a:off x="8688086" y="1919793"/>
              <a:ext cx="306893" cy="388597"/>
              <a:chOff x="-11419179" y="-6888480"/>
              <a:chExt cx="1338975" cy="1695450"/>
            </a:xfrm>
          </p:grpSpPr>
          <p:sp>
            <p:nvSpPr>
              <p:cNvPr id="844" name="Google Shape;844;p31"/>
              <p:cNvSpPr/>
              <p:nvPr/>
            </p:nvSpPr>
            <p:spPr>
              <a:xfrm>
                <a:off x="-11419179" y="-6888480"/>
                <a:ext cx="1338975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338975" h="1695450" extrusionOk="0">
                    <a:moveTo>
                      <a:pt x="669013" y="0"/>
                    </a:moveTo>
                    <a:cubicBezTo>
                      <a:pt x="299771" y="0"/>
                      <a:pt x="0" y="300038"/>
                      <a:pt x="0" y="669607"/>
                    </a:cubicBezTo>
                    <a:cubicBezTo>
                      <a:pt x="0" y="939165"/>
                      <a:pt x="328320" y="1354455"/>
                      <a:pt x="604300" y="1656398"/>
                    </a:cubicBezTo>
                    <a:lnTo>
                      <a:pt x="607155" y="1660207"/>
                    </a:lnTo>
                    <a:cubicBezTo>
                      <a:pt x="610961" y="1664970"/>
                      <a:pt x="613816" y="1667828"/>
                      <a:pt x="615719" y="1669732"/>
                    </a:cubicBezTo>
                    <a:cubicBezTo>
                      <a:pt x="628091" y="1685925"/>
                      <a:pt x="648076" y="1695450"/>
                      <a:pt x="669013" y="1695450"/>
                    </a:cubicBezTo>
                    <a:cubicBezTo>
                      <a:pt x="689949" y="1695450"/>
                      <a:pt x="708982" y="1685925"/>
                      <a:pt x="722305" y="1668780"/>
                    </a:cubicBezTo>
                    <a:cubicBezTo>
                      <a:pt x="724208" y="1666875"/>
                      <a:pt x="727063" y="1664018"/>
                      <a:pt x="730870" y="1659255"/>
                    </a:cubicBezTo>
                    <a:lnTo>
                      <a:pt x="734676" y="1655445"/>
                    </a:lnTo>
                    <a:cubicBezTo>
                      <a:pt x="1010655" y="1353503"/>
                      <a:pt x="1338976" y="938213"/>
                      <a:pt x="1338976" y="668655"/>
                    </a:cubicBezTo>
                    <a:cubicBezTo>
                      <a:pt x="1338024" y="300038"/>
                      <a:pt x="1037302" y="0"/>
                      <a:pt x="669013" y="0"/>
                    </a:cubicBezTo>
                    <a:close/>
                    <a:moveTo>
                      <a:pt x="669013" y="1000125"/>
                    </a:moveTo>
                    <a:cubicBezTo>
                      <a:pt x="480585" y="1000125"/>
                      <a:pt x="327369" y="846773"/>
                      <a:pt x="327369" y="658178"/>
                    </a:cubicBezTo>
                    <a:cubicBezTo>
                      <a:pt x="327369" y="469582"/>
                      <a:pt x="480585" y="316230"/>
                      <a:pt x="669013" y="316230"/>
                    </a:cubicBezTo>
                    <a:cubicBezTo>
                      <a:pt x="857439" y="316230"/>
                      <a:pt x="1010655" y="469582"/>
                      <a:pt x="1010655" y="658178"/>
                    </a:cubicBezTo>
                    <a:cubicBezTo>
                      <a:pt x="1010655" y="846773"/>
                      <a:pt x="857439" y="1000125"/>
                      <a:pt x="669013" y="10001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5" name="Google Shape;845;p31"/>
              <p:cNvSpPr/>
              <p:nvPr/>
            </p:nvSpPr>
            <p:spPr>
              <a:xfrm>
                <a:off x="-11091810" y="-6572250"/>
                <a:ext cx="683286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683286" h="683894" extrusionOk="0">
                    <a:moveTo>
                      <a:pt x="341644" y="0"/>
                    </a:moveTo>
                    <a:cubicBezTo>
                      <a:pt x="153216" y="0"/>
                      <a:pt x="0" y="153352"/>
                      <a:pt x="0" y="341948"/>
                    </a:cubicBezTo>
                    <a:cubicBezTo>
                      <a:pt x="0" y="530543"/>
                      <a:pt x="153216" y="683895"/>
                      <a:pt x="341644" y="683895"/>
                    </a:cubicBezTo>
                    <a:cubicBezTo>
                      <a:pt x="530070" y="683895"/>
                      <a:pt x="683286" y="530543"/>
                      <a:pt x="683286" y="341948"/>
                    </a:cubicBezTo>
                    <a:cubicBezTo>
                      <a:pt x="683286" y="152400"/>
                      <a:pt x="530070" y="0"/>
                      <a:pt x="341644" y="0"/>
                    </a:cubicBezTo>
                    <a:close/>
                    <a:moveTo>
                      <a:pt x="345449" y="533400"/>
                    </a:moveTo>
                    <a:cubicBezTo>
                      <a:pt x="239816" y="533400"/>
                      <a:pt x="154167" y="447675"/>
                      <a:pt x="154167" y="341948"/>
                    </a:cubicBezTo>
                    <a:cubicBezTo>
                      <a:pt x="154167" y="236220"/>
                      <a:pt x="239816" y="150495"/>
                      <a:pt x="345449" y="150495"/>
                    </a:cubicBezTo>
                    <a:cubicBezTo>
                      <a:pt x="451084" y="150495"/>
                      <a:pt x="536733" y="236220"/>
                      <a:pt x="536733" y="341948"/>
                    </a:cubicBezTo>
                    <a:cubicBezTo>
                      <a:pt x="536733" y="447675"/>
                      <a:pt x="451084" y="533400"/>
                      <a:pt x="345449" y="533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46" name="Google Shape;846;p31"/>
            <p:cNvSpPr/>
            <p:nvPr/>
          </p:nvSpPr>
          <p:spPr>
            <a:xfrm>
              <a:off x="8793357" y="2341083"/>
              <a:ext cx="96745" cy="96831"/>
            </a:xfrm>
            <a:custGeom>
              <a:avLst/>
              <a:gdLst/>
              <a:ahLst/>
              <a:cxnLst/>
              <a:rect l="l" t="t" r="r" b="b"/>
              <a:pathLst>
                <a:path w="420631" h="421005" extrusionOk="0">
                  <a:moveTo>
                    <a:pt x="420631" y="210502"/>
                  </a:moveTo>
                  <a:cubicBezTo>
                    <a:pt x="420631" y="326707"/>
                    <a:pt x="326418" y="421005"/>
                    <a:pt x="210315" y="421005"/>
                  </a:cubicBezTo>
                  <a:cubicBezTo>
                    <a:pt x="94214" y="421005"/>
                    <a:pt x="0" y="326707"/>
                    <a:pt x="0" y="210502"/>
                  </a:cubicBezTo>
                  <a:cubicBezTo>
                    <a:pt x="0" y="94297"/>
                    <a:pt x="94214" y="0"/>
                    <a:pt x="210315" y="0"/>
                  </a:cubicBezTo>
                  <a:cubicBezTo>
                    <a:pt x="327369" y="0"/>
                    <a:pt x="420631" y="94297"/>
                    <a:pt x="420631" y="210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32" name="Google Shape;832;p31"/>
          <p:cNvSpPr/>
          <p:nvPr/>
        </p:nvSpPr>
        <p:spPr>
          <a:xfrm>
            <a:off x="4508042" y="2452257"/>
            <a:ext cx="142800" cy="142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7" name="Google Shape;847;p31"/>
          <p:cNvGrpSpPr/>
          <p:nvPr/>
        </p:nvGrpSpPr>
        <p:grpSpPr>
          <a:xfrm flipH="1">
            <a:off x="4442897" y="2030116"/>
            <a:ext cx="292623" cy="502940"/>
            <a:chOff x="8688086" y="1919793"/>
            <a:chExt cx="306893" cy="518121"/>
          </a:xfrm>
        </p:grpSpPr>
        <p:grpSp>
          <p:nvGrpSpPr>
            <p:cNvPr id="848" name="Google Shape;848;p31"/>
            <p:cNvGrpSpPr/>
            <p:nvPr/>
          </p:nvGrpSpPr>
          <p:grpSpPr>
            <a:xfrm>
              <a:off x="8688086" y="1919793"/>
              <a:ext cx="306893" cy="388597"/>
              <a:chOff x="-11419179" y="-6888480"/>
              <a:chExt cx="1338975" cy="1695450"/>
            </a:xfrm>
          </p:grpSpPr>
          <p:sp>
            <p:nvSpPr>
              <p:cNvPr id="849" name="Google Shape;849;p31"/>
              <p:cNvSpPr/>
              <p:nvPr/>
            </p:nvSpPr>
            <p:spPr>
              <a:xfrm>
                <a:off x="-11419179" y="-6888480"/>
                <a:ext cx="1338975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338975" h="1695450" extrusionOk="0">
                    <a:moveTo>
                      <a:pt x="669013" y="0"/>
                    </a:moveTo>
                    <a:cubicBezTo>
                      <a:pt x="299771" y="0"/>
                      <a:pt x="0" y="300038"/>
                      <a:pt x="0" y="669607"/>
                    </a:cubicBezTo>
                    <a:cubicBezTo>
                      <a:pt x="0" y="939165"/>
                      <a:pt x="328320" y="1354455"/>
                      <a:pt x="604300" y="1656398"/>
                    </a:cubicBezTo>
                    <a:lnTo>
                      <a:pt x="607155" y="1660207"/>
                    </a:lnTo>
                    <a:cubicBezTo>
                      <a:pt x="610961" y="1664970"/>
                      <a:pt x="613816" y="1667828"/>
                      <a:pt x="615719" y="1669732"/>
                    </a:cubicBezTo>
                    <a:cubicBezTo>
                      <a:pt x="628091" y="1685925"/>
                      <a:pt x="648076" y="1695450"/>
                      <a:pt x="669013" y="1695450"/>
                    </a:cubicBezTo>
                    <a:cubicBezTo>
                      <a:pt x="689949" y="1695450"/>
                      <a:pt x="708982" y="1685925"/>
                      <a:pt x="722305" y="1668780"/>
                    </a:cubicBezTo>
                    <a:cubicBezTo>
                      <a:pt x="724208" y="1666875"/>
                      <a:pt x="727063" y="1664018"/>
                      <a:pt x="730870" y="1659255"/>
                    </a:cubicBezTo>
                    <a:lnTo>
                      <a:pt x="734676" y="1655445"/>
                    </a:lnTo>
                    <a:cubicBezTo>
                      <a:pt x="1010655" y="1353503"/>
                      <a:pt x="1338976" y="938213"/>
                      <a:pt x="1338976" y="668655"/>
                    </a:cubicBezTo>
                    <a:cubicBezTo>
                      <a:pt x="1338024" y="300038"/>
                      <a:pt x="1037302" y="0"/>
                      <a:pt x="669013" y="0"/>
                    </a:cubicBezTo>
                    <a:close/>
                    <a:moveTo>
                      <a:pt x="669013" y="1000125"/>
                    </a:moveTo>
                    <a:cubicBezTo>
                      <a:pt x="480585" y="1000125"/>
                      <a:pt x="327369" y="846773"/>
                      <a:pt x="327369" y="658178"/>
                    </a:cubicBezTo>
                    <a:cubicBezTo>
                      <a:pt x="327369" y="469582"/>
                      <a:pt x="480585" y="316230"/>
                      <a:pt x="669013" y="316230"/>
                    </a:cubicBezTo>
                    <a:cubicBezTo>
                      <a:pt x="857439" y="316230"/>
                      <a:pt x="1010655" y="469582"/>
                      <a:pt x="1010655" y="658178"/>
                    </a:cubicBezTo>
                    <a:cubicBezTo>
                      <a:pt x="1010655" y="846773"/>
                      <a:pt x="857439" y="1000125"/>
                      <a:pt x="669013" y="10001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0" name="Google Shape;850;p31"/>
              <p:cNvSpPr/>
              <p:nvPr/>
            </p:nvSpPr>
            <p:spPr>
              <a:xfrm>
                <a:off x="-11091810" y="-6572250"/>
                <a:ext cx="683286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683286" h="683894" extrusionOk="0">
                    <a:moveTo>
                      <a:pt x="341644" y="0"/>
                    </a:moveTo>
                    <a:cubicBezTo>
                      <a:pt x="153216" y="0"/>
                      <a:pt x="0" y="153352"/>
                      <a:pt x="0" y="341948"/>
                    </a:cubicBezTo>
                    <a:cubicBezTo>
                      <a:pt x="0" y="530543"/>
                      <a:pt x="153216" y="683895"/>
                      <a:pt x="341644" y="683895"/>
                    </a:cubicBezTo>
                    <a:cubicBezTo>
                      <a:pt x="530070" y="683895"/>
                      <a:pt x="683286" y="530543"/>
                      <a:pt x="683286" y="341948"/>
                    </a:cubicBezTo>
                    <a:cubicBezTo>
                      <a:pt x="683286" y="152400"/>
                      <a:pt x="530070" y="0"/>
                      <a:pt x="341644" y="0"/>
                    </a:cubicBezTo>
                    <a:close/>
                    <a:moveTo>
                      <a:pt x="345449" y="533400"/>
                    </a:moveTo>
                    <a:cubicBezTo>
                      <a:pt x="239816" y="533400"/>
                      <a:pt x="154167" y="447675"/>
                      <a:pt x="154167" y="341948"/>
                    </a:cubicBezTo>
                    <a:cubicBezTo>
                      <a:pt x="154167" y="236220"/>
                      <a:pt x="239816" y="150495"/>
                      <a:pt x="345449" y="150495"/>
                    </a:cubicBezTo>
                    <a:cubicBezTo>
                      <a:pt x="451084" y="150495"/>
                      <a:pt x="536733" y="236220"/>
                      <a:pt x="536733" y="341948"/>
                    </a:cubicBezTo>
                    <a:cubicBezTo>
                      <a:pt x="536733" y="447675"/>
                      <a:pt x="451084" y="533400"/>
                      <a:pt x="345449" y="533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1" name="Google Shape;851;p31"/>
            <p:cNvSpPr/>
            <p:nvPr/>
          </p:nvSpPr>
          <p:spPr>
            <a:xfrm>
              <a:off x="8793357" y="2341083"/>
              <a:ext cx="96745" cy="96831"/>
            </a:xfrm>
            <a:custGeom>
              <a:avLst/>
              <a:gdLst/>
              <a:ahLst/>
              <a:cxnLst/>
              <a:rect l="l" t="t" r="r" b="b"/>
              <a:pathLst>
                <a:path w="420631" h="421005" extrusionOk="0">
                  <a:moveTo>
                    <a:pt x="420631" y="210502"/>
                  </a:moveTo>
                  <a:cubicBezTo>
                    <a:pt x="420631" y="326707"/>
                    <a:pt x="326418" y="421005"/>
                    <a:pt x="210315" y="421005"/>
                  </a:cubicBezTo>
                  <a:cubicBezTo>
                    <a:pt x="94214" y="421005"/>
                    <a:pt x="0" y="326707"/>
                    <a:pt x="0" y="210502"/>
                  </a:cubicBezTo>
                  <a:cubicBezTo>
                    <a:pt x="0" y="94297"/>
                    <a:pt x="94214" y="0"/>
                    <a:pt x="210315" y="0"/>
                  </a:cubicBezTo>
                  <a:cubicBezTo>
                    <a:pt x="327369" y="0"/>
                    <a:pt x="420631" y="94297"/>
                    <a:pt x="420631" y="210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52" name="Google Shape;852;p31"/>
          <p:cNvSpPr/>
          <p:nvPr/>
        </p:nvSpPr>
        <p:spPr>
          <a:xfrm>
            <a:off x="577200" y="5914753"/>
            <a:ext cx="142800" cy="142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53" name="Google Shape;853;p31"/>
          <p:cNvCxnSpPr>
            <a:stCxn id="852" idx="0"/>
            <a:endCxn id="835" idx="2"/>
          </p:cNvCxnSpPr>
          <p:nvPr/>
        </p:nvCxnSpPr>
        <p:spPr>
          <a:xfrm rot="-5400000">
            <a:off x="931050" y="4343203"/>
            <a:ext cx="1289100" cy="1854000"/>
          </a:xfrm>
          <a:prstGeom prst="curvedConnector2">
            <a:avLst/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833" name="Google Shape;833;p31"/>
          <p:cNvSpPr/>
          <p:nvPr/>
        </p:nvSpPr>
        <p:spPr>
          <a:xfrm>
            <a:off x="7565750" y="4815873"/>
            <a:ext cx="142800" cy="142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4" name="Google Shape;854;p31"/>
          <p:cNvGrpSpPr/>
          <p:nvPr/>
        </p:nvGrpSpPr>
        <p:grpSpPr>
          <a:xfrm flipH="1">
            <a:off x="7498489" y="4406433"/>
            <a:ext cx="292623" cy="502940"/>
            <a:chOff x="8688086" y="1919793"/>
            <a:chExt cx="306893" cy="518121"/>
          </a:xfrm>
        </p:grpSpPr>
        <p:grpSp>
          <p:nvGrpSpPr>
            <p:cNvPr id="855" name="Google Shape;855;p31"/>
            <p:cNvGrpSpPr/>
            <p:nvPr/>
          </p:nvGrpSpPr>
          <p:grpSpPr>
            <a:xfrm>
              <a:off x="8688086" y="1919793"/>
              <a:ext cx="306893" cy="388597"/>
              <a:chOff x="-11419179" y="-6888480"/>
              <a:chExt cx="1338975" cy="1695450"/>
            </a:xfrm>
          </p:grpSpPr>
          <p:sp>
            <p:nvSpPr>
              <p:cNvPr id="856" name="Google Shape;856;p31"/>
              <p:cNvSpPr/>
              <p:nvPr/>
            </p:nvSpPr>
            <p:spPr>
              <a:xfrm>
                <a:off x="-11419179" y="-6888480"/>
                <a:ext cx="1338975" cy="1695450"/>
              </a:xfrm>
              <a:custGeom>
                <a:avLst/>
                <a:gdLst/>
                <a:ahLst/>
                <a:cxnLst/>
                <a:rect l="l" t="t" r="r" b="b"/>
                <a:pathLst>
                  <a:path w="1338975" h="1695450" extrusionOk="0">
                    <a:moveTo>
                      <a:pt x="669013" y="0"/>
                    </a:moveTo>
                    <a:cubicBezTo>
                      <a:pt x="299771" y="0"/>
                      <a:pt x="0" y="300038"/>
                      <a:pt x="0" y="669607"/>
                    </a:cubicBezTo>
                    <a:cubicBezTo>
                      <a:pt x="0" y="939165"/>
                      <a:pt x="328320" y="1354455"/>
                      <a:pt x="604300" y="1656398"/>
                    </a:cubicBezTo>
                    <a:lnTo>
                      <a:pt x="607155" y="1660207"/>
                    </a:lnTo>
                    <a:cubicBezTo>
                      <a:pt x="610961" y="1664970"/>
                      <a:pt x="613816" y="1667828"/>
                      <a:pt x="615719" y="1669732"/>
                    </a:cubicBezTo>
                    <a:cubicBezTo>
                      <a:pt x="628091" y="1685925"/>
                      <a:pt x="648076" y="1695450"/>
                      <a:pt x="669013" y="1695450"/>
                    </a:cubicBezTo>
                    <a:cubicBezTo>
                      <a:pt x="689949" y="1695450"/>
                      <a:pt x="708982" y="1685925"/>
                      <a:pt x="722305" y="1668780"/>
                    </a:cubicBezTo>
                    <a:cubicBezTo>
                      <a:pt x="724208" y="1666875"/>
                      <a:pt x="727063" y="1664018"/>
                      <a:pt x="730870" y="1659255"/>
                    </a:cubicBezTo>
                    <a:lnTo>
                      <a:pt x="734676" y="1655445"/>
                    </a:lnTo>
                    <a:cubicBezTo>
                      <a:pt x="1010655" y="1353503"/>
                      <a:pt x="1338976" y="938213"/>
                      <a:pt x="1338976" y="668655"/>
                    </a:cubicBezTo>
                    <a:cubicBezTo>
                      <a:pt x="1338024" y="300038"/>
                      <a:pt x="1037302" y="0"/>
                      <a:pt x="669013" y="0"/>
                    </a:cubicBezTo>
                    <a:close/>
                    <a:moveTo>
                      <a:pt x="669013" y="1000125"/>
                    </a:moveTo>
                    <a:cubicBezTo>
                      <a:pt x="480585" y="1000125"/>
                      <a:pt x="327369" y="846773"/>
                      <a:pt x="327369" y="658178"/>
                    </a:cubicBezTo>
                    <a:cubicBezTo>
                      <a:pt x="327369" y="469582"/>
                      <a:pt x="480585" y="316230"/>
                      <a:pt x="669013" y="316230"/>
                    </a:cubicBezTo>
                    <a:cubicBezTo>
                      <a:pt x="857439" y="316230"/>
                      <a:pt x="1010655" y="469582"/>
                      <a:pt x="1010655" y="658178"/>
                    </a:cubicBezTo>
                    <a:cubicBezTo>
                      <a:pt x="1010655" y="846773"/>
                      <a:pt x="857439" y="1000125"/>
                      <a:pt x="669013" y="100012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7" name="Google Shape;857;p31"/>
              <p:cNvSpPr/>
              <p:nvPr/>
            </p:nvSpPr>
            <p:spPr>
              <a:xfrm>
                <a:off x="-11091810" y="-6572250"/>
                <a:ext cx="683286" cy="683894"/>
              </a:xfrm>
              <a:custGeom>
                <a:avLst/>
                <a:gdLst/>
                <a:ahLst/>
                <a:cxnLst/>
                <a:rect l="l" t="t" r="r" b="b"/>
                <a:pathLst>
                  <a:path w="683286" h="683894" extrusionOk="0">
                    <a:moveTo>
                      <a:pt x="341644" y="0"/>
                    </a:moveTo>
                    <a:cubicBezTo>
                      <a:pt x="153216" y="0"/>
                      <a:pt x="0" y="153352"/>
                      <a:pt x="0" y="341948"/>
                    </a:cubicBezTo>
                    <a:cubicBezTo>
                      <a:pt x="0" y="530543"/>
                      <a:pt x="153216" y="683895"/>
                      <a:pt x="341644" y="683895"/>
                    </a:cubicBezTo>
                    <a:cubicBezTo>
                      <a:pt x="530070" y="683895"/>
                      <a:pt x="683286" y="530543"/>
                      <a:pt x="683286" y="341948"/>
                    </a:cubicBezTo>
                    <a:cubicBezTo>
                      <a:pt x="683286" y="152400"/>
                      <a:pt x="530070" y="0"/>
                      <a:pt x="341644" y="0"/>
                    </a:cubicBezTo>
                    <a:close/>
                    <a:moveTo>
                      <a:pt x="345449" y="533400"/>
                    </a:moveTo>
                    <a:cubicBezTo>
                      <a:pt x="239816" y="533400"/>
                      <a:pt x="154167" y="447675"/>
                      <a:pt x="154167" y="341948"/>
                    </a:cubicBezTo>
                    <a:cubicBezTo>
                      <a:pt x="154167" y="236220"/>
                      <a:pt x="239816" y="150495"/>
                      <a:pt x="345449" y="150495"/>
                    </a:cubicBezTo>
                    <a:cubicBezTo>
                      <a:pt x="451084" y="150495"/>
                      <a:pt x="536733" y="236220"/>
                      <a:pt x="536733" y="341948"/>
                    </a:cubicBezTo>
                    <a:cubicBezTo>
                      <a:pt x="536733" y="447675"/>
                      <a:pt x="451084" y="533400"/>
                      <a:pt x="345449" y="53340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8" name="Google Shape;858;p31"/>
            <p:cNvSpPr/>
            <p:nvPr/>
          </p:nvSpPr>
          <p:spPr>
            <a:xfrm>
              <a:off x="8793357" y="2341083"/>
              <a:ext cx="96745" cy="96831"/>
            </a:xfrm>
            <a:custGeom>
              <a:avLst/>
              <a:gdLst/>
              <a:ahLst/>
              <a:cxnLst/>
              <a:rect l="l" t="t" r="r" b="b"/>
              <a:pathLst>
                <a:path w="420631" h="421005" extrusionOk="0">
                  <a:moveTo>
                    <a:pt x="420631" y="210502"/>
                  </a:moveTo>
                  <a:cubicBezTo>
                    <a:pt x="420631" y="326707"/>
                    <a:pt x="326418" y="421005"/>
                    <a:pt x="210315" y="421005"/>
                  </a:cubicBezTo>
                  <a:cubicBezTo>
                    <a:pt x="94214" y="421005"/>
                    <a:pt x="0" y="326707"/>
                    <a:pt x="0" y="210502"/>
                  </a:cubicBezTo>
                  <a:cubicBezTo>
                    <a:pt x="0" y="94297"/>
                    <a:pt x="94214" y="0"/>
                    <a:pt x="210315" y="0"/>
                  </a:cubicBezTo>
                  <a:cubicBezTo>
                    <a:pt x="327369" y="0"/>
                    <a:pt x="420631" y="94297"/>
                    <a:pt x="420631" y="21050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859" name="Google Shape;859;p31"/>
          <p:cNvCxnSpPr>
            <a:stCxn id="833" idx="6"/>
          </p:cNvCxnSpPr>
          <p:nvPr/>
        </p:nvCxnSpPr>
        <p:spPr>
          <a:xfrm>
            <a:off x="7708550" y="4887273"/>
            <a:ext cx="1477800" cy="8304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lt2"/>
            </a:solidFill>
            <a:prstDash val="lgDash"/>
            <a:round/>
            <a:headEnd type="none" w="med" len="med"/>
            <a:tailEnd type="none" w="med" len="med"/>
          </a:ln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E074CB5-86F7-5971-BCC6-A8B3409A84D2}"/>
              </a:ext>
            </a:extLst>
          </p:cNvPr>
          <p:cNvSpPr txBox="1"/>
          <p:nvPr/>
        </p:nvSpPr>
        <p:spPr>
          <a:xfrm>
            <a:off x="660616" y="765900"/>
            <a:ext cx="78227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5400" b="1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sz="5400" b="1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vi-VN" sz="5400" b="1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>
                <a:solidFill>
                  <a:schemeClr val="accent3">
                    <a:lumMod val="75000"/>
                  </a:schemeClr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ĐÔNG NAM BỘ</a:t>
            </a:r>
            <a:endParaRPr lang="en-US" sz="6600" b="1" kern="0">
              <a:solidFill>
                <a:schemeClr val="accent3">
                  <a:lumMod val="75000"/>
                </a:schemeClr>
              </a:solidFill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TextBox 722">
            <a:extLst>
              <a:ext uri="{FF2B5EF4-FFF2-40B4-BE49-F238E27FC236}">
                <a16:creationId xmlns:a16="http://schemas.microsoft.com/office/drawing/2014/main" id="{7176010A-A06E-D75B-B01A-A516225824FA}"/>
              </a:ext>
            </a:extLst>
          </p:cNvPr>
          <p:cNvSpPr txBox="1"/>
          <p:nvPr/>
        </p:nvSpPr>
        <p:spPr>
          <a:xfrm>
            <a:off x="2152650" y="316959"/>
            <a:ext cx="4838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1916"/>
              </a:buClr>
              <a:buSzPts val="3300"/>
              <a:buFont typeface="Cinzel SemiBold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Cinzel SemiBold"/>
              </a:rPr>
              <a:t>NỘI DUNG BÀI HỌC</a:t>
            </a:r>
            <a:endParaRPr kumimoji="0" lang="en-US" sz="3600" b="1" i="0" u="none" strike="noStrike" kern="0" cap="none" spc="0" normalizeH="0" baseline="0" noProof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Cinzel SemiBold"/>
            </a:endParaRPr>
          </a:p>
        </p:txBody>
      </p:sp>
      <p:grpSp>
        <p:nvGrpSpPr>
          <p:cNvPr id="726" name="Group 725">
            <a:extLst>
              <a:ext uri="{FF2B5EF4-FFF2-40B4-BE49-F238E27FC236}">
                <a16:creationId xmlns:a16="http://schemas.microsoft.com/office/drawing/2014/main" id="{EA227175-BF23-8F99-FBD4-0FDD25521EF7}"/>
              </a:ext>
            </a:extLst>
          </p:cNvPr>
          <p:cNvGrpSpPr/>
          <p:nvPr/>
        </p:nvGrpSpPr>
        <p:grpSpPr>
          <a:xfrm>
            <a:off x="303696" y="1197827"/>
            <a:ext cx="3591807" cy="958660"/>
            <a:chOff x="720000" y="1153220"/>
            <a:chExt cx="3591807" cy="958660"/>
          </a:xfrm>
        </p:grpSpPr>
        <p:sp>
          <p:nvSpPr>
            <p:cNvPr id="727" name="Google Shape;441;p41">
              <a:extLst>
                <a:ext uri="{FF2B5EF4-FFF2-40B4-BE49-F238E27FC236}">
                  <a16:creationId xmlns:a16="http://schemas.microsoft.com/office/drawing/2014/main" id="{C7E2F83C-04B4-0DC3-C7BB-446F7C9641CD}"/>
                </a:ext>
              </a:extLst>
            </p:cNvPr>
            <p:cNvSpPr/>
            <p:nvPr/>
          </p:nvSpPr>
          <p:spPr>
            <a:xfrm>
              <a:off x="720000" y="1253050"/>
              <a:ext cx="759000" cy="7590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5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bg1"/>
                  </a:solidFill>
                </a:rPr>
                <a:t>I</a:t>
              </a:r>
              <a:endParaRPr sz="4000" b="1">
                <a:solidFill>
                  <a:schemeClr val="bg1"/>
                </a:solidFill>
              </a:endParaRP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F6B7B716-888D-74B7-77E1-843F6023C410}"/>
                </a:ext>
              </a:extLst>
            </p:cNvPr>
            <p:cNvSpPr txBox="1"/>
            <p:nvPr/>
          </p:nvSpPr>
          <p:spPr>
            <a:xfrm>
              <a:off x="1593019" y="1153220"/>
              <a:ext cx="2718788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Vị trí địa lí và phạm vi lãnh thổ</a:t>
              </a:r>
            </a:p>
          </p:txBody>
        </p:sp>
      </p:grpSp>
      <p:grpSp>
        <p:nvGrpSpPr>
          <p:cNvPr id="729" name="Group 728">
            <a:extLst>
              <a:ext uri="{FF2B5EF4-FFF2-40B4-BE49-F238E27FC236}">
                <a16:creationId xmlns:a16="http://schemas.microsoft.com/office/drawing/2014/main" id="{4C1DBCD4-0A97-4BE4-F480-54913B618958}"/>
              </a:ext>
            </a:extLst>
          </p:cNvPr>
          <p:cNvGrpSpPr/>
          <p:nvPr/>
        </p:nvGrpSpPr>
        <p:grpSpPr>
          <a:xfrm>
            <a:off x="303696" y="2382282"/>
            <a:ext cx="4263918" cy="958660"/>
            <a:chOff x="720000" y="1150185"/>
            <a:chExt cx="4263918" cy="958660"/>
          </a:xfrm>
        </p:grpSpPr>
        <p:sp>
          <p:nvSpPr>
            <p:cNvPr id="730" name="Google Shape;441;p41">
              <a:extLst>
                <a:ext uri="{FF2B5EF4-FFF2-40B4-BE49-F238E27FC236}">
                  <a16:creationId xmlns:a16="http://schemas.microsoft.com/office/drawing/2014/main" id="{20CA384A-A731-2C22-EFEC-FEBC72C44B37}"/>
                </a:ext>
              </a:extLst>
            </p:cNvPr>
            <p:cNvSpPr/>
            <p:nvPr/>
          </p:nvSpPr>
          <p:spPr>
            <a:xfrm>
              <a:off x="720000" y="1253050"/>
              <a:ext cx="759000" cy="759000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bg1"/>
                  </a:solidFill>
                </a:rPr>
                <a:t>II</a:t>
              </a:r>
              <a:endParaRPr sz="4000" b="1">
                <a:solidFill>
                  <a:schemeClr val="bg1"/>
                </a:solidFill>
              </a:endParaRPr>
            </a:p>
          </p:txBody>
        </p:sp>
        <p:sp>
          <p:nvSpPr>
            <p:cNvPr id="731" name="TextBox 730">
              <a:extLst>
                <a:ext uri="{FF2B5EF4-FFF2-40B4-BE49-F238E27FC236}">
                  <a16:creationId xmlns:a16="http://schemas.microsoft.com/office/drawing/2014/main" id="{DD3C94B7-72A6-BD7E-2E25-15FA05B7C68B}"/>
                </a:ext>
              </a:extLst>
            </p:cNvPr>
            <p:cNvSpPr txBox="1"/>
            <p:nvPr/>
          </p:nvSpPr>
          <p:spPr>
            <a:xfrm>
              <a:off x="1596065" y="1150185"/>
              <a:ext cx="3387853" cy="958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Đặc điểm điều kiện tự nhiên và tài nguyên thiên nhiên</a:t>
              </a:r>
            </a:p>
          </p:txBody>
        </p:sp>
      </p:grpSp>
      <p:grpSp>
        <p:nvGrpSpPr>
          <p:cNvPr id="732" name="Group 731">
            <a:extLst>
              <a:ext uri="{FF2B5EF4-FFF2-40B4-BE49-F238E27FC236}">
                <a16:creationId xmlns:a16="http://schemas.microsoft.com/office/drawing/2014/main" id="{3A882E48-50BB-D2BB-E18D-7516ED426BB0}"/>
              </a:ext>
            </a:extLst>
          </p:cNvPr>
          <p:cNvGrpSpPr/>
          <p:nvPr/>
        </p:nvGrpSpPr>
        <p:grpSpPr>
          <a:xfrm>
            <a:off x="303696" y="3598364"/>
            <a:ext cx="3493482" cy="958660"/>
            <a:chOff x="720000" y="3278696"/>
            <a:chExt cx="3493482" cy="958660"/>
          </a:xfrm>
        </p:grpSpPr>
        <p:grpSp>
          <p:nvGrpSpPr>
            <p:cNvPr id="733" name="Group 732">
              <a:extLst>
                <a:ext uri="{FF2B5EF4-FFF2-40B4-BE49-F238E27FC236}">
                  <a16:creationId xmlns:a16="http://schemas.microsoft.com/office/drawing/2014/main" id="{EBD2257D-785A-451B-B1FF-44EF3EBC804A}"/>
                </a:ext>
              </a:extLst>
            </p:cNvPr>
            <p:cNvGrpSpPr/>
            <p:nvPr/>
          </p:nvGrpSpPr>
          <p:grpSpPr>
            <a:xfrm>
              <a:off x="720000" y="3278696"/>
              <a:ext cx="3493482" cy="958660"/>
              <a:chOff x="720000" y="1178777"/>
              <a:chExt cx="3493482" cy="958660"/>
            </a:xfrm>
          </p:grpSpPr>
          <p:sp>
            <p:nvSpPr>
              <p:cNvPr id="735" name="Google Shape;441;p41">
                <a:extLst>
                  <a:ext uri="{FF2B5EF4-FFF2-40B4-BE49-F238E27FC236}">
                    <a16:creationId xmlns:a16="http://schemas.microsoft.com/office/drawing/2014/main" id="{4F8F7A06-F8B8-1F53-EF51-81E595F39919}"/>
                  </a:ext>
                </a:extLst>
              </p:cNvPr>
              <p:cNvSpPr/>
              <p:nvPr/>
            </p:nvSpPr>
            <p:spPr>
              <a:xfrm>
                <a:off x="720000" y="1253050"/>
                <a:ext cx="759000" cy="759000"/>
              </a:xfrm>
              <a:prstGeom prst="roundRect">
                <a:avLst>
                  <a:gd name="adj" fmla="val 50000"/>
                </a:avLst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>
                  <a:solidFill>
                    <a:srgbClr val="173F7A"/>
                  </a:solidFill>
                </a:endParaRPr>
              </a:p>
            </p:txBody>
          </p:sp>
          <p:sp>
            <p:nvSpPr>
              <p:cNvPr id="736" name="TextBox 735">
                <a:extLst>
                  <a:ext uri="{FF2B5EF4-FFF2-40B4-BE49-F238E27FC236}">
                    <a16:creationId xmlns:a16="http://schemas.microsoft.com/office/drawing/2014/main" id="{EBC50CB4-6B91-03BD-8C3B-417EE30D42C5}"/>
                  </a:ext>
                </a:extLst>
              </p:cNvPr>
              <p:cNvSpPr txBox="1"/>
              <p:nvPr/>
            </p:nvSpPr>
            <p:spPr>
              <a:xfrm>
                <a:off x="1593019" y="1178777"/>
                <a:ext cx="2620463" cy="95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000">
                    <a:solidFill>
                      <a:sysClr val="windowText" lastClr="000000"/>
                    </a:solidFill>
                  </a:rPr>
                  <a:t>Đặc điểm dân cư và đô thị hóa</a:t>
                </a:r>
                <a:endParaRPr kumimoji="0" lang="en-US" sz="2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734" name="TextBox 733">
              <a:extLst>
                <a:ext uri="{FF2B5EF4-FFF2-40B4-BE49-F238E27FC236}">
                  <a16:creationId xmlns:a16="http://schemas.microsoft.com/office/drawing/2014/main" id="{A5A7D12E-DE99-3918-2492-430CA75B5E5C}"/>
                </a:ext>
              </a:extLst>
            </p:cNvPr>
            <p:cNvSpPr txBox="1"/>
            <p:nvPr/>
          </p:nvSpPr>
          <p:spPr>
            <a:xfrm>
              <a:off x="769609" y="3378526"/>
              <a:ext cx="65978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</a:rPr>
                <a:t>III</a:t>
              </a:r>
            </a:p>
          </p:txBody>
        </p:sp>
      </p:grpSp>
      <p:grpSp>
        <p:nvGrpSpPr>
          <p:cNvPr id="737" name="Group 736">
            <a:extLst>
              <a:ext uri="{FF2B5EF4-FFF2-40B4-BE49-F238E27FC236}">
                <a16:creationId xmlns:a16="http://schemas.microsoft.com/office/drawing/2014/main" id="{0BB52270-74A3-DEE5-9EFB-28803448B634}"/>
              </a:ext>
            </a:extLst>
          </p:cNvPr>
          <p:cNvGrpSpPr/>
          <p:nvPr/>
        </p:nvGrpSpPr>
        <p:grpSpPr>
          <a:xfrm>
            <a:off x="4562611" y="2156430"/>
            <a:ext cx="4357513" cy="1420325"/>
            <a:chOff x="720000" y="919268"/>
            <a:chExt cx="4357513" cy="1420325"/>
          </a:xfrm>
        </p:grpSpPr>
        <p:sp>
          <p:nvSpPr>
            <p:cNvPr id="738" name="Google Shape;441;p41">
              <a:extLst>
                <a:ext uri="{FF2B5EF4-FFF2-40B4-BE49-F238E27FC236}">
                  <a16:creationId xmlns:a16="http://schemas.microsoft.com/office/drawing/2014/main" id="{FC3B1A9D-5E6C-5452-69C9-B63BDB57C32D}"/>
                </a:ext>
              </a:extLst>
            </p:cNvPr>
            <p:cNvSpPr/>
            <p:nvPr/>
          </p:nvSpPr>
          <p:spPr>
            <a:xfrm>
              <a:off x="720000" y="1253050"/>
              <a:ext cx="759000" cy="759000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bg1"/>
                  </a:solidFill>
                </a:rPr>
                <a:t>V</a:t>
              </a:r>
              <a:endParaRPr sz="4000" b="1">
                <a:solidFill>
                  <a:schemeClr val="bg1"/>
                </a:solidFill>
              </a:endParaRPr>
            </a:p>
          </p:txBody>
        </p:sp>
        <p:sp>
          <p:nvSpPr>
            <p:cNvPr id="739" name="TextBox 738">
              <a:extLst>
                <a:ext uri="{FF2B5EF4-FFF2-40B4-BE49-F238E27FC236}">
                  <a16:creationId xmlns:a16="http://schemas.microsoft.com/office/drawing/2014/main" id="{62074667-279D-54DF-075F-7B464E0E5F87}"/>
                </a:ext>
              </a:extLst>
            </p:cNvPr>
            <p:cNvSpPr txBox="1"/>
            <p:nvPr/>
          </p:nvSpPr>
          <p:spPr>
            <a:xfrm>
              <a:off x="1689660" y="919268"/>
              <a:ext cx="3387853" cy="1420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000">
                  <a:solidFill>
                    <a:sysClr val="windowText" lastClr="000000"/>
                  </a:solidFill>
                </a:rPr>
                <a:t>Ý nghĩa của việc tăng cường kết nối liên vùng đối với sự phát triển của vùng.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740" name="Group 739">
            <a:extLst>
              <a:ext uri="{FF2B5EF4-FFF2-40B4-BE49-F238E27FC236}">
                <a16:creationId xmlns:a16="http://schemas.microsoft.com/office/drawing/2014/main" id="{3128B675-8514-38D4-BD13-38E87A903DD5}"/>
              </a:ext>
            </a:extLst>
          </p:cNvPr>
          <p:cNvGrpSpPr/>
          <p:nvPr/>
        </p:nvGrpSpPr>
        <p:grpSpPr>
          <a:xfrm>
            <a:off x="4557605" y="3571632"/>
            <a:ext cx="3689463" cy="958660"/>
            <a:chOff x="714994" y="3246899"/>
            <a:chExt cx="3689463" cy="958660"/>
          </a:xfrm>
        </p:grpSpPr>
        <p:grpSp>
          <p:nvGrpSpPr>
            <p:cNvPr id="741" name="Group 740">
              <a:extLst>
                <a:ext uri="{FF2B5EF4-FFF2-40B4-BE49-F238E27FC236}">
                  <a16:creationId xmlns:a16="http://schemas.microsoft.com/office/drawing/2014/main" id="{78D1AFE2-D6DE-B1DB-7972-DC137E49DF1D}"/>
                </a:ext>
              </a:extLst>
            </p:cNvPr>
            <p:cNvGrpSpPr/>
            <p:nvPr/>
          </p:nvGrpSpPr>
          <p:grpSpPr>
            <a:xfrm>
              <a:off x="720000" y="3246899"/>
              <a:ext cx="3684457" cy="958660"/>
              <a:chOff x="720000" y="1146980"/>
              <a:chExt cx="3684457" cy="958660"/>
            </a:xfrm>
          </p:grpSpPr>
          <p:sp>
            <p:nvSpPr>
              <p:cNvPr id="743" name="Google Shape;441;p41">
                <a:extLst>
                  <a:ext uri="{FF2B5EF4-FFF2-40B4-BE49-F238E27FC236}">
                    <a16:creationId xmlns:a16="http://schemas.microsoft.com/office/drawing/2014/main" id="{FAD7AB5A-5C52-9D22-2390-9DFFE8C28406}"/>
                  </a:ext>
                </a:extLst>
              </p:cNvPr>
              <p:cNvSpPr/>
              <p:nvPr/>
            </p:nvSpPr>
            <p:spPr>
              <a:xfrm>
                <a:off x="720000" y="1253050"/>
                <a:ext cx="759000" cy="759000"/>
              </a:xfrm>
              <a:prstGeom prst="roundRect">
                <a:avLst>
                  <a:gd name="adj" fmla="val 50000"/>
                </a:avLst>
              </a:prstGeom>
              <a:solidFill>
                <a:schemeClr val="lt2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>
                  <a:solidFill>
                    <a:srgbClr val="173F7A"/>
                  </a:solidFill>
                </a:endParaRPr>
              </a:p>
            </p:txBody>
          </p:sp>
          <p:sp>
            <p:nvSpPr>
              <p:cNvPr id="744" name="TextBox 743">
                <a:extLst>
                  <a:ext uri="{FF2B5EF4-FFF2-40B4-BE49-F238E27FC236}">
                    <a16:creationId xmlns:a16="http://schemas.microsoft.com/office/drawing/2014/main" id="{5A4F8524-C5D1-C102-EB61-2AC2B139E2B1}"/>
                  </a:ext>
                </a:extLst>
              </p:cNvPr>
              <p:cNvSpPr txBox="1"/>
              <p:nvPr/>
            </p:nvSpPr>
            <p:spPr>
              <a:xfrm>
                <a:off x="1689660" y="1146980"/>
                <a:ext cx="2714797" cy="95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Vị thế của Thành phố Hồ Chí Minh</a:t>
                </a:r>
              </a:p>
            </p:txBody>
          </p:sp>
        </p:grpSp>
        <p:sp>
          <p:nvSpPr>
            <p:cNvPr id="742" name="TextBox 741">
              <a:extLst>
                <a:ext uri="{FF2B5EF4-FFF2-40B4-BE49-F238E27FC236}">
                  <a16:creationId xmlns:a16="http://schemas.microsoft.com/office/drawing/2014/main" id="{8C2B7F77-B811-1AF5-0A4D-818FF9739B9C}"/>
                </a:ext>
              </a:extLst>
            </p:cNvPr>
            <p:cNvSpPr txBox="1"/>
            <p:nvPr/>
          </p:nvSpPr>
          <p:spPr>
            <a:xfrm>
              <a:off x="714994" y="3399018"/>
              <a:ext cx="75900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000" b="1">
                  <a:solidFill>
                    <a:schemeClr val="bg1"/>
                  </a:solidFill>
                </a:rPr>
                <a:t>VI</a:t>
              </a:r>
            </a:p>
          </p:txBody>
        </p:sp>
      </p:grpSp>
      <p:grpSp>
        <p:nvGrpSpPr>
          <p:cNvPr id="745" name="Group 744">
            <a:extLst>
              <a:ext uri="{FF2B5EF4-FFF2-40B4-BE49-F238E27FC236}">
                <a16:creationId xmlns:a16="http://schemas.microsoft.com/office/drawing/2014/main" id="{4FA4A607-834A-2D56-C8F1-8748708CA56F}"/>
              </a:ext>
            </a:extLst>
          </p:cNvPr>
          <p:cNvGrpSpPr/>
          <p:nvPr/>
        </p:nvGrpSpPr>
        <p:grpSpPr>
          <a:xfrm>
            <a:off x="4562611" y="1202892"/>
            <a:ext cx="4391073" cy="958660"/>
            <a:chOff x="4827267" y="1202892"/>
            <a:chExt cx="4391073" cy="958660"/>
          </a:xfrm>
        </p:grpSpPr>
        <p:grpSp>
          <p:nvGrpSpPr>
            <p:cNvPr id="746" name="Group 745">
              <a:extLst>
                <a:ext uri="{FF2B5EF4-FFF2-40B4-BE49-F238E27FC236}">
                  <a16:creationId xmlns:a16="http://schemas.microsoft.com/office/drawing/2014/main" id="{E3667590-66BE-3D4D-59CC-8F3907562557}"/>
                </a:ext>
              </a:extLst>
            </p:cNvPr>
            <p:cNvGrpSpPr/>
            <p:nvPr/>
          </p:nvGrpSpPr>
          <p:grpSpPr>
            <a:xfrm>
              <a:off x="4827267" y="1202892"/>
              <a:ext cx="4391073" cy="958660"/>
              <a:chOff x="720000" y="1153220"/>
              <a:chExt cx="4391073" cy="958660"/>
            </a:xfrm>
          </p:grpSpPr>
          <p:sp>
            <p:nvSpPr>
              <p:cNvPr id="748" name="Google Shape;441;p41">
                <a:extLst>
                  <a:ext uri="{FF2B5EF4-FFF2-40B4-BE49-F238E27FC236}">
                    <a16:creationId xmlns:a16="http://schemas.microsoft.com/office/drawing/2014/main" id="{3D7D060E-3112-A2B0-7149-2316C1ABDA4C}"/>
                  </a:ext>
                </a:extLst>
              </p:cNvPr>
              <p:cNvSpPr/>
              <p:nvPr/>
            </p:nvSpPr>
            <p:spPr>
              <a:xfrm>
                <a:off x="720000" y="1253050"/>
                <a:ext cx="759000" cy="759000"/>
              </a:xfrm>
              <a:prstGeom prst="roundRect">
                <a:avLst>
                  <a:gd name="adj" fmla="val 50000"/>
                </a:avLst>
              </a:prstGeom>
              <a:solidFill>
                <a:schemeClr val="accent3">
                  <a:lumMod val="75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000" b="1">
                  <a:solidFill>
                    <a:srgbClr val="173F7A"/>
                  </a:solidFill>
                </a:endParaRPr>
              </a:p>
            </p:txBody>
          </p:sp>
          <p:sp>
            <p:nvSpPr>
              <p:cNvPr id="749" name="TextBox 748">
                <a:extLst>
                  <a:ext uri="{FF2B5EF4-FFF2-40B4-BE49-F238E27FC236}">
                    <a16:creationId xmlns:a16="http://schemas.microsoft.com/office/drawing/2014/main" id="{FC1E3CBD-C963-1096-B761-5CAD8421839A}"/>
                  </a:ext>
                </a:extLst>
              </p:cNvPr>
              <p:cNvSpPr txBox="1"/>
              <p:nvPr/>
            </p:nvSpPr>
            <p:spPr>
              <a:xfrm>
                <a:off x="1689660" y="1153220"/>
                <a:ext cx="3421413" cy="958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</a:rPr>
                  <a:t>Sự phát triển và phân bố các ngành kinh tế</a:t>
                </a:r>
              </a:p>
            </p:txBody>
          </p:sp>
        </p:grpSp>
        <p:sp>
          <p:nvSpPr>
            <p:cNvPr id="747" name="TextBox 746">
              <a:extLst>
                <a:ext uri="{FF2B5EF4-FFF2-40B4-BE49-F238E27FC236}">
                  <a16:creationId xmlns:a16="http://schemas.microsoft.com/office/drawing/2014/main" id="{38247A06-19D6-87FF-7B54-FE2C2D524CA7}"/>
                </a:ext>
              </a:extLst>
            </p:cNvPr>
            <p:cNvSpPr txBox="1"/>
            <p:nvPr/>
          </p:nvSpPr>
          <p:spPr>
            <a:xfrm>
              <a:off x="4832270" y="1323214"/>
              <a:ext cx="748991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chemeClr val="bg1"/>
                  </a:solidFill>
                </a:rPr>
                <a:t>IV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1" name="Google Shape;671;p29"/>
          <p:cNvGrpSpPr/>
          <p:nvPr/>
        </p:nvGrpSpPr>
        <p:grpSpPr>
          <a:xfrm>
            <a:off x="-374836" y="-214149"/>
            <a:ext cx="8280501" cy="2724183"/>
            <a:chOff x="-374836" y="-214149"/>
            <a:chExt cx="8280501" cy="2724183"/>
          </a:xfrm>
        </p:grpSpPr>
        <p:sp>
          <p:nvSpPr>
            <p:cNvPr id="672" name="Google Shape;672;p29"/>
            <p:cNvSpPr/>
            <p:nvPr/>
          </p:nvSpPr>
          <p:spPr>
            <a:xfrm flipH="1">
              <a:off x="3049841" y="580100"/>
              <a:ext cx="133800" cy="133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9"/>
            <p:cNvSpPr/>
            <p:nvPr/>
          </p:nvSpPr>
          <p:spPr>
            <a:xfrm flipH="1">
              <a:off x="910664" y="1467571"/>
              <a:ext cx="133800" cy="133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9"/>
            <p:cNvSpPr/>
            <p:nvPr/>
          </p:nvSpPr>
          <p:spPr>
            <a:xfrm flipH="1">
              <a:off x="5008565" y="1691151"/>
              <a:ext cx="133800" cy="1338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5" name="Google Shape;675;p29"/>
            <p:cNvGrpSpPr/>
            <p:nvPr/>
          </p:nvGrpSpPr>
          <p:grpSpPr>
            <a:xfrm>
              <a:off x="2594806" y="898799"/>
              <a:ext cx="943522" cy="540860"/>
              <a:chOff x="17666201" y="-2166937"/>
              <a:chExt cx="7131689" cy="4088130"/>
            </a:xfrm>
          </p:grpSpPr>
          <p:sp>
            <p:nvSpPr>
              <p:cNvPr id="676" name="Google Shape;676;p29"/>
              <p:cNvSpPr/>
              <p:nvPr/>
            </p:nvSpPr>
            <p:spPr>
              <a:xfrm>
                <a:off x="17668104" y="-978217"/>
                <a:ext cx="7129786" cy="2899410"/>
              </a:xfrm>
              <a:custGeom>
                <a:avLst/>
                <a:gdLst/>
                <a:ahLst/>
                <a:cxnLst/>
                <a:rect l="l" t="t" r="r" b="b"/>
                <a:pathLst>
                  <a:path w="7129786" h="2899410" extrusionOk="0">
                    <a:moveTo>
                      <a:pt x="7129787" y="1449705"/>
                    </a:moveTo>
                    <a:cubicBezTo>
                      <a:pt x="7129787" y="2250355"/>
                      <a:pt x="5533730" y="2899410"/>
                      <a:pt x="3564893" y="2899410"/>
                    </a:cubicBezTo>
                    <a:cubicBezTo>
                      <a:pt x="1596057" y="2899410"/>
                      <a:pt x="0" y="2250355"/>
                      <a:pt x="0" y="1449705"/>
                    </a:cubicBezTo>
                    <a:cubicBezTo>
                      <a:pt x="0" y="649055"/>
                      <a:pt x="1596057" y="0"/>
                      <a:pt x="3564893" y="0"/>
                    </a:cubicBezTo>
                    <a:cubicBezTo>
                      <a:pt x="5533730" y="0"/>
                      <a:pt x="7129787" y="649055"/>
                      <a:pt x="7129787" y="1449705"/>
                    </a:cubicBezTo>
                    <a:close/>
                  </a:path>
                </a:pathLst>
              </a:custGeom>
              <a:solidFill>
                <a:srgbClr val="A2BA32">
                  <a:alpha val="594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7" name="Google Shape;677;p29"/>
              <p:cNvSpPr/>
              <p:nvPr/>
            </p:nvSpPr>
            <p:spPr>
              <a:xfrm>
                <a:off x="17666201" y="159067"/>
                <a:ext cx="7130738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7130738" h="428625" extrusionOk="0">
                    <a:moveTo>
                      <a:pt x="125618" y="0"/>
                    </a:moveTo>
                    <a:lnTo>
                      <a:pt x="341643" y="0"/>
                    </a:lnTo>
                    <a:lnTo>
                      <a:pt x="370192" y="0"/>
                    </a:lnTo>
                    <a:lnTo>
                      <a:pt x="513893" y="0"/>
                    </a:lnTo>
                    <a:lnTo>
                      <a:pt x="586218" y="0"/>
                    </a:lnTo>
                    <a:lnTo>
                      <a:pt x="729918" y="0"/>
                    </a:lnTo>
                    <a:lnTo>
                      <a:pt x="758467" y="0"/>
                    </a:lnTo>
                    <a:lnTo>
                      <a:pt x="944991" y="0"/>
                    </a:lnTo>
                    <a:lnTo>
                      <a:pt x="973541" y="0"/>
                    </a:lnTo>
                    <a:lnTo>
                      <a:pt x="1069657" y="0"/>
                    </a:lnTo>
                    <a:lnTo>
                      <a:pt x="1189567" y="0"/>
                    </a:lnTo>
                    <a:lnTo>
                      <a:pt x="1203842" y="0"/>
                    </a:lnTo>
                    <a:lnTo>
                      <a:pt x="1285683" y="0"/>
                    </a:lnTo>
                    <a:lnTo>
                      <a:pt x="1314233" y="0"/>
                    </a:lnTo>
                    <a:lnTo>
                      <a:pt x="1333266" y="0"/>
                    </a:lnTo>
                    <a:lnTo>
                      <a:pt x="1448416" y="0"/>
                    </a:lnTo>
                    <a:lnTo>
                      <a:pt x="1457933" y="0"/>
                    </a:lnTo>
                    <a:lnTo>
                      <a:pt x="1530258" y="0"/>
                    </a:lnTo>
                    <a:lnTo>
                      <a:pt x="1577841" y="0"/>
                    </a:lnTo>
                    <a:lnTo>
                      <a:pt x="1673957" y="0"/>
                    </a:lnTo>
                    <a:lnTo>
                      <a:pt x="1702507" y="0"/>
                    </a:lnTo>
                    <a:lnTo>
                      <a:pt x="1777688" y="0"/>
                    </a:lnTo>
                    <a:lnTo>
                      <a:pt x="1889032" y="0"/>
                    </a:lnTo>
                    <a:lnTo>
                      <a:pt x="1917582" y="0"/>
                    </a:lnTo>
                    <a:lnTo>
                      <a:pt x="1992761" y="0"/>
                    </a:lnTo>
                    <a:lnTo>
                      <a:pt x="2021311" y="0"/>
                    </a:lnTo>
                    <a:lnTo>
                      <a:pt x="2132655" y="0"/>
                    </a:lnTo>
                    <a:lnTo>
                      <a:pt x="2146930" y="0"/>
                    </a:lnTo>
                    <a:lnTo>
                      <a:pt x="2165011" y="0"/>
                    </a:lnTo>
                    <a:lnTo>
                      <a:pt x="2237337" y="0"/>
                    </a:lnTo>
                    <a:lnTo>
                      <a:pt x="2276354" y="0"/>
                    </a:lnTo>
                    <a:lnTo>
                      <a:pt x="2381036" y="0"/>
                    </a:lnTo>
                    <a:lnTo>
                      <a:pt x="2391504" y="0"/>
                    </a:lnTo>
                    <a:lnTo>
                      <a:pt x="2409586" y="0"/>
                    </a:lnTo>
                    <a:lnTo>
                      <a:pt x="2520929" y="0"/>
                    </a:lnTo>
                    <a:lnTo>
                      <a:pt x="2597061" y="0"/>
                    </a:lnTo>
                    <a:lnTo>
                      <a:pt x="2625611" y="0"/>
                    </a:lnTo>
                    <a:lnTo>
                      <a:pt x="2721729" y="0"/>
                    </a:lnTo>
                    <a:lnTo>
                      <a:pt x="2841637" y="0"/>
                    </a:lnTo>
                    <a:lnTo>
                      <a:pt x="2855912" y="0"/>
                    </a:lnTo>
                    <a:lnTo>
                      <a:pt x="2937754" y="0"/>
                    </a:lnTo>
                    <a:lnTo>
                      <a:pt x="2957738" y="0"/>
                    </a:lnTo>
                    <a:lnTo>
                      <a:pt x="2966303" y="0"/>
                    </a:lnTo>
                    <a:lnTo>
                      <a:pt x="2985336" y="0"/>
                    </a:lnTo>
                    <a:lnTo>
                      <a:pt x="3100486" y="0"/>
                    </a:lnTo>
                    <a:lnTo>
                      <a:pt x="3110003" y="0"/>
                    </a:lnTo>
                    <a:lnTo>
                      <a:pt x="3173764" y="0"/>
                    </a:lnTo>
                    <a:lnTo>
                      <a:pt x="3182328" y="0"/>
                    </a:lnTo>
                    <a:lnTo>
                      <a:pt x="3202314" y="0"/>
                    </a:lnTo>
                    <a:lnTo>
                      <a:pt x="3229911" y="0"/>
                    </a:lnTo>
                    <a:lnTo>
                      <a:pt x="3326029" y="0"/>
                    </a:lnTo>
                    <a:lnTo>
                      <a:pt x="3346013" y="0"/>
                    </a:lnTo>
                    <a:lnTo>
                      <a:pt x="3354578" y="0"/>
                    </a:lnTo>
                    <a:lnTo>
                      <a:pt x="3418338" y="0"/>
                    </a:lnTo>
                    <a:lnTo>
                      <a:pt x="3541102" y="0"/>
                    </a:lnTo>
                    <a:lnTo>
                      <a:pt x="3561086" y="0"/>
                    </a:lnTo>
                    <a:lnTo>
                      <a:pt x="3569652" y="0"/>
                    </a:lnTo>
                    <a:lnTo>
                      <a:pt x="3589636" y="0"/>
                    </a:lnTo>
                    <a:lnTo>
                      <a:pt x="3776160" y="0"/>
                    </a:lnTo>
                    <a:lnTo>
                      <a:pt x="3784725" y="0"/>
                    </a:lnTo>
                    <a:lnTo>
                      <a:pt x="3799000" y="0"/>
                    </a:lnTo>
                    <a:lnTo>
                      <a:pt x="3804709" y="0"/>
                    </a:lnTo>
                    <a:lnTo>
                      <a:pt x="3900826" y="0"/>
                    </a:lnTo>
                    <a:lnTo>
                      <a:pt x="3928424" y="0"/>
                    </a:lnTo>
                    <a:lnTo>
                      <a:pt x="4020735" y="0"/>
                    </a:lnTo>
                    <a:lnTo>
                      <a:pt x="4035010" y="0"/>
                    </a:lnTo>
                    <a:lnTo>
                      <a:pt x="4043574" y="0"/>
                    </a:lnTo>
                    <a:lnTo>
                      <a:pt x="4116852" y="0"/>
                    </a:lnTo>
                    <a:lnTo>
                      <a:pt x="4145402" y="0"/>
                    </a:lnTo>
                    <a:lnTo>
                      <a:pt x="4164435" y="0"/>
                    </a:lnTo>
                    <a:lnTo>
                      <a:pt x="4173000" y="0"/>
                    </a:lnTo>
                    <a:lnTo>
                      <a:pt x="4279585" y="0"/>
                    </a:lnTo>
                    <a:lnTo>
                      <a:pt x="4289101" y="0"/>
                    </a:lnTo>
                    <a:lnTo>
                      <a:pt x="4361428" y="0"/>
                    </a:lnTo>
                    <a:lnTo>
                      <a:pt x="4409011" y="0"/>
                    </a:lnTo>
                    <a:lnTo>
                      <a:pt x="4505126" y="0"/>
                    </a:lnTo>
                    <a:lnTo>
                      <a:pt x="4533676" y="0"/>
                    </a:lnTo>
                    <a:lnTo>
                      <a:pt x="4608858" y="0"/>
                    </a:lnTo>
                    <a:lnTo>
                      <a:pt x="4720201" y="0"/>
                    </a:lnTo>
                    <a:lnTo>
                      <a:pt x="4748750" y="0"/>
                    </a:lnTo>
                    <a:lnTo>
                      <a:pt x="4823930" y="0"/>
                    </a:lnTo>
                    <a:lnTo>
                      <a:pt x="4852480" y="0"/>
                    </a:lnTo>
                    <a:lnTo>
                      <a:pt x="4963823" y="0"/>
                    </a:lnTo>
                    <a:lnTo>
                      <a:pt x="4978097" y="0"/>
                    </a:lnTo>
                    <a:lnTo>
                      <a:pt x="4996180" y="0"/>
                    </a:lnTo>
                    <a:lnTo>
                      <a:pt x="5068505" y="0"/>
                    </a:lnTo>
                    <a:lnTo>
                      <a:pt x="5107523" y="0"/>
                    </a:lnTo>
                    <a:lnTo>
                      <a:pt x="5212205" y="0"/>
                    </a:lnTo>
                    <a:lnTo>
                      <a:pt x="5222674" y="0"/>
                    </a:lnTo>
                    <a:lnTo>
                      <a:pt x="5240755" y="0"/>
                    </a:lnTo>
                    <a:lnTo>
                      <a:pt x="5352098" y="0"/>
                    </a:lnTo>
                    <a:lnTo>
                      <a:pt x="5427280" y="0"/>
                    </a:lnTo>
                    <a:lnTo>
                      <a:pt x="5455829" y="0"/>
                    </a:lnTo>
                    <a:lnTo>
                      <a:pt x="5551945" y="0"/>
                    </a:lnTo>
                    <a:lnTo>
                      <a:pt x="5671854" y="0"/>
                    </a:lnTo>
                    <a:lnTo>
                      <a:pt x="5686129" y="0"/>
                    </a:lnTo>
                    <a:lnTo>
                      <a:pt x="5767970" y="0"/>
                    </a:lnTo>
                    <a:lnTo>
                      <a:pt x="5796519" y="0"/>
                    </a:lnTo>
                    <a:lnTo>
                      <a:pt x="5815552" y="0"/>
                    </a:lnTo>
                    <a:lnTo>
                      <a:pt x="5930703" y="0"/>
                    </a:lnTo>
                    <a:lnTo>
                      <a:pt x="5940220" y="0"/>
                    </a:lnTo>
                    <a:lnTo>
                      <a:pt x="6012546" y="0"/>
                    </a:lnTo>
                    <a:lnTo>
                      <a:pt x="6060129" y="0"/>
                    </a:lnTo>
                    <a:lnTo>
                      <a:pt x="6156245" y="0"/>
                    </a:lnTo>
                    <a:lnTo>
                      <a:pt x="6184794" y="0"/>
                    </a:lnTo>
                    <a:lnTo>
                      <a:pt x="6371319" y="0"/>
                    </a:lnTo>
                    <a:lnTo>
                      <a:pt x="6399869" y="0"/>
                    </a:lnTo>
                    <a:lnTo>
                      <a:pt x="6615894" y="0"/>
                    </a:lnTo>
                    <a:cubicBezTo>
                      <a:pt x="6618749" y="0"/>
                      <a:pt x="6620652" y="953"/>
                      <a:pt x="6623507" y="953"/>
                    </a:cubicBezTo>
                    <a:cubicBezTo>
                      <a:pt x="6626363" y="953"/>
                      <a:pt x="6628266" y="0"/>
                      <a:pt x="6631121" y="0"/>
                    </a:cubicBezTo>
                    <a:lnTo>
                      <a:pt x="6760545" y="0"/>
                    </a:lnTo>
                    <a:lnTo>
                      <a:pt x="6875696" y="0"/>
                    </a:lnTo>
                    <a:lnTo>
                      <a:pt x="7005119" y="0"/>
                    </a:lnTo>
                    <a:cubicBezTo>
                      <a:pt x="7074590" y="0"/>
                      <a:pt x="7130739" y="48578"/>
                      <a:pt x="7130739" y="108585"/>
                    </a:cubicBezTo>
                    <a:lnTo>
                      <a:pt x="7130739" y="320040"/>
                    </a:lnTo>
                    <a:cubicBezTo>
                      <a:pt x="7130739" y="380048"/>
                      <a:pt x="7074590" y="428625"/>
                      <a:pt x="7005119" y="428625"/>
                    </a:cubicBezTo>
                    <a:lnTo>
                      <a:pt x="6875696" y="428625"/>
                    </a:lnTo>
                    <a:lnTo>
                      <a:pt x="6760545" y="428625"/>
                    </a:lnTo>
                    <a:lnTo>
                      <a:pt x="6631121" y="428625"/>
                    </a:lnTo>
                    <a:cubicBezTo>
                      <a:pt x="6628266" y="428625"/>
                      <a:pt x="6626363" y="427673"/>
                      <a:pt x="6623507" y="427673"/>
                    </a:cubicBezTo>
                    <a:cubicBezTo>
                      <a:pt x="6620652" y="427673"/>
                      <a:pt x="6618749" y="428625"/>
                      <a:pt x="6615894" y="428625"/>
                    </a:cubicBezTo>
                    <a:lnTo>
                      <a:pt x="6399869" y="428625"/>
                    </a:lnTo>
                    <a:lnTo>
                      <a:pt x="6371319" y="428625"/>
                    </a:lnTo>
                    <a:lnTo>
                      <a:pt x="6187650" y="428625"/>
                    </a:lnTo>
                    <a:lnTo>
                      <a:pt x="6159100" y="428625"/>
                    </a:lnTo>
                    <a:lnTo>
                      <a:pt x="6062982" y="428625"/>
                    </a:lnTo>
                    <a:lnTo>
                      <a:pt x="6015400" y="428625"/>
                    </a:lnTo>
                    <a:lnTo>
                      <a:pt x="5943075" y="428625"/>
                    </a:lnTo>
                    <a:lnTo>
                      <a:pt x="5933559" y="428625"/>
                    </a:lnTo>
                    <a:lnTo>
                      <a:pt x="5818408" y="428625"/>
                    </a:lnTo>
                    <a:lnTo>
                      <a:pt x="5799375" y="428625"/>
                    </a:lnTo>
                    <a:lnTo>
                      <a:pt x="5770825" y="428625"/>
                    </a:lnTo>
                    <a:lnTo>
                      <a:pt x="5688984" y="428625"/>
                    </a:lnTo>
                    <a:lnTo>
                      <a:pt x="5674710" y="428625"/>
                    </a:lnTo>
                    <a:lnTo>
                      <a:pt x="5554800" y="428625"/>
                    </a:lnTo>
                    <a:lnTo>
                      <a:pt x="5458682" y="428625"/>
                    </a:lnTo>
                    <a:lnTo>
                      <a:pt x="5430133" y="428625"/>
                    </a:lnTo>
                    <a:lnTo>
                      <a:pt x="5354953" y="428625"/>
                    </a:lnTo>
                    <a:lnTo>
                      <a:pt x="5243610" y="428625"/>
                    </a:lnTo>
                    <a:lnTo>
                      <a:pt x="5225527" y="428625"/>
                    </a:lnTo>
                    <a:lnTo>
                      <a:pt x="5215061" y="428625"/>
                    </a:lnTo>
                    <a:lnTo>
                      <a:pt x="5110379" y="428625"/>
                    </a:lnTo>
                    <a:lnTo>
                      <a:pt x="5071360" y="428625"/>
                    </a:lnTo>
                    <a:lnTo>
                      <a:pt x="4999036" y="428625"/>
                    </a:lnTo>
                    <a:lnTo>
                      <a:pt x="4980953" y="428625"/>
                    </a:lnTo>
                    <a:lnTo>
                      <a:pt x="4966678" y="428625"/>
                    </a:lnTo>
                    <a:lnTo>
                      <a:pt x="4855335" y="428625"/>
                    </a:lnTo>
                    <a:lnTo>
                      <a:pt x="4826785" y="428625"/>
                    </a:lnTo>
                    <a:lnTo>
                      <a:pt x="4751606" y="428625"/>
                    </a:lnTo>
                    <a:lnTo>
                      <a:pt x="4723056" y="428625"/>
                    </a:lnTo>
                    <a:lnTo>
                      <a:pt x="4611711" y="428625"/>
                    </a:lnTo>
                    <a:lnTo>
                      <a:pt x="4536531" y="428625"/>
                    </a:lnTo>
                    <a:lnTo>
                      <a:pt x="4507982" y="428625"/>
                    </a:lnTo>
                    <a:lnTo>
                      <a:pt x="4411864" y="428625"/>
                    </a:lnTo>
                    <a:lnTo>
                      <a:pt x="4364281" y="428625"/>
                    </a:lnTo>
                    <a:lnTo>
                      <a:pt x="4291957" y="428625"/>
                    </a:lnTo>
                    <a:lnTo>
                      <a:pt x="4282440" y="428625"/>
                    </a:lnTo>
                    <a:lnTo>
                      <a:pt x="4175854" y="428625"/>
                    </a:lnTo>
                    <a:lnTo>
                      <a:pt x="4167289" y="428625"/>
                    </a:lnTo>
                    <a:lnTo>
                      <a:pt x="4148256" y="428625"/>
                    </a:lnTo>
                    <a:lnTo>
                      <a:pt x="4119706" y="428625"/>
                    </a:lnTo>
                    <a:lnTo>
                      <a:pt x="4046430" y="428625"/>
                    </a:lnTo>
                    <a:lnTo>
                      <a:pt x="4037865" y="428625"/>
                    </a:lnTo>
                    <a:lnTo>
                      <a:pt x="4023590" y="428625"/>
                    </a:lnTo>
                    <a:lnTo>
                      <a:pt x="3931280" y="428625"/>
                    </a:lnTo>
                    <a:lnTo>
                      <a:pt x="3903682" y="428625"/>
                    </a:lnTo>
                    <a:lnTo>
                      <a:pt x="3807565" y="428625"/>
                    </a:lnTo>
                    <a:lnTo>
                      <a:pt x="3801855" y="428625"/>
                    </a:lnTo>
                    <a:lnTo>
                      <a:pt x="3787580" y="428625"/>
                    </a:lnTo>
                    <a:lnTo>
                      <a:pt x="3779015" y="428625"/>
                    </a:lnTo>
                    <a:lnTo>
                      <a:pt x="3592491" y="428625"/>
                    </a:lnTo>
                    <a:lnTo>
                      <a:pt x="3572506" y="428625"/>
                    </a:lnTo>
                    <a:lnTo>
                      <a:pt x="3563942" y="428625"/>
                    </a:lnTo>
                    <a:lnTo>
                      <a:pt x="3543956" y="428625"/>
                    </a:lnTo>
                    <a:lnTo>
                      <a:pt x="3418338" y="428625"/>
                    </a:lnTo>
                    <a:lnTo>
                      <a:pt x="3354578" y="428625"/>
                    </a:lnTo>
                    <a:lnTo>
                      <a:pt x="3346013" y="428625"/>
                    </a:lnTo>
                    <a:lnTo>
                      <a:pt x="3326029" y="428625"/>
                    </a:lnTo>
                    <a:lnTo>
                      <a:pt x="3229911" y="428625"/>
                    </a:lnTo>
                    <a:lnTo>
                      <a:pt x="3202314" y="428625"/>
                    </a:lnTo>
                    <a:lnTo>
                      <a:pt x="3182328" y="428625"/>
                    </a:lnTo>
                    <a:lnTo>
                      <a:pt x="3173764" y="428625"/>
                    </a:lnTo>
                    <a:lnTo>
                      <a:pt x="3110003" y="428625"/>
                    </a:lnTo>
                    <a:lnTo>
                      <a:pt x="3100486" y="428625"/>
                    </a:lnTo>
                    <a:lnTo>
                      <a:pt x="2985336" y="428625"/>
                    </a:lnTo>
                    <a:lnTo>
                      <a:pt x="2966303" y="428625"/>
                    </a:lnTo>
                    <a:lnTo>
                      <a:pt x="2957738" y="428625"/>
                    </a:lnTo>
                    <a:lnTo>
                      <a:pt x="2937754" y="428625"/>
                    </a:lnTo>
                    <a:lnTo>
                      <a:pt x="2855912" y="428625"/>
                    </a:lnTo>
                    <a:lnTo>
                      <a:pt x="2841637" y="428625"/>
                    </a:lnTo>
                    <a:lnTo>
                      <a:pt x="2721729" y="428625"/>
                    </a:lnTo>
                    <a:lnTo>
                      <a:pt x="2625611" y="428625"/>
                    </a:lnTo>
                    <a:lnTo>
                      <a:pt x="2597061" y="428625"/>
                    </a:lnTo>
                    <a:lnTo>
                      <a:pt x="2520929" y="428625"/>
                    </a:lnTo>
                    <a:lnTo>
                      <a:pt x="2409586" y="428625"/>
                    </a:lnTo>
                    <a:lnTo>
                      <a:pt x="2391504" y="428625"/>
                    </a:lnTo>
                    <a:lnTo>
                      <a:pt x="2381036" y="428625"/>
                    </a:lnTo>
                    <a:lnTo>
                      <a:pt x="2276354" y="428625"/>
                    </a:lnTo>
                    <a:lnTo>
                      <a:pt x="2237337" y="428625"/>
                    </a:lnTo>
                    <a:lnTo>
                      <a:pt x="2165011" y="428625"/>
                    </a:lnTo>
                    <a:lnTo>
                      <a:pt x="2146930" y="428625"/>
                    </a:lnTo>
                    <a:lnTo>
                      <a:pt x="2132655" y="428625"/>
                    </a:lnTo>
                    <a:lnTo>
                      <a:pt x="2021311" y="428625"/>
                    </a:lnTo>
                    <a:lnTo>
                      <a:pt x="1992761" y="428625"/>
                    </a:lnTo>
                    <a:lnTo>
                      <a:pt x="1917582" y="428625"/>
                    </a:lnTo>
                    <a:lnTo>
                      <a:pt x="1889032" y="428625"/>
                    </a:lnTo>
                    <a:lnTo>
                      <a:pt x="1777688" y="428625"/>
                    </a:lnTo>
                    <a:lnTo>
                      <a:pt x="1702507" y="428625"/>
                    </a:lnTo>
                    <a:lnTo>
                      <a:pt x="1673957" y="428625"/>
                    </a:lnTo>
                    <a:lnTo>
                      <a:pt x="1577841" y="428625"/>
                    </a:lnTo>
                    <a:lnTo>
                      <a:pt x="1530258" y="428625"/>
                    </a:lnTo>
                    <a:lnTo>
                      <a:pt x="1457933" y="428625"/>
                    </a:lnTo>
                    <a:lnTo>
                      <a:pt x="1448416" y="428625"/>
                    </a:lnTo>
                    <a:lnTo>
                      <a:pt x="1333266" y="428625"/>
                    </a:lnTo>
                    <a:lnTo>
                      <a:pt x="1314233" y="428625"/>
                    </a:lnTo>
                    <a:lnTo>
                      <a:pt x="1285683" y="428625"/>
                    </a:lnTo>
                    <a:lnTo>
                      <a:pt x="1203842" y="428625"/>
                    </a:lnTo>
                    <a:lnTo>
                      <a:pt x="1189567" y="428625"/>
                    </a:lnTo>
                    <a:lnTo>
                      <a:pt x="1069657" y="428625"/>
                    </a:lnTo>
                    <a:lnTo>
                      <a:pt x="973541" y="428625"/>
                    </a:lnTo>
                    <a:lnTo>
                      <a:pt x="944991" y="428625"/>
                    </a:lnTo>
                    <a:lnTo>
                      <a:pt x="758467" y="428625"/>
                    </a:lnTo>
                    <a:lnTo>
                      <a:pt x="729918" y="428625"/>
                    </a:lnTo>
                    <a:lnTo>
                      <a:pt x="586218" y="428625"/>
                    </a:lnTo>
                    <a:lnTo>
                      <a:pt x="513893" y="428625"/>
                    </a:lnTo>
                    <a:lnTo>
                      <a:pt x="370192" y="428625"/>
                    </a:lnTo>
                    <a:lnTo>
                      <a:pt x="341643" y="428625"/>
                    </a:lnTo>
                    <a:lnTo>
                      <a:pt x="125618" y="428625"/>
                    </a:lnTo>
                    <a:cubicBezTo>
                      <a:pt x="56147" y="428625"/>
                      <a:pt x="0" y="380048"/>
                      <a:pt x="0" y="320040"/>
                    </a:cubicBezTo>
                    <a:lnTo>
                      <a:pt x="0" y="108585"/>
                    </a:lnTo>
                    <a:cubicBezTo>
                      <a:pt x="0" y="48578"/>
                      <a:pt x="56147" y="0"/>
                      <a:pt x="12561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8" name="Google Shape;678;p29"/>
              <p:cNvSpPr/>
              <p:nvPr/>
            </p:nvSpPr>
            <p:spPr>
              <a:xfrm>
                <a:off x="21633643" y="-1648777"/>
                <a:ext cx="1276168" cy="1927860"/>
              </a:xfrm>
              <a:custGeom>
                <a:avLst/>
                <a:gdLst/>
                <a:ahLst/>
                <a:cxnLst/>
                <a:rect l="l" t="t" r="r" b="b"/>
                <a:pathLst>
                  <a:path w="1276168" h="1927860" extrusionOk="0">
                    <a:moveTo>
                      <a:pt x="23791" y="0"/>
                    </a:moveTo>
                    <a:lnTo>
                      <a:pt x="1252377" y="0"/>
                    </a:lnTo>
                    <a:cubicBezTo>
                      <a:pt x="1265699" y="0"/>
                      <a:pt x="1276168" y="5715"/>
                      <a:pt x="1276168" y="13335"/>
                    </a:cubicBezTo>
                    <a:lnTo>
                      <a:pt x="1276168" y="1914525"/>
                    </a:lnTo>
                    <a:cubicBezTo>
                      <a:pt x="1276168" y="1922145"/>
                      <a:pt x="1265699" y="1927860"/>
                      <a:pt x="1252377" y="1927860"/>
                    </a:cubicBezTo>
                    <a:lnTo>
                      <a:pt x="23791" y="1927860"/>
                    </a:lnTo>
                    <a:cubicBezTo>
                      <a:pt x="10469" y="1927860"/>
                      <a:pt x="0" y="1922145"/>
                      <a:pt x="0" y="1914525"/>
                    </a:cubicBezTo>
                    <a:lnTo>
                      <a:pt x="0" y="13335"/>
                    </a:lnTo>
                    <a:cubicBezTo>
                      <a:pt x="0" y="6668"/>
                      <a:pt x="10469" y="0"/>
                      <a:pt x="237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9" name="Google Shape;679;p29"/>
              <p:cNvSpPr/>
              <p:nvPr/>
            </p:nvSpPr>
            <p:spPr>
              <a:xfrm>
                <a:off x="23618793" y="-1039177"/>
                <a:ext cx="872665" cy="1319212"/>
              </a:xfrm>
              <a:custGeom>
                <a:avLst/>
                <a:gdLst/>
                <a:ahLst/>
                <a:cxnLst/>
                <a:rect l="l" t="t" r="r" b="b"/>
                <a:pathLst>
                  <a:path w="872665" h="1319212" extrusionOk="0">
                    <a:moveTo>
                      <a:pt x="16178" y="0"/>
                    </a:moveTo>
                    <a:lnTo>
                      <a:pt x="856488" y="0"/>
                    </a:lnTo>
                    <a:cubicBezTo>
                      <a:pt x="865052" y="0"/>
                      <a:pt x="872666" y="3810"/>
                      <a:pt x="872666" y="9525"/>
                    </a:cubicBezTo>
                    <a:lnTo>
                      <a:pt x="872666" y="1309688"/>
                    </a:lnTo>
                    <a:cubicBezTo>
                      <a:pt x="872666" y="1314450"/>
                      <a:pt x="865052" y="1319213"/>
                      <a:pt x="856488" y="1319213"/>
                    </a:cubicBezTo>
                    <a:lnTo>
                      <a:pt x="16178" y="1319213"/>
                    </a:lnTo>
                    <a:cubicBezTo>
                      <a:pt x="7614" y="1319213"/>
                      <a:pt x="0" y="1315403"/>
                      <a:pt x="0" y="1309688"/>
                    </a:cubicBezTo>
                    <a:lnTo>
                      <a:pt x="0" y="9525"/>
                    </a:lnTo>
                    <a:cubicBezTo>
                      <a:pt x="0" y="3810"/>
                      <a:pt x="6661" y="0"/>
                      <a:pt x="1617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0" name="Google Shape;680;p29"/>
              <p:cNvSpPr/>
              <p:nvPr/>
            </p:nvSpPr>
            <p:spPr>
              <a:xfrm>
                <a:off x="17830837" y="-1226820"/>
                <a:ext cx="998284" cy="1506855"/>
              </a:xfrm>
              <a:custGeom>
                <a:avLst/>
                <a:gdLst/>
                <a:ahLst/>
                <a:cxnLst/>
                <a:rect l="l" t="t" r="r" b="b"/>
                <a:pathLst>
                  <a:path w="998284" h="1506855" extrusionOk="0">
                    <a:moveTo>
                      <a:pt x="19033" y="0"/>
                    </a:moveTo>
                    <a:lnTo>
                      <a:pt x="979252" y="0"/>
                    </a:lnTo>
                    <a:cubicBezTo>
                      <a:pt x="989719" y="0"/>
                      <a:pt x="998285" y="4763"/>
                      <a:pt x="998285" y="10478"/>
                    </a:cubicBezTo>
                    <a:lnTo>
                      <a:pt x="998285" y="1496378"/>
                    </a:lnTo>
                    <a:cubicBezTo>
                      <a:pt x="998285" y="1502093"/>
                      <a:pt x="989719" y="1506855"/>
                      <a:pt x="979252" y="1506855"/>
                    </a:cubicBezTo>
                    <a:lnTo>
                      <a:pt x="19033" y="1506855"/>
                    </a:lnTo>
                    <a:cubicBezTo>
                      <a:pt x="8565" y="1506855"/>
                      <a:pt x="0" y="1502093"/>
                      <a:pt x="0" y="1496378"/>
                    </a:cubicBezTo>
                    <a:lnTo>
                      <a:pt x="0" y="10478"/>
                    </a:lnTo>
                    <a:cubicBezTo>
                      <a:pt x="0" y="4763"/>
                      <a:pt x="8565" y="0"/>
                      <a:pt x="1903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1" name="Google Shape;681;p29"/>
              <p:cNvSpPr/>
              <p:nvPr/>
            </p:nvSpPr>
            <p:spPr>
              <a:xfrm>
                <a:off x="22532955" y="-2166937"/>
                <a:ext cx="1619713" cy="2446020"/>
              </a:xfrm>
              <a:custGeom>
                <a:avLst/>
                <a:gdLst/>
                <a:ahLst/>
                <a:cxnLst/>
                <a:rect l="l" t="t" r="r" b="b"/>
                <a:pathLst>
                  <a:path w="1619713" h="2446020" extrusionOk="0">
                    <a:moveTo>
                      <a:pt x="30452" y="0"/>
                    </a:moveTo>
                    <a:lnTo>
                      <a:pt x="1589261" y="0"/>
                    </a:lnTo>
                    <a:cubicBezTo>
                      <a:pt x="1606391" y="0"/>
                      <a:pt x="1619714" y="7620"/>
                      <a:pt x="1619714" y="17145"/>
                    </a:cubicBezTo>
                    <a:lnTo>
                      <a:pt x="1619714" y="2428875"/>
                    </a:lnTo>
                    <a:cubicBezTo>
                      <a:pt x="1619714" y="2438400"/>
                      <a:pt x="1606391" y="2446020"/>
                      <a:pt x="1589261" y="2446020"/>
                    </a:cubicBezTo>
                    <a:lnTo>
                      <a:pt x="30452" y="2446020"/>
                    </a:lnTo>
                    <a:cubicBezTo>
                      <a:pt x="13325" y="2446020"/>
                      <a:pt x="0" y="2438400"/>
                      <a:pt x="0" y="2428875"/>
                    </a:cubicBezTo>
                    <a:lnTo>
                      <a:pt x="0" y="17145"/>
                    </a:lnTo>
                    <a:cubicBezTo>
                      <a:pt x="0" y="8572"/>
                      <a:pt x="14275" y="0"/>
                      <a:pt x="304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2" name="Google Shape;682;p29"/>
              <p:cNvSpPr/>
              <p:nvPr/>
            </p:nvSpPr>
            <p:spPr>
              <a:xfrm>
                <a:off x="23595952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3" name="Google Shape;683;p29"/>
              <p:cNvSpPr/>
              <p:nvPr/>
            </p:nvSpPr>
            <p:spPr>
              <a:xfrm>
                <a:off x="23167691" y="-199834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4" name="Google Shape;684;p29"/>
              <p:cNvSpPr/>
              <p:nvPr/>
            </p:nvSpPr>
            <p:spPr>
              <a:xfrm>
                <a:off x="22739447" y="-199834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5" name="Google Shape;685;p29"/>
              <p:cNvSpPr/>
              <p:nvPr/>
            </p:nvSpPr>
            <p:spPr>
              <a:xfrm>
                <a:off x="23595952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6" name="Google Shape;686;p29"/>
              <p:cNvSpPr/>
              <p:nvPr/>
            </p:nvSpPr>
            <p:spPr>
              <a:xfrm>
                <a:off x="23167691" y="-1559242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8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7" name="Google Shape;687;p29"/>
              <p:cNvSpPr/>
              <p:nvPr/>
            </p:nvSpPr>
            <p:spPr>
              <a:xfrm>
                <a:off x="22739447" y="-1559242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8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8" name="Google Shape;688;p29"/>
              <p:cNvSpPr/>
              <p:nvPr/>
            </p:nvSpPr>
            <p:spPr>
              <a:xfrm>
                <a:off x="23595952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9" name="Google Shape;689;p29"/>
              <p:cNvSpPr/>
              <p:nvPr/>
            </p:nvSpPr>
            <p:spPr>
              <a:xfrm>
                <a:off x="23167691" y="-1119187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0" name="Google Shape;690;p29"/>
              <p:cNvSpPr/>
              <p:nvPr/>
            </p:nvSpPr>
            <p:spPr>
              <a:xfrm>
                <a:off x="22739447" y="-1119187"/>
                <a:ext cx="350225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20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3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3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1" name="Google Shape;691;p29"/>
              <p:cNvSpPr/>
              <p:nvPr/>
            </p:nvSpPr>
            <p:spPr>
              <a:xfrm>
                <a:off x="23595952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2" name="Google Shape;692;p29"/>
              <p:cNvSpPr/>
              <p:nvPr/>
            </p:nvSpPr>
            <p:spPr>
              <a:xfrm>
                <a:off x="23167691" y="-68008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9535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3" name="Google Shape;693;p29"/>
              <p:cNvSpPr/>
              <p:nvPr/>
            </p:nvSpPr>
            <p:spPr>
              <a:xfrm>
                <a:off x="22739447" y="-680084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9535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4" name="Google Shape;694;p29"/>
              <p:cNvSpPr/>
              <p:nvPr/>
            </p:nvSpPr>
            <p:spPr>
              <a:xfrm>
                <a:off x="23595952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3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5" name="Google Shape;695;p29"/>
              <p:cNvSpPr/>
              <p:nvPr/>
            </p:nvSpPr>
            <p:spPr>
              <a:xfrm>
                <a:off x="23167691" y="-240029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6" name="Google Shape;696;p29"/>
              <p:cNvSpPr/>
              <p:nvPr/>
            </p:nvSpPr>
            <p:spPr>
              <a:xfrm>
                <a:off x="22739447" y="-240029"/>
                <a:ext cx="350225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25" h="350519" extrusionOk="0">
                    <a:moveTo>
                      <a:pt x="88521" y="0"/>
                    </a:moveTo>
                    <a:lnTo>
                      <a:pt x="261721" y="0"/>
                    </a:lnTo>
                    <a:cubicBezTo>
                      <a:pt x="311209" y="0"/>
                      <a:pt x="350226" y="40005"/>
                      <a:pt x="350226" y="88582"/>
                    </a:cubicBezTo>
                    <a:lnTo>
                      <a:pt x="350226" y="261938"/>
                    </a:lnTo>
                    <a:cubicBezTo>
                      <a:pt x="350226" y="311467"/>
                      <a:pt x="310257" y="350520"/>
                      <a:pt x="261721" y="350520"/>
                    </a:cubicBezTo>
                    <a:lnTo>
                      <a:pt x="88521" y="350520"/>
                    </a:lnTo>
                    <a:cubicBezTo>
                      <a:pt x="39035" y="350520"/>
                      <a:pt x="17" y="310515"/>
                      <a:pt x="17" y="261938"/>
                    </a:cubicBezTo>
                    <a:lnTo>
                      <a:pt x="17" y="88582"/>
                    </a:lnTo>
                    <a:cubicBezTo>
                      <a:pt x="-934" y="40005"/>
                      <a:pt x="39035" y="0"/>
                      <a:pt x="8852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7" name="Google Shape;697;p29"/>
              <p:cNvSpPr/>
              <p:nvPr/>
            </p:nvSpPr>
            <p:spPr>
              <a:xfrm>
                <a:off x="18216256" y="-2166937"/>
                <a:ext cx="1619714" cy="2446020"/>
              </a:xfrm>
              <a:custGeom>
                <a:avLst/>
                <a:gdLst/>
                <a:ahLst/>
                <a:cxnLst/>
                <a:rect l="l" t="t" r="r" b="b"/>
                <a:pathLst>
                  <a:path w="1619714" h="2446020" extrusionOk="0">
                    <a:moveTo>
                      <a:pt x="30454" y="0"/>
                    </a:moveTo>
                    <a:lnTo>
                      <a:pt x="1589261" y="0"/>
                    </a:lnTo>
                    <a:cubicBezTo>
                      <a:pt x="1606391" y="0"/>
                      <a:pt x="1619715" y="7620"/>
                      <a:pt x="1619715" y="17145"/>
                    </a:cubicBezTo>
                    <a:lnTo>
                      <a:pt x="1619715" y="2428875"/>
                    </a:lnTo>
                    <a:cubicBezTo>
                      <a:pt x="1619715" y="2438400"/>
                      <a:pt x="1606391" y="2446020"/>
                      <a:pt x="1589261" y="2446020"/>
                    </a:cubicBezTo>
                    <a:lnTo>
                      <a:pt x="30454" y="2446020"/>
                    </a:lnTo>
                    <a:cubicBezTo>
                      <a:pt x="13323" y="2446020"/>
                      <a:pt x="0" y="2438400"/>
                      <a:pt x="0" y="2428875"/>
                    </a:cubicBezTo>
                    <a:lnTo>
                      <a:pt x="0" y="17145"/>
                    </a:lnTo>
                    <a:cubicBezTo>
                      <a:pt x="0" y="8572"/>
                      <a:pt x="13323" y="0"/>
                      <a:pt x="304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8" name="Google Shape;698;p29"/>
              <p:cNvSpPr/>
              <p:nvPr/>
            </p:nvSpPr>
            <p:spPr>
              <a:xfrm>
                <a:off x="19278301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9" name="Google Shape;699;p29"/>
              <p:cNvSpPr/>
              <p:nvPr/>
            </p:nvSpPr>
            <p:spPr>
              <a:xfrm>
                <a:off x="18850057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0" name="Google Shape;700;p29"/>
              <p:cNvSpPr/>
              <p:nvPr/>
            </p:nvSpPr>
            <p:spPr>
              <a:xfrm>
                <a:off x="18421813" y="-199834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1" name="Google Shape;701;p29"/>
              <p:cNvSpPr/>
              <p:nvPr/>
            </p:nvSpPr>
            <p:spPr>
              <a:xfrm>
                <a:off x="19278301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2" name="Google Shape;702;p29"/>
              <p:cNvSpPr/>
              <p:nvPr/>
            </p:nvSpPr>
            <p:spPr>
              <a:xfrm>
                <a:off x="18850057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3" name="Google Shape;703;p29"/>
              <p:cNvSpPr/>
              <p:nvPr/>
            </p:nvSpPr>
            <p:spPr>
              <a:xfrm>
                <a:off x="18421813" y="-1559242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8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4" name="Google Shape;704;p29"/>
              <p:cNvSpPr/>
              <p:nvPr/>
            </p:nvSpPr>
            <p:spPr>
              <a:xfrm>
                <a:off x="19278301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5" name="Google Shape;705;p29"/>
              <p:cNvSpPr/>
              <p:nvPr/>
            </p:nvSpPr>
            <p:spPr>
              <a:xfrm>
                <a:off x="18850057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6" name="Google Shape;706;p29"/>
              <p:cNvSpPr/>
              <p:nvPr/>
            </p:nvSpPr>
            <p:spPr>
              <a:xfrm>
                <a:off x="18421813" y="-1119187"/>
                <a:ext cx="350208" cy="350520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20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3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3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7" name="Google Shape;707;p29"/>
              <p:cNvSpPr/>
              <p:nvPr/>
            </p:nvSpPr>
            <p:spPr>
              <a:xfrm>
                <a:off x="19278301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8" name="Google Shape;708;p29"/>
              <p:cNvSpPr/>
              <p:nvPr/>
            </p:nvSpPr>
            <p:spPr>
              <a:xfrm>
                <a:off x="18850057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9" name="Google Shape;709;p29"/>
              <p:cNvSpPr/>
              <p:nvPr/>
            </p:nvSpPr>
            <p:spPr>
              <a:xfrm>
                <a:off x="18421813" y="-680084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9535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0" name="Google Shape;710;p29"/>
              <p:cNvSpPr/>
              <p:nvPr/>
            </p:nvSpPr>
            <p:spPr>
              <a:xfrm>
                <a:off x="19278301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1" name="Google Shape;711;p29"/>
              <p:cNvSpPr/>
              <p:nvPr/>
            </p:nvSpPr>
            <p:spPr>
              <a:xfrm>
                <a:off x="18850057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970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2" name="Google Shape;712;p29"/>
              <p:cNvSpPr/>
              <p:nvPr/>
            </p:nvSpPr>
            <p:spPr>
              <a:xfrm>
                <a:off x="18421813" y="-240029"/>
                <a:ext cx="350208" cy="350519"/>
              </a:xfrm>
              <a:custGeom>
                <a:avLst/>
                <a:gdLst/>
                <a:ahLst/>
                <a:cxnLst/>
                <a:rect l="l" t="t" r="r" b="b"/>
                <a:pathLst>
                  <a:path w="350208" h="350519" extrusionOk="0">
                    <a:moveTo>
                      <a:pt x="88504" y="0"/>
                    </a:moveTo>
                    <a:lnTo>
                      <a:pt x="261705" y="0"/>
                    </a:lnTo>
                    <a:cubicBezTo>
                      <a:pt x="311191" y="0"/>
                      <a:pt x="350209" y="40005"/>
                      <a:pt x="350209" y="88582"/>
                    </a:cubicBezTo>
                    <a:lnTo>
                      <a:pt x="350209" y="261938"/>
                    </a:lnTo>
                    <a:cubicBezTo>
                      <a:pt x="350209" y="311467"/>
                      <a:pt x="310240" y="350520"/>
                      <a:pt x="261705" y="350520"/>
                    </a:cubicBezTo>
                    <a:lnTo>
                      <a:pt x="88504" y="350520"/>
                    </a:lnTo>
                    <a:cubicBezTo>
                      <a:pt x="39019" y="350520"/>
                      <a:pt x="0" y="310515"/>
                      <a:pt x="0" y="261938"/>
                    </a:cubicBezTo>
                    <a:lnTo>
                      <a:pt x="0" y="88582"/>
                    </a:lnTo>
                    <a:cubicBezTo>
                      <a:pt x="0" y="40005"/>
                      <a:pt x="39019" y="0"/>
                      <a:pt x="88504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3" name="Google Shape;713;p29"/>
              <p:cNvSpPr/>
              <p:nvPr/>
            </p:nvSpPr>
            <p:spPr>
              <a:xfrm>
                <a:off x="20002510" y="-1954530"/>
                <a:ext cx="1478868" cy="2233612"/>
              </a:xfrm>
              <a:custGeom>
                <a:avLst/>
                <a:gdLst/>
                <a:ahLst/>
                <a:cxnLst/>
                <a:rect l="l" t="t" r="r" b="b"/>
                <a:pathLst>
                  <a:path w="1478868" h="2233612" extrusionOk="0">
                    <a:moveTo>
                      <a:pt x="27597" y="0"/>
                    </a:moveTo>
                    <a:lnTo>
                      <a:pt x="1451271" y="0"/>
                    </a:lnTo>
                    <a:cubicBezTo>
                      <a:pt x="1466498" y="0"/>
                      <a:pt x="1478868" y="6668"/>
                      <a:pt x="1478868" y="15240"/>
                    </a:cubicBezTo>
                    <a:lnTo>
                      <a:pt x="1478868" y="2218373"/>
                    </a:lnTo>
                    <a:cubicBezTo>
                      <a:pt x="1478868" y="2226945"/>
                      <a:pt x="1466498" y="2233613"/>
                      <a:pt x="1451271" y="2233613"/>
                    </a:cubicBezTo>
                    <a:lnTo>
                      <a:pt x="27597" y="2233613"/>
                    </a:lnTo>
                    <a:cubicBezTo>
                      <a:pt x="12371" y="2233613"/>
                      <a:pt x="0" y="2226945"/>
                      <a:pt x="0" y="2218373"/>
                    </a:cubicBezTo>
                    <a:lnTo>
                      <a:pt x="0" y="15240"/>
                    </a:lnTo>
                    <a:cubicBezTo>
                      <a:pt x="0" y="6668"/>
                      <a:pt x="12371" y="0"/>
                      <a:pt x="2759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4" name="Google Shape;714;p29"/>
              <p:cNvSpPr/>
              <p:nvPr/>
            </p:nvSpPr>
            <p:spPr>
              <a:xfrm>
                <a:off x="20189985" y="-1801177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7"/>
                      <a:pt x="1067755" y="320993"/>
                      <a:pt x="1023027" y="320993"/>
                    </a:cubicBezTo>
                    <a:lnTo>
                      <a:pt x="939281" y="320993"/>
                    </a:lnTo>
                    <a:lnTo>
                      <a:pt x="865053" y="320993"/>
                    </a:lnTo>
                    <a:lnTo>
                      <a:pt x="781307" y="320993"/>
                    </a:lnTo>
                    <a:cubicBezTo>
                      <a:pt x="779404" y="320993"/>
                      <a:pt x="778453" y="320040"/>
                      <a:pt x="776549" y="320040"/>
                    </a:cubicBezTo>
                    <a:cubicBezTo>
                      <a:pt x="774646" y="320040"/>
                      <a:pt x="773695" y="320993"/>
                      <a:pt x="771791" y="320993"/>
                    </a:cubicBezTo>
                    <a:lnTo>
                      <a:pt x="631898" y="320993"/>
                    </a:lnTo>
                    <a:lnTo>
                      <a:pt x="612865" y="320993"/>
                    </a:lnTo>
                    <a:lnTo>
                      <a:pt x="492004" y="320993"/>
                    </a:lnTo>
                    <a:lnTo>
                      <a:pt x="472971" y="320993"/>
                    </a:lnTo>
                    <a:lnTo>
                      <a:pt x="379710" y="320993"/>
                    </a:lnTo>
                    <a:lnTo>
                      <a:pt x="333079" y="320993"/>
                    </a:lnTo>
                    <a:lnTo>
                      <a:pt x="239816" y="320993"/>
                    </a:lnTo>
                    <a:lnTo>
                      <a:pt x="220783" y="320993"/>
                    </a:lnTo>
                    <a:lnTo>
                      <a:pt x="80891" y="320993"/>
                    </a:lnTo>
                    <a:cubicBezTo>
                      <a:pt x="36163" y="320993"/>
                      <a:pt x="0" y="284797"/>
                      <a:pt x="0" y="240030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5" name="Google Shape;715;p29"/>
              <p:cNvSpPr/>
              <p:nvPr/>
            </p:nvSpPr>
            <p:spPr>
              <a:xfrm>
                <a:off x="20189985" y="-1400175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7"/>
                      <a:pt x="1067755" y="320992"/>
                      <a:pt x="1023027" y="320992"/>
                    </a:cubicBezTo>
                    <a:lnTo>
                      <a:pt x="939281" y="320992"/>
                    </a:lnTo>
                    <a:lnTo>
                      <a:pt x="865053" y="320992"/>
                    </a:lnTo>
                    <a:lnTo>
                      <a:pt x="781307" y="320992"/>
                    </a:lnTo>
                    <a:cubicBezTo>
                      <a:pt x="779404" y="320992"/>
                      <a:pt x="778453" y="320040"/>
                      <a:pt x="776549" y="320040"/>
                    </a:cubicBezTo>
                    <a:cubicBezTo>
                      <a:pt x="774646" y="320040"/>
                      <a:pt x="773695" y="320992"/>
                      <a:pt x="771791" y="320992"/>
                    </a:cubicBezTo>
                    <a:lnTo>
                      <a:pt x="631898" y="320992"/>
                    </a:lnTo>
                    <a:lnTo>
                      <a:pt x="612865" y="320992"/>
                    </a:lnTo>
                    <a:lnTo>
                      <a:pt x="492004" y="320992"/>
                    </a:lnTo>
                    <a:lnTo>
                      <a:pt x="472971" y="320992"/>
                    </a:lnTo>
                    <a:lnTo>
                      <a:pt x="379710" y="320992"/>
                    </a:lnTo>
                    <a:lnTo>
                      <a:pt x="333079" y="320992"/>
                    </a:lnTo>
                    <a:lnTo>
                      <a:pt x="239816" y="320992"/>
                    </a:lnTo>
                    <a:lnTo>
                      <a:pt x="220783" y="320992"/>
                    </a:lnTo>
                    <a:lnTo>
                      <a:pt x="80891" y="320992"/>
                    </a:lnTo>
                    <a:cubicBezTo>
                      <a:pt x="36163" y="320992"/>
                      <a:pt x="0" y="284797"/>
                      <a:pt x="0" y="240030"/>
                    </a:cubicBezTo>
                    <a:lnTo>
                      <a:pt x="0" y="80963"/>
                    </a:lnTo>
                    <a:cubicBezTo>
                      <a:pt x="0" y="37147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6" name="Google Shape;716;p29"/>
              <p:cNvSpPr/>
              <p:nvPr/>
            </p:nvSpPr>
            <p:spPr>
              <a:xfrm>
                <a:off x="20189985" y="-998220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8"/>
                      <a:pt x="1067755" y="320992"/>
                      <a:pt x="1023027" y="320992"/>
                    </a:cubicBezTo>
                    <a:lnTo>
                      <a:pt x="939281" y="320992"/>
                    </a:lnTo>
                    <a:lnTo>
                      <a:pt x="865053" y="320992"/>
                    </a:lnTo>
                    <a:lnTo>
                      <a:pt x="781307" y="320992"/>
                    </a:lnTo>
                    <a:cubicBezTo>
                      <a:pt x="779404" y="320992"/>
                      <a:pt x="778453" y="320040"/>
                      <a:pt x="776549" y="320040"/>
                    </a:cubicBezTo>
                    <a:cubicBezTo>
                      <a:pt x="774646" y="320040"/>
                      <a:pt x="773695" y="320992"/>
                      <a:pt x="771791" y="320992"/>
                    </a:cubicBezTo>
                    <a:lnTo>
                      <a:pt x="631898" y="320992"/>
                    </a:lnTo>
                    <a:lnTo>
                      <a:pt x="612865" y="320992"/>
                    </a:lnTo>
                    <a:lnTo>
                      <a:pt x="492004" y="320992"/>
                    </a:lnTo>
                    <a:lnTo>
                      <a:pt x="472971" y="320992"/>
                    </a:lnTo>
                    <a:lnTo>
                      <a:pt x="379710" y="320992"/>
                    </a:lnTo>
                    <a:lnTo>
                      <a:pt x="333079" y="320992"/>
                    </a:lnTo>
                    <a:lnTo>
                      <a:pt x="239816" y="320992"/>
                    </a:lnTo>
                    <a:lnTo>
                      <a:pt x="220783" y="320992"/>
                    </a:lnTo>
                    <a:lnTo>
                      <a:pt x="80891" y="320992"/>
                    </a:lnTo>
                    <a:cubicBezTo>
                      <a:pt x="36163" y="320992"/>
                      <a:pt x="0" y="284798"/>
                      <a:pt x="0" y="240030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7" name="Google Shape;717;p29"/>
              <p:cNvSpPr/>
              <p:nvPr/>
            </p:nvSpPr>
            <p:spPr>
              <a:xfrm>
                <a:off x="20189985" y="-596265"/>
                <a:ext cx="1103917" cy="320992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992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40030"/>
                    </a:lnTo>
                    <a:cubicBezTo>
                      <a:pt x="1103918" y="284798"/>
                      <a:pt x="1067755" y="320993"/>
                      <a:pt x="1023027" y="320993"/>
                    </a:cubicBezTo>
                    <a:lnTo>
                      <a:pt x="939281" y="320993"/>
                    </a:lnTo>
                    <a:lnTo>
                      <a:pt x="865053" y="320993"/>
                    </a:lnTo>
                    <a:lnTo>
                      <a:pt x="781307" y="320993"/>
                    </a:lnTo>
                    <a:cubicBezTo>
                      <a:pt x="779404" y="320993"/>
                      <a:pt x="778453" y="320040"/>
                      <a:pt x="776549" y="320040"/>
                    </a:cubicBezTo>
                    <a:cubicBezTo>
                      <a:pt x="774646" y="320040"/>
                      <a:pt x="773695" y="320993"/>
                      <a:pt x="771791" y="320993"/>
                    </a:cubicBezTo>
                    <a:lnTo>
                      <a:pt x="631898" y="320993"/>
                    </a:lnTo>
                    <a:lnTo>
                      <a:pt x="612865" y="320993"/>
                    </a:lnTo>
                    <a:lnTo>
                      <a:pt x="492004" y="320993"/>
                    </a:lnTo>
                    <a:lnTo>
                      <a:pt x="472971" y="320993"/>
                    </a:lnTo>
                    <a:lnTo>
                      <a:pt x="379710" y="320993"/>
                    </a:lnTo>
                    <a:lnTo>
                      <a:pt x="333079" y="320993"/>
                    </a:lnTo>
                    <a:lnTo>
                      <a:pt x="239816" y="320993"/>
                    </a:lnTo>
                    <a:lnTo>
                      <a:pt x="220783" y="320993"/>
                    </a:lnTo>
                    <a:lnTo>
                      <a:pt x="80891" y="320993"/>
                    </a:lnTo>
                    <a:cubicBezTo>
                      <a:pt x="36163" y="320993"/>
                      <a:pt x="0" y="284798"/>
                      <a:pt x="0" y="240030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8" name="Google Shape;718;p29"/>
              <p:cNvSpPr/>
              <p:nvPr/>
            </p:nvSpPr>
            <p:spPr>
              <a:xfrm>
                <a:off x="20189985" y="-195262"/>
                <a:ext cx="1103917" cy="320039"/>
              </a:xfrm>
              <a:custGeom>
                <a:avLst/>
                <a:gdLst/>
                <a:ahLst/>
                <a:cxnLst/>
                <a:rect l="l" t="t" r="r" b="b"/>
                <a:pathLst>
                  <a:path w="1103917" h="320039" extrusionOk="0">
                    <a:moveTo>
                      <a:pt x="80891" y="0"/>
                    </a:moveTo>
                    <a:lnTo>
                      <a:pt x="220783" y="0"/>
                    </a:lnTo>
                    <a:lnTo>
                      <a:pt x="239816" y="0"/>
                    </a:lnTo>
                    <a:lnTo>
                      <a:pt x="333079" y="0"/>
                    </a:lnTo>
                    <a:lnTo>
                      <a:pt x="379710" y="0"/>
                    </a:lnTo>
                    <a:lnTo>
                      <a:pt x="472971" y="0"/>
                    </a:lnTo>
                    <a:lnTo>
                      <a:pt x="492004" y="0"/>
                    </a:lnTo>
                    <a:lnTo>
                      <a:pt x="612865" y="0"/>
                    </a:lnTo>
                    <a:lnTo>
                      <a:pt x="631898" y="0"/>
                    </a:lnTo>
                    <a:lnTo>
                      <a:pt x="771791" y="0"/>
                    </a:lnTo>
                    <a:cubicBezTo>
                      <a:pt x="773695" y="0"/>
                      <a:pt x="774646" y="953"/>
                      <a:pt x="776549" y="953"/>
                    </a:cubicBezTo>
                    <a:cubicBezTo>
                      <a:pt x="778453" y="953"/>
                      <a:pt x="779404" y="0"/>
                      <a:pt x="781307" y="0"/>
                    </a:cubicBezTo>
                    <a:lnTo>
                      <a:pt x="865053" y="0"/>
                    </a:lnTo>
                    <a:lnTo>
                      <a:pt x="939281" y="0"/>
                    </a:lnTo>
                    <a:lnTo>
                      <a:pt x="1023027" y="0"/>
                    </a:lnTo>
                    <a:cubicBezTo>
                      <a:pt x="1067755" y="0"/>
                      <a:pt x="1103918" y="36195"/>
                      <a:pt x="1103918" y="80963"/>
                    </a:cubicBezTo>
                    <a:lnTo>
                      <a:pt x="1103918" y="239077"/>
                    </a:lnTo>
                    <a:cubicBezTo>
                      <a:pt x="1103918" y="283845"/>
                      <a:pt x="1067755" y="320040"/>
                      <a:pt x="1023027" y="320040"/>
                    </a:cubicBezTo>
                    <a:lnTo>
                      <a:pt x="939281" y="320040"/>
                    </a:lnTo>
                    <a:lnTo>
                      <a:pt x="865053" y="320040"/>
                    </a:lnTo>
                    <a:lnTo>
                      <a:pt x="781307" y="320040"/>
                    </a:lnTo>
                    <a:cubicBezTo>
                      <a:pt x="779404" y="320040"/>
                      <a:pt x="778453" y="319088"/>
                      <a:pt x="776549" y="319088"/>
                    </a:cubicBezTo>
                    <a:cubicBezTo>
                      <a:pt x="774646" y="319088"/>
                      <a:pt x="773695" y="320040"/>
                      <a:pt x="771791" y="320040"/>
                    </a:cubicBezTo>
                    <a:lnTo>
                      <a:pt x="631898" y="320040"/>
                    </a:lnTo>
                    <a:lnTo>
                      <a:pt x="612865" y="320040"/>
                    </a:lnTo>
                    <a:lnTo>
                      <a:pt x="492004" y="320040"/>
                    </a:lnTo>
                    <a:lnTo>
                      <a:pt x="472971" y="320040"/>
                    </a:lnTo>
                    <a:lnTo>
                      <a:pt x="379710" y="320040"/>
                    </a:lnTo>
                    <a:lnTo>
                      <a:pt x="333079" y="320040"/>
                    </a:lnTo>
                    <a:lnTo>
                      <a:pt x="239816" y="320040"/>
                    </a:lnTo>
                    <a:lnTo>
                      <a:pt x="220783" y="320040"/>
                    </a:lnTo>
                    <a:lnTo>
                      <a:pt x="80891" y="320040"/>
                    </a:lnTo>
                    <a:cubicBezTo>
                      <a:pt x="36163" y="320040"/>
                      <a:pt x="0" y="283845"/>
                      <a:pt x="0" y="239077"/>
                    </a:cubicBezTo>
                    <a:lnTo>
                      <a:pt x="0" y="80963"/>
                    </a:lnTo>
                    <a:cubicBezTo>
                      <a:pt x="0" y="36195"/>
                      <a:pt x="36163" y="0"/>
                      <a:pt x="80891" y="0"/>
                    </a:cubicBezTo>
                    <a:close/>
                  </a:path>
                </a:pathLst>
              </a:custGeom>
              <a:solidFill>
                <a:srgbClr val="F8FAF1">
                  <a:alpha val="512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19" name="Google Shape;719;p29"/>
              <p:cNvGrpSpPr/>
              <p:nvPr/>
            </p:nvGrpSpPr>
            <p:grpSpPr>
              <a:xfrm>
                <a:off x="19203612" y="-784730"/>
                <a:ext cx="895800" cy="1120077"/>
                <a:chOff x="19203612" y="-784730"/>
                <a:chExt cx="895800" cy="1120077"/>
              </a:xfrm>
            </p:grpSpPr>
            <p:sp>
              <p:nvSpPr>
                <p:cNvPr id="720" name="Google Shape;720;p29"/>
                <p:cNvSpPr/>
                <p:nvPr/>
              </p:nvSpPr>
              <p:spPr>
                <a:xfrm>
                  <a:off x="19568537" y="-219141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9" y="77219"/>
                      </a:moveTo>
                      <a:cubicBezTo>
                        <a:pt x="3825" y="210569"/>
                        <a:pt x="1922" y="343919"/>
                        <a:pt x="18" y="477269"/>
                      </a:cubicBezTo>
                      <a:cubicBezTo>
                        <a:pt x="-934" y="517275"/>
                        <a:pt x="36181" y="556327"/>
                        <a:pt x="77103" y="554422"/>
                      </a:cubicBezTo>
                      <a:cubicBezTo>
                        <a:pt x="118975" y="552517"/>
                        <a:pt x="153235" y="520132"/>
                        <a:pt x="154186" y="477269"/>
                      </a:cubicBezTo>
                      <a:cubicBezTo>
                        <a:pt x="156089" y="343919"/>
                        <a:pt x="157993" y="210569"/>
                        <a:pt x="159896" y="77219"/>
                      </a:cubicBezTo>
                      <a:cubicBezTo>
                        <a:pt x="160848" y="37214"/>
                        <a:pt x="123733" y="-1838"/>
                        <a:pt x="82812" y="67"/>
                      </a:cubicBezTo>
                      <a:cubicBezTo>
                        <a:pt x="39988" y="1972"/>
                        <a:pt x="5729" y="34357"/>
                        <a:pt x="5729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1" name="Google Shape;721;p29"/>
                <p:cNvSpPr/>
                <p:nvPr/>
              </p:nvSpPr>
              <p:spPr>
                <a:xfrm>
                  <a:off x="19203612" y="-784730"/>
                  <a:ext cx="895800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00" h="925780" extrusionOk="0">
                      <a:moveTo>
                        <a:pt x="879789" y="507553"/>
                      </a:moveTo>
                      <a:cubicBezTo>
                        <a:pt x="844577" y="414208"/>
                        <a:pt x="764638" y="338961"/>
                        <a:pt x="666618" y="316101"/>
                      </a:cubicBezTo>
                      <a:cubicBezTo>
                        <a:pt x="666618" y="316101"/>
                        <a:pt x="666618" y="316101"/>
                        <a:pt x="666618" y="316101"/>
                      </a:cubicBezTo>
                      <a:cubicBezTo>
                        <a:pt x="696119" y="234186"/>
                        <a:pt x="685652" y="137983"/>
                        <a:pt x="612374" y="66546"/>
                      </a:cubicBezTo>
                      <a:cubicBezTo>
                        <a:pt x="598099" y="53211"/>
                        <a:pt x="582872" y="41781"/>
                        <a:pt x="565743" y="32256"/>
                      </a:cubicBezTo>
                      <a:cubicBezTo>
                        <a:pt x="495321" y="-7749"/>
                        <a:pt x="404914" y="-11559"/>
                        <a:pt x="332588" y="26541"/>
                      </a:cubicBezTo>
                      <a:cubicBezTo>
                        <a:pt x="248842" y="71308"/>
                        <a:pt x="197453" y="169416"/>
                        <a:pt x="206018" y="263713"/>
                      </a:cubicBezTo>
                      <a:cubicBezTo>
                        <a:pt x="152726" y="281811"/>
                        <a:pt x="104192" y="314196"/>
                        <a:pt x="67077" y="359916"/>
                      </a:cubicBezTo>
                      <a:cubicBezTo>
                        <a:pt x="-2394" y="446593"/>
                        <a:pt x="-19523" y="568513"/>
                        <a:pt x="23301" y="671383"/>
                      </a:cubicBezTo>
                      <a:cubicBezTo>
                        <a:pt x="67077" y="777111"/>
                        <a:pt x="169855" y="850453"/>
                        <a:pt x="285006" y="857121"/>
                      </a:cubicBezTo>
                      <a:cubicBezTo>
                        <a:pt x="323072" y="859026"/>
                        <a:pt x="362089" y="852358"/>
                        <a:pt x="397300" y="838071"/>
                      </a:cubicBezTo>
                      <a:cubicBezTo>
                        <a:pt x="399204" y="840928"/>
                        <a:pt x="401107" y="843786"/>
                        <a:pt x="403010" y="846643"/>
                      </a:cubicBezTo>
                      <a:cubicBezTo>
                        <a:pt x="436318" y="890458"/>
                        <a:pt x="484853" y="916176"/>
                        <a:pt x="539097" y="923796"/>
                      </a:cubicBezTo>
                      <a:cubicBezTo>
                        <a:pt x="647585" y="938083"/>
                        <a:pt x="754170" y="873313"/>
                        <a:pt x="819834" y="791398"/>
                      </a:cubicBezTo>
                      <a:cubicBezTo>
                        <a:pt x="886450" y="711388"/>
                        <a:pt x="916903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2" name="Google Shape;722;p29"/>
                <p:cNvSpPr/>
                <p:nvPr/>
              </p:nvSpPr>
              <p:spPr>
                <a:xfrm>
                  <a:off x="19419146" y="-612457"/>
                  <a:ext cx="679363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363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20" y="47625"/>
                        <a:pt x="459649" y="0"/>
                      </a:cubicBezTo>
                      <a:cubicBezTo>
                        <a:pt x="309287" y="225742"/>
                        <a:pt x="153216" y="446723"/>
                        <a:pt x="0" y="670560"/>
                      </a:cubicBezTo>
                      <a:cubicBezTo>
                        <a:pt x="22840" y="677228"/>
                        <a:pt x="46631" y="682943"/>
                        <a:pt x="70423" y="683895"/>
                      </a:cubicBezTo>
                      <a:cubicBezTo>
                        <a:pt x="108489" y="685800"/>
                        <a:pt x="147506" y="679133"/>
                        <a:pt x="182717" y="664845"/>
                      </a:cubicBezTo>
                      <a:cubicBezTo>
                        <a:pt x="184621" y="667703"/>
                        <a:pt x="186524" y="670560"/>
                        <a:pt x="188428" y="673418"/>
                      </a:cubicBezTo>
                      <a:cubicBezTo>
                        <a:pt x="221736" y="717233"/>
                        <a:pt x="270270" y="742950"/>
                        <a:pt x="324514" y="750570"/>
                      </a:cubicBezTo>
                      <a:cubicBezTo>
                        <a:pt x="433002" y="764858"/>
                        <a:pt x="539587" y="700088"/>
                        <a:pt x="605251" y="618173"/>
                      </a:cubicBezTo>
                      <a:cubicBezTo>
                        <a:pt x="669964" y="538163"/>
                        <a:pt x="700417" y="434340"/>
                        <a:pt x="663302" y="334328"/>
                      </a:cubicBezTo>
                      <a:cubicBezTo>
                        <a:pt x="629994" y="241935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3" name="Google Shape;723;p29"/>
              <p:cNvGrpSpPr/>
              <p:nvPr/>
            </p:nvGrpSpPr>
            <p:grpSpPr>
              <a:xfrm>
                <a:off x="21832078" y="-784730"/>
                <a:ext cx="895825" cy="1120077"/>
                <a:chOff x="21832078" y="-784730"/>
                <a:chExt cx="895825" cy="1120077"/>
              </a:xfrm>
            </p:grpSpPr>
            <p:sp>
              <p:nvSpPr>
                <p:cNvPr id="724" name="Google Shape;724;p29"/>
                <p:cNvSpPr/>
                <p:nvPr/>
              </p:nvSpPr>
              <p:spPr>
                <a:xfrm>
                  <a:off x="22196053" y="-219141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6" y="77219"/>
                      </a:moveTo>
                      <a:cubicBezTo>
                        <a:pt x="3824" y="210569"/>
                        <a:pt x="1921" y="343919"/>
                        <a:pt x="18" y="477269"/>
                      </a:cubicBezTo>
                      <a:cubicBezTo>
                        <a:pt x="-935" y="517275"/>
                        <a:pt x="36181" y="556327"/>
                        <a:pt x="77100" y="554422"/>
                      </a:cubicBezTo>
                      <a:cubicBezTo>
                        <a:pt x="118975" y="552517"/>
                        <a:pt x="153233" y="520132"/>
                        <a:pt x="154185" y="477269"/>
                      </a:cubicBezTo>
                      <a:cubicBezTo>
                        <a:pt x="156088" y="343919"/>
                        <a:pt x="157991" y="210569"/>
                        <a:pt x="159896" y="77219"/>
                      </a:cubicBezTo>
                      <a:cubicBezTo>
                        <a:pt x="160846" y="37214"/>
                        <a:pt x="123733" y="-1838"/>
                        <a:pt x="82811" y="67"/>
                      </a:cubicBezTo>
                      <a:cubicBezTo>
                        <a:pt x="40940" y="1972"/>
                        <a:pt x="6679" y="34357"/>
                        <a:pt x="5726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5" name="Google Shape;725;p29"/>
                <p:cNvSpPr/>
                <p:nvPr/>
              </p:nvSpPr>
              <p:spPr>
                <a:xfrm>
                  <a:off x="21832078" y="-784730"/>
                  <a:ext cx="895825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5" h="925780" extrusionOk="0">
                      <a:moveTo>
                        <a:pt x="879789" y="507553"/>
                      </a:moveTo>
                      <a:cubicBezTo>
                        <a:pt x="844578" y="414208"/>
                        <a:pt x="764638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19" y="234186"/>
                        <a:pt x="685652" y="137983"/>
                        <a:pt x="612373" y="66546"/>
                      </a:cubicBezTo>
                      <a:cubicBezTo>
                        <a:pt x="598098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2" y="71308"/>
                        <a:pt x="197454" y="169416"/>
                        <a:pt x="206018" y="263713"/>
                      </a:cubicBezTo>
                      <a:cubicBezTo>
                        <a:pt x="152725" y="281811"/>
                        <a:pt x="104191" y="314196"/>
                        <a:pt x="67077" y="359916"/>
                      </a:cubicBezTo>
                      <a:cubicBezTo>
                        <a:pt x="-2393" y="446593"/>
                        <a:pt x="-19524" y="568513"/>
                        <a:pt x="23301" y="671383"/>
                      </a:cubicBezTo>
                      <a:cubicBezTo>
                        <a:pt x="67077" y="777111"/>
                        <a:pt x="169856" y="850453"/>
                        <a:pt x="285005" y="857121"/>
                      </a:cubicBezTo>
                      <a:cubicBezTo>
                        <a:pt x="323072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7" y="843786"/>
                        <a:pt x="403009" y="846643"/>
                      </a:cubicBezTo>
                      <a:cubicBezTo>
                        <a:pt x="436317" y="890458"/>
                        <a:pt x="484853" y="916176"/>
                        <a:pt x="540049" y="923796"/>
                      </a:cubicBezTo>
                      <a:cubicBezTo>
                        <a:pt x="648537" y="938083"/>
                        <a:pt x="755121" y="873313"/>
                        <a:pt x="820787" y="791398"/>
                      </a:cubicBezTo>
                      <a:cubicBezTo>
                        <a:pt x="886450" y="711388"/>
                        <a:pt x="916902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6" name="Google Shape;726;p29"/>
                <p:cNvSpPr/>
                <p:nvPr/>
              </p:nvSpPr>
              <p:spPr>
                <a:xfrm>
                  <a:off x="22046662" y="-612457"/>
                  <a:ext cx="680314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4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19" y="47625"/>
                        <a:pt x="459647" y="0"/>
                      </a:cubicBezTo>
                      <a:cubicBezTo>
                        <a:pt x="309287" y="225742"/>
                        <a:pt x="153215" y="446723"/>
                        <a:pt x="0" y="670560"/>
                      </a:cubicBezTo>
                      <a:cubicBezTo>
                        <a:pt x="22839" y="677228"/>
                        <a:pt x="46630" y="682943"/>
                        <a:pt x="70421" y="683895"/>
                      </a:cubicBezTo>
                      <a:cubicBezTo>
                        <a:pt x="108488" y="685800"/>
                        <a:pt x="147506" y="679133"/>
                        <a:pt x="182717" y="664845"/>
                      </a:cubicBezTo>
                      <a:cubicBezTo>
                        <a:pt x="184620" y="667703"/>
                        <a:pt x="186523" y="670560"/>
                        <a:pt x="188426" y="673418"/>
                      </a:cubicBezTo>
                      <a:cubicBezTo>
                        <a:pt x="221733" y="717233"/>
                        <a:pt x="270269" y="742950"/>
                        <a:pt x="325465" y="750570"/>
                      </a:cubicBezTo>
                      <a:cubicBezTo>
                        <a:pt x="433953" y="764858"/>
                        <a:pt x="540537" y="700088"/>
                        <a:pt x="606203" y="618173"/>
                      </a:cubicBezTo>
                      <a:cubicBezTo>
                        <a:pt x="670916" y="538163"/>
                        <a:pt x="701368" y="434340"/>
                        <a:pt x="664252" y="334328"/>
                      </a:cubicBezTo>
                      <a:cubicBezTo>
                        <a:pt x="629994" y="241935"/>
                        <a:pt x="550054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27" name="Google Shape;727;p29"/>
              <p:cNvGrpSpPr/>
              <p:nvPr/>
            </p:nvGrpSpPr>
            <p:grpSpPr>
              <a:xfrm>
                <a:off x="23708738" y="-784730"/>
                <a:ext cx="895850" cy="1120077"/>
                <a:chOff x="23708738" y="-784730"/>
                <a:chExt cx="895850" cy="1120077"/>
              </a:xfrm>
            </p:grpSpPr>
            <p:sp>
              <p:nvSpPr>
                <p:cNvPr id="728" name="Google Shape;728;p29"/>
                <p:cNvSpPr/>
                <p:nvPr/>
              </p:nvSpPr>
              <p:spPr>
                <a:xfrm>
                  <a:off x="24073666" y="-219141"/>
                  <a:ext cx="159911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1" h="554488" extrusionOk="0">
                      <a:moveTo>
                        <a:pt x="5726" y="77219"/>
                      </a:moveTo>
                      <a:cubicBezTo>
                        <a:pt x="3824" y="210569"/>
                        <a:pt x="1921" y="343919"/>
                        <a:pt x="18" y="477269"/>
                      </a:cubicBezTo>
                      <a:cubicBezTo>
                        <a:pt x="-935" y="517275"/>
                        <a:pt x="36179" y="556327"/>
                        <a:pt x="77100" y="554422"/>
                      </a:cubicBezTo>
                      <a:cubicBezTo>
                        <a:pt x="118975" y="552517"/>
                        <a:pt x="153233" y="520132"/>
                        <a:pt x="154185" y="477269"/>
                      </a:cubicBezTo>
                      <a:cubicBezTo>
                        <a:pt x="156088" y="343919"/>
                        <a:pt x="157991" y="210569"/>
                        <a:pt x="159894" y="77219"/>
                      </a:cubicBezTo>
                      <a:cubicBezTo>
                        <a:pt x="160846" y="37214"/>
                        <a:pt x="123733" y="-1838"/>
                        <a:pt x="82811" y="67"/>
                      </a:cubicBezTo>
                      <a:cubicBezTo>
                        <a:pt x="39987" y="1972"/>
                        <a:pt x="5726" y="34357"/>
                        <a:pt x="5726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29" name="Google Shape;729;p29"/>
                <p:cNvSpPr/>
                <p:nvPr/>
              </p:nvSpPr>
              <p:spPr>
                <a:xfrm>
                  <a:off x="23708738" y="-784730"/>
                  <a:ext cx="895826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6" h="925780" extrusionOk="0">
                      <a:moveTo>
                        <a:pt x="879789" y="507553"/>
                      </a:moveTo>
                      <a:cubicBezTo>
                        <a:pt x="844578" y="414208"/>
                        <a:pt x="764640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19" y="234186"/>
                        <a:pt x="685652" y="137983"/>
                        <a:pt x="612375" y="66546"/>
                      </a:cubicBezTo>
                      <a:cubicBezTo>
                        <a:pt x="598101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2" y="71308"/>
                        <a:pt x="197454" y="169416"/>
                        <a:pt x="206018" y="263713"/>
                      </a:cubicBezTo>
                      <a:cubicBezTo>
                        <a:pt x="152726" y="281811"/>
                        <a:pt x="104191" y="314196"/>
                        <a:pt x="67078" y="359916"/>
                      </a:cubicBezTo>
                      <a:cubicBezTo>
                        <a:pt x="-2394" y="446593"/>
                        <a:pt x="-19524" y="568513"/>
                        <a:pt x="23301" y="671383"/>
                      </a:cubicBezTo>
                      <a:cubicBezTo>
                        <a:pt x="67078" y="777111"/>
                        <a:pt x="169857" y="850453"/>
                        <a:pt x="285005" y="857121"/>
                      </a:cubicBezTo>
                      <a:cubicBezTo>
                        <a:pt x="323071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7" y="843786"/>
                        <a:pt x="403012" y="846643"/>
                      </a:cubicBezTo>
                      <a:cubicBezTo>
                        <a:pt x="436320" y="890458"/>
                        <a:pt x="484853" y="916176"/>
                        <a:pt x="540049" y="923796"/>
                      </a:cubicBezTo>
                      <a:cubicBezTo>
                        <a:pt x="648536" y="938083"/>
                        <a:pt x="755123" y="873313"/>
                        <a:pt x="820787" y="791398"/>
                      </a:cubicBezTo>
                      <a:cubicBezTo>
                        <a:pt x="886450" y="711388"/>
                        <a:pt x="916905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30" name="Google Shape;730;p29"/>
                <p:cNvSpPr/>
                <p:nvPr/>
              </p:nvSpPr>
              <p:spPr>
                <a:xfrm>
                  <a:off x="23924272" y="-612457"/>
                  <a:ext cx="680316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6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5" y="98108"/>
                        <a:pt x="472021" y="47625"/>
                        <a:pt x="459649" y="0"/>
                      </a:cubicBezTo>
                      <a:cubicBezTo>
                        <a:pt x="309287" y="225742"/>
                        <a:pt x="153217" y="446723"/>
                        <a:pt x="0" y="670560"/>
                      </a:cubicBezTo>
                      <a:cubicBezTo>
                        <a:pt x="22841" y="677228"/>
                        <a:pt x="46632" y="682943"/>
                        <a:pt x="70424" y="683895"/>
                      </a:cubicBezTo>
                      <a:cubicBezTo>
                        <a:pt x="108490" y="685800"/>
                        <a:pt x="147506" y="679133"/>
                        <a:pt x="182719" y="664845"/>
                      </a:cubicBezTo>
                      <a:cubicBezTo>
                        <a:pt x="184622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71" y="742950"/>
                        <a:pt x="325467" y="750570"/>
                      </a:cubicBezTo>
                      <a:cubicBezTo>
                        <a:pt x="433955" y="764858"/>
                        <a:pt x="540540" y="700088"/>
                        <a:pt x="606205" y="618173"/>
                      </a:cubicBezTo>
                      <a:cubicBezTo>
                        <a:pt x="670916" y="538163"/>
                        <a:pt x="701370" y="434340"/>
                        <a:pt x="664255" y="334328"/>
                      </a:cubicBezTo>
                      <a:cubicBezTo>
                        <a:pt x="629996" y="241935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31" name="Google Shape;731;p29"/>
              <p:cNvSpPr/>
              <p:nvPr/>
            </p:nvSpPr>
            <p:spPr>
              <a:xfrm>
                <a:off x="19119375" y="70381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10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2" name="Google Shape;732;p29"/>
              <p:cNvSpPr/>
              <p:nvPr/>
            </p:nvSpPr>
            <p:spPr>
              <a:xfrm>
                <a:off x="19495278" y="98575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6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3" name="Google Shape;733;p29"/>
              <p:cNvSpPr/>
              <p:nvPr/>
            </p:nvSpPr>
            <p:spPr>
              <a:xfrm>
                <a:off x="23155338" y="98575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7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4" name="Google Shape;734;p29"/>
              <p:cNvSpPr/>
              <p:nvPr/>
            </p:nvSpPr>
            <p:spPr>
              <a:xfrm>
                <a:off x="23811979" y="70381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7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09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5" name="Google Shape;735;p29"/>
              <p:cNvSpPr/>
              <p:nvPr/>
            </p:nvSpPr>
            <p:spPr>
              <a:xfrm>
                <a:off x="21090249" y="79716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4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9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0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6" name="Google Shape;736;p29"/>
              <p:cNvSpPr/>
              <p:nvPr/>
            </p:nvSpPr>
            <p:spPr>
              <a:xfrm>
                <a:off x="20621085" y="891457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4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69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0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7" name="Google Shape;737;p29"/>
              <p:cNvSpPr/>
              <p:nvPr/>
            </p:nvSpPr>
            <p:spPr>
              <a:xfrm>
                <a:off x="22217007" y="985755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8" name="Google Shape;738;p29"/>
              <p:cNvSpPr/>
              <p:nvPr/>
            </p:nvSpPr>
            <p:spPr>
              <a:xfrm>
                <a:off x="21747841" y="1173397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4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9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6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9" name="Google Shape;739;p29"/>
              <p:cNvSpPr/>
              <p:nvPr/>
            </p:nvSpPr>
            <p:spPr>
              <a:xfrm>
                <a:off x="18837686" y="79716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4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7" y="442995"/>
                      <a:pt x="123715" y="417277"/>
                      <a:pt x="123715" y="382987"/>
                    </a:cubicBezTo>
                    <a:cubicBezTo>
                      <a:pt x="125618" y="276307"/>
                      <a:pt x="126569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0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0" name="Google Shape;740;p29"/>
              <p:cNvSpPr/>
              <p:nvPr/>
            </p:nvSpPr>
            <p:spPr>
              <a:xfrm>
                <a:off x="22967861" y="79716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5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20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8" y="1987"/>
                      <a:pt x="4758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1" name="Google Shape;741;p29"/>
            <p:cNvGrpSpPr/>
            <p:nvPr/>
          </p:nvGrpSpPr>
          <p:grpSpPr>
            <a:xfrm flipH="1">
              <a:off x="491086" y="1675751"/>
              <a:ext cx="1005434" cy="649151"/>
              <a:chOff x="25739076" y="-4373404"/>
              <a:chExt cx="7130737" cy="4603909"/>
            </a:xfrm>
          </p:grpSpPr>
          <p:sp>
            <p:nvSpPr>
              <p:cNvPr id="742" name="Google Shape;742;p29"/>
              <p:cNvSpPr/>
              <p:nvPr/>
            </p:nvSpPr>
            <p:spPr>
              <a:xfrm>
                <a:off x="25739076" y="-2668905"/>
                <a:ext cx="7129786" cy="2899410"/>
              </a:xfrm>
              <a:custGeom>
                <a:avLst/>
                <a:gdLst/>
                <a:ahLst/>
                <a:cxnLst/>
                <a:rect l="l" t="t" r="r" b="b"/>
                <a:pathLst>
                  <a:path w="7129786" h="2899410" extrusionOk="0">
                    <a:moveTo>
                      <a:pt x="7129787" y="1449705"/>
                    </a:moveTo>
                    <a:cubicBezTo>
                      <a:pt x="7129787" y="2250355"/>
                      <a:pt x="5533731" y="2899410"/>
                      <a:pt x="3564893" y="2899410"/>
                    </a:cubicBezTo>
                    <a:cubicBezTo>
                      <a:pt x="1596056" y="2899410"/>
                      <a:pt x="-1" y="2250355"/>
                      <a:pt x="-1" y="1449705"/>
                    </a:cubicBezTo>
                    <a:cubicBezTo>
                      <a:pt x="-1" y="649055"/>
                      <a:pt x="1596056" y="0"/>
                      <a:pt x="3564893" y="0"/>
                    </a:cubicBezTo>
                    <a:cubicBezTo>
                      <a:pt x="5533731" y="0"/>
                      <a:pt x="7129787" y="649055"/>
                      <a:pt x="7129787" y="1449705"/>
                    </a:cubicBezTo>
                    <a:close/>
                  </a:path>
                </a:pathLst>
              </a:custGeom>
              <a:solidFill>
                <a:srgbClr val="A2BA32">
                  <a:alpha val="594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3" name="Google Shape;743;p29"/>
              <p:cNvSpPr/>
              <p:nvPr/>
            </p:nvSpPr>
            <p:spPr>
              <a:xfrm>
                <a:off x="25765165" y="-4373404"/>
                <a:ext cx="4714098" cy="3002142"/>
              </a:xfrm>
              <a:custGeom>
                <a:avLst/>
                <a:gdLst/>
                <a:ahLst/>
                <a:cxnLst/>
                <a:rect l="l" t="t" r="r" b="b"/>
                <a:pathLst>
                  <a:path w="4714098" h="3002142" extrusionOk="0">
                    <a:moveTo>
                      <a:pt x="4713146" y="2871312"/>
                    </a:moveTo>
                    <a:cubicBezTo>
                      <a:pt x="4714096" y="2865597"/>
                      <a:pt x="4714096" y="2859882"/>
                      <a:pt x="4714096" y="2853215"/>
                    </a:cubicBezTo>
                    <a:cubicBezTo>
                      <a:pt x="4715049" y="2650332"/>
                      <a:pt x="4449536" y="2471262"/>
                      <a:pt x="4333435" y="2365535"/>
                    </a:cubicBezTo>
                    <a:cubicBezTo>
                      <a:pt x="4243028" y="2283620"/>
                      <a:pt x="4170703" y="2189322"/>
                      <a:pt x="4102182" y="2083595"/>
                    </a:cubicBezTo>
                    <a:cubicBezTo>
                      <a:pt x="4035567" y="1980724"/>
                      <a:pt x="3968951" y="1875949"/>
                      <a:pt x="3878544" y="1798797"/>
                    </a:cubicBezTo>
                    <a:cubicBezTo>
                      <a:pt x="3789089" y="1722597"/>
                      <a:pt x="3675843" y="1683545"/>
                      <a:pt x="3594000" y="1594010"/>
                    </a:cubicBezTo>
                    <a:cubicBezTo>
                      <a:pt x="3515965" y="1509237"/>
                      <a:pt x="3475996" y="1389222"/>
                      <a:pt x="3417944" y="1287305"/>
                    </a:cubicBezTo>
                    <a:cubicBezTo>
                      <a:pt x="3351329" y="1172052"/>
                      <a:pt x="3264727" y="1119665"/>
                      <a:pt x="3168612" y="1045370"/>
                    </a:cubicBezTo>
                    <a:cubicBezTo>
                      <a:pt x="3065833" y="966312"/>
                      <a:pt x="3016347" y="813912"/>
                      <a:pt x="2935457" y="707232"/>
                    </a:cubicBezTo>
                    <a:cubicBezTo>
                      <a:pt x="2848855" y="592932"/>
                      <a:pt x="2748932" y="491967"/>
                      <a:pt x="2654719" y="387192"/>
                    </a:cubicBezTo>
                    <a:cubicBezTo>
                      <a:pt x="2556698" y="278607"/>
                      <a:pt x="2461533" y="161449"/>
                      <a:pt x="2356851" y="59532"/>
                    </a:cubicBezTo>
                    <a:cubicBezTo>
                      <a:pt x="2160809" y="-130968"/>
                      <a:pt x="1988562" y="181452"/>
                      <a:pt x="1896252" y="355760"/>
                    </a:cubicBezTo>
                    <a:cubicBezTo>
                      <a:pt x="1835344" y="471012"/>
                      <a:pt x="1777295" y="586264"/>
                      <a:pt x="1689741" y="675799"/>
                    </a:cubicBezTo>
                    <a:cubicBezTo>
                      <a:pt x="1644063" y="722472"/>
                      <a:pt x="1594576" y="762477"/>
                      <a:pt x="1551751" y="812960"/>
                    </a:cubicBezTo>
                    <a:cubicBezTo>
                      <a:pt x="1509879" y="862489"/>
                      <a:pt x="1474669" y="918687"/>
                      <a:pt x="1440408" y="974885"/>
                    </a:cubicBezTo>
                    <a:cubicBezTo>
                      <a:pt x="1374745" y="1083470"/>
                      <a:pt x="1313838" y="1201580"/>
                      <a:pt x="1217722" y="1276827"/>
                    </a:cubicBezTo>
                    <a:cubicBezTo>
                      <a:pt x="1122557" y="1351122"/>
                      <a:pt x="1009309" y="1388270"/>
                      <a:pt x="924613" y="1481615"/>
                    </a:cubicBezTo>
                    <a:cubicBezTo>
                      <a:pt x="835158" y="1579722"/>
                      <a:pt x="790429" y="1716882"/>
                      <a:pt x="728571" y="1837849"/>
                    </a:cubicBezTo>
                    <a:cubicBezTo>
                      <a:pt x="656247" y="1977867"/>
                      <a:pt x="548710" y="2082642"/>
                      <a:pt x="439269" y="2181702"/>
                    </a:cubicBezTo>
                    <a:cubicBezTo>
                      <a:pt x="339346" y="2273142"/>
                      <a:pt x="-283987" y="2986565"/>
                      <a:pt x="154726" y="2977040"/>
                    </a:cubicBezTo>
                    <a:cubicBezTo>
                      <a:pt x="1320501" y="2951322"/>
                      <a:pt x="2491035" y="2989422"/>
                      <a:pt x="3658713" y="2977040"/>
                    </a:cubicBezTo>
                    <a:cubicBezTo>
                      <a:pt x="3928032" y="2974182"/>
                      <a:pt x="4196397" y="3018950"/>
                      <a:pt x="4465716" y="2995137"/>
                    </a:cubicBezTo>
                    <a:cubicBezTo>
                      <a:pt x="4571348" y="2987517"/>
                      <a:pt x="4701724" y="2996090"/>
                      <a:pt x="4713146" y="2871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4" name="Google Shape;744;p29"/>
              <p:cNvSpPr/>
              <p:nvPr/>
            </p:nvSpPr>
            <p:spPr>
              <a:xfrm>
                <a:off x="26863364" y="-4372451"/>
                <a:ext cx="2000688" cy="1759662"/>
              </a:xfrm>
              <a:custGeom>
                <a:avLst/>
                <a:gdLst/>
                <a:ahLst/>
                <a:cxnLst/>
                <a:rect l="l" t="t" r="r" b="b"/>
                <a:pathLst>
                  <a:path w="2000688" h="1759662" extrusionOk="0">
                    <a:moveTo>
                      <a:pt x="120473" y="1277779"/>
                    </a:moveTo>
                    <a:cubicBezTo>
                      <a:pt x="82407" y="1307307"/>
                      <a:pt x="41488" y="1331119"/>
                      <a:pt x="1517" y="1354932"/>
                    </a:cubicBezTo>
                    <a:cubicBezTo>
                      <a:pt x="-1337" y="1391127"/>
                      <a:pt x="-386" y="1426369"/>
                      <a:pt x="6275" y="1461612"/>
                    </a:cubicBezTo>
                    <a:cubicBezTo>
                      <a:pt x="34824" y="1614012"/>
                      <a:pt x="152831" y="1689259"/>
                      <a:pt x="271788" y="1624489"/>
                    </a:cubicBezTo>
                    <a:cubicBezTo>
                      <a:pt x="396453" y="1554957"/>
                      <a:pt x="502087" y="1444467"/>
                      <a:pt x="642932" y="1419702"/>
                    </a:cubicBezTo>
                    <a:cubicBezTo>
                      <a:pt x="993141" y="1357789"/>
                      <a:pt x="1232957" y="1854042"/>
                      <a:pt x="1582214" y="1743552"/>
                    </a:cubicBezTo>
                    <a:cubicBezTo>
                      <a:pt x="1719251" y="1700689"/>
                      <a:pt x="1867710" y="1604487"/>
                      <a:pt x="1941939" y="1458754"/>
                    </a:cubicBezTo>
                    <a:cubicBezTo>
                      <a:pt x="1999989" y="1344454"/>
                      <a:pt x="2007602" y="1220629"/>
                      <a:pt x="1996183" y="1084422"/>
                    </a:cubicBezTo>
                    <a:cubicBezTo>
                      <a:pt x="1992377" y="1035844"/>
                      <a:pt x="1985714" y="987267"/>
                      <a:pt x="1978102" y="938689"/>
                    </a:cubicBezTo>
                    <a:cubicBezTo>
                      <a:pt x="1929567" y="863442"/>
                      <a:pt x="1890548" y="775812"/>
                      <a:pt x="1838208" y="707232"/>
                    </a:cubicBezTo>
                    <a:cubicBezTo>
                      <a:pt x="1751608" y="592932"/>
                      <a:pt x="1651685" y="491967"/>
                      <a:pt x="1557470" y="387192"/>
                    </a:cubicBezTo>
                    <a:cubicBezTo>
                      <a:pt x="1459451" y="278607"/>
                      <a:pt x="1364286" y="161449"/>
                      <a:pt x="1259604" y="59532"/>
                    </a:cubicBezTo>
                    <a:cubicBezTo>
                      <a:pt x="1063563" y="-130968"/>
                      <a:pt x="891312" y="181452"/>
                      <a:pt x="799003" y="355759"/>
                    </a:cubicBezTo>
                    <a:cubicBezTo>
                      <a:pt x="738098" y="471012"/>
                      <a:pt x="680046" y="586264"/>
                      <a:pt x="592494" y="675799"/>
                    </a:cubicBezTo>
                    <a:cubicBezTo>
                      <a:pt x="546814" y="722472"/>
                      <a:pt x="497329" y="762477"/>
                      <a:pt x="454504" y="812959"/>
                    </a:cubicBezTo>
                    <a:cubicBezTo>
                      <a:pt x="412633" y="862489"/>
                      <a:pt x="377420" y="918687"/>
                      <a:pt x="343162" y="974884"/>
                    </a:cubicBezTo>
                    <a:cubicBezTo>
                      <a:pt x="277496" y="1084422"/>
                      <a:pt x="216591" y="1202532"/>
                      <a:pt x="120473" y="1277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5" name="Google Shape;745;p29"/>
              <p:cNvSpPr/>
              <p:nvPr/>
            </p:nvSpPr>
            <p:spPr>
              <a:xfrm>
                <a:off x="28031609" y="-4368164"/>
                <a:ext cx="2447651" cy="2998807"/>
              </a:xfrm>
              <a:custGeom>
                <a:avLst/>
                <a:gdLst/>
                <a:ahLst/>
                <a:cxnLst/>
                <a:rect l="l" t="t" r="r" b="b"/>
                <a:pathLst>
                  <a:path w="2447651" h="2998807" extrusionOk="0">
                    <a:moveTo>
                      <a:pt x="2066991" y="2360295"/>
                    </a:moveTo>
                    <a:cubicBezTo>
                      <a:pt x="1976584" y="2278380"/>
                      <a:pt x="1904259" y="2184083"/>
                      <a:pt x="1835738" y="2078355"/>
                    </a:cubicBezTo>
                    <a:cubicBezTo>
                      <a:pt x="1769123" y="1975485"/>
                      <a:pt x="1702507" y="1870710"/>
                      <a:pt x="1612100" y="1793557"/>
                    </a:cubicBezTo>
                    <a:cubicBezTo>
                      <a:pt x="1522645" y="1717357"/>
                      <a:pt x="1409400" y="1678305"/>
                      <a:pt x="1327556" y="1588770"/>
                    </a:cubicBezTo>
                    <a:cubicBezTo>
                      <a:pt x="1249521" y="1503997"/>
                      <a:pt x="1209552" y="1383982"/>
                      <a:pt x="1151501" y="1282065"/>
                    </a:cubicBezTo>
                    <a:cubicBezTo>
                      <a:pt x="1084885" y="1166812"/>
                      <a:pt x="998283" y="1114425"/>
                      <a:pt x="902168" y="1040130"/>
                    </a:cubicBezTo>
                    <a:cubicBezTo>
                      <a:pt x="799389" y="961072"/>
                      <a:pt x="749903" y="808672"/>
                      <a:pt x="669013" y="701992"/>
                    </a:cubicBezTo>
                    <a:cubicBezTo>
                      <a:pt x="582411" y="587692"/>
                      <a:pt x="482488" y="486727"/>
                      <a:pt x="388275" y="381952"/>
                    </a:cubicBezTo>
                    <a:cubicBezTo>
                      <a:pt x="290254" y="273367"/>
                      <a:pt x="195089" y="156210"/>
                      <a:pt x="90407" y="54292"/>
                    </a:cubicBezTo>
                    <a:cubicBezTo>
                      <a:pt x="59955" y="23813"/>
                      <a:pt x="29502" y="7620"/>
                      <a:pt x="0" y="0"/>
                    </a:cubicBezTo>
                    <a:cubicBezTo>
                      <a:pt x="15227" y="98107"/>
                      <a:pt x="30452" y="196215"/>
                      <a:pt x="48535" y="294322"/>
                    </a:cubicBezTo>
                    <a:cubicBezTo>
                      <a:pt x="107537" y="629602"/>
                      <a:pt x="169395" y="963930"/>
                      <a:pt x="232202" y="1298257"/>
                    </a:cubicBezTo>
                    <a:cubicBezTo>
                      <a:pt x="336884" y="1855470"/>
                      <a:pt x="435858" y="2414587"/>
                      <a:pt x="532926" y="2974658"/>
                    </a:cubicBezTo>
                    <a:cubicBezTo>
                      <a:pt x="819374" y="2975610"/>
                      <a:pt x="1106773" y="2976562"/>
                      <a:pt x="1393220" y="2973705"/>
                    </a:cubicBezTo>
                    <a:cubicBezTo>
                      <a:pt x="1662538" y="2970847"/>
                      <a:pt x="1930904" y="3015615"/>
                      <a:pt x="2200222" y="2991802"/>
                    </a:cubicBezTo>
                    <a:cubicBezTo>
                      <a:pt x="2305857" y="2982277"/>
                      <a:pt x="2435280" y="2990850"/>
                      <a:pt x="2446702" y="2866072"/>
                    </a:cubicBezTo>
                    <a:cubicBezTo>
                      <a:pt x="2447652" y="2860358"/>
                      <a:pt x="2447652" y="2854642"/>
                      <a:pt x="2447652" y="2847975"/>
                    </a:cubicBezTo>
                    <a:cubicBezTo>
                      <a:pt x="2447652" y="2645092"/>
                      <a:pt x="2183092" y="2465070"/>
                      <a:pt x="2066991" y="236029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6" name="Google Shape;746;p29"/>
              <p:cNvSpPr/>
              <p:nvPr/>
            </p:nvSpPr>
            <p:spPr>
              <a:xfrm>
                <a:off x="28155718" y="-4261961"/>
                <a:ext cx="4713147" cy="3003094"/>
              </a:xfrm>
              <a:custGeom>
                <a:avLst/>
                <a:gdLst/>
                <a:ahLst/>
                <a:cxnLst/>
                <a:rect l="l" t="t" r="r" b="b"/>
                <a:pathLst>
                  <a:path w="4713147" h="3003094" extrusionOk="0">
                    <a:moveTo>
                      <a:pt x="4712193" y="2871312"/>
                    </a:moveTo>
                    <a:cubicBezTo>
                      <a:pt x="4713146" y="2865597"/>
                      <a:pt x="4713146" y="2859882"/>
                      <a:pt x="4713146" y="2853215"/>
                    </a:cubicBezTo>
                    <a:cubicBezTo>
                      <a:pt x="4714096" y="2650332"/>
                      <a:pt x="4448586" y="2471262"/>
                      <a:pt x="4332484" y="2365535"/>
                    </a:cubicBezTo>
                    <a:cubicBezTo>
                      <a:pt x="4242077" y="2283619"/>
                      <a:pt x="4169751" y="2189322"/>
                      <a:pt x="4101232" y="2083594"/>
                    </a:cubicBezTo>
                    <a:cubicBezTo>
                      <a:pt x="4034616" y="1980725"/>
                      <a:pt x="3968001" y="1875950"/>
                      <a:pt x="3877593" y="1798797"/>
                    </a:cubicBezTo>
                    <a:cubicBezTo>
                      <a:pt x="3788139" y="1722597"/>
                      <a:pt x="3674891" y="1683544"/>
                      <a:pt x="3593050" y="1594009"/>
                    </a:cubicBezTo>
                    <a:cubicBezTo>
                      <a:pt x="3515013" y="1509237"/>
                      <a:pt x="3475044" y="1389222"/>
                      <a:pt x="3416994" y="1287305"/>
                    </a:cubicBezTo>
                    <a:cubicBezTo>
                      <a:pt x="3350378" y="1172052"/>
                      <a:pt x="3263777" y="1119665"/>
                      <a:pt x="3167659" y="1045369"/>
                    </a:cubicBezTo>
                    <a:cubicBezTo>
                      <a:pt x="3064882" y="966312"/>
                      <a:pt x="3015395" y="813912"/>
                      <a:pt x="2935457" y="707232"/>
                    </a:cubicBezTo>
                    <a:cubicBezTo>
                      <a:pt x="2848855" y="592932"/>
                      <a:pt x="2748932" y="491967"/>
                      <a:pt x="2654719" y="387192"/>
                    </a:cubicBezTo>
                    <a:cubicBezTo>
                      <a:pt x="2556698" y="278607"/>
                      <a:pt x="2461533" y="161449"/>
                      <a:pt x="2356851" y="59532"/>
                    </a:cubicBezTo>
                    <a:cubicBezTo>
                      <a:pt x="2160812" y="-130968"/>
                      <a:pt x="1988562" y="181452"/>
                      <a:pt x="1896252" y="355760"/>
                    </a:cubicBezTo>
                    <a:cubicBezTo>
                      <a:pt x="1835344" y="471012"/>
                      <a:pt x="1777295" y="586265"/>
                      <a:pt x="1689743" y="675800"/>
                    </a:cubicBezTo>
                    <a:cubicBezTo>
                      <a:pt x="1644063" y="722472"/>
                      <a:pt x="1594578" y="762477"/>
                      <a:pt x="1551754" y="812959"/>
                    </a:cubicBezTo>
                    <a:cubicBezTo>
                      <a:pt x="1509879" y="862490"/>
                      <a:pt x="1474669" y="918687"/>
                      <a:pt x="1440408" y="974884"/>
                    </a:cubicBezTo>
                    <a:cubicBezTo>
                      <a:pt x="1374745" y="1083469"/>
                      <a:pt x="1313840" y="1201580"/>
                      <a:pt x="1217722" y="1276827"/>
                    </a:cubicBezTo>
                    <a:cubicBezTo>
                      <a:pt x="1122557" y="1351122"/>
                      <a:pt x="1009311" y="1388269"/>
                      <a:pt x="924613" y="1481615"/>
                    </a:cubicBezTo>
                    <a:cubicBezTo>
                      <a:pt x="835158" y="1579722"/>
                      <a:pt x="790431" y="1716882"/>
                      <a:pt x="728573" y="1837850"/>
                    </a:cubicBezTo>
                    <a:cubicBezTo>
                      <a:pt x="656247" y="1977867"/>
                      <a:pt x="548710" y="2082642"/>
                      <a:pt x="439269" y="2181702"/>
                    </a:cubicBezTo>
                    <a:cubicBezTo>
                      <a:pt x="339346" y="2273142"/>
                      <a:pt x="-283987" y="2986565"/>
                      <a:pt x="154726" y="2977040"/>
                    </a:cubicBezTo>
                    <a:cubicBezTo>
                      <a:pt x="1320501" y="2951322"/>
                      <a:pt x="2491035" y="2989422"/>
                      <a:pt x="3658713" y="2977992"/>
                    </a:cubicBezTo>
                    <a:cubicBezTo>
                      <a:pt x="3928032" y="2975135"/>
                      <a:pt x="4196397" y="3019902"/>
                      <a:pt x="4465716" y="2996090"/>
                    </a:cubicBezTo>
                    <a:cubicBezTo>
                      <a:pt x="4571348" y="2987517"/>
                      <a:pt x="4700774" y="2996090"/>
                      <a:pt x="4712193" y="28713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7" name="Google Shape;747;p29"/>
              <p:cNvSpPr/>
              <p:nvPr/>
            </p:nvSpPr>
            <p:spPr>
              <a:xfrm>
                <a:off x="29263056" y="-4261009"/>
                <a:ext cx="2441935" cy="1962981"/>
              </a:xfrm>
              <a:custGeom>
                <a:avLst/>
                <a:gdLst/>
                <a:ahLst/>
                <a:cxnLst/>
                <a:rect l="l" t="t" r="r" b="b"/>
                <a:pathLst>
                  <a:path w="2441935" h="1962981" extrusionOk="0">
                    <a:moveTo>
                      <a:pt x="110385" y="1277779"/>
                    </a:moveTo>
                    <a:cubicBezTo>
                      <a:pt x="95157" y="1290162"/>
                      <a:pt x="78029" y="1299687"/>
                      <a:pt x="61849" y="1311117"/>
                    </a:cubicBezTo>
                    <a:cubicBezTo>
                      <a:pt x="-14283" y="1489234"/>
                      <a:pt x="-40927" y="1740694"/>
                      <a:pt x="104674" y="1884522"/>
                    </a:cubicBezTo>
                    <a:cubicBezTo>
                      <a:pt x="203647" y="1982629"/>
                      <a:pt x="352104" y="1890237"/>
                      <a:pt x="453932" y="1842612"/>
                    </a:cubicBezTo>
                    <a:cubicBezTo>
                      <a:pt x="594775" y="1776889"/>
                      <a:pt x="738476" y="1704499"/>
                      <a:pt x="893596" y="1712119"/>
                    </a:cubicBezTo>
                    <a:cubicBezTo>
                      <a:pt x="1036344" y="1718787"/>
                      <a:pt x="1153398" y="1790224"/>
                      <a:pt x="1272354" y="1874044"/>
                    </a:cubicBezTo>
                    <a:cubicBezTo>
                      <a:pt x="1394164" y="1959769"/>
                      <a:pt x="1484571" y="1996917"/>
                      <a:pt x="1620658" y="1924527"/>
                    </a:cubicBezTo>
                    <a:cubicBezTo>
                      <a:pt x="1795764" y="1831182"/>
                      <a:pt x="1960398" y="1744504"/>
                      <a:pt x="2152634" y="1710214"/>
                    </a:cubicBezTo>
                    <a:cubicBezTo>
                      <a:pt x="2274443" y="1689259"/>
                      <a:pt x="2397208" y="1681639"/>
                      <a:pt x="2441935" y="1535907"/>
                    </a:cubicBezTo>
                    <a:cubicBezTo>
                      <a:pt x="2390547" y="1458754"/>
                      <a:pt x="2355334" y="1367314"/>
                      <a:pt x="2308704" y="1287304"/>
                    </a:cubicBezTo>
                    <a:cubicBezTo>
                      <a:pt x="2242088" y="1172052"/>
                      <a:pt x="2155487" y="1119664"/>
                      <a:pt x="2059371" y="1045369"/>
                    </a:cubicBezTo>
                    <a:cubicBezTo>
                      <a:pt x="1956592" y="966312"/>
                      <a:pt x="1907107" y="813912"/>
                      <a:pt x="1827166" y="707232"/>
                    </a:cubicBezTo>
                    <a:cubicBezTo>
                      <a:pt x="1740567" y="592932"/>
                      <a:pt x="1640644" y="491967"/>
                      <a:pt x="1546429" y="387192"/>
                    </a:cubicBezTo>
                    <a:cubicBezTo>
                      <a:pt x="1448410" y="278607"/>
                      <a:pt x="1353245" y="161449"/>
                      <a:pt x="1248563" y="59532"/>
                    </a:cubicBezTo>
                    <a:cubicBezTo>
                      <a:pt x="1052521" y="-130968"/>
                      <a:pt x="880271" y="181452"/>
                      <a:pt x="787961" y="355759"/>
                    </a:cubicBezTo>
                    <a:cubicBezTo>
                      <a:pt x="727056" y="471012"/>
                      <a:pt x="669005" y="586264"/>
                      <a:pt x="581453" y="675799"/>
                    </a:cubicBezTo>
                    <a:cubicBezTo>
                      <a:pt x="535773" y="722472"/>
                      <a:pt x="486288" y="762477"/>
                      <a:pt x="443463" y="812959"/>
                    </a:cubicBezTo>
                    <a:cubicBezTo>
                      <a:pt x="401591" y="862489"/>
                      <a:pt x="366378" y="918687"/>
                      <a:pt x="332120" y="974884"/>
                    </a:cubicBezTo>
                    <a:cubicBezTo>
                      <a:pt x="268360" y="1084422"/>
                      <a:pt x="207453" y="1202532"/>
                      <a:pt x="110385" y="1277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8" name="Google Shape;748;p29"/>
              <p:cNvSpPr/>
              <p:nvPr/>
            </p:nvSpPr>
            <p:spPr>
              <a:xfrm>
                <a:off x="30422162" y="-4256722"/>
                <a:ext cx="2447651" cy="2997855"/>
              </a:xfrm>
              <a:custGeom>
                <a:avLst/>
                <a:gdLst/>
                <a:ahLst/>
                <a:cxnLst/>
                <a:rect l="l" t="t" r="r" b="b"/>
                <a:pathLst>
                  <a:path w="2447651" h="2997855" extrusionOk="0">
                    <a:moveTo>
                      <a:pt x="2066040" y="2360295"/>
                    </a:moveTo>
                    <a:cubicBezTo>
                      <a:pt x="1975633" y="2278380"/>
                      <a:pt x="1903307" y="2184083"/>
                      <a:pt x="1834788" y="2078355"/>
                    </a:cubicBezTo>
                    <a:cubicBezTo>
                      <a:pt x="1768172" y="1975485"/>
                      <a:pt x="1701557" y="1870710"/>
                      <a:pt x="1611150" y="1793558"/>
                    </a:cubicBezTo>
                    <a:cubicBezTo>
                      <a:pt x="1521695" y="1717358"/>
                      <a:pt x="1408447" y="1678305"/>
                      <a:pt x="1326606" y="1588770"/>
                    </a:cubicBezTo>
                    <a:cubicBezTo>
                      <a:pt x="1248569" y="1503998"/>
                      <a:pt x="1208600" y="1383983"/>
                      <a:pt x="1150550" y="1282065"/>
                    </a:cubicBezTo>
                    <a:cubicBezTo>
                      <a:pt x="1083935" y="1166813"/>
                      <a:pt x="997333" y="1114425"/>
                      <a:pt x="901215" y="1040130"/>
                    </a:cubicBezTo>
                    <a:cubicBezTo>
                      <a:pt x="798439" y="961073"/>
                      <a:pt x="748951" y="808673"/>
                      <a:pt x="669013" y="701993"/>
                    </a:cubicBezTo>
                    <a:cubicBezTo>
                      <a:pt x="582411" y="587693"/>
                      <a:pt x="482488" y="486728"/>
                      <a:pt x="388275" y="381953"/>
                    </a:cubicBezTo>
                    <a:cubicBezTo>
                      <a:pt x="290254" y="273368"/>
                      <a:pt x="195089" y="156210"/>
                      <a:pt x="90407" y="54293"/>
                    </a:cubicBezTo>
                    <a:cubicBezTo>
                      <a:pt x="59955" y="23813"/>
                      <a:pt x="29502" y="7620"/>
                      <a:pt x="0" y="0"/>
                    </a:cubicBezTo>
                    <a:cubicBezTo>
                      <a:pt x="15227" y="98108"/>
                      <a:pt x="30452" y="196215"/>
                      <a:pt x="48535" y="294323"/>
                    </a:cubicBezTo>
                    <a:cubicBezTo>
                      <a:pt x="107537" y="629603"/>
                      <a:pt x="169395" y="963930"/>
                      <a:pt x="232205" y="1298258"/>
                    </a:cubicBezTo>
                    <a:cubicBezTo>
                      <a:pt x="336887" y="1855470"/>
                      <a:pt x="435858" y="2414588"/>
                      <a:pt x="532926" y="2973705"/>
                    </a:cubicBezTo>
                    <a:cubicBezTo>
                      <a:pt x="819374" y="2974658"/>
                      <a:pt x="1106773" y="2975610"/>
                      <a:pt x="1393222" y="2972753"/>
                    </a:cubicBezTo>
                    <a:cubicBezTo>
                      <a:pt x="1662538" y="2969895"/>
                      <a:pt x="1930906" y="3014663"/>
                      <a:pt x="2200222" y="2990850"/>
                    </a:cubicBezTo>
                    <a:cubicBezTo>
                      <a:pt x="2305857" y="2981325"/>
                      <a:pt x="2435282" y="2989898"/>
                      <a:pt x="2446702" y="2865120"/>
                    </a:cubicBezTo>
                    <a:cubicBezTo>
                      <a:pt x="2447652" y="2859405"/>
                      <a:pt x="2447652" y="2853690"/>
                      <a:pt x="2447652" y="2847023"/>
                    </a:cubicBezTo>
                    <a:cubicBezTo>
                      <a:pt x="2447652" y="2645093"/>
                      <a:pt x="2182142" y="2466023"/>
                      <a:pt x="2066040" y="236029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9" name="Google Shape;749;p29"/>
              <p:cNvSpPr/>
              <p:nvPr/>
            </p:nvSpPr>
            <p:spPr>
              <a:xfrm>
                <a:off x="26970425" y="-1231060"/>
                <a:ext cx="4214482" cy="1131920"/>
              </a:xfrm>
              <a:custGeom>
                <a:avLst/>
                <a:gdLst/>
                <a:ahLst/>
                <a:cxnLst/>
                <a:rect l="l" t="t" r="r" b="b"/>
                <a:pathLst>
                  <a:path w="4214482" h="1131920" extrusionOk="0">
                    <a:moveTo>
                      <a:pt x="4199737" y="729093"/>
                    </a:moveTo>
                    <a:cubicBezTo>
                      <a:pt x="4195929" y="721473"/>
                      <a:pt x="4192123" y="713853"/>
                      <a:pt x="4188318" y="707186"/>
                    </a:cubicBezTo>
                    <a:cubicBezTo>
                      <a:pt x="4174993" y="685278"/>
                      <a:pt x="4160718" y="664323"/>
                      <a:pt x="4156913" y="638606"/>
                    </a:cubicBezTo>
                    <a:cubicBezTo>
                      <a:pt x="4149299" y="588123"/>
                      <a:pt x="4187365" y="543356"/>
                      <a:pt x="4202593" y="494778"/>
                    </a:cubicBezTo>
                    <a:cubicBezTo>
                      <a:pt x="4227334" y="415721"/>
                      <a:pt x="4186412" y="327138"/>
                      <a:pt x="4123605" y="272846"/>
                    </a:cubicBezTo>
                    <a:cubicBezTo>
                      <a:pt x="4060795" y="218553"/>
                      <a:pt x="3978954" y="191883"/>
                      <a:pt x="3899014" y="169023"/>
                    </a:cubicBezTo>
                    <a:cubicBezTo>
                      <a:pt x="3068220" y="-65292"/>
                      <a:pt x="2186038" y="30911"/>
                      <a:pt x="1323841" y="9956"/>
                    </a:cubicBezTo>
                    <a:cubicBezTo>
                      <a:pt x="993615" y="2336"/>
                      <a:pt x="658634" y="-22429"/>
                      <a:pt x="336975" y="53771"/>
                    </a:cubicBezTo>
                    <a:cubicBezTo>
                      <a:pt x="253231" y="73773"/>
                      <a:pt x="169485" y="101396"/>
                      <a:pt x="102869" y="156641"/>
                    </a:cubicBezTo>
                    <a:cubicBezTo>
                      <a:pt x="36254" y="210933"/>
                      <a:pt x="-10379" y="296658"/>
                      <a:pt x="1993" y="382383"/>
                    </a:cubicBezTo>
                    <a:cubicBezTo>
                      <a:pt x="22929" y="528116"/>
                      <a:pt x="191373" y="599553"/>
                      <a:pt x="337927" y="618603"/>
                    </a:cubicBezTo>
                    <a:cubicBezTo>
                      <a:pt x="484481" y="637653"/>
                      <a:pt x="647215" y="639558"/>
                      <a:pt x="753799" y="741476"/>
                    </a:cubicBezTo>
                    <a:cubicBezTo>
                      <a:pt x="830884" y="815771"/>
                      <a:pt x="861337" y="930071"/>
                      <a:pt x="940324" y="1002461"/>
                    </a:cubicBezTo>
                    <a:cubicBezTo>
                      <a:pt x="1030731" y="1084376"/>
                      <a:pt x="1162060" y="1093901"/>
                      <a:pt x="1283870" y="1098663"/>
                    </a:cubicBezTo>
                    <a:cubicBezTo>
                      <a:pt x="1817748" y="1122476"/>
                      <a:pt x="2352577" y="1145336"/>
                      <a:pt x="2886455" y="1122476"/>
                    </a:cubicBezTo>
                    <a:cubicBezTo>
                      <a:pt x="3071075" y="1113903"/>
                      <a:pt x="4366276" y="1088186"/>
                      <a:pt x="4199737" y="72909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50" name="Google Shape;750;p29"/>
              <p:cNvGrpSpPr/>
              <p:nvPr/>
            </p:nvGrpSpPr>
            <p:grpSpPr>
              <a:xfrm>
                <a:off x="30895623" y="-1946780"/>
                <a:ext cx="895826" cy="1121029"/>
                <a:chOff x="30895623" y="-1946780"/>
                <a:chExt cx="895826" cy="1121029"/>
              </a:xfrm>
            </p:grpSpPr>
            <p:sp>
              <p:nvSpPr>
                <p:cNvPr id="751" name="Google Shape;751;p29"/>
                <p:cNvSpPr/>
                <p:nvPr/>
              </p:nvSpPr>
              <p:spPr>
                <a:xfrm>
                  <a:off x="31259599" y="-1380239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9" y="77219"/>
                      </a:moveTo>
                      <a:cubicBezTo>
                        <a:pt x="3826" y="210569"/>
                        <a:pt x="1921" y="343919"/>
                        <a:pt x="18" y="477269"/>
                      </a:cubicBezTo>
                      <a:cubicBezTo>
                        <a:pt x="-932" y="517274"/>
                        <a:pt x="36181" y="556327"/>
                        <a:pt x="77103" y="554422"/>
                      </a:cubicBezTo>
                      <a:cubicBezTo>
                        <a:pt x="118975" y="552517"/>
                        <a:pt x="153235" y="520132"/>
                        <a:pt x="154185" y="477269"/>
                      </a:cubicBezTo>
                      <a:cubicBezTo>
                        <a:pt x="156090" y="343919"/>
                        <a:pt x="157993" y="210569"/>
                        <a:pt x="159896" y="77219"/>
                      </a:cubicBezTo>
                      <a:cubicBezTo>
                        <a:pt x="160849" y="37214"/>
                        <a:pt x="123733" y="-1838"/>
                        <a:pt x="82811" y="67"/>
                      </a:cubicBezTo>
                      <a:cubicBezTo>
                        <a:pt x="40939" y="1972"/>
                        <a:pt x="6679" y="33404"/>
                        <a:pt x="5729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2" name="Google Shape;752;p29"/>
                <p:cNvSpPr/>
                <p:nvPr/>
              </p:nvSpPr>
              <p:spPr>
                <a:xfrm>
                  <a:off x="30895623" y="-1946780"/>
                  <a:ext cx="895826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6" h="925780" extrusionOk="0">
                      <a:moveTo>
                        <a:pt x="879789" y="507553"/>
                      </a:moveTo>
                      <a:cubicBezTo>
                        <a:pt x="844578" y="414208"/>
                        <a:pt x="764640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21" y="234186"/>
                        <a:pt x="685652" y="137983"/>
                        <a:pt x="612375" y="66546"/>
                      </a:cubicBezTo>
                      <a:cubicBezTo>
                        <a:pt x="598101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4" y="71308"/>
                        <a:pt x="197454" y="169416"/>
                        <a:pt x="206020" y="263713"/>
                      </a:cubicBezTo>
                      <a:cubicBezTo>
                        <a:pt x="152726" y="281811"/>
                        <a:pt x="104191" y="314196"/>
                        <a:pt x="67078" y="359916"/>
                      </a:cubicBezTo>
                      <a:cubicBezTo>
                        <a:pt x="-2394" y="446593"/>
                        <a:pt x="-19524" y="568513"/>
                        <a:pt x="23301" y="671383"/>
                      </a:cubicBezTo>
                      <a:cubicBezTo>
                        <a:pt x="67078" y="777111"/>
                        <a:pt x="169857" y="850453"/>
                        <a:pt x="285005" y="857121"/>
                      </a:cubicBezTo>
                      <a:cubicBezTo>
                        <a:pt x="323071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9" y="843786"/>
                        <a:pt x="403012" y="846643"/>
                      </a:cubicBezTo>
                      <a:cubicBezTo>
                        <a:pt x="436320" y="890458"/>
                        <a:pt x="484853" y="916176"/>
                        <a:pt x="540049" y="923796"/>
                      </a:cubicBezTo>
                      <a:cubicBezTo>
                        <a:pt x="648539" y="938083"/>
                        <a:pt x="755123" y="873313"/>
                        <a:pt x="820787" y="791398"/>
                      </a:cubicBezTo>
                      <a:cubicBezTo>
                        <a:pt x="886452" y="711388"/>
                        <a:pt x="916905" y="607566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3" name="Google Shape;753;p29"/>
                <p:cNvSpPr/>
                <p:nvPr/>
              </p:nvSpPr>
              <p:spPr>
                <a:xfrm>
                  <a:off x="31110207" y="-1773555"/>
                  <a:ext cx="680315" cy="752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5" h="752555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21" y="47625"/>
                        <a:pt x="459649" y="0"/>
                      </a:cubicBezTo>
                      <a:cubicBezTo>
                        <a:pt x="309287" y="225743"/>
                        <a:pt x="153217" y="446723"/>
                        <a:pt x="0" y="670560"/>
                      </a:cubicBezTo>
                      <a:cubicBezTo>
                        <a:pt x="22839" y="677228"/>
                        <a:pt x="46630" y="682943"/>
                        <a:pt x="70421" y="683895"/>
                      </a:cubicBezTo>
                      <a:cubicBezTo>
                        <a:pt x="108488" y="685800"/>
                        <a:pt x="147506" y="679133"/>
                        <a:pt x="182717" y="664845"/>
                      </a:cubicBezTo>
                      <a:cubicBezTo>
                        <a:pt x="184620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69" y="742950"/>
                        <a:pt x="325465" y="750570"/>
                      </a:cubicBezTo>
                      <a:cubicBezTo>
                        <a:pt x="433955" y="764858"/>
                        <a:pt x="540540" y="700088"/>
                        <a:pt x="606203" y="618173"/>
                      </a:cubicBezTo>
                      <a:cubicBezTo>
                        <a:pt x="670916" y="538163"/>
                        <a:pt x="701368" y="434340"/>
                        <a:pt x="664255" y="334328"/>
                      </a:cubicBezTo>
                      <a:cubicBezTo>
                        <a:pt x="629994" y="240983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4" name="Google Shape;754;p29"/>
              <p:cNvGrpSpPr/>
              <p:nvPr/>
            </p:nvGrpSpPr>
            <p:grpSpPr>
              <a:xfrm>
                <a:off x="27202258" y="-2445890"/>
                <a:ext cx="895825" cy="1121029"/>
                <a:chOff x="27202258" y="-2445890"/>
                <a:chExt cx="895825" cy="1121029"/>
              </a:xfrm>
            </p:grpSpPr>
            <p:sp>
              <p:nvSpPr>
                <p:cNvPr id="755" name="Google Shape;755;p29"/>
                <p:cNvSpPr/>
                <p:nvPr/>
              </p:nvSpPr>
              <p:spPr>
                <a:xfrm>
                  <a:off x="27566233" y="-1879349"/>
                  <a:ext cx="159911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1" h="554488" extrusionOk="0">
                      <a:moveTo>
                        <a:pt x="5726" y="77219"/>
                      </a:moveTo>
                      <a:cubicBezTo>
                        <a:pt x="3824" y="210569"/>
                        <a:pt x="1921" y="343919"/>
                        <a:pt x="18" y="477269"/>
                      </a:cubicBezTo>
                      <a:cubicBezTo>
                        <a:pt x="-935" y="517274"/>
                        <a:pt x="36179" y="556327"/>
                        <a:pt x="77100" y="554422"/>
                      </a:cubicBezTo>
                      <a:cubicBezTo>
                        <a:pt x="118975" y="552517"/>
                        <a:pt x="153233" y="520132"/>
                        <a:pt x="154185" y="477269"/>
                      </a:cubicBezTo>
                      <a:cubicBezTo>
                        <a:pt x="156088" y="343919"/>
                        <a:pt x="157991" y="210569"/>
                        <a:pt x="159894" y="77219"/>
                      </a:cubicBezTo>
                      <a:cubicBezTo>
                        <a:pt x="160846" y="37214"/>
                        <a:pt x="123733" y="-1838"/>
                        <a:pt x="82811" y="67"/>
                      </a:cubicBezTo>
                      <a:cubicBezTo>
                        <a:pt x="40937" y="1972"/>
                        <a:pt x="6679" y="33404"/>
                        <a:pt x="5726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6" name="Google Shape;756;p29"/>
                <p:cNvSpPr/>
                <p:nvPr/>
              </p:nvSpPr>
              <p:spPr>
                <a:xfrm>
                  <a:off x="27202258" y="-2445890"/>
                  <a:ext cx="895825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5" h="925780" extrusionOk="0">
                      <a:moveTo>
                        <a:pt x="879789" y="507553"/>
                      </a:moveTo>
                      <a:cubicBezTo>
                        <a:pt x="844578" y="414208"/>
                        <a:pt x="764638" y="338961"/>
                        <a:pt x="666617" y="316101"/>
                      </a:cubicBezTo>
                      <a:cubicBezTo>
                        <a:pt x="666617" y="316101"/>
                        <a:pt x="666617" y="316101"/>
                        <a:pt x="666617" y="316101"/>
                      </a:cubicBezTo>
                      <a:cubicBezTo>
                        <a:pt x="696119" y="234186"/>
                        <a:pt x="685650" y="137983"/>
                        <a:pt x="612373" y="66546"/>
                      </a:cubicBezTo>
                      <a:cubicBezTo>
                        <a:pt x="598098" y="53211"/>
                        <a:pt x="582873" y="41781"/>
                        <a:pt x="565743" y="32256"/>
                      </a:cubicBezTo>
                      <a:cubicBezTo>
                        <a:pt x="495319" y="-7749"/>
                        <a:pt x="404912" y="-11559"/>
                        <a:pt x="332588" y="26541"/>
                      </a:cubicBezTo>
                      <a:cubicBezTo>
                        <a:pt x="248842" y="71308"/>
                        <a:pt x="197454" y="169416"/>
                        <a:pt x="206018" y="263713"/>
                      </a:cubicBezTo>
                      <a:cubicBezTo>
                        <a:pt x="152724" y="281811"/>
                        <a:pt x="104191" y="314196"/>
                        <a:pt x="67075" y="359916"/>
                      </a:cubicBezTo>
                      <a:cubicBezTo>
                        <a:pt x="-2393" y="446593"/>
                        <a:pt x="-19524" y="568513"/>
                        <a:pt x="23301" y="671383"/>
                      </a:cubicBezTo>
                      <a:cubicBezTo>
                        <a:pt x="67075" y="777111"/>
                        <a:pt x="169854" y="850453"/>
                        <a:pt x="285005" y="857121"/>
                      </a:cubicBezTo>
                      <a:cubicBezTo>
                        <a:pt x="323072" y="859026"/>
                        <a:pt x="362088" y="852358"/>
                        <a:pt x="397301" y="838071"/>
                      </a:cubicBezTo>
                      <a:cubicBezTo>
                        <a:pt x="399204" y="840928"/>
                        <a:pt x="401107" y="843786"/>
                        <a:pt x="403010" y="846643"/>
                      </a:cubicBezTo>
                      <a:cubicBezTo>
                        <a:pt x="436317" y="890458"/>
                        <a:pt x="484853" y="916176"/>
                        <a:pt x="540049" y="923796"/>
                      </a:cubicBezTo>
                      <a:cubicBezTo>
                        <a:pt x="648537" y="938083"/>
                        <a:pt x="755121" y="873313"/>
                        <a:pt x="820787" y="791398"/>
                      </a:cubicBezTo>
                      <a:cubicBezTo>
                        <a:pt x="886450" y="711388"/>
                        <a:pt x="916902" y="607566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57" name="Google Shape;757;p29"/>
                <p:cNvSpPr/>
                <p:nvPr/>
              </p:nvSpPr>
              <p:spPr>
                <a:xfrm>
                  <a:off x="27416840" y="-2272665"/>
                  <a:ext cx="680316" cy="752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6" h="752555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5" y="98108"/>
                        <a:pt x="472021" y="47625"/>
                        <a:pt x="459649" y="0"/>
                      </a:cubicBezTo>
                      <a:cubicBezTo>
                        <a:pt x="309287" y="225743"/>
                        <a:pt x="153217" y="446722"/>
                        <a:pt x="0" y="670560"/>
                      </a:cubicBezTo>
                      <a:cubicBezTo>
                        <a:pt x="22841" y="677228"/>
                        <a:pt x="46632" y="682943"/>
                        <a:pt x="70424" y="683895"/>
                      </a:cubicBezTo>
                      <a:cubicBezTo>
                        <a:pt x="108490" y="685800"/>
                        <a:pt x="147506" y="679133"/>
                        <a:pt x="182719" y="664845"/>
                      </a:cubicBezTo>
                      <a:cubicBezTo>
                        <a:pt x="184622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71" y="742950"/>
                        <a:pt x="325467" y="750570"/>
                      </a:cubicBezTo>
                      <a:cubicBezTo>
                        <a:pt x="433955" y="764858"/>
                        <a:pt x="540540" y="700088"/>
                        <a:pt x="606205" y="618172"/>
                      </a:cubicBezTo>
                      <a:cubicBezTo>
                        <a:pt x="670916" y="538163"/>
                        <a:pt x="701370" y="434340"/>
                        <a:pt x="664255" y="334328"/>
                      </a:cubicBezTo>
                      <a:cubicBezTo>
                        <a:pt x="629996" y="240983"/>
                        <a:pt x="550056" y="165735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58" name="Google Shape;758;p29"/>
              <p:cNvGrpSpPr/>
              <p:nvPr/>
            </p:nvGrpSpPr>
            <p:grpSpPr>
              <a:xfrm>
                <a:off x="26427611" y="-2140138"/>
                <a:ext cx="895826" cy="1120077"/>
                <a:chOff x="26427611" y="-2140138"/>
                <a:chExt cx="895826" cy="1120077"/>
              </a:xfrm>
            </p:grpSpPr>
            <p:sp>
              <p:nvSpPr>
                <p:cNvPr id="759" name="Google Shape;759;p29"/>
                <p:cNvSpPr/>
                <p:nvPr/>
              </p:nvSpPr>
              <p:spPr>
                <a:xfrm>
                  <a:off x="26791586" y="-1574549"/>
                  <a:ext cx="159914" cy="5544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914" h="554488" extrusionOk="0">
                      <a:moveTo>
                        <a:pt x="5729" y="77219"/>
                      </a:moveTo>
                      <a:cubicBezTo>
                        <a:pt x="3826" y="210569"/>
                        <a:pt x="1921" y="343919"/>
                        <a:pt x="18" y="477269"/>
                      </a:cubicBezTo>
                      <a:cubicBezTo>
                        <a:pt x="-932" y="517274"/>
                        <a:pt x="36181" y="556327"/>
                        <a:pt x="77103" y="554422"/>
                      </a:cubicBezTo>
                      <a:cubicBezTo>
                        <a:pt x="118975" y="552517"/>
                        <a:pt x="153235" y="520132"/>
                        <a:pt x="154185" y="477269"/>
                      </a:cubicBezTo>
                      <a:cubicBezTo>
                        <a:pt x="156090" y="343919"/>
                        <a:pt x="157993" y="210569"/>
                        <a:pt x="159896" y="77219"/>
                      </a:cubicBezTo>
                      <a:cubicBezTo>
                        <a:pt x="160849" y="37214"/>
                        <a:pt x="123733" y="-1838"/>
                        <a:pt x="82811" y="67"/>
                      </a:cubicBezTo>
                      <a:cubicBezTo>
                        <a:pt x="40939" y="1972"/>
                        <a:pt x="6679" y="34357"/>
                        <a:pt x="5729" y="77219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0" name="Google Shape;760;p29"/>
                <p:cNvSpPr/>
                <p:nvPr/>
              </p:nvSpPr>
              <p:spPr>
                <a:xfrm>
                  <a:off x="26427611" y="-2140138"/>
                  <a:ext cx="895826" cy="925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5826" h="925780" extrusionOk="0">
                      <a:moveTo>
                        <a:pt x="879789" y="507553"/>
                      </a:moveTo>
                      <a:cubicBezTo>
                        <a:pt x="844578" y="414208"/>
                        <a:pt x="764640" y="338961"/>
                        <a:pt x="666619" y="316101"/>
                      </a:cubicBezTo>
                      <a:cubicBezTo>
                        <a:pt x="666619" y="316101"/>
                        <a:pt x="666619" y="316101"/>
                        <a:pt x="666619" y="316101"/>
                      </a:cubicBezTo>
                      <a:cubicBezTo>
                        <a:pt x="696121" y="234186"/>
                        <a:pt x="685652" y="137983"/>
                        <a:pt x="612375" y="66545"/>
                      </a:cubicBezTo>
                      <a:cubicBezTo>
                        <a:pt x="598101" y="53211"/>
                        <a:pt x="582873" y="41781"/>
                        <a:pt x="565743" y="32256"/>
                      </a:cubicBezTo>
                      <a:cubicBezTo>
                        <a:pt x="495322" y="-7749"/>
                        <a:pt x="404915" y="-11559"/>
                        <a:pt x="332588" y="26541"/>
                      </a:cubicBezTo>
                      <a:cubicBezTo>
                        <a:pt x="248844" y="71308"/>
                        <a:pt x="197454" y="169416"/>
                        <a:pt x="206020" y="263713"/>
                      </a:cubicBezTo>
                      <a:cubicBezTo>
                        <a:pt x="152726" y="281811"/>
                        <a:pt x="104191" y="314195"/>
                        <a:pt x="67078" y="359916"/>
                      </a:cubicBezTo>
                      <a:cubicBezTo>
                        <a:pt x="-2394" y="446593"/>
                        <a:pt x="-19524" y="568513"/>
                        <a:pt x="23301" y="671383"/>
                      </a:cubicBezTo>
                      <a:cubicBezTo>
                        <a:pt x="67078" y="777111"/>
                        <a:pt x="169857" y="850453"/>
                        <a:pt x="285005" y="857121"/>
                      </a:cubicBezTo>
                      <a:cubicBezTo>
                        <a:pt x="323071" y="859026"/>
                        <a:pt x="362090" y="852358"/>
                        <a:pt x="397301" y="838071"/>
                      </a:cubicBezTo>
                      <a:cubicBezTo>
                        <a:pt x="399204" y="840928"/>
                        <a:pt x="401109" y="843786"/>
                        <a:pt x="403012" y="846643"/>
                      </a:cubicBezTo>
                      <a:cubicBezTo>
                        <a:pt x="436320" y="890458"/>
                        <a:pt x="484853" y="916176"/>
                        <a:pt x="540049" y="923796"/>
                      </a:cubicBezTo>
                      <a:cubicBezTo>
                        <a:pt x="648539" y="938083"/>
                        <a:pt x="755123" y="873313"/>
                        <a:pt x="820787" y="791398"/>
                      </a:cubicBezTo>
                      <a:cubicBezTo>
                        <a:pt x="886452" y="711388"/>
                        <a:pt x="916905" y="606613"/>
                        <a:pt x="879789" y="507553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61" name="Google Shape;761;p29"/>
                <p:cNvSpPr/>
                <p:nvPr/>
              </p:nvSpPr>
              <p:spPr>
                <a:xfrm>
                  <a:off x="26642195" y="-1967865"/>
                  <a:ext cx="680315" cy="7525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315" h="752554" extrusionOk="0">
                      <a:moveTo>
                        <a:pt x="452035" y="143828"/>
                      </a:moveTo>
                      <a:lnTo>
                        <a:pt x="452035" y="143828"/>
                      </a:lnTo>
                      <a:cubicBezTo>
                        <a:pt x="468213" y="98108"/>
                        <a:pt x="472021" y="47625"/>
                        <a:pt x="459649" y="0"/>
                      </a:cubicBezTo>
                      <a:cubicBezTo>
                        <a:pt x="309287" y="225743"/>
                        <a:pt x="153217" y="446722"/>
                        <a:pt x="0" y="670560"/>
                      </a:cubicBezTo>
                      <a:cubicBezTo>
                        <a:pt x="22839" y="677228"/>
                        <a:pt x="46630" y="682943"/>
                        <a:pt x="70421" y="683895"/>
                      </a:cubicBezTo>
                      <a:cubicBezTo>
                        <a:pt x="108488" y="685800"/>
                        <a:pt x="147506" y="679133"/>
                        <a:pt x="182717" y="664845"/>
                      </a:cubicBezTo>
                      <a:cubicBezTo>
                        <a:pt x="184620" y="667703"/>
                        <a:pt x="186525" y="670560"/>
                        <a:pt x="188428" y="673418"/>
                      </a:cubicBezTo>
                      <a:cubicBezTo>
                        <a:pt x="221736" y="717233"/>
                        <a:pt x="270269" y="742950"/>
                        <a:pt x="325465" y="750570"/>
                      </a:cubicBezTo>
                      <a:cubicBezTo>
                        <a:pt x="433955" y="764858"/>
                        <a:pt x="540540" y="700088"/>
                        <a:pt x="606203" y="618173"/>
                      </a:cubicBezTo>
                      <a:cubicBezTo>
                        <a:pt x="670916" y="538163"/>
                        <a:pt x="701368" y="434340"/>
                        <a:pt x="664255" y="334328"/>
                      </a:cubicBezTo>
                      <a:cubicBezTo>
                        <a:pt x="629994" y="241935"/>
                        <a:pt x="550056" y="166688"/>
                        <a:pt x="452035" y="143828"/>
                      </a:cubicBezTo>
                      <a:close/>
                    </a:path>
                  </a:pathLst>
                </a:custGeom>
                <a:solidFill>
                  <a:srgbClr val="73645B">
                    <a:alpha val="3987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62" name="Google Shape;762;p29"/>
              <p:cNvSpPr/>
              <p:nvPr/>
            </p:nvSpPr>
            <p:spPr>
              <a:xfrm>
                <a:off x="28712040" y="-772484"/>
                <a:ext cx="1018032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1018032" h="111456" extrusionOk="0">
                    <a:moveTo>
                      <a:pt x="971640" y="16200"/>
                    </a:moveTo>
                    <a:cubicBezTo>
                      <a:pt x="663303" y="10485"/>
                      <a:pt x="354015" y="5722"/>
                      <a:pt x="45680" y="7"/>
                    </a:cubicBezTo>
                    <a:cubicBezTo>
                      <a:pt x="-15227" y="-945"/>
                      <a:pt x="-15227" y="94305"/>
                      <a:pt x="45680" y="95257"/>
                    </a:cubicBezTo>
                    <a:cubicBezTo>
                      <a:pt x="354015" y="100972"/>
                      <a:pt x="663303" y="105735"/>
                      <a:pt x="971640" y="111450"/>
                    </a:cubicBezTo>
                    <a:cubicBezTo>
                      <a:pt x="1033497" y="112402"/>
                      <a:pt x="1033497" y="17152"/>
                      <a:pt x="971640" y="16200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3" name="Google Shape;763;p29"/>
              <p:cNvSpPr/>
              <p:nvPr/>
            </p:nvSpPr>
            <p:spPr>
              <a:xfrm>
                <a:off x="28142000" y="-581984"/>
                <a:ext cx="1017318" cy="111456"/>
              </a:xfrm>
              <a:custGeom>
                <a:avLst/>
                <a:gdLst/>
                <a:ahLst/>
                <a:cxnLst/>
                <a:rect l="l" t="t" r="r" b="b"/>
                <a:pathLst>
                  <a:path w="1017318" h="111456" extrusionOk="0">
                    <a:moveTo>
                      <a:pt x="971638" y="16200"/>
                    </a:moveTo>
                    <a:cubicBezTo>
                      <a:pt x="663303" y="10485"/>
                      <a:pt x="354016" y="5722"/>
                      <a:pt x="45679" y="7"/>
                    </a:cubicBezTo>
                    <a:cubicBezTo>
                      <a:pt x="-15226" y="-945"/>
                      <a:pt x="-15226" y="94305"/>
                      <a:pt x="45679" y="95257"/>
                    </a:cubicBezTo>
                    <a:cubicBezTo>
                      <a:pt x="354016" y="100972"/>
                      <a:pt x="663303" y="105735"/>
                      <a:pt x="971638" y="111450"/>
                    </a:cubicBezTo>
                    <a:cubicBezTo>
                      <a:pt x="1032545" y="112402"/>
                      <a:pt x="1032545" y="17152"/>
                      <a:pt x="971638" y="16200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4" name="Google Shape;764;p29"/>
              <p:cNvSpPr/>
              <p:nvPr/>
            </p:nvSpPr>
            <p:spPr>
              <a:xfrm>
                <a:off x="29449572" y="-628650"/>
                <a:ext cx="425388" cy="100992"/>
              </a:xfrm>
              <a:custGeom>
                <a:avLst/>
                <a:gdLst/>
                <a:ahLst/>
                <a:cxnLst/>
                <a:rect l="l" t="t" r="r" b="b"/>
                <a:pathLst>
                  <a:path w="425388" h="100992" extrusionOk="0">
                    <a:moveTo>
                      <a:pt x="377806" y="5715"/>
                    </a:moveTo>
                    <a:cubicBezTo>
                      <a:pt x="267416" y="1905"/>
                      <a:pt x="157975" y="0"/>
                      <a:pt x="47583" y="0"/>
                    </a:cubicBezTo>
                    <a:cubicBezTo>
                      <a:pt x="21888" y="0"/>
                      <a:pt x="0" y="21908"/>
                      <a:pt x="0" y="47625"/>
                    </a:cubicBezTo>
                    <a:cubicBezTo>
                      <a:pt x="0" y="73342"/>
                      <a:pt x="21888" y="95250"/>
                      <a:pt x="47583" y="95250"/>
                    </a:cubicBezTo>
                    <a:cubicBezTo>
                      <a:pt x="157975" y="95250"/>
                      <a:pt x="267416" y="97155"/>
                      <a:pt x="377806" y="100965"/>
                    </a:cubicBezTo>
                    <a:cubicBezTo>
                      <a:pt x="403500" y="101917"/>
                      <a:pt x="425389" y="78105"/>
                      <a:pt x="425389" y="53340"/>
                    </a:cubicBezTo>
                    <a:cubicBezTo>
                      <a:pt x="425389" y="26670"/>
                      <a:pt x="403500" y="6667"/>
                      <a:pt x="377806" y="571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5" name="Google Shape;765;p29"/>
              <p:cNvSpPr/>
              <p:nvPr/>
            </p:nvSpPr>
            <p:spPr>
              <a:xfrm>
                <a:off x="28594037" y="-993457"/>
                <a:ext cx="425388" cy="100992"/>
              </a:xfrm>
              <a:custGeom>
                <a:avLst/>
                <a:gdLst/>
                <a:ahLst/>
                <a:cxnLst/>
                <a:rect l="l" t="t" r="r" b="b"/>
                <a:pathLst>
                  <a:path w="425388" h="100992" extrusionOk="0">
                    <a:moveTo>
                      <a:pt x="377806" y="5715"/>
                    </a:moveTo>
                    <a:cubicBezTo>
                      <a:pt x="267413" y="1905"/>
                      <a:pt x="157973" y="0"/>
                      <a:pt x="47583" y="0"/>
                    </a:cubicBezTo>
                    <a:cubicBezTo>
                      <a:pt x="21886" y="0"/>
                      <a:pt x="0" y="21908"/>
                      <a:pt x="0" y="47625"/>
                    </a:cubicBezTo>
                    <a:cubicBezTo>
                      <a:pt x="0" y="73342"/>
                      <a:pt x="21886" y="95250"/>
                      <a:pt x="47583" y="95250"/>
                    </a:cubicBezTo>
                    <a:cubicBezTo>
                      <a:pt x="157973" y="95250"/>
                      <a:pt x="267413" y="97155"/>
                      <a:pt x="377806" y="100965"/>
                    </a:cubicBezTo>
                    <a:cubicBezTo>
                      <a:pt x="403500" y="101917"/>
                      <a:pt x="425389" y="78105"/>
                      <a:pt x="425389" y="53340"/>
                    </a:cubicBezTo>
                    <a:cubicBezTo>
                      <a:pt x="425389" y="26670"/>
                      <a:pt x="403500" y="6667"/>
                      <a:pt x="377806" y="571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6" name="Google Shape;766;p29"/>
              <p:cNvSpPr/>
              <p:nvPr/>
            </p:nvSpPr>
            <p:spPr>
              <a:xfrm>
                <a:off x="30042453" y="-436245"/>
                <a:ext cx="425388" cy="100992"/>
              </a:xfrm>
              <a:custGeom>
                <a:avLst/>
                <a:gdLst/>
                <a:ahLst/>
                <a:cxnLst/>
                <a:rect l="l" t="t" r="r" b="b"/>
                <a:pathLst>
                  <a:path w="425388" h="100992" extrusionOk="0">
                    <a:moveTo>
                      <a:pt x="377806" y="5715"/>
                    </a:moveTo>
                    <a:cubicBezTo>
                      <a:pt x="267413" y="1905"/>
                      <a:pt x="157973" y="0"/>
                      <a:pt x="47583" y="0"/>
                    </a:cubicBezTo>
                    <a:cubicBezTo>
                      <a:pt x="21888" y="0"/>
                      <a:pt x="0" y="21908"/>
                      <a:pt x="0" y="47625"/>
                    </a:cubicBezTo>
                    <a:cubicBezTo>
                      <a:pt x="0" y="73342"/>
                      <a:pt x="21888" y="95250"/>
                      <a:pt x="47583" y="95250"/>
                    </a:cubicBezTo>
                    <a:cubicBezTo>
                      <a:pt x="157973" y="95250"/>
                      <a:pt x="267413" y="97155"/>
                      <a:pt x="377806" y="100965"/>
                    </a:cubicBezTo>
                    <a:cubicBezTo>
                      <a:pt x="403500" y="101917"/>
                      <a:pt x="425389" y="78105"/>
                      <a:pt x="425389" y="53340"/>
                    </a:cubicBezTo>
                    <a:cubicBezTo>
                      <a:pt x="425389" y="26670"/>
                      <a:pt x="403500" y="6667"/>
                      <a:pt x="377806" y="5715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7" name="Google Shape;767;p29"/>
              <p:cNvSpPr/>
              <p:nvPr/>
            </p:nvSpPr>
            <p:spPr>
              <a:xfrm>
                <a:off x="29912999" y="-916304"/>
                <a:ext cx="341700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700" h="98107" extrusionOk="0">
                    <a:moveTo>
                      <a:pt x="294090" y="2858"/>
                    </a:moveTo>
                    <a:cubicBezTo>
                      <a:pt x="212247" y="1905"/>
                      <a:pt x="129453" y="952"/>
                      <a:pt x="47610" y="0"/>
                    </a:cubicBezTo>
                    <a:cubicBezTo>
                      <a:pt x="22869" y="0"/>
                      <a:pt x="-923" y="21908"/>
                      <a:pt x="28" y="47625"/>
                    </a:cubicBezTo>
                    <a:cubicBezTo>
                      <a:pt x="980" y="73342"/>
                      <a:pt x="20963" y="95250"/>
                      <a:pt x="47610" y="95250"/>
                    </a:cubicBezTo>
                    <a:cubicBezTo>
                      <a:pt x="129453" y="96202"/>
                      <a:pt x="212247" y="97155"/>
                      <a:pt x="294090" y="98108"/>
                    </a:cubicBezTo>
                    <a:cubicBezTo>
                      <a:pt x="318831" y="98108"/>
                      <a:pt x="342623" y="76200"/>
                      <a:pt x="341672" y="50483"/>
                    </a:cubicBezTo>
                    <a:cubicBezTo>
                      <a:pt x="340720" y="23813"/>
                      <a:pt x="320734" y="2858"/>
                      <a:pt x="294090" y="2858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29"/>
              <p:cNvSpPr/>
              <p:nvPr/>
            </p:nvSpPr>
            <p:spPr>
              <a:xfrm>
                <a:off x="30503025" y="-661034"/>
                <a:ext cx="341700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700" h="98107" extrusionOk="0">
                    <a:moveTo>
                      <a:pt x="294090" y="2857"/>
                    </a:moveTo>
                    <a:cubicBezTo>
                      <a:pt x="212247" y="1905"/>
                      <a:pt x="129453" y="952"/>
                      <a:pt x="47610" y="0"/>
                    </a:cubicBezTo>
                    <a:cubicBezTo>
                      <a:pt x="22869" y="0"/>
                      <a:pt x="-923" y="21907"/>
                      <a:pt x="28" y="47625"/>
                    </a:cubicBezTo>
                    <a:cubicBezTo>
                      <a:pt x="980" y="73342"/>
                      <a:pt x="20963" y="95250"/>
                      <a:pt x="47610" y="95250"/>
                    </a:cubicBezTo>
                    <a:cubicBezTo>
                      <a:pt x="129453" y="96202"/>
                      <a:pt x="212247" y="97155"/>
                      <a:pt x="294090" y="98107"/>
                    </a:cubicBezTo>
                    <a:cubicBezTo>
                      <a:pt x="318831" y="98107"/>
                      <a:pt x="342623" y="76200"/>
                      <a:pt x="341672" y="50482"/>
                    </a:cubicBezTo>
                    <a:cubicBezTo>
                      <a:pt x="339767" y="24765"/>
                      <a:pt x="320734" y="2857"/>
                      <a:pt x="294090" y="2857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29"/>
              <p:cNvSpPr/>
              <p:nvPr/>
            </p:nvSpPr>
            <p:spPr>
              <a:xfrm>
                <a:off x="27606193" y="-883920"/>
                <a:ext cx="341697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697" h="98107" extrusionOk="0">
                    <a:moveTo>
                      <a:pt x="294088" y="2858"/>
                    </a:moveTo>
                    <a:cubicBezTo>
                      <a:pt x="212247" y="1905"/>
                      <a:pt x="129451" y="953"/>
                      <a:pt x="47610" y="0"/>
                    </a:cubicBezTo>
                    <a:cubicBezTo>
                      <a:pt x="22866" y="0"/>
                      <a:pt x="-925" y="21908"/>
                      <a:pt x="28" y="47625"/>
                    </a:cubicBezTo>
                    <a:cubicBezTo>
                      <a:pt x="978" y="73342"/>
                      <a:pt x="20964" y="95250"/>
                      <a:pt x="47610" y="95250"/>
                    </a:cubicBezTo>
                    <a:cubicBezTo>
                      <a:pt x="129451" y="96203"/>
                      <a:pt x="212247" y="97155"/>
                      <a:pt x="294088" y="98108"/>
                    </a:cubicBezTo>
                    <a:cubicBezTo>
                      <a:pt x="318832" y="98108"/>
                      <a:pt x="342623" y="76200"/>
                      <a:pt x="341670" y="50483"/>
                    </a:cubicBezTo>
                    <a:cubicBezTo>
                      <a:pt x="340720" y="24765"/>
                      <a:pt x="320734" y="2858"/>
                      <a:pt x="294088" y="2858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0" name="Google Shape;770;p29"/>
              <p:cNvSpPr/>
              <p:nvPr/>
            </p:nvSpPr>
            <p:spPr>
              <a:xfrm>
                <a:off x="28991799" y="-378142"/>
                <a:ext cx="341700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700" h="98107" extrusionOk="0">
                    <a:moveTo>
                      <a:pt x="294090" y="2858"/>
                    </a:moveTo>
                    <a:cubicBezTo>
                      <a:pt x="212247" y="1905"/>
                      <a:pt x="129453" y="952"/>
                      <a:pt x="47610" y="0"/>
                    </a:cubicBezTo>
                    <a:cubicBezTo>
                      <a:pt x="22869" y="0"/>
                      <a:pt x="-923" y="21908"/>
                      <a:pt x="28" y="47625"/>
                    </a:cubicBezTo>
                    <a:cubicBezTo>
                      <a:pt x="980" y="73342"/>
                      <a:pt x="20966" y="95250"/>
                      <a:pt x="47610" y="95250"/>
                    </a:cubicBezTo>
                    <a:cubicBezTo>
                      <a:pt x="129453" y="96202"/>
                      <a:pt x="212247" y="97155"/>
                      <a:pt x="294090" y="98108"/>
                    </a:cubicBezTo>
                    <a:cubicBezTo>
                      <a:pt x="318831" y="98108"/>
                      <a:pt x="342623" y="76200"/>
                      <a:pt x="341672" y="50483"/>
                    </a:cubicBezTo>
                    <a:cubicBezTo>
                      <a:pt x="340720" y="24765"/>
                      <a:pt x="320737" y="3810"/>
                      <a:pt x="294090" y="2858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1" name="Google Shape;771;p29"/>
              <p:cNvSpPr/>
              <p:nvPr/>
            </p:nvSpPr>
            <p:spPr>
              <a:xfrm>
                <a:off x="27961160" y="-732472"/>
                <a:ext cx="341697" cy="98107"/>
              </a:xfrm>
              <a:custGeom>
                <a:avLst/>
                <a:gdLst/>
                <a:ahLst/>
                <a:cxnLst/>
                <a:rect l="l" t="t" r="r" b="b"/>
                <a:pathLst>
                  <a:path w="341697" h="98107" extrusionOk="0">
                    <a:moveTo>
                      <a:pt x="294088" y="2857"/>
                    </a:moveTo>
                    <a:cubicBezTo>
                      <a:pt x="212245" y="1905"/>
                      <a:pt x="129451" y="952"/>
                      <a:pt x="47610" y="0"/>
                    </a:cubicBezTo>
                    <a:cubicBezTo>
                      <a:pt x="22866" y="0"/>
                      <a:pt x="-925" y="21907"/>
                      <a:pt x="28" y="47625"/>
                    </a:cubicBezTo>
                    <a:cubicBezTo>
                      <a:pt x="978" y="73342"/>
                      <a:pt x="20964" y="95250"/>
                      <a:pt x="47610" y="95250"/>
                    </a:cubicBezTo>
                    <a:cubicBezTo>
                      <a:pt x="129451" y="96202"/>
                      <a:pt x="212245" y="97155"/>
                      <a:pt x="294088" y="98107"/>
                    </a:cubicBezTo>
                    <a:cubicBezTo>
                      <a:pt x="318832" y="98107"/>
                      <a:pt x="342623" y="76200"/>
                      <a:pt x="341670" y="50482"/>
                    </a:cubicBezTo>
                    <a:cubicBezTo>
                      <a:pt x="340718" y="23813"/>
                      <a:pt x="320734" y="2857"/>
                      <a:pt x="294088" y="2857"/>
                    </a:cubicBezTo>
                    <a:close/>
                  </a:path>
                </a:pathLst>
              </a:custGeom>
              <a:solidFill>
                <a:srgbClr val="73645B">
                  <a:alpha val="3987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2" name="Google Shape;772;p29"/>
              <p:cNvSpPr/>
              <p:nvPr/>
            </p:nvSpPr>
            <p:spPr>
              <a:xfrm>
                <a:off x="31829658" y="-938294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7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3" name="Google Shape;773;p29"/>
              <p:cNvSpPr/>
              <p:nvPr/>
            </p:nvSpPr>
            <p:spPr>
              <a:xfrm>
                <a:off x="32204609" y="-1126889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987"/>
                      <a:pt x="5711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4" name="Google Shape;774;p29"/>
              <p:cNvSpPr/>
              <p:nvPr/>
            </p:nvSpPr>
            <p:spPr>
              <a:xfrm>
                <a:off x="26479461" y="-1060214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5" y="276307"/>
                      <a:pt x="0" y="382987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20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987"/>
                      <a:pt x="5711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75" name="Google Shape;775;p29"/>
            <p:cNvGrpSpPr/>
            <p:nvPr/>
          </p:nvGrpSpPr>
          <p:grpSpPr>
            <a:xfrm>
              <a:off x="829260" y="1065322"/>
              <a:ext cx="296428" cy="500453"/>
              <a:chOff x="8688086" y="1919793"/>
              <a:chExt cx="306893" cy="518121"/>
            </a:xfrm>
          </p:grpSpPr>
          <p:grpSp>
            <p:nvGrpSpPr>
              <p:cNvPr id="776" name="Google Shape;776;p29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777" name="Google Shape;777;p29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78" name="Google Shape;778;p29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79" name="Google Shape;779;p29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0" name="Google Shape;780;p29"/>
            <p:cNvGrpSpPr/>
            <p:nvPr/>
          </p:nvGrpSpPr>
          <p:grpSpPr>
            <a:xfrm>
              <a:off x="2972186" y="196790"/>
              <a:ext cx="296428" cy="500453"/>
              <a:chOff x="8688086" y="1919793"/>
              <a:chExt cx="306893" cy="518121"/>
            </a:xfrm>
          </p:grpSpPr>
          <p:grpSp>
            <p:nvGrpSpPr>
              <p:cNvPr id="781" name="Google Shape;781;p29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782" name="Google Shape;782;p29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3" name="Google Shape;783;p29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4" name="Google Shape;784;p29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85" name="Google Shape;785;p29"/>
            <p:cNvGrpSpPr/>
            <p:nvPr/>
          </p:nvGrpSpPr>
          <p:grpSpPr>
            <a:xfrm flipH="1">
              <a:off x="4923704" y="1309890"/>
              <a:ext cx="287191" cy="484858"/>
              <a:chOff x="8688086" y="1919793"/>
              <a:chExt cx="306893" cy="518121"/>
            </a:xfrm>
          </p:grpSpPr>
          <p:grpSp>
            <p:nvGrpSpPr>
              <p:cNvPr id="786" name="Google Shape;786;p29"/>
              <p:cNvGrpSpPr/>
              <p:nvPr/>
            </p:nvGrpSpPr>
            <p:grpSpPr>
              <a:xfrm>
                <a:off x="8688086" y="1919793"/>
                <a:ext cx="306893" cy="388597"/>
                <a:chOff x="-11419179" y="-6888480"/>
                <a:chExt cx="1338975" cy="1695450"/>
              </a:xfrm>
            </p:grpSpPr>
            <p:sp>
              <p:nvSpPr>
                <p:cNvPr id="787" name="Google Shape;787;p29"/>
                <p:cNvSpPr/>
                <p:nvPr/>
              </p:nvSpPr>
              <p:spPr>
                <a:xfrm>
                  <a:off x="-11419179" y="-6888480"/>
                  <a:ext cx="1338975" cy="169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975" h="1695450" extrusionOk="0">
                      <a:moveTo>
                        <a:pt x="669013" y="0"/>
                      </a:moveTo>
                      <a:cubicBezTo>
                        <a:pt x="299771" y="0"/>
                        <a:pt x="0" y="300038"/>
                        <a:pt x="0" y="669607"/>
                      </a:cubicBezTo>
                      <a:cubicBezTo>
                        <a:pt x="0" y="939165"/>
                        <a:pt x="328320" y="1354455"/>
                        <a:pt x="604300" y="1656398"/>
                      </a:cubicBezTo>
                      <a:lnTo>
                        <a:pt x="607155" y="1660207"/>
                      </a:lnTo>
                      <a:cubicBezTo>
                        <a:pt x="610961" y="1664970"/>
                        <a:pt x="613816" y="1667828"/>
                        <a:pt x="615719" y="1669732"/>
                      </a:cubicBezTo>
                      <a:cubicBezTo>
                        <a:pt x="628091" y="1685925"/>
                        <a:pt x="648076" y="1695450"/>
                        <a:pt x="669013" y="1695450"/>
                      </a:cubicBezTo>
                      <a:cubicBezTo>
                        <a:pt x="689949" y="1695450"/>
                        <a:pt x="708982" y="1685925"/>
                        <a:pt x="722305" y="1668780"/>
                      </a:cubicBezTo>
                      <a:cubicBezTo>
                        <a:pt x="724208" y="1666875"/>
                        <a:pt x="727063" y="1664018"/>
                        <a:pt x="730870" y="1659255"/>
                      </a:cubicBezTo>
                      <a:lnTo>
                        <a:pt x="734676" y="1655445"/>
                      </a:lnTo>
                      <a:cubicBezTo>
                        <a:pt x="1010655" y="1353503"/>
                        <a:pt x="1338976" y="938213"/>
                        <a:pt x="1338976" y="668655"/>
                      </a:cubicBezTo>
                      <a:cubicBezTo>
                        <a:pt x="1338024" y="300038"/>
                        <a:pt x="1037302" y="0"/>
                        <a:pt x="669013" y="0"/>
                      </a:cubicBezTo>
                      <a:close/>
                      <a:moveTo>
                        <a:pt x="669013" y="1000125"/>
                      </a:moveTo>
                      <a:cubicBezTo>
                        <a:pt x="480585" y="1000125"/>
                        <a:pt x="327369" y="846773"/>
                        <a:pt x="327369" y="658178"/>
                      </a:cubicBezTo>
                      <a:cubicBezTo>
                        <a:pt x="327369" y="469582"/>
                        <a:pt x="480585" y="316230"/>
                        <a:pt x="669013" y="316230"/>
                      </a:cubicBezTo>
                      <a:cubicBezTo>
                        <a:pt x="857439" y="316230"/>
                        <a:pt x="1010655" y="469582"/>
                        <a:pt x="1010655" y="658178"/>
                      </a:cubicBezTo>
                      <a:cubicBezTo>
                        <a:pt x="1010655" y="846773"/>
                        <a:pt x="857439" y="1000125"/>
                        <a:pt x="669013" y="100012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88" name="Google Shape;788;p29"/>
                <p:cNvSpPr/>
                <p:nvPr/>
              </p:nvSpPr>
              <p:spPr>
                <a:xfrm>
                  <a:off x="-11091810" y="-6572250"/>
                  <a:ext cx="683286" cy="6838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286" h="683894" extrusionOk="0">
                      <a:moveTo>
                        <a:pt x="341644" y="0"/>
                      </a:moveTo>
                      <a:cubicBezTo>
                        <a:pt x="153216" y="0"/>
                        <a:pt x="0" y="153352"/>
                        <a:pt x="0" y="341948"/>
                      </a:cubicBezTo>
                      <a:cubicBezTo>
                        <a:pt x="0" y="530543"/>
                        <a:pt x="153216" y="683895"/>
                        <a:pt x="341644" y="683895"/>
                      </a:cubicBezTo>
                      <a:cubicBezTo>
                        <a:pt x="530070" y="683895"/>
                        <a:pt x="683286" y="530543"/>
                        <a:pt x="683286" y="341948"/>
                      </a:cubicBezTo>
                      <a:cubicBezTo>
                        <a:pt x="683286" y="152400"/>
                        <a:pt x="530070" y="0"/>
                        <a:pt x="341644" y="0"/>
                      </a:cubicBezTo>
                      <a:close/>
                      <a:moveTo>
                        <a:pt x="345449" y="533400"/>
                      </a:moveTo>
                      <a:cubicBezTo>
                        <a:pt x="239816" y="533400"/>
                        <a:pt x="154167" y="447675"/>
                        <a:pt x="154167" y="341948"/>
                      </a:cubicBezTo>
                      <a:cubicBezTo>
                        <a:pt x="154167" y="236220"/>
                        <a:pt x="239816" y="150495"/>
                        <a:pt x="345449" y="150495"/>
                      </a:cubicBezTo>
                      <a:cubicBezTo>
                        <a:pt x="451084" y="150495"/>
                        <a:pt x="536733" y="236220"/>
                        <a:pt x="536733" y="341948"/>
                      </a:cubicBezTo>
                      <a:cubicBezTo>
                        <a:pt x="536733" y="447675"/>
                        <a:pt x="451084" y="533400"/>
                        <a:pt x="345449" y="53340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789" name="Google Shape;789;p29"/>
              <p:cNvSpPr/>
              <p:nvPr/>
            </p:nvSpPr>
            <p:spPr>
              <a:xfrm>
                <a:off x="8793357" y="2341083"/>
                <a:ext cx="96745" cy="96831"/>
              </a:xfrm>
              <a:custGeom>
                <a:avLst/>
                <a:gdLst/>
                <a:ahLst/>
                <a:cxnLst/>
                <a:rect l="l" t="t" r="r" b="b"/>
                <a:pathLst>
                  <a:path w="420631" h="421005" extrusionOk="0">
                    <a:moveTo>
                      <a:pt x="420631" y="210502"/>
                    </a:moveTo>
                    <a:cubicBezTo>
                      <a:pt x="420631" y="326707"/>
                      <a:pt x="326418" y="421005"/>
                      <a:pt x="210315" y="421005"/>
                    </a:cubicBezTo>
                    <a:cubicBezTo>
                      <a:pt x="94214" y="421005"/>
                      <a:pt x="0" y="326707"/>
                      <a:pt x="0" y="210502"/>
                    </a:cubicBezTo>
                    <a:cubicBezTo>
                      <a:pt x="0" y="94297"/>
                      <a:pt x="94214" y="0"/>
                      <a:pt x="210315" y="0"/>
                    </a:cubicBezTo>
                    <a:cubicBezTo>
                      <a:pt x="327369" y="0"/>
                      <a:pt x="420631" y="94297"/>
                      <a:pt x="420631" y="21050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790" name="Google Shape;790;p29"/>
            <p:cNvCxnSpPr>
              <a:stCxn id="672" idx="6"/>
              <a:endCxn id="673" idx="2"/>
            </p:cNvCxnSpPr>
            <p:nvPr/>
          </p:nvCxnSpPr>
          <p:spPr>
            <a:xfrm flipH="1">
              <a:off x="1044341" y="647000"/>
              <a:ext cx="2005500" cy="887400"/>
            </a:xfrm>
            <a:prstGeom prst="curvedConnector3">
              <a:avLst>
                <a:gd name="adj1" fmla="val 49997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791" name="Google Shape;791;p29"/>
            <p:cNvCxnSpPr>
              <a:stCxn id="674" idx="6"/>
              <a:endCxn id="672" idx="2"/>
            </p:cNvCxnSpPr>
            <p:nvPr/>
          </p:nvCxnSpPr>
          <p:spPr>
            <a:xfrm rot="10800000">
              <a:off x="3183665" y="646851"/>
              <a:ext cx="1824900" cy="1111200"/>
            </a:xfrm>
            <a:prstGeom prst="curvedConnector3">
              <a:avLst>
                <a:gd name="adj1" fmla="val 50001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grpSp>
          <p:nvGrpSpPr>
            <p:cNvPr id="792" name="Google Shape;792;p29"/>
            <p:cNvGrpSpPr/>
            <p:nvPr/>
          </p:nvGrpSpPr>
          <p:grpSpPr>
            <a:xfrm>
              <a:off x="4566782" y="1906210"/>
              <a:ext cx="912506" cy="603825"/>
              <a:chOff x="20746703" y="-10731341"/>
              <a:chExt cx="7196421" cy="4762023"/>
            </a:xfrm>
          </p:grpSpPr>
          <p:sp>
            <p:nvSpPr>
              <p:cNvPr id="793" name="Google Shape;793;p29"/>
              <p:cNvSpPr/>
              <p:nvPr/>
            </p:nvSpPr>
            <p:spPr>
              <a:xfrm>
                <a:off x="20746703" y="-8868727"/>
                <a:ext cx="7129786" cy="2899409"/>
              </a:xfrm>
              <a:custGeom>
                <a:avLst/>
                <a:gdLst/>
                <a:ahLst/>
                <a:cxnLst/>
                <a:rect l="l" t="t" r="r" b="b"/>
                <a:pathLst>
                  <a:path w="7129786" h="2899409" extrusionOk="0">
                    <a:moveTo>
                      <a:pt x="7129787" y="1449705"/>
                    </a:moveTo>
                    <a:cubicBezTo>
                      <a:pt x="7129787" y="2250355"/>
                      <a:pt x="5533730" y="2899410"/>
                      <a:pt x="3564892" y="2899410"/>
                    </a:cubicBezTo>
                    <a:cubicBezTo>
                      <a:pt x="1596055" y="2899410"/>
                      <a:pt x="-1" y="2250355"/>
                      <a:pt x="-1" y="1449705"/>
                    </a:cubicBezTo>
                    <a:cubicBezTo>
                      <a:pt x="-1" y="649055"/>
                      <a:pt x="1596057" y="0"/>
                      <a:pt x="3564892" y="0"/>
                    </a:cubicBezTo>
                    <a:cubicBezTo>
                      <a:pt x="5533730" y="0"/>
                      <a:pt x="7129787" y="649055"/>
                      <a:pt x="7129787" y="1449705"/>
                    </a:cubicBezTo>
                    <a:close/>
                  </a:path>
                </a:pathLst>
              </a:custGeom>
              <a:solidFill>
                <a:srgbClr val="A2BA32">
                  <a:alpha val="5949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794" name="Google Shape;794;p29"/>
              <p:cNvGrpSpPr/>
              <p:nvPr/>
            </p:nvGrpSpPr>
            <p:grpSpPr>
              <a:xfrm>
                <a:off x="21970667" y="-10665380"/>
                <a:ext cx="1901127" cy="2671048"/>
                <a:chOff x="21970667" y="-10665380"/>
                <a:chExt cx="1901127" cy="2671048"/>
              </a:xfrm>
            </p:grpSpPr>
            <p:sp>
              <p:nvSpPr>
                <p:cNvPr id="795" name="Google Shape;795;p29"/>
                <p:cNvSpPr/>
                <p:nvPr/>
              </p:nvSpPr>
              <p:spPr>
                <a:xfrm>
                  <a:off x="21970667" y="-10665380"/>
                  <a:ext cx="1901127" cy="267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127" h="2670095" extrusionOk="0">
                      <a:moveTo>
                        <a:pt x="1436860" y="1836658"/>
                      </a:moveTo>
                      <a:lnTo>
                        <a:pt x="1403552" y="1779508"/>
                      </a:lnTo>
                      <a:lnTo>
                        <a:pt x="1697612" y="1779508"/>
                      </a:lnTo>
                      <a:cubicBezTo>
                        <a:pt x="1719500" y="1779508"/>
                        <a:pt x="1732822" y="1755695"/>
                        <a:pt x="1722356" y="1737597"/>
                      </a:cubicBezTo>
                      <a:lnTo>
                        <a:pt x="1348355" y="1097518"/>
                      </a:lnTo>
                      <a:lnTo>
                        <a:pt x="1313145" y="1037510"/>
                      </a:lnTo>
                      <a:lnTo>
                        <a:pt x="1532025" y="1037510"/>
                      </a:lnTo>
                      <a:cubicBezTo>
                        <a:pt x="1549153" y="1037510"/>
                        <a:pt x="1559622" y="1019413"/>
                        <a:pt x="1551058" y="1005126"/>
                      </a:cubicBezTo>
                      <a:lnTo>
                        <a:pt x="1259851" y="507920"/>
                      </a:lnTo>
                      <a:lnTo>
                        <a:pt x="968644" y="10716"/>
                      </a:lnTo>
                      <a:cubicBezTo>
                        <a:pt x="960080" y="-3572"/>
                        <a:pt x="939144" y="-3572"/>
                        <a:pt x="930578" y="10716"/>
                      </a:cubicBezTo>
                      <a:lnTo>
                        <a:pt x="639374" y="507920"/>
                      </a:lnTo>
                      <a:lnTo>
                        <a:pt x="348167" y="1005126"/>
                      </a:lnTo>
                      <a:cubicBezTo>
                        <a:pt x="339603" y="1019413"/>
                        <a:pt x="350070" y="1037510"/>
                        <a:pt x="367200" y="1037510"/>
                      </a:cubicBezTo>
                      <a:lnTo>
                        <a:pt x="586080" y="1037510"/>
                      </a:lnTo>
                      <a:lnTo>
                        <a:pt x="550869" y="1097518"/>
                      </a:lnTo>
                      <a:lnTo>
                        <a:pt x="176869" y="1737597"/>
                      </a:lnTo>
                      <a:cubicBezTo>
                        <a:pt x="165450" y="1756647"/>
                        <a:pt x="179725" y="1779508"/>
                        <a:pt x="201613" y="1779508"/>
                      </a:cubicBezTo>
                      <a:lnTo>
                        <a:pt x="495673" y="1779508"/>
                      </a:lnTo>
                      <a:lnTo>
                        <a:pt x="462365" y="1836658"/>
                      </a:lnTo>
                      <a:lnTo>
                        <a:pt x="4620" y="2618661"/>
                      </a:lnTo>
                      <a:cubicBezTo>
                        <a:pt x="-8703" y="2641520"/>
                        <a:pt x="8427" y="2670095"/>
                        <a:pt x="35074" y="2670095"/>
                      </a:cubicBezTo>
                      <a:lnTo>
                        <a:pt x="950564" y="2670095"/>
                      </a:lnTo>
                      <a:lnTo>
                        <a:pt x="1866054" y="2670095"/>
                      </a:lnTo>
                      <a:cubicBezTo>
                        <a:pt x="1892701" y="2670095"/>
                        <a:pt x="1909831" y="2641520"/>
                        <a:pt x="1896506" y="2618661"/>
                      </a:cubicBezTo>
                      <a:lnTo>
                        <a:pt x="1436860" y="1836658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6" name="Google Shape;796;p29"/>
                <p:cNvSpPr/>
                <p:nvPr/>
              </p:nvSpPr>
              <p:spPr>
                <a:xfrm>
                  <a:off x="22247459" y="-9986962"/>
                  <a:ext cx="1622557" cy="19926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57" h="1992630" extrusionOk="0">
                      <a:moveTo>
                        <a:pt x="1617811" y="1940243"/>
                      </a:moveTo>
                      <a:lnTo>
                        <a:pt x="1160067" y="1158240"/>
                      </a:lnTo>
                      <a:lnTo>
                        <a:pt x="1126759" y="1101090"/>
                      </a:lnTo>
                      <a:lnTo>
                        <a:pt x="1420819" y="1101090"/>
                      </a:lnTo>
                      <a:cubicBezTo>
                        <a:pt x="1442707" y="1101090"/>
                        <a:pt x="1456030" y="1077277"/>
                        <a:pt x="1445563" y="1059180"/>
                      </a:cubicBezTo>
                      <a:lnTo>
                        <a:pt x="1071563" y="419100"/>
                      </a:lnTo>
                      <a:lnTo>
                        <a:pt x="1036352" y="359092"/>
                      </a:lnTo>
                      <a:lnTo>
                        <a:pt x="1255232" y="359092"/>
                      </a:lnTo>
                      <a:cubicBezTo>
                        <a:pt x="1272360" y="359092"/>
                        <a:pt x="1282829" y="340995"/>
                        <a:pt x="1274265" y="326708"/>
                      </a:cubicBezTo>
                      <a:lnTo>
                        <a:pt x="1082982" y="0"/>
                      </a:lnTo>
                      <a:cubicBezTo>
                        <a:pt x="1048722" y="63817"/>
                        <a:pt x="1014463" y="128588"/>
                        <a:pt x="980203" y="192405"/>
                      </a:cubicBezTo>
                      <a:cubicBezTo>
                        <a:pt x="861246" y="415290"/>
                        <a:pt x="741339" y="638175"/>
                        <a:pt x="620478" y="861060"/>
                      </a:cubicBezTo>
                      <a:cubicBezTo>
                        <a:pt x="499618" y="1083946"/>
                        <a:pt x="377806" y="1306830"/>
                        <a:pt x="255044" y="1529715"/>
                      </a:cubicBezTo>
                      <a:cubicBezTo>
                        <a:pt x="170347" y="1684020"/>
                        <a:pt x="84699" y="1838325"/>
                        <a:pt x="0" y="1992630"/>
                      </a:cubicBezTo>
                      <a:lnTo>
                        <a:pt x="1587358" y="1992630"/>
                      </a:lnTo>
                      <a:cubicBezTo>
                        <a:pt x="1614955" y="1991677"/>
                        <a:pt x="1631135" y="1963102"/>
                        <a:pt x="1617811" y="1940243"/>
                      </a:cubicBezTo>
                      <a:close/>
                    </a:path>
                  </a:pathLst>
                </a:custGeom>
                <a:solidFill>
                  <a:srgbClr val="73645B">
                    <a:alpha val="158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797" name="Google Shape;797;p29"/>
              <p:cNvGrpSpPr/>
              <p:nvPr/>
            </p:nvGrpSpPr>
            <p:grpSpPr>
              <a:xfrm>
                <a:off x="20748744" y="-10384869"/>
                <a:ext cx="1901126" cy="3006804"/>
                <a:chOff x="20748744" y="-10384869"/>
                <a:chExt cx="1901126" cy="3006804"/>
              </a:xfrm>
            </p:grpSpPr>
            <p:sp>
              <p:nvSpPr>
                <p:cNvPr id="798" name="Google Shape;798;p29"/>
                <p:cNvSpPr/>
                <p:nvPr/>
              </p:nvSpPr>
              <p:spPr>
                <a:xfrm>
                  <a:off x="20748744" y="-10384869"/>
                  <a:ext cx="1901126" cy="30058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126" h="3005851" extrusionOk="0">
                      <a:moveTo>
                        <a:pt x="1436858" y="2068592"/>
                      </a:moveTo>
                      <a:lnTo>
                        <a:pt x="1403550" y="2004774"/>
                      </a:lnTo>
                      <a:lnTo>
                        <a:pt x="1697612" y="2004774"/>
                      </a:lnTo>
                      <a:cubicBezTo>
                        <a:pt x="1719499" y="2004774"/>
                        <a:pt x="1732823" y="1978104"/>
                        <a:pt x="1722354" y="1957149"/>
                      </a:cubicBezTo>
                      <a:lnTo>
                        <a:pt x="1348354" y="1237059"/>
                      </a:lnTo>
                      <a:lnTo>
                        <a:pt x="1313143" y="1169432"/>
                      </a:lnTo>
                      <a:lnTo>
                        <a:pt x="1532023" y="1169432"/>
                      </a:lnTo>
                      <a:cubicBezTo>
                        <a:pt x="1549154" y="1169432"/>
                        <a:pt x="1559623" y="1148477"/>
                        <a:pt x="1551056" y="1132284"/>
                      </a:cubicBezTo>
                      <a:lnTo>
                        <a:pt x="1259851" y="572215"/>
                      </a:lnTo>
                      <a:lnTo>
                        <a:pt x="968645" y="12144"/>
                      </a:lnTo>
                      <a:cubicBezTo>
                        <a:pt x="960080" y="-4048"/>
                        <a:pt x="939144" y="-4048"/>
                        <a:pt x="930579" y="12144"/>
                      </a:cubicBezTo>
                      <a:lnTo>
                        <a:pt x="639373" y="572215"/>
                      </a:lnTo>
                      <a:lnTo>
                        <a:pt x="348167" y="1132284"/>
                      </a:lnTo>
                      <a:cubicBezTo>
                        <a:pt x="339602" y="1148477"/>
                        <a:pt x="350070" y="1169432"/>
                        <a:pt x="367200" y="1169432"/>
                      </a:cubicBezTo>
                      <a:lnTo>
                        <a:pt x="586081" y="1169432"/>
                      </a:lnTo>
                      <a:lnTo>
                        <a:pt x="550869" y="1237059"/>
                      </a:lnTo>
                      <a:lnTo>
                        <a:pt x="176870" y="1957149"/>
                      </a:lnTo>
                      <a:cubicBezTo>
                        <a:pt x="165449" y="1978104"/>
                        <a:pt x="179724" y="2004774"/>
                        <a:pt x="201613" y="2004774"/>
                      </a:cubicBezTo>
                      <a:lnTo>
                        <a:pt x="495674" y="2004774"/>
                      </a:lnTo>
                      <a:lnTo>
                        <a:pt x="462366" y="2068592"/>
                      </a:lnTo>
                      <a:lnTo>
                        <a:pt x="4620" y="2947749"/>
                      </a:lnTo>
                      <a:cubicBezTo>
                        <a:pt x="-8703" y="2973467"/>
                        <a:pt x="8426" y="3005852"/>
                        <a:pt x="35073" y="3005852"/>
                      </a:cubicBezTo>
                      <a:lnTo>
                        <a:pt x="950563" y="3005852"/>
                      </a:lnTo>
                      <a:lnTo>
                        <a:pt x="1866055" y="3005852"/>
                      </a:lnTo>
                      <a:cubicBezTo>
                        <a:pt x="1892701" y="3005852"/>
                        <a:pt x="1909829" y="2973467"/>
                        <a:pt x="1896507" y="2947749"/>
                      </a:cubicBezTo>
                      <a:lnTo>
                        <a:pt x="1436858" y="206859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799" name="Google Shape;799;p29"/>
                <p:cNvSpPr/>
                <p:nvPr/>
              </p:nvSpPr>
              <p:spPr>
                <a:xfrm>
                  <a:off x="21025537" y="-9619297"/>
                  <a:ext cx="1622556" cy="2241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556" h="2241232" extrusionOk="0">
                      <a:moveTo>
                        <a:pt x="1617811" y="2183130"/>
                      </a:moveTo>
                      <a:lnTo>
                        <a:pt x="1160065" y="1303973"/>
                      </a:lnTo>
                      <a:lnTo>
                        <a:pt x="1126757" y="1240155"/>
                      </a:lnTo>
                      <a:lnTo>
                        <a:pt x="1420819" y="1240155"/>
                      </a:lnTo>
                      <a:cubicBezTo>
                        <a:pt x="1442705" y="1240155"/>
                        <a:pt x="1456030" y="1213485"/>
                        <a:pt x="1445561" y="1192530"/>
                      </a:cubicBezTo>
                      <a:lnTo>
                        <a:pt x="1071560" y="472440"/>
                      </a:lnTo>
                      <a:lnTo>
                        <a:pt x="1036350" y="404813"/>
                      </a:lnTo>
                      <a:lnTo>
                        <a:pt x="1255230" y="404813"/>
                      </a:lnTo>
                      <a:cubicBezTo>
                        <a:pt x="1272360" y="404813"/>
                        <a:pt x="1282829" y="383858"/>
                        <a:pt x="1274263" y="367665"/>
                      </a:cubicBezTo>
                      <a:lnTo>
                        <a:pt x="1082982" y="0"/>
                      </a:lnTo>
                      <a:cubicBezTo>
                        <a:pt x="1048722" y="72390"/>
                        <a:pt x="1014461" y="144781"/>
                        <a:pt x="980203" y="217170"/>
                      </a:cubicBezTo>
                      <a:cubicBezTo>
                        <a:pt x="861246" y="468631"/>
                        <a:pt x="741337" y="719138"/>
                        <a:pt x="620478" y="968693"/>
                      </a:cubicBezTo>
                      <a:cubicBezTo>
                        <a:pt x="499618" y="1220153"/>
                        <a:pt x="377806" y="1470660"/>
                        <a:pt x="255042" y="1720215"/>
                      </a:cubicBezTo>
                      <a:cubicBezTo>
                        <a:pt x="170345" y="1893571"/>
                        <a:pt x="84696" y="2066925"/>
                        <a:pt x="0" y="2241233"/>
                      </a:cubicBezTo>
                      <a:lnTo>
                        <a:pt x="1587358" y="2241233"/>
                      </a:lnTo>
                      <a:cubicBezTo>
                        <a:pt x="1614955" y="2241233"/>
                        <a:pt x="1631133" y="2208848"/>
                        <a:pt x="1617811" y="2183130"/>
                      </a:cubicBezTo>
                      <a:close/>
                    </a:path>
                  </a:pathLst>
                </a:custGeom>
                <a:solidFill>
                  <a:srgbClr val="73645B">
                    <a:alpha val="158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0" name="Google Shape;800;p29"/>
              <p:cNvGrpSpPr/>
              <p:nvPr/>
            </p:nvGrpSpPr>
            <p:grpSpPr>
              <a:xfrm>
                <a:off x="24599133" y="-10571082"/>
                <a:ext cx="1901127" cy="2671047"/>
                <a:chOff x="24599133" y="-10571082"/>
                <a:chExt cx="1901127" cy="2671047"/>
              </a:xfrm>
            </p:grpSpPr>
            <p:sp>
              <p:nvSpPr>
                <p:cNvPr id="801" name="Google Shape;801;p29"/>
                <p:cNvSpPr/>
                <p:nvPr/>
              </p:nvSpPr>
              <p:spPr>
                <a:xfrm>
                  <a:off x="24599133" y="-10571082"/>
                  <a:ext cx="1901127" cy="2670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1127" h="2670095" extrusionOk="0">
                      <a:moveTo>
                        <a:pt x="1436859" y="1836658"/>
                      </a:moveTo>
                      <a:lnTo>
                        <a:pt x="1403551" y="1779508"/>
                      </a:lnTo>
                      <a:lnTo>
                        <a:pt x="1697611" y="1779508"/>
                      </a:lnTo>
                      <a:cubicBezTo>
                        <a:pt x="1719500" y="1779508"/>
                        <a:pt x="1732822" y="1755695"/>
                        <a:pt x="1722355" y="1737597"/>
                      </a:cubicBezTo>
                      <a:lnTo>
                        <a:pt x="1348355" y="1097518"/>
                      </a:lnTo>
                      <a:lnTo>
                        <a:pt x="1313144" y="1037510"/>
                      </a:lnTo>
                      <a:lnTo>
                        <a:pt x="1532024" y="1037510"/>
                      </a:lnTo>
                      <a:cubicBezTo>
                        <a:pt x="1549155" y="1037510"/>
                        <a:pt x="1559621" y="1019412"/>
                        <a:pt x="1551057" y="1005125"/>
                      </a:cubicBezTo>
                      <a:lnTo>
                        <a:pt x="1259851" y="507920"/>
                      </a:lnTo>
                      <a:lnTo>
                        <a:pt x="968646" y="10716"/>
                      </a:lnTo>
                      <a:cubicBezTo>
                        <a:pt x="960080" y="-3572"/>
                        <a:pt x="939144" y="-3572"/>
                        <a:pt x="930580" y="10716"/>
                      </a:cubicBezTo>
                      <a:lnTo>
                        <a:pt x="639373" y="507920"/>
                      </a:lnTo>
                      <a:lnTo>
                        <a:pt x="348166" y="1005125"/>
                      </a:lnTo>
                      <a:cubicBezTo>
                        <a:pt x="339602" y="1019412"/>
                        <a:pt x="350071" y="1037510"/>
                        <a:pt x="367199" y="1037510"/>
                      </a:cubicBezTo>
                      <a:lnTo>
                        <a:pt x="586080" y="1037510"/>
                      </a:lnTo>
                      <a:lnTo>
                        <a:pt x="550869" y="1097518"/>
                      </a:lnTo>
                      <a:lnTo>
                        <a:pt x="176869" y="1737597"/>
                      </a:lnTo>
                      <a:cubicBezTo>
                        <a:pt x="165449" y="1756647"/>
                        <a:pt x="179724" y="1779508"/>
                        <a:pt x="201613" y="1779508"/>
                      </a:cubicBezTo>
                      <a:lnTo>
                        <a:pt x="495673" y="1779508"/>
                      </a:lnTo>
                      <a:lnTo>
                        <a:pt x="462365" y="1836658"/>
                      </a:lnTo>
                      <a:lnTo>
                        <a:pt x="4621" y="2618660"/>
                      </a:lnTo>
                      <a:cubicBezTo>
                        <a:pt x="-8704" y="2641520"/>
                        <a:pt x="8426" y="2670095"/>
                        <a:pt x="35073" y="2670095"/>
                      </a:cubicBezTo>
                      <a:lnTo>
                        <a:pt x="950563" y="2670095"/>
                      </a:lnTo>
                      <a:lnTo>
                        <a:pt x="1866053" y="2670095"/>
                      </a:lnTo>
                      <a:cubicBezTo>
                        <a:pt x="1892700" y="2670095"/>
                        <a:pt x="1909830" y="2641520"/>
                        <a:pt x="1896508" y="2618660"/>
                      </a:cubicBezTo>
                      <a:lnTo>
                        <a:pt x="1436859" y="1836658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2" name="Google Shape;802;p29"/>
                <p:cNvSpPr/>
                <p:nvPr/>
              </p:nvSpPr>
              <p:spPr>
                <a:xfrm>
                  <a:off x="24875925" y="-9892664"/>
                  <a:ext cx="1622431" cy="1992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2431" h="1992629" extrusionOk="0">
                      <a:moveTo>
                        <a:pt x="1617811" y="1940242"/>
                      </a:moveTo>
                      <a:lnTo>
                        <a:pt x="1160067" y="1158240"/>
                      </a:lnTo>
                      <a:lnTo>
                        <a:pt x="1126759" y="1101090"/>
                      </a:lnTo>
                      <a:lnTo>
                        <a:pt x="1420819" y="1101090"/>
                      </a:lnTo>
                      <a:cubicBezTo>
                        <a:pt x="1442707" y="1101090"/>
                        <a:pt x="1456030" y="1077277"/>
                        <a:pt x="1445563" y="1059180"/>
                      </a:cubicBezTo>
                      <a:lnTo>
                        <a:pt x="1071563" y="419100"/>
                      </a:lnTo>
                      <a:lnTo>
                        <a:pt x="1036352" y="359092"/>
                      </a:lnTo>
                      <a:lnTo>
                        <a:pt x="1255232" y="359092"/>
                      </a:lnTo>
                      <a:cubicBezTo>
                        <a:pt x="1272362" y="359092"/>
                        <a:pt x="1282829" y="340994"/>
                        <a:pt x="1274265" y="326707"/>
                      </a:cubicBezTo>
                      <a:lnTo>
                        <a:pt x="1082982" y="0"/>
                      </a:lnTo>
                      <a:cubicBezTo>
                        <a:pt x="1048724" y="63817"/>
                        <a:pt x="1014463" y="128588"/>
                        <a:pt x="980203" y="192405"/>
                      </a:cubicBezTo>
                      <a:cubicBezTo>
                        <a:pt x="861246" y="415290"/>
                        <a:pt x="741339" y="638175"/>
                        <a:pt x="620480" y="861060"/>
                      </a:cubicBezTo>
                      <a:cubicBezTo>
                        <a:pt x="499618" y="1083944"/>
                        <a:pt x="377808" y="1306830"/>
                        <a:pt x="255044" y="1529715"/>
                      </a:cubicBezTo>
                      <a:cubicBezTo>
                        <a:pt x="170347" y="1684020"/>
                        <a:pt x="84699" y="1838325"/>
                        <a:pt x="0" y="1992630"/>
                      </a:cubicBezTo>
                      <a:lnTo>
                        <a:pt x="1587358" y="1992630"/>
                      </a:lnTo>
                      <a:cubicBezTo>
                        <a:pt x="1614005" y="1991677"/>
                        <a:pt x="1631135" y="1963102"/>
                        <a:pt x="1617811" y="1940242"/>
                      </a:cubicBezTo>
                      <a:close/>
                    </a:path>
                  </a:pathLst>
                </a:custGeom>
                <a:solidFill>
                  <a:srgbClr val="73645B">
                    <a:alpha val="158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3" name="Google Shape;803;p29"/>
              <p:cNvGrpSpPr/>
              <p:nvPr/>
            </p:nvGrpSpPr>
            <p:grpSpPr>
              <a:xfrm>
                <a:off x="25674344" y="-10542746"/>
                <a:ext cx="2268780" cy="3188494"/>
                <a:chOff x="25674344" y="-10542746"/>
                <a:chExt cx="2268780" cy="3188494"/>
              </a:xfrm>
            </p:grpSpPr>
            <p:sp>
              <p:nvSpPr>
                <p:cNvPr id="804" name="Google Shape;804;p29"/>
                <p:cNvSpPr/>
                <p:nvPr/>
              </p:nvSpPr>
              <p:spPr>
                <a:xfrm>
                  <a:off x="25674344" y="-10542746"/>
                  <a:ext cx="2268780" cy="3188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780" h="3188494" extrusionOk="0">
                      <a:moveTo>
                        <a:pt x="1716802" y="2193132"/>
                      </a:moveTo>
                      <a:lnTo>
                        <a:pt x="1676833" y="2125504"/>
                      </a:lnTo>
                      <a:lnTo>
                        <a:pt x="2027992" y="2125504"/>
                      </a:lnTo>
                      <a:cubicBezTo>
                        <a:pt x="2054639" y="2125504"/>
                        <a:pt x="2070816" y="2097882"/>
                        <a:pt x="2057494" y="2075022"/>
                      </a:cubicBezTo>
                      <a:lnTo>
                        <a:pt x="1610217" y="1311117"/>
                      </a:lnTo>
                      <a:lnTo>
                        <a:pt x="1568345" y="1239680"/>
                      </a:lnTo>
                      <a:lnTo>
                        <a:pt x="1829097" y="1239680"/>
                      </a:lnTo>
                      <a:cubicBezTo>
                        <a:pt x="1849083" y="1239680"/>
                        <a:pt x="1862405" y="1217772"/>
                        <a:pt x="1851936" y="1200626"/>
                      </a:cubicBezTo>
                      <a:lnTo>
                        <a:pt x="1504583" y="606267"/>
                      </a:lnTo>
                      <a:lnTo>
                        <a:pt x="1157229" y="12859"/>
                      </a:lnTo>
                      <a:cubicBezTo>
                        <a:pt x="1146762" y="-4286"/>
                        <a:pt x="1122019" y="-4286"/>
                        <a:pt x="1111552" y="12859"/>
                      </a:cubicBezTo>
                      <a:lnTo>
                        <a:pt x="764198" y="606267"/>
                      </a:lnTo>
                      <a:lnTo>
                        <a:pt x="416845" y="1200626"/>
                      </a:lnTo>
                      <a:cubicBezTo>
                        <a:pt x="406376" y="1217772"/>
                        <a:pt x="419698" y="1239680"/>
                        <a:pt x="439684" y="1239680"/>
                      </a:cubicBezTo>
                      <a:lnTo>
                        <a:pt x="700436" y="1239680"/>
                      </a:lnTo>
                      <a:lnTo>
                        <a:pt x="658564" y="1311117"/>
                      </a:lnTo>
                      <a:lnTo>
                        <a:pt x="211287" y="2075022"/>
                      </a:lnTo>
                      <a:cubicBezTo>
                        <a:pt x="197965" y="2096929"/>
                        <a:pt x="214142" y="2125504"/>
                        <a:pt x="240789" y="2125504"/>
                      </a:cubicBezTo>
                      <a:lnTo>
                        <a:pt x="591948" y="2125504"/>
                      </a:lnTo>
                      <a:lnTo>
                        <a:pt x="551979" y="2193132"/>
                      </a:lnTo>
                      <a:lnTo>
                        <a:pt x="5729" y="3126582"/>
                      </a:lnTo>
                      <a:cubicBezTo>
                        <a:pt x="-10449" y="3154204"/>
                        <a:pt x="9537" y="3188494"/>
                        <a:pt x="41892" y="3188494"/>
                      </a:cubicBezTo>
                      <a:lnTo>
                        <a:pt x="1134391" y="3188494"/>
                      </a:lnTo>
                      <a:lnTo>
                        <a:pt x="2226889" y="3188494"/>
                      </a:lnTo>
                      <a:cubicBezTo>
                        <a:pt x="2259244" y="3188494"/>
                        <a:pt x="2279230" y="3154204"/>
                        <a:pt x="2263052" y="3126582"/>
                      </a:cubicBezTo>
                      <a:lnTo>
                        <a:pt x="1716802" y="2193132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5" name="Google Shape;805;p29"/>
                <p:cNvSpPr/>
                <p:nvPr/>
              </p:nvSpPr>
              <p:spPr>
                <a:xfrm>
                  <a:off x="26005540" y="-9733597"/>
                  <a:ext cx="1937571" cy="23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571" h="2378392" extrusionOk="0">
                      <a:moveTo>
                        <a:pt x="1931856" y="2316480"/>
                      </a:moveTo>
                      <a:lnTo>
                        <a:pt x="1385606" y="1383030"/>
                      </a:lnTo>
                      <a:lnTo>
                        <a:pt x="1345637" y="1315403"/>
                      </a:lnTo>
                      <a:lnTo>
                        <a:pt x="1696796" y="1315403"/>
                      </a:lnTo>
                      <a:cubicBezTo>
                        <a:pt x="1723443" y="1315403"/>
                        <a:pt x="1739620" y="1287780"/>
                        <a:pt x="1726298" y="1264921"/>
                      </a:cubicBezTo>
                      <a:lnTo>
                        <a:pt x="1279021" y="501015"/>
                      </a:lnTo>
                      <a:lnTo>
                        <a:pt x="1237149" y="429577"/>
                      </a:lnTo>
                      <a:lnTo>
                        <a:pt x="1497901" y="429577"/>
                      </a:lnTo>
                      <a:cubicBezTo>
                        <a:pt x="1517887" y="429577"/>
                        <a:pt x="1531209" y="407670"/>
                        <a:pt x="1520740" y="390525"/>
                      </a:cubicBezTo>
                      <a:lnTo>
                        <a:pt x="1292343" y="0"/>
                      </a:lnTo>
                      <a:cubicBezTo>
                        <a:pt x="1251424" y="77152"/>
                        <a:pt x="1211453" y="153352"/>
                        <a:pt x="1170534" y="230506"/>
                      </a:cubicBezTo>
                      <a:cubicBezTo>
                        <a:pt x="1028736" y="497206"/>
                        <a:pt x="885038" y="762952"/>
                        <a:pt x="740384" y="1027748"/>
                      </a:cubicBezTo>
                      <a:cubicBezTo>
                        <a:pt x="595734" y="1294448"/>
                        <a:pt x="450130" y="1560196"/>
                        <a:pt x="304529" y="1825943"/>
                      </a:cubicBezTo>
                      <a:cubicBezTo>
                        <a:pt x="203653" y="2009775"/>
                        <a:pt x="101826" y="2194560"/>
                        <a:pt x="0" y="2378393"/>
                      </a:cubicBezTo>
                      <a:lnTo>
                        <a:pt x="1894740" y="2378393"/>
                      </a:lnTo>
                      <a:cubicBezTo>
                        <a:pt x="1928048" y="2378393"/>
                        <a:pt x="1948034" y="2344103"/>
                        <a:pt x="1931856" y="2316480"/>
                      </a:cubicBezTo>
                      <a:close/>
                    </a:path>
                  </a:pathLst>
                </a:custGeom>
                <a:solidFill>
                  <a:srgbClr val="73645B">
                    <a:alpha val="158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806" name="Google Shape;806;p29"/>
              <p:cNvGrpSpPr/>
              <p:nvPr/>
            </p:nvGrpSpPr>
            <p:grpSpPr>
              <a:xfrm>
                <a:off x="22859354" y="-10731341"/>
                <a:ext cx="2268779" cy="3188494"/>
                <a:chOff x="22859354" y="-10731341"/>
                <a:chExt cx="2268779" cy="3188494"/>
              </a:xfrm>
            </p:grpSpPr>
            <p:sp>
              <p:nvSpPr>
                <p:cNvPr id="807" name="Google Shape;807;p29"/>
                <p:cNvSpPr/>
                <p:nvPr/>
              </p:nvSpPr>
              <p:spPr>
                <a:xfrm>
                  <a:off x="22859354" y="-10731341"/>
                  <a:ext cx="2268779" cy="31884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8779" h="3188493" extrusionOk="0">
                      <a:moveTo>
                        <a:pt x="1716801" y="2193131"/>
                      </a:moveTo>
                      <a:lnTo>
                        <a:pt x="1676832" y="2125504"/>
                      </a:lnTo>
                      <a:lnTo>
                        <a:pt x="2027993" y="2125504"/>
                      </a:lnTo>
                      <a:cubicBezTo>
                        <a:pt x="2054638" y="2125504"/>
                        <a:pt x="2070818" y="2097881"/>
                        <a:pt x="2057493" y="2075021"/>
                      </a:cubicBezTo>
                      <a:lnTo>
                        <a:pt x="1610216" y="1311116"/>
                      </a:lnTo>
                      <a:lnTo>
                        <a:pt x="1568344" y="1239679"/>
                      </a:lnTo>
                      <a:lnTo>
                        <a:pt x="1829096" y="1239679"/>
                      </a:lnTo>
                      <a:cubicBezTo>
                        <a:pt x="1849082" y="1239679"/>
                        <a:pt x="1862404" y="1217771"/>
                        <a:pt x="1851938" y="1200626"/>
                      </a:cubicBezTo>
                      <a:lnTo>
                        <a:pt x="1504584" y="606266"/>
                      </a:lnTo>
                      <a:lnTo>
                        <a:pt x="1157231" y="12858"/>
                      </a:lnTo>
                      <a:cubicBezTo>
                        <a:pt x="1146761" y="-4286"/>
                        <a:pt x="1122018" y="-4286"/>
                        <a:pt x="1111551" y="12858"/>
                      </a:cubicBezTo>
                      <a:lnTo>
                        <a:pt x="764197" y="606266"/>
                      </a:lnTo>
                      <a:lnTo>
                        <a:pt x="416844" y="1200626"/>
                      </a:lnTo>
                      <a:cubicBezTo>
                        <a:pt x="406375" y="1217771"/>
                        <a:pt x="419699" y="1239679"/>
                        <a:pt x="439683" y="1239679"/>
                      </a:cubicBezTo>
                      <a:lnTo>
                        <a:pt x="700437" y="1239679"/>
                      </a:lnTo>
                      <a:lnTo>
                        <a:pt x="658563" y="1311116"/>
                      </a:lnTo>
                      <a:lnTo>
                        <a:pt x="211286" y="2075021"/>
                      </a:lnTo>
                      <a:cubicBezTo>
                        <a:pt x="197964" y="2096929"/>
                        <a:pt x="214141" y="2125504"/>
                        <a:pt x="240788" y="2125504"/>
                      </a:cubicBezTo>
                      <a:lnTo>
                        <a:pt x="591947" y="2125504"/>
                      </a:lnTo>
                      <a:lnTo>
                        <a:pt x="551978" y="2193131"/>
                      </a:lnTo>
                      <a:lnTo>
                        <a:pt x="5730" y="3126581"/>
                      </a:lnTo>
                      <a:cubicBezTo>
                        <a:pt x="-10450" y="3154204"/>
                        <a:pt x="9536" y="3188494"/>
                        <a:pt x="41891" y="3188494"/>
                      </a:cubicBezTo>
                      <a:lnTo>
                        <a:pt x="1134390" y="3188494"/>
                      </a:lnTo>
                      <a:lnTo>
                        <a:pt x="2226888" y="3188494"/>
                      </a:lnTo>
                      <a:cubicBezTo>
                        <a:pt x="2259243" y="3188494"/>
                        <a:pt x="2279229" y="3154204"/>
                        <a:pt x="2263051" y="3126581"/>
                      </a:cubicBezTo>
                      <a:lnTo>
                        <a:pt x="1716801" y="219313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808" name="Google Shape;808;p29"/>
                <p:cNvSpPr/>
                <p:nvPr/>
              </p:nvSpPr>
              <p:spPr>
                <a:xfrm>
                  <a:off x="23189596" y="-9921239"/>
                  <a:ext cx="1937571" cy="23783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7571" h="2378392" extrusionOk="0">
                      <a:moveTo>
                        <a:pt x="1931856" y="2316480"/>
                      </a:moveTo>
                      <a:lnTo>
                        <a:pt x="1385608" y="1383030"/>
                      </a:lnTo>
                      <a:lnTo>
                        <a:pt x="1345639" y="1315402"/>
                      </a:lnTo>
                      <a:lnTo>
                        <a:pt x="1696798" y="1315402"/>
                      </a:lnTo>
                      <a:cubicBezTo>
                        <a:pt x="1723445" y="1315402"/>
                        <a:pt x="1739623" y="1287780"/>
                        <a:pt x="1726301" y="1264920"/>
                      </a:cubicBezTo>
                      <a:lnTo>
                        <a:pt x="1279024" y="501015"/>
                      </a:lnTo>
                      <a:lnTo>
                        <a:pt x="1237149" y="429577"/>
                      </a:lnTo>
                      <a:lnTo>
                        <a:pt x="1497904" y="429577"/>
                      </a:lnTo>
                      <a:cubicBezTo>
                        <a:pt x="1517887" y="429577"/>
                        <a:pt x="1531212" y="407669"/>
                        <a:pt x="1520743" y="390525"/>
                      </a:cubicBezTo>
                      <a:lnTo>
                        <a:pt x="1292346" y="0"/>
                      </a:lnTo>
                      <a:cubicBezTo>
                        <a:pt x="1251424" y="77152"/>
                        <a:pt x="1211455" y="153352"/>
                        <a:pt x="1170534" y="230505"/>
                      </a:cubicBezTo>
                      <a:cubicBezTo>
                        <a:pt x="1028738" y="497205"/>
                        <a:pt x="885038" y="762952"/>
                        <a:pt x="740387" y="1027748"/>
                      </a:cubicBezTo>
                      <a:cubicBezTo>
                        <a:pt x="595736" y="1294447"/>
                        <a:pt x="450133" y="1560195"/>
                        <a:pt x="304529" y="1825942"/>
                      </a:cubicBezTo>
                      <a:cubicBezTo>
                        <a:pt x="203655" y="2009775"/>
                        <a:pt x="101826" y="2194560"/>
                        <a:pt x="0" y="2378392"/>
                      </a:cubicBezTo>
                      <a:lnTo>
                        <a:pt x="1894743" y="2378392"/>
                      </a:lnTo>
                      <a:cubicBezTo>
                        <a:pt x="1928051" y="2378392"/>
                        <a:pt x="1948034" y="2344102"/>
                        <a:pt x="1931856" y="2316480"/>
                      </a:cubicBezTo>
                      <a:close/>
                    </a:path>
                  </a:pathLst>
                </a:custGeom>
                <a:solidFill>
                  <a:srgbClr val="73645B">
                    <a:alpha val="158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809" name="Google Shape;809;p29"/>
              <p:cNvSpPr/>
              <p:nvPr/>
            </p:nvSpPr>
            <p:spPr>
              <a:xfrm>
                <a:off x="23925225" y="-6946664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8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8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988"/>
                      <a:pt x="4758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0" name="Google Shape;810;p29"/>
              <p:cNvSpPr/>
              <p:nvPr/>
            </p:nvSpPr>
            <p:spPr>
              <a:xfrm>
                <a:off x="24431504" y="-7115257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8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8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11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1" name="Google Shape;811;p29"/>
              <p:cNvSpPr/>
              <p:nvPr/>
            </p:nvSpPr>
            <p:spPr>
              <a:xfrm>
                <a:off x="25520197" y="-7037152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3" y="168675"/>
                      <a:pt x="1903" y="276307"/>
                      <a:pt x="0" y="382988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8"/>
                    </a:cubicBezTo>
                    <a:cubicBezTo>
                      <a:pt x="125618" y="276307"/>
                      <a:pt x="126568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2" name="Google Shape;812;p29"/>
              <p:cNvSpPr/>
              <p:nvPr/>
            </p:nvSpPr>
            <p:spPr>
              <a:xfrm>
                <a:off x="25895147" y="-6849509"/>
                <a:ext cx="128473" cy="444981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1" extrusionOk="0">
                    <a:moveTo>
                      <a:pt x="4758" y="61995"/>
                    </a:moveTo>
                    <a:cubicBezTo>
                      <a:pt x="2855" y="168674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899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4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11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3" name="Google Shape;813;p29"/>
              <p:cNvSpPr/>
              <p:nvPr/>
            </p:nvSpPr>
            <p:spPr>
              <a:xfrm>
                <a:off x="26740216" y="-7131450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8"/>
                    </a:cubicBezTo>
                    <a:cubicBezTo>
                      <a:pt x="0" y="415373"/>
                      <a:pt x="28550" y="446805"/>
                      <a:pt x="61857" y="444900"/>
                    </a:cubicBezTo>
                    <a:cubicBezTo>
                      <a:pt x="96116" y="442995"/>
                      <a:pt x="123715" y="417277"/>
                      <a:pt x="123715" y="382988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035"/>
                      <a:pt x="4758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4" name="Google Shape;814;p29"/>
              <p:cNvSpPr/>
              <p:nvPr/>
            </p:nvSpPr>
            <p:spPr>
              <a:xfrm>
                <a:off x="22047612" y="-7225747"/>
                <a:ext cx="128473" cy="444981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1" extrusionOk="0">
                    <a:moveTo>
                      <a:pt x="4758" y="61995"/>
                    </a:moveTo>
                    <a:cubicBezTo>
                      <a:pt x="2855" y="168674"/>
                      <a:pt x="1903" y="276307"/>
                      <a:pt x="0" y="382987"/>
                    </a:cubicBezTo>
                    <a:cubicBezTo>
                      <a:pt x="0" y="415372"/>
                      <a:pt x="28550" y="446805"/>
                      <a:pt x="61857" y="444899"/>
                    </a:cubicBezTo>
                    <a:cubicBezTo>
                      <a:pt x="96118" y="442995"/>
                      <a:pt x="123715" y="417277"/>
                      <a:pt x="123715" y="382987"/>
                    </a:cubicBezTo>
                    <a:cubicBezTo>
                      <a:pt x="125618" y="276307"/>
                      <a:pt x="126570" y="168674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8" y="1987"/>
                      <a:pt x="4758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5" name="Google Shape;815;p29"/>
              <p:cNvSpPr/>
              <p:nvPr/>
            </p:nvSpPr>
            <p:spPr>
              <a:xfrm>
                <a:off x="22333108" y="-7037152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8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8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3308" y="1035"/>
                      <a:pt x="5711" y="26752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6" name="Google Shape;816;p29"/>
              <p:cNvSpPr/>
              <p:nvPr/>
            </p:nvSpPr>
            <p:spPr>
              <a:xfrm>
                <a:off x="23587388" y="-7284802"/>
                <a:ext cx="128473" cy="444982"/>
              </a:xfrm>
              <a:custGeom>
                <a:avLst/>
                <a:gdLst/>
                <a:ahLst/>
                <a:cxnLst/>
                <a:rect l="l" t="t" r="r" b="b"/>
                <a:pathLst>
                  <a:path w="128473" h="444982" extrusionOk="0">
                    <a:moveTo>
                      <a:pt x="4758" y="61995"/>
                    </a:moveTo>
                    <a:cubicBezTo>
                      <a:pt x="2855" y="168675"/>
                      <a:pt x="1903" y="276307"/>
                      <a:pt x="0" y="382988"/>
                    </a:cubicBezTo>
                    <a:cubicBezTo>
                      <a:pt x="0" y="415372"/>
                      <a:pt x="28550" y="446805"/>
                      <a:pt x="61857" y="444900"/>
                    </a:cubicBezTo>
                    <a:cubicBezTo>
                      <a:pt x="96118" y="442995"/>
                      <a:pt x="123715" y="417277"/>
                      <a:pt x="123715" y="382988"/>
                    </a:cubicBezTo>
                    <a:cubicBezTo>
                      <a:pt x="125618" y="276307"/>
                      <a:pt x="126570" y="168675"/>
                      <a:pt x="128473" y="61995"/>
                    </a:cubicBezTo>
                    <a:cubicBezTo>
                      <a:pt x="128473" y="29610"/>
                      <a:pt x="99924" y="-1823"/>
                      <a:pt x="66616" y="82"/>
                    </a:cubicBezTo>
                    <a:cubicBezTo>
                      <a:pt x="32355" y="1988"/>
                      <a:pt x="4758" y="27705"/>
                      <a:pt x="4758" y="61995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cxnSp>
          <p:nvCxnSpPr>
            <p:cNvPr id="817" name="Google Shape;817;p29"/>
            <p:cNvCxnSpPr>
              <a:stCxn id="674" idx="2"/>
            </p:cNvCxnSpPr>
            <p:nvPr/>
          </p:nvCxnSpPr>
          <p:spPr>
            <a:xfrm rot="10800000" flipH="1">
              <a:off x="5142365" y="-214149"/>
              <a:ext cx="2763300" cy="1972200"/>
            </a:xfrm>
            <a:prstGeom prst="curvedConnector3">
              <a:avLst>
                <a:gd name="adj1" fmla="val 50000"/>
              </a:avLst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  <p:cxnSp>
          <p:nvCxnSpPr>
            <p:cNvPr id="818" name="Google Shape;818;p29"/>
            <p:cNvCxnSpPr>
              <a:stCxn id="673" idx="6"/>
              <a:endCxn id="819" idx="0"/>
            </p:cNvCxnSpPr>
            <p:nvPr/>
          </p:nvCxnSpPr>
          <p:spPr>
            <a:xfrm flipH="1">
              <a:off x="-374836" y="1534471"/>
              <a:ext cx="1285500" cy="970500"/>
            </a:xfrm>
            <a:prstGeom prst="curvedConnector2">
              <a:avLst/>
            </a:prstGeom>
            <a:noFill/>
            <a:ln w="19050" cap="flat" cmpd="sng">
              <a:solidFill>
                <a:schemeClr val="lt2"/>
              </a:solidFill>
              <a:prstDash val="lgDash"/>
              <a:round/>
              <a:headEnd type="none" w="med" len="med"/>
              <a:tailEnd type="none" w="med" len="med"/>
            </a:ln>
          </p:spPr>
        </p:cxnSp>
      </p:grpSp>
      <p:sp>
        <p:nvSpPr>
          <p:cNvPr id="819" name="Google Shape;819;p29"/>
          <p:cNvSpPr/>
          <p:nvPr/>
        </p:nvSpPr>
        <p:spPr>
          <a:xfrm flipH="1">
            <a:off x="-441886" y="2504846"/>
            <a:ext cx="133800" cy="1338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C76BE3-0805-89D0-5FE0-325958D32DD2}"/>
              </a:ext>
            </a:extLst>
          </p:cNvPr>
          <p:cNvSpPr/>
          <p:nvPr/>
        </p:nvSpPr>
        <p:spPr>
          <a:xfrm>
            <a:off x="7456232" y="1209411"/>
            <a:ext cx="1097280" cy="109728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</a:rPr>
              <a:t>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B677B0-7088-9982-F5D8-5E84BC836E57}"/>
              </a:ext>
            </a:extLst>
          </p:cNvPr>
          <p:cNvSpPr txBox="1"/>
          <p:nvPr/>
        </p:nvSpPr>
        <p:spPr>
          <a:xfrm>
            <a:off x="3857242" y="2669501"/>
            <a:ext cx="4696270" cy="1651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VỊ TRÍ ĐỊA LÍ VÀ PHẠM VI LÃNH THỔ</a:t>
            </a:r>
          </a:p>
        </p:txBody>
      </p:sp>
      <p:pic>
        <p:nvPicPr>
          <p:cNvPr id="16" name="Picture 15" descr="A city with trees and buildings&#10;&#10;Description automatically generated">
            <a:extLst>
              <a:ext uri="{FF2B5EF4-FFF2-40B4-BE49-F238E27FC236}">
                <a16:creationId xmlns:a16="http://schemas.microsoft.com/office/drawing/2014/main" id="{1F7FA12D-36C9-8640-D013-0D4CC278C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158" y="2451080"/>
            <a:ext cx="3117284" cy="2182099"/>
          </a:xfrm>
          <a:prstGeom prst="ellipse">
            <a:avLst/>
          </a:prstGeom>
        </p:spPr>
      </p:pic>
    </p:spTree>
  </p:cSld>
  <p:clrMapOvr>
    <a:masterClrMapping/>
  </p:clrMapOvr>
  <p:transition spd="med">
    <p:random/>
  </p:transition>
</p:sld>
</file>

<file path=ppt/theme/theme1.xml><?xml version="1.0" encoding="utf-8"?>
<a:theme xmlns:a="http://schemas.openxmlformats.org/drawingml/2006/main" name="Local History and Landmarks - Pre-K by Slidesgo">
  <a:themeElements>
    <a:clrScheme name="Simple Light">
      <a:dk1>
        <a:srgbClr val="64741C"/>
      </a:dk1>
      <a:lt1>
        <a:srgbClr val="F8FAF1"/>
      </a:lt1>
      <a:dk2>
        <a:srgbClr val="3B3B3B"/>
      </a:dk2>
      <a:lt2>
        <a:srgbClr val="73645B"/>
      </a:lt2>
      <a:accent1>
        <a:srgbClr val="734D45"/>
      </a:accent1>
      <a:accent2>
        <a:srgbClr val="A64C27"/>
      </a:accent2>
      <a:accent3>
        <a:srgbClr val="E6573A"/>
      </a:accent3>
      <a:accent4>
        <a:srgbClr val="FFB367"/>
      </a:accent4>
      <a:accent5>
        <a:srgbClr val="A2BA32"/>
      </a:accent5>
      <a:accent6>
        <a:srgbClr val="00BCC0"/>
      </a:accent6>
      <a:hlink>
        <a:srgbClr val="3B3B3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</TotalTime>
  <Words>475</Words>
  <Application>Microsoft Office PowerPoint</Application>
  <PresentationFormat>On-screen Show (16:9)</PresentationFormat>
  <Paragraphs>68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Cinzel SemiBold</vt:lpstr>
      <vt:lpstr>Arial</vt:lpstr>
      <vt:lpstr>Times New Roman</vt:lpstr>
      <vt:lpstr>Calibri</vt:lpstr>
      <vt:lpstr>Mulish</vt:lpstr>
      <vt:lpstr>Aptos Black</vt:lpstr>
      <vt:lpstr>DynaPuff</vt:lpstr>
      <vt:lpstr>Mulish Black</vt:lpstr>
      <vt:lpstr>Bebas Neue</vt:lpstr>
      <vt:lpstr>Local History and Landmarks - Pre-K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tailieugiaovien.edu.vn</dc:creator>
  <cp:lastModifiedBy>Office</cp:lastModifiedBy>
  <cp:revision>2</cp:revision>
  <dcterms:modified xsi:type="dcterms:W3CDTF">2025-03-02T10:17:45Z</dcterms:modified>
</cp:coreProperties>
</file>