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23"/>
  </p:notesMasterIdLst>
  <p:sldIdLst>
    <p:sldId id="256" r:id="rId3"/>
    <p:sldId id="257" r:id="rId4"/>
    <p:sldId id="312" r:id="rId5"/>
    <p:sldId id="313" r:id="rId6"/>
    <p:sldId id="314" r:id="rId7"/>
    <p:sldId id="315" r:id="rId8"/>
    <p:sldId id="272" r:id="rId9"/>
    <p:sldId id="258" r:id="rId10"/>
    <p:sldId id="260" r:id="rId11"/>
    <p:sldId id="388" r:id="rId12"/>
    <p:sldId id="317" r:id="rId13"/>
    <p:sldId id="325" r:id="rId14"/>
    <p:sldId id="348" r:id="rId15"/>
    <p:sldId id="351" r:id="rId16"/>
    <p:sldId id="262" r:id="rId17"/>
    <p:sldId id="316" r:id="rId18"/>
    <p:sldId id="331" r:id="rId19"/>
    <p:sldId id="352" r:id="rId20"/>
    <p:sldId id="309" r:id="rId21"/>
    <p:sldId id="389" r:id="rId22"/>
  </p:sldIdLst>
  <p:sldSz cx="9144000" cy="5143500" type="screen16x9"/>
  <p:notesSz cx="6858000" cy="9144000"/>
  <p:embeddedFontLst>
    <p:embeddedFont>
      <p:font typeface="Aptos Black" panose="020B0004020202020204" pitchFamily="34" charset="0"/>
      <p:bold r:id="rId24"/>
      <p:boldItalic r:id="rId25"/>
    </p:embeddedFont>
    <p:embeddedFont>
      <p:font typeface="Caladea" panose="020B0604020202020204" charset="0"/>
      <p:regular r:id="rId26"/>
      <p:bold r:id="rId27"/>
      <p:italic r:id="rId28"/>
      <p:boldItalic r:id="rId29"/>
    </p:embeddedFont>
    <p:embeddedFont>
      <p:font typeface="Georgia" panose="02040502050405020303" pitchFamily="18" charset="0"/>
      <p:regular r:id="rId30"/>
      <p:bold r:id="rId31"/>
      <p:italic r:id="rId32"/>
      <p:boldItalic r:id="rId33"/>
    </p:embeddedFont>
    <p:embeddedFont>
      <p:font typeface="Girassol" panose="020B0604020202020204" charset="0"/>
      <p:regular r:id="rId34"/>
    </p:embeddedFont>
    <p:embeddedFont>
      <p:font typeface="Nunito Light" pitchFamily="2" charset="0"/>
      <p:regular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AC2E1"/>
    <a:srgbClr val="C2D6F3"/>
    <a:srgbClr val="42401C"/>
    <a:srgbClr val="F8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91C913B-1566-4E59-B5C7-0D015CEC4CC3}">
  <a:tblStyle styleId="{B91C913B-1566-4E59-B5C7-0D015CEC4C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A74F912-C8B6-4740-88B0-6D12FD845A7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6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21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0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9bf95d191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9bf95d191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44fbad415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244fbad4152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5e6f718c9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f5e6f718c9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44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5e6f718c9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f5e6f718c9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6264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44fbad415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244fbad415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711155" y="-3114215"/>
            <a:ext cx="11844738" cy="9288762"/>
            <a:chOff x="-1711155" y="-3114215"/>
            <a:chExt cx="11844738" cy="9288762"/>
          </a:xfrm>
        </p:grpSpPr>
        <p:pic>
          <p:nvPicPr>
            <p:cNvPr id="10" name="Google Shape;10;p2"/>
            <p:cNvPicPr preferRelativeResize="0"/>
            <p:nvPr/>
          </p:nvPicPr>
          <p:blipFill>
            <a:blip r:embed="rId2">
              <a:alphaModFix amt="72000"/>
            </a:blip>
            <a:stretch>
              <a:fillRect/>
            </a:stretch>
          </p:blipFill>
          <p:spPr>
            <a:xfrm rot="921920">
              <a:off x="5703307" y="-124730"/>
              <a:ext cx="4331688" cy="1328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598902">
              <a:off x="-1864554" y="-2114208"/>
              <a:ext cx="3729006" cy="2285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54472">
              <a:off x="-801585" y="4538947"/>
              <a:ext cx="2991719" cy="1249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oogle Shape;13;p2"/>
          <p:cNvGrpSpPr/>
          <p:nvPr/>
        </p:nvGrpSpPr>
        <p:grpSpPr>
          <a:xfrm>
            <a:off x="4299193" y="-536456"/>
            <a:ext cx="5709809" cy="6204119"/>
            <a:chOff x="4299193" y="-536456"/>
            <a:chExt cx="5709809" cy="6204119"/>
          </a:xfrm>
        </p:grpSpPr>
        <p:sp>
          <p:nvSpPr>
            <p:cNvPr id="14" name="Google Shape;14;p2"/>
            <p:cNvSpPr/>
            <p:nvPr/>
          </p:nvSpPr>
          <p:spPr>
            <a:xfrm rot="-8099988" flipH="1">
              <a:off x="4810456" y="389708"/>
              <a:ext cx="3885146" cy="3055365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rgbClr val="C5BE9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3725618">
              <a:off x="5836818" y="1733901"/>
              <a:ext cx="3854804" cy="3038768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rgbClr val="E0D0B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4084829" y="-309905"/>
            <a:ext cx="5212098" cy="5347088"/>
            <a:chOff x="4084829" y="-309905"/>
            <a:chExt cx="5212098" cy="5347088"/>
          </a:xfrm>
        </p:grpSpPr>
        <p:sp>
          <p:nvSpPr>
            <p:cNvPr id="17" name="Google Shape;17;p2"/>
            <p:cNvSpPr/>
            <p:nvPr/>
          </p:nvSpPr>
          <p:spPr>
            <a:xfrm rot="6581957">
              <a:off x="8161121" y="3833551"/>
              <a:ext cx="855286" cy="1198149"/>
            </a:xfrm>
            <a:custGeom>
              <a:avLst/>
              <a:gdLst/>
              <a:ahLst/>
              <a:cxnLst/>
              <a:rect l="l" t="t" r="r" b="b"/>
              <a:pathLst>
                <a:path w="1105" h="1548" extrusionOk="0">
                  <a:moveTo>
                    <a:pt x="1098" y="0"/>
                  </a:moveTo>
                  <a:cubicBezTo>
                    <a:pt x="982" y="31"/>
                    <a:pt x="868" y="71"/>
                    <a:pt x="758" y="119"/>
                  </a:cubicBezTo>
                  <a:cubicBezTo>
                    <a:pt x="703" y="143"/>
                    <a:pt x="649" y="169"/>
                    <a:pt x="596" y="197"/>
                  </a:cubicBezTo>
                  <a:cubicBezTo>
                    <a:pt x="569" y="212"/>
                    <a:pt x="542" y="227"/>
                    <a:pt x="516" y="242"/>
                  </a:cubicBezTo>
                  <a:cubicBezTo>
                    <a:pt x="491" y="257"/>
                    <a:pt x="466" y="271"/>
                    <a:pt x="443" y="287"/>
                  </a:cubicBezTo>
                  <a:cubicBezTo>
                    <a:pt x="433" y="294"/>
                    <a:pt x="424" y="303"/>
                    <a:pt x="420" y="315"/>
                  </a:cubicBezTo>
                  <a:cubicBezTo>
                    <a:pt x="416" y="326"/>
                    <a:pt x="417" y="339"/>
                    <a:pt x="419" y="351"/>
                  </a:cubicBezTo>
                  <a:cubicBezTo>
                    <a:pt x="423" y="383"/>
                    <a:pt x="428" y="414"/>
                    <a:pt x="434" y="446"/>
                  </a:cubicBezTo>
                  <a:cubicBezTo>
                    <a:pt x="407" y="431"/>
                    <a:pt x="383" y="412"/>
                    <a:pt x="363" y="390"/>
                  </a:cubicBezTo>
                  <a:cubicBezTo>
                    <a:pt x="360" y="387"/>
                    <a:pt x="357" y="388"/>
                    <a:pt x="355" y="390"/>
                  </a:cubicBezTo>
                  <a:cubicBezTo>
                    <a:pt x="296" y="431"/>
                    <a:pt x="241" y="477"/>
                    <a:pt x="191" y="529"/>
                  </a:cubicBezTo>
                  <a:cubicBezTo>
                    <a:pt x="143" y="578"/>
                    <a:pt x="97" y="632"/>
                    <a:pt x="60" y="691"/>
                  </a:cubicBezTo>
                  <a:cubicBezTo>
                    <a:pt x="26" y="746"/>
                    <a:pt x="5" y="808"/>
                    <a:pt x="1" y="874"/>
                  </a:cubicBezTo>
                  <a:cubicBezTo>
                    <a:pt x="-3" y="938"/>
                    <a:pt x="9" y="1003"/>
                    <a:pt x="35" y="1062"/>
                  </a:cubicBezTo>
                  <a:cubicBezTo>
                    <a:pt x="62" y="1123"/>
                    <a:pt x="102" y="1176"/>
                    <a:pt x="152" y="1220"/>
                  </a:cubicBezTo>
                  <a:cubicBezTo>
                    <a:pt x="103" y="1308"/>
                    <a:pt x="62" y="1401"/>
                    <a:pt x="33" y="1498"/>
                  </a:cubicBezTo>
                  <a:cubicBezTo>
                    <a:pt x="30" y="1511"/>
                    <a:pt x="26" y="1525"/>
                    <a:pt x="22" y="1539"/>
                  </a:cubicBezTo>
                  <a:cubicBezTo>
                    <a:pt x="20" y="1548"/>
                    <a:pt x="34" y="1552"/>
                    <a:pt x="36" y="1543"/>
                  </a:cubicBezTo>
                  <a:cubicBezTo>
                    <a:pt x="64" y="1433"/>
                    <a:pt x="108" y="1328"/>
                    <a:pt x="163" y="1229"/>
                  </a:cubicBezTo>
                  <a:cubicBezTo>
                    <a:pt x="167" y="1233"/>
                    <a:pt x="173" y="1237"/>
                    <a:pt x="178" y="1241"/>
                  </a:cubicBezTo>
                  <a:lnTo>
                    <a:pt x="179" y="1241"/>
                  </a:lnTo>
                  <a:cubicBezTo>
                    <a:pt x="209" y="1267"/>
                    <a:pt x="251" y="1276"/>
                    <a:pt x="290" y="1270"/>
                  </a:cubicBezTo>
                  <a:cubicBezTo>
                    <a:pt x="318" y="1266"/>
                    <a:pt x="344" y="1256"/>
                    <a:pt x="369" y="1245"/>
                  </a:cubicBezTo>
                  <a:cubicBezTo>
                    <a:pt x="395" y="1234"/>
                    <a:pt x="420" y="1221"/>
                    <a:pt x="445" y="1207"/>
                  </a:cubicBezTo>
                  <a:cubicBezTo>
                    <a:pt x="493" y="1181"/>
                    <a:pt x="539" y="1150"/>
                    <a:pt x="580" y="1113"/>
                  </a:cubicBezTo>
                  <a:cubicBezTo>
                    <a:pt x="601" y="1095"/>
                    <a:pt x="620" y="1076"/>
                    <a:pt x="638" y="1055"/>
                  </a:cubicBezTo>
                  <a:cubicBezTo>
                    <a:pt x="655" y="1037"/>
                    <a:pt x="673" y="1016"/>
                    <a:pt x="684" y="993"/>
                  </a:cubicBezTo>
                  <a:cubicBezTo>
                    <a:pt x="705" y="947"/>
                    <a:pt x="674" y="902"/>
                    <a:pt x="643" y="868"/>
                  </a:cubicBezTo>
                  <a:cubicBezTo>
                    <a:pt x="677" y="866"/>
                    <a:pt x="712" y="862"/>
                    <a:pt x="745" y="858"/>
                  </a:cubicBezTo>
                  <a:cubicBezTo>
                    <a:pt x="763" y="856"/>
                    <a:pt x="777" y="850"/>
                    <a:pt x="788" y="835"/>
                  </a:cubicBezTo>
                  <a:cubicBezTo>
                    <a:pt x="797" y="821"/>
                    <a:pt x="805" y="807"/>
                    <a:pt x="814" y="792"/>
                  </a:cubicBezTo>
                  <a:cubicBezTo>
                    <a:pt x="849" y="733"/>
                    <a:pt x="883" y="674"/>
                    <a:pt x="914" y="612"/>
                  </a:cubicBezTo>
                  <a:cubicBezTo>
                    <a:pt x="976" y="491"/>
                    <a:pt x="1029" y="364"/>
                    <a:pt x="1065" y="232"/>
                  </a:cubicBezTo>
                  <a:cubicBezTo>
                    <a:pt x="1085" y="158"/>
                    <a:pt x="1099" y="83"/>
                    <a:pt x="1105" y="6"/>
                  </a:cubicBezTo>
                  <a:cubicBezTo>
                    <a:pt x="1106" y="3"/>
                    <a:pt x="1102" y="0"/>
                    <a:pt x="1098" y="0"/>
                  </a:cubicBezTo>
                  <a:moveTo>
                    <a:pt x="798" y="111"/>
                  </a:moveTo>
                  <a:cubicBezTo>
                    <a:pt x="806" y="108"/>
                    <a:pt x="814" y="105"/>
                    <a:pt x="822" y="101"/>
                  </a:cubicBezTo>
                  <a:cubicBezTo>
                    <a:pt x="812" y="165"/>
                    <a:pt x="810" y="236"/>
                    <a:pt x="841" y="295"/>
                  </a:cubicBezTo>
                  <a:cubicBezTo>
                    <a:pt x="840" y="295"/>
                    <a:pt x="840" y="296"/>
                    <a:pt x="839" y="296"/>
                  </a:cubicBezTo>
                  <a:cubicBezTo>
                    <a:pt x="831" y="306"/>
                    <a:pt x="823" y="315"/>
                    <a:pt x="815" y="325"/>
                  </a:cubicBezTo>
                  <a:cubicBezTo>
                    <a:pt x="800" y="290"/>
                    <a:pt x="796" y="253"/>
                    <a:pt x="793" y="216"/>
                  </a:cubicBezTo>
                  <a:cubicBezTo>
                    <a:pt x="791" y="198"/>
                    <a:pt x="791" y="179"/>
                    <a:pt x="790" y="161"/>
                  </a:cubicBezTo>
                  <a:cubicBezTo>
                    <a:pt x="790" y="144"/>
                    <a:pt x="790" y="126"/>
                    <a:pt x="798" y="111"/>
                  </a:cubicBezTo>
                  <a:moveTo>
                    <a:pt x="358" y="401"/>
                  </a:moveTo>
                  <a:cubicBezTo>
                    <a:pt x="381" y="425"/>
                    <a:pt x="408" y="445"/>
                    <a:pt x="438" y="460"/>
                  </a:cubicBezTo>
                  <a:cubicBezTo>
                    <a:pt x="442" y="462"/>
                    <a:pt x="447" y="459"/>
                    <a:pt x="446" y="454"/>
                  </a:cubicBezTo>
                  <a:cubicBezTo>
                    <a:pt x="442" y="425"/>
                    <a:pt x="437" y="395"/>
                    <a:pt x="432" y="365"/>
                  </a:cubicBezTo>
                  <a:cubicBezTo>
                    <a:pt x="430" y="353"/>
                    <a:pt x="426" y="340"/>
                    <a:pt x="427" y="327"/>
                  </a:cubicBezTo>
                  <a:cubicBezTo>
                    <a:pt x="427" y="313"/>
                    <a:pt x="436" y="303"/>
                    <a:pt x="446" y="295"/>
                  </a:cubicBezTo>
                  <a:cubicBezTo>
                    <a:pt x="469" y="278"/>
                    <a:pt x="495" y="264"/>
                    <a:pt x="519" y="250"/>
                  </a:cubicBezTo>
                  <a:cubicBezTo>
                    <a:pt x="544" y="235"/>
                    <a:pt x="569" y="221"/>
                    <a:pt x="595" y="207"/>
                  </a:cubicBezTo>
                  <a:cubicBezTo>
                    <a:pt x="658" y="173"/>
                    <a:pt x="723" y="142"/>
                    <a:pt x="790" y="115"/>
                  </a:cubicBezTo>
                  <a:cubicBezTo>
                    <a:pt x="784" y="127"/>
                    <a:pt x="782" y="139"/>
                    <a:pt x="782" y="153"/>
                  </a:cubicBezTo>
                  <a:cubicBezTo>
                    <a:pt x="781" y="175"/>
                    <a:pt x="782" y="196"/>
                    <a:pt x="784" y="217"/>
                  </a:cubicBezTo>
                  <a:cubicBezTo>
                    <a:pt x="785" y="238"/>
                    <a:pt x="788" y="258"/>
                    <a:pt x="791" y="278"/>
                  </a:cubicBezTo>
                  <a:cubicBezTo>
                    <a:pt x="794" y="297"/>
                    <a:pt x="798" y="316"/>
                    <a:pt x="809" y="332"/>
                  </a:cubicBezTo>
                  <a:cubicBezTo>
                    <a:pt x="736" y="416"/>
                    <a:pt x="665" y="502"/>
                    <a:pt x="596" y="590"/>
                  </a:cubicBezTo>
                  <a:cubicBezTo>
                    <a:pt x="517" y="690"/>
                    <a:pt x="440" y="792"/>
                    <a:pt x="365" y="895"/>
                  </a:cubicBezTo>
                  <a:cubicBezTo>
                    <a:pt x="358" y="906"/>
                    <a:pt x="350" y="916"/>
                    <a:pt x="343" y="926"/>
                  </a:cubicBezTo>
                  <a:cubicBezTo>
                    <a:pt x="310" y="882"/>
                    <a:pt x="290" y="829"/>
                    <a:pt x="274" y="776"/>
                  </a:cubicBezTo>
                  <a:cubicBezTo>
                    <a:pt x="256" y="721"/>
                    <a:pt x="241" y="664"/>
                    <a:pt x="229" y="607"/>
                  </a:cubicBezTo>
                  <a:cubicBezTo>
                    <a:pt x="223" y="579"/>
                    <a:pt x="216" y="551"/>
                    <a:pt x="216" y="522"/>
                  </a:cubicBezTo>
                  <a:cubicBezTo>
                    <a:pt x="260" y="478"/>
                    <a:pt x="308" y="438"/>
                    <a:pt x="358" y="401"/>
                  </a:cubicBezTo>
                  <a:moveTo>
                    <a:pt x="187" y="551"/>
                  </a:moveTo>
                  <a:cubicBezTo>
                    <a:pt x="195" y="543"/>
                    <a:pt x="203" y="535"/>
                    <a:pt x="210" y="527"/>
                  </a:cubicBezTo>
                  <a:cubicBezTo>
                    <a:pt x="211" y="550"/>
                    <a:pt x="214" y="572"/>
                    <a:pt x="219" y="594"/>
                  </a:cubicBezTo>
                  <a:cubicBezTo>
                    <a:pt x="224" y="624"/>
                    <a:pt x="232" y="654"/>
                    <a:pt x="239" y="683"/>
                  </a:cubicBezTo>
                  <a:cubicBezTo>
                    <a:pt x="254" y="740"/>
                    <a:pt x="270" y="798"/>
                    <a:pt x="293" y="853"/>
                  </a:cubicBezTo>
                  <a:cubicBezTo>
                    <a:pt x="305" y="882"/>
                    <a:pt x="319" y="909"/>
                    <a:pt x="338" y="934"/>
                  </a:cubicBezTo>
                  <a:cubicBezTo>
                    <a:pt x="322" y="956"/>
                    <a:pt x="306" y="978"/>
                    <a:pt x="291" y="1000"/>
                  </a:cubicBezTo>
                  <a:cubicBezTo>
                    <a:pt x="278" y="975"/>
                    <a:pt x="264" y="951"/>
                    <a:pt x="252" y="926"/>
                  </a:cubicBezTo>
                  <a:cubicBezTo>
                    <a:pt x="239" y="898"/>
                    <a:pt x="227" y="869"/>
                    <a:pt x="216" y="840"/>
                  </a:cubicBezTo>
                  <a:cubicBezTo>
                    <a:pt x="196" y="784"/>
                    <a:pt x="178" y="728"/>
                    <a:pt x="168" y="670"/>
                  </a:cubicBezTo>
                  <a:cubicBezTo>
                    <a:pt x="163" y="640"/>
                    <a:pt x="161" y="610"/>
                    <a:pt x="161" y="580"/>
                  </a:cubicBezTo>
                  <a:cubicBezTo>
                    <a:pt x="169" y="570"/>
                    <a:pt x="178" y="561"/>
                    <a:pt x="187" y="551"/>
                  </a:cubicBezTo>
                  <a:moveTo>
                    <a:pt x="11" y="892"/>
                  </a:moveTo>
                  <a:cubicBezTo>
                    <a:pt x="12" y="827"/>
                    <a:pt x="31" y="765"/>
                    <a:pt x="63" y="709"/>
                  </a:cubicBezTo>
                  <a:cubicBezTo>
                    <a:pt x="89" y="666"/>
                    <a:pt x="120" y="626"/>
                    <a:pt x="153" y="588"/>
                  </a:cubicBezTo>
                  <a:cubicBezTo>
                    <a:pt x="152" y="611"/>
                    <a:pt x="154" y="634"/>
                    <a:pt x="157" y="656"/>
                  </a:cubicBezTo>
                  <a:cubicBezTo>
                    <a:pt x="162" y="685"/>
                    <a:pt x="168" y="714"/>
                    <a:pt x="176" y="742"/>
                  </a:cubicBezTo>
                  <a:cubicBezTo>
                    <a:pt x="193" y="801"/>
                    <a:pt x="213" y="861"/>
                    <a:pt x="238" y="918"/>
                  </a:cubicBezTo>
                  <a:cubicBezTo>
                    <a:pt x="251" y="949"/>
                    <a:pt x="266" y="980"/>
                    <a:pt x="285" y="1008"/>
                  </a:cubicBezTo>
                  <a:cubicBezTo>
                    <a:pt x="246" y="1065"/>
                    <a:pt x="207" y="1124"/>
                    <a:pt x="172" y="1184"/>
                  </a:cubicBezTo>
                  <a:cubicBezTo>
                    <a:pt x="167" y="1194"/>
                    <a:pt x="162" y="1203"/>
                    <a:pt x="157" y="1212"/>
                  </a:cubicBezTo>
                  <a:cubicBezTo>
                    <a:pt x="69" y="1130"/>
                    <a:pt x="9" y="1015"/>
                    <a:pt x="11" y="892"/>
                  </a:cubicBezTo>
                  <a:moveTo>
                    <a:pt x="824" y="750"/>
                  </a:moveTo>
                  <a:cubicBezTo>
                    <a:pt x="815" y="766"/>
                    <a:pt x="805" y="782"/>
                    <a:pt x="796" y="798"/>
                  </a:cubicBezTo>
                  <a:cubicBezTo>
                    <a:pt x="787" y="813"/>
                    <a:pt x="778" y="836"/>
                    <a:pt x="760" y="842"/>
                  </a:cubicBezTo>
                  <a:cubicBezTo>
                    <a:pt x="750" y="845"/>
                    <a:pt x="739" y="845"/>
                    <a:pt x="729" y="847"/>
                  </a:cubicBezTo>
                  <a:cubicBezTo>
                    <a:pt x="718" y="848"/>
                    <a:pt x="708" y="849"/>
                    <a:pt x="697" y="850"/>
                  </a:cubicBezTo>
                  <a:cubicBezTo>
                    <a:pt x="674" y="852"/>
                    <a:pt x="652" y="853"/>
                    <a:pt x="629" y="855"/>
                  </a:cubicBezTo>
                  <a:cubicBezTo>
                    <a:pt x="624" y="856"/>
                    <a:pt x="619" y="862"/>
                    <a:pt x="624" y="866"/>
                  </a:cubicBezTo>
                  <a:cubicBezTo>
                    <a:pt x="653" y="894"/>
                    <a:pt x="692" y="936"/>
                    <a:pt x="676" y="980"/>
                  </a:cubicBezTo>
                  <a:cubicBezTo>
                    <a:pt x="668" y="1003"/>
                    <a:pt x="649" y="1023"/>
                    <a:pt x="634" y="1041"/>
                  </a:cubicBezTo>
                  <a:cubicBezTo>
                    <a:pt x="617" y="1061"/>
                    <a:pt x="598" y="1079"/>
                    <a:pt x="579" y="1097"/>
                  </a:cubicBezTo>
                  <a:cubicBezTo>
                    <a:pt x="542" y="1130"/>
                    <a:pt x="501" y="1159"/>
                    <a:pt x="457" y="1185"/>
                  </a:cubicBezTo>
                  <a:cubicBezTo>
                    <a:pt x="413" y="1211"/>
                    <a:pt x="366" y="1236"/>
                    <a:pt x="316" y="1250"/>
                  </a:cubicBezTo>
                  <a:cubicBezTo>
                    <a:pt x="273" y="1263"/>
                    <a:pt x="220" y="1266"/>
                    <a:pt x="183" y="1236"/>
                  </a:cubicBezTo>
                  <a:cubicBezTo>
                    <a:pt x="183" y="1235"/>
                    <a:pt x="183" y="1234"/>
                    <a:pt x="182" y="1234"/>
                  </a:cubicBezTo>
                  <a:cubicBezTo>
                    <a:pt x="179" y="1232"/>
                    <a:pt x="177" y="1230"/>
                    <a:pt x="174" y="1227"/>
                  </a:cubicBezTo>
                  <a:cubicBezTo>
                    <a:pt x="173" y="1226"/>
                    <a:pt x="171" y="1225"/>
                    <a:pt x="170" y="1223"/>
                  </a:cubicBezTo>
                  <a:cubicBezTo>
                    <a:pt x="169" y="1222"/>
                    <a:pt x="169" y="1222"/>
                    <a:pt x="168" y="1222"/>
                  </a:cubicBezTo>
                  <a:cubicBezTo>
                    <a:pt x="167" y="1222"/>
                    <a:pt x="167" y="1221"/>
                    <a:pt x="167" y="1221"/>
                  </a:cubicBezTo>
                  <a:cubicBezTo>
                    <a:pt x="221" y="1122"/>
                    <a:pt x="283" y="1029"/>
                    <a:pt x="348" y="937"/>
                  </a:cubicBezTo>
                  <a:cubicBezTo>
                    <a:pt x="421" y="834"/>
                    <a:pt x="497" y="733"/>
                    <a:pt x="575" y="633"/>
                  </a:cubicBezTo>
                  <a:cubicBezTo>
                    <a:pt x="596" y="606"/>
                    <a:pt x="617" y="580"/>
                    <a:pt x="638" y="553"/>
                  </a:cubicBezTo>
                  <a:cubicBezTo>
                    <a:pt x="682" y="572"/>
                    <a:pt x="733" y="576"/>
                    <a:pt x="780" y="578"/>
                  </a:cubicBezTo>
                  <a:cubicBezTo>
                    <a:pt x="806" y="578"/>
                    <a:pt x="831" y="578"/>
                    <a:pt x="857" y="577"/>
                  </a:cubicBezTo>
                  <a:cubicBezTo>
                    <a:pt x="878" y="577"/>
                    <a:pt x="902" y="575"/>
                    <a:pt x="922" y="568"/>
                  </a:cubicBezTo>
                  <a:cubicBezTo>
                    <a:pt x="892" y="630"/>
                    <a:pt x="859" y="691"/>
                    <a:pt x="824" y="750"/>
                  </a:cubicBezTo>
                  <a:moveTo>
                    <a:pt x="927" y="558"/>
                  </a:moveTo>
                  <a:cubicBezTo>
                    <a:pt x="880" y="573"/>
                    <a:pt x="828" y="572"/>
                    <a:pt x="779" y="570"/>
                  </a:cubicBezTo>
                  <a:cubicBezTo>
                    <a:pt x="755" y="569"/>
                    <a:pt x="732" y="567"/>
                    <a:pt x="709" y="564"/>
                  </a:cubicBezTo>
                  <a:cubicBezTo>
                    <a:pt x="686" y="560"/>
                    <a:pt x="664" y="554"/>
                    <a:pt x="642" y="549"/>
                  </a:cubicBezTo>
                  <a:cubicBezTo>
                    <a:pt x="654" y="533"/>
                    <a:pt x="666" y="518"/>
                    <a:pt x="678" y="503"/>
                  </a:cubicBezTo>
                  <a:cubicBezTo>
                    <a:pt x="679" y="504"/>
                    <a:pt x="679" y="504"/>
                    <a:pt x="680" y="504"/>
                  </a:cubicBezTo>
                  <a:cubicBezTo>
                    <a:pt x="725" y="516"/>
                    <a:pt x="772" y="523"/>
                    <a:pt x="818" y="527"/>
                  </a:cubicBezTo>
                  <a:cubicBezTo>
                    <a:pt x="842" y="528"/>
                    <a:pt x="866" y="529"/>
                    <a:pt x="890" y="528"/>
                  </a:cubicBezTo>
                  <a:cubicBezTo>
                    <a:pt x="907" y="528"/>
                    <a:pt x="927" y="527"/>
                    <a:pt x="945" y="522"/>
                  </a:cubicBezTo>
                  <a:cubicBezTo>
                    <a:pt x="939" y="534"/>
                    <a:pt x="933" y="546"/>
                    <a:pt x="927" y="558"/>
                  </a:cubicBezTo>
                  <a:moveTo>
                    <a:pt x="1000" y="391"/>
                  </a:moveTo>
                  <a:cubicBezTo>
                    <a:pt x="984" y="432"/>
                    <a:pt x="967" y="471"/>
                    <a:pt x="949" y="511"/>
                  </a:cubicBezTo>
                  <a:cubicBezTo>
                    <a:pt x="940" y="513"/>
                    <a:pt x="931" y="516"/>
                    <a:pt x="921" y="517"/>
                  </a:cubicBezTo>
                  <a:cubicBezTo>
                    <a:pt x="909" y="519"/>
                    <a:pt x="896" y="520"/>
                    <a:pt x="884" y="520"/>
                  </a:cubicBezTo>
                  <a:cubicBezTo>
                    <a:pt x="862" y="520"/>
                    <a:pt x="839" y="520"/>
                    <a:pt x="817" y="518"/>
                  </a:cubicBezTo>
                  <a:cubicBezTo>
                    <a:pt x="772" y="515"/>
                    <a:pt x="727" y="508"/>
                    <a:pt x="683" y="497"/>
                  </a:cubicBezTo>
                  <a:cubicBezTo>
                    <a:pt x="727" y="443"/>
                    <a:pt x="771" y="390"/>
                    <a:pt x="816" y="338"/>
                  </a:cubicBezTo>
                  <a:cubicBezTo>
                    <a:pt x="899" y="241"/>
                    <a:pt x="983" y="146"/>
                    <a:pt x="1069" y="52"/>
                  </a:cubicBezTo>
                  <a:cubicBezTo>
                    <a:pt x="1076" y="45"/>
                    <a:pt x="1084" y="37"/>
                    <a:pt x="1091" y="30"/>
                  </a:cubicBezTo>
                  <a:cubicBezTo>
                    <a:pt x="1076" y="154"/>
                    <a:pt x="1044" y="274"/>
                    <a:pt x="1000" y="391"/>
                  </a:cubicBezTo>
                  <a:moveTo>
                    <a:pt x="1092" y="18"/>
                  </a:moveTo>
                  <a:cubicBezTo>
                    <a:pt x="1010" y="107"/>
                    <a:pt x="927" y="196"/>
                    <a:pt x="847" y="287"/>
                  </a:cubicBezTo>
                  <a:cubicBezTo>
                    <a:pt x="818" y="228"/>
                    <a:pt x="825" y="163"/>
                    <a:pt x="827" y="99"/>
                  </a:cubicBezTo>
                  <a:cubicBezTo>
                    <a:pt x="855" y="88"/>
                    <a:pt x="884" y="77"/>
                    <a:pt x="913" y="67"/>
                  </a:cubicBezTo>
                  <a:cubicBezTo>
                    <a:pt x="972" y="47"/>
                    <a:pt x="1032" y="29"/>
                    <a:pt x="1093" y="14"/>
                  </a:cubicBezTo>
                  <a:cubicBezTo>
                    <a:pt x="1093" y="15"/>
                    <a:pt x="1092" y="17"/>
                    <a:pt x="1092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2101690">
              <a:off x="4184149" y="178673"/>
              <a:ext cx="2011998" cy="980998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713225" y="976625"/>
            <a:ext cx="4659000" cy="2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00"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713225" y="3721150"/>
            <a:ext cx="2258100" cy="6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eorgia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>
            <a:spLocks noGrp="1"/>
          </p:cNvSpPr>
          <p:nvPr>
            <p:ph type="pic" idx="2"/>
          </p:nvPr>
        </p:nvSpPr>
        <p:spPr>
          <a:xfrm>
            <a:off x="5563675" y="365850"/>
            <a:ext cx="3084900" cy="4411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10000"/>
          </a:blip>
          <a:srcRect l="11204" r="9887" b="31285"/>
          <a:stretch/>
        </p:blipFill>
        <p:spPr>
          <a:xfrm>
            <a:off x="0" y="457200"/>
            <a:ext cx="9144000" cy="46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 userDrawn="1">
  <p:cSld name="CUSTOM_4_2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8"/>
          <p:cNvPicPr preferRelativeResize="0"/>
          <p:nvPr/>
        </p:nvPicPr>
        <p:blipFill rotWithShape="1">
          <a:blip r:embed="rId2">
            <a:alphaModFix amt="5000"/>
          </a:blip>
          <a:srcRect l="11750" t="1282" r="5965" b="41724"/>
          <a:stretch/>
        </p:blipFill>
        <p:spPr>
          <a:xfrm flipH="1">
            <a:off x="0" y="1761150"/>
            <a:ext cx="9144000" cy="338235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8"/>
          <p:cNvSpPr/>
          <p:nvPr/>
        </p:nvSpPr>
        <p:spPr>
          <a:xfrm rot="-712071">
            <a:off x="298048" y="-368076"/>
            <a:ext cx="2011998" cy="980999"/>
          </a:xfrm>
          <a:custGeom>
            <a:avLst/>
            <a:gdLst/>
            <a:ahLst/>
            <a:cxnLst/>
            <a:rect l="l" t="t" r="r" b="b"/>
            <a:pathLst>
              <a:path w="2853" h="1391" extrusionOk="0">
                <a:moveTo>
                  <a:pt x="876" y="803"/>
                </a:moveTo>
                <a:cubicBezTo>
                  <a:pt x="989" y="742"/>
                  <a:pt x="1108" y="691"/>
                  <a:pt x="1230" y="652"/>
                </a:cubicBezTo>
                <a:cubicBezTo>
                  <a:pt x="1103" y="726"/>
                  <a:pt x="986" y="819"/>
                  <a:pt x="891" y="932"/>
                </a:cubicBezTo>
                <a:cubicBezTo>
                  <a:pt x="797" y="1045"/>
                  <a:pt x="726" y="1180"/>
                  <a:pt x="696" y="1325"/>
                </a:cubicBezTo>
                <a:cubicBezTo>
                  <a:pt x="691" y="1348"/>
                  <a:pt x="689" y="1376"/>
                  <a:pt x="707" y="1391"/>
                </a:cubicBezTo>
                <a:cubicBezTo>
                  <a:pt x="773" y="1271"/>
                  <a:pt x="874" y="1175"/>
                  <a:pt x="965" y="1072"/>
                </a:cubicBezTo>
                <a:cubicBezTo>
                  <a:pt x="1074" y="949"/>
                  <a:pt x="1170" y="815"/>
                  <a:pt x="1261" y="678"/>
                </a:cubicBezTo>
                <a:cubicBezTo>
                  <a:pt x="1280" y="649"/>
                  <a:pt x="1299" y="622"/>
                  <a:pt x="1334" y="613"/>
                </a:cubicBezTo>
                <a:cubicBezTo>
                  <a:pt x="1365" y="606"/>
                  <a:pt x="1395" y="593"/>
                  <a:pt x="1425" y="584"/>
                </a:cubicBezTo>
                <a:cubicBezTo>
                  <a:pt x="1456" y="574"/>
                  <a:pt x="1486" y="564"/>
                  <a:pt x="1517" y="556"/>
                </a:cubicBezTo>
                <a:cubicBezTo>
                  <a:pt x="1578" y="538"/>
                  <a:pt x="1640" y="521"/>
                  <a:pt x="1703" y="507"/>
                </a:cubicBezTo>
                <a:cubicBezTo>
                  <a:pt x="1741" y="498"/>
                  <a:pt x="1779" y="490"/>
                  <a:pt x="1818" y="482"/>
                </a:cubicBezTo>
                <a:cubicBezTo>
                  <a:pt x="1753" y="518"/>
                  <a:pt x="1689" y="557"/>
                  <a:pt x="1627" y="598"/>
                </a:cubicBezTo>
                <a:cubicBezTo>
                  <a:pt x="1504" y="681"/>
                  <a:pt x="1386" y="774"/>
                  <a:pt x="1289" y="887"/>
                </a:cubicBezTo>
                <a:cubicBezTo>
                  <a:pt x="1195" y="995"/>
                  <a:pt x="1117" y="1122"/>
                  <a:pt x="1078" y="1261"/>
                </a:cubicBezTo>
                <a:cubicBezTo>
                  <a:pt x="1076" y="1266"/>
                  <a:pt x="1083" y="1271"/>
                  <a:pt x="1087" y="1267"/>
                </a:cubicBezTo>
                <a:cubicBezTo>
                  <a:pt x="1150" y="1213"/>
                  <a:pt x="1218" y="1166"/>
                  <a:pt x="1281" y="1112"/>
                </a:cubicBezTo>
                <a:cubicBezTo>
                  <a:pt x="1392" y="1018"/>
                  <a:pt x="1492" y="914"/>
                  <a:pt x="1588" y="806"/>
                </a:cubicBezTo>
                <a:cubicBezTo>
                  <a:pt x="1637" y="752"/>
                  <a:pt x="1684" y="697"/>
                  <a:pt x="1731" y="641"/>
                </a:cubicBezTo>
                <a:cubicBezTo>
                  <a:pt x="1778" y="585"/>
                  <a:pt x="1826" y="530"/>
                  <a:pt x="1870" y="472"/>
                </a:cubicBezTo>
                <a:cubicBezTo>
                  <a:pt x="2004" y="447"/>
                  <a:pt x="2139" y="430"/>
                  <a:pt x="2275" y="422"/>
                </a:cubicBezTo>
                <a:cubicBezTo>
                  <a:pt x="2288" y="421"/>
                  <a:pt x="2302" y="421"/>
                  <a:pt x="2315" y="420"/>
                </a:cubicBezTo>
                <a:cubicBezTo>
                  <a:pt x="2263" y="435"/>
                  <a:pt x="2213" y="454"/>
                  <a:pt x="2165" y="477"/>
                </a:cubicBezTo>
                <a:cubicBezTo>
                  <a:pt x="2045" y="534"/>
                  <a:pt x="1935" y="614"/>
                  <a:pt x="1845" y="712"/>
                </a:cubicBezTo>
                <a:cubicBezTo>
                  <a:pt x="1747" y="818"/>
                  <a:pt x="1672" y="944"/>
                  <a:pt x="1624" y="1079"/>
                </a:cubicBezTo>
                <a:cubicBezTo>
                  <a:pt x="1622" y="1085"/>
                  <a:pt x="1628" y="1089"/>
                  <a:pt x="1633" y="1085"/>
                </a:cubicBezTo>
                <a:cubicBezTo>
                  <a:pt x="1685" y="1033"/>
                  <a:pt x="1748" y="993"/>
                  <a:pt x="1809" y="953"/>
                </a:cubicBezTo>
                <a:cubicBezTo>
                  <a:pt x="1863" y="917"/>
                  <a:pt x="1915" y="879"/>
                  <a:pt x="1965" y="836"/>
                </a:cubicBezTo>
                <a:cubicBezTo>
                  <a:pt x="2014" y="793"/>
                  <a:pt x="2061" y="748"/>
                  <a:pt x="2106" y="701"/>
                </a:cubicBezTo>
                <a:cubicBezTo>
                  <a:pt x="2199" y="607"/>
                  <a:pt x="2287" y="508"/>
                  <a:pt x="2385" y="419"/>
                </a:cubicBezTo>
                <a:lnTo>
                  <a:pt x="2386" y="418"/>
                </a:lnTo>
                <a:cubicBezTo>
                  <a:pt x="2497" y="416"/>
                  <a:pt x="2608" y="420"/>
                  <a:pt x="2718" y="430"/>
                </a:cubicBezTo>
                <a:cubicBezTo>
                  <a:pt x="2760" y="436"/>
                  <a:pt x="2802" y="442"/>
                  <a:pt x="2844" y="447"/>
                </a:cubicBezTo>
                <a:cubicBezTo>
                  <a:pt x="2846" y="447"/>
                  <a:pt x="2847" y="446"/>
                  <a:pt x="2848" y="445"/>
                </a:cubicBezTo>
                <a:cubicBezTo>
                  <a:pt x="2849" y="446"/>
                  <a:pt x="2851" y="446"/>
                  <a:pt x="2852" y="446"/>
                </a:cubicBezTo>
                <a:cubicBezTo>
                  <a:pt x="2853" y="446"/>
                  <a:pt x="2854" y="444"/>
                  <a:pt x="2852" y="444"/>
                </a:cubicBezTo>
                <a:cubicBezTo>
                  <a:pt x="2851" y="444"/>
                  <a:pt x="2850" y="444"/>
                  <a:pt x="2849" y="443"/>
                </a:cubicBezTo>
                <a:cubicBezTo>
                  <a:pt x="2849" y="441"/>
                  <a:pt x="2848" y="439"/>
                  <a:pt x="2845" y="438"/>
                </a:cubicBezTo>
                <a:cubicBezTo>
                  <a:pt x="2808" y="430"/>
                  <a:pt x="2770" y="425"/>
                  <a:pt x="2733" y="420"/>
                </a:cubicBezTo>
                <a:cubicBezTo>
                  <a:pt x="2667" y="412"/>
                  <a:pt x="2600" y="406"/>
                  <a:pt x="2534" y="405"/>
                </a:cubicBezTo>
                <a:cubicBezTo>
                  <a:pt x="2482" y="404"/>
                  <a:pt x="2430" y="405"/>
                  <a:pt x="2379" y="407"/>
                </a:cubicBezTo>
                <a:cubicBezTo>
                  <a:pt x="2377" y="406"/>
                  <a:pt x="2376" y="406"/>
                  <a:pt x="2375" y="406"/>
                </a:cubicBezTo>
                <a:cubicBezTo>
                  <a:pt x="2374" y="406"/>
                  <a:pt x="2373" y="405"/>
                  <a:pt x="2372" y="405"/>
                </a:cubicBezTo>
                <a:lnTo>
                  <a:pt x="2372" y="405"/>
                </a:lnTo>
                <a:cubicBezTo>
                  <a:pt x="2370" y="405"/>
                  <a:pt x="2369" y="405"/>
                  <a:pt x="2367" y="405"/>
                </a:cubicBezTo>
                <a:cubicBezTo>
                  <a:pt x="2301" y="345"/>
                  <a:pt x="2231" y="287"/>
                  <a:pt x="2158" y="236"/>
                </a:cubicBezTo>
                <a:cubicBezTo>
                  <a:pt x="2037" y="151"/>
                  <a:pt x="1902" y="93"/>
                  <a:pt x="1759" y="56"/>
                </a:cubicBezTo>
                <a:cubicBezTo>
                  <a:pt x="1618" y="21"/>
                  <a:pt x="1473" y="3"/>
                  <a:pt x="1328" y="0"/>
                </a:cubicBezTo>
                <a:cubicBezTo>
                  <a:pt x="1323" y="0"/>
                  <a:pt x="1323" y="7"/>
                  <a:pt x="1327" y="9"/>
                </a:cubicBezTo>
                <a:cubicBezTo>
                  <a:pt x="1401" y="46"/>
                  <a:pt x="1475" y="84"/>
                  <a:pt x="1550" y="120"/>
                </a:cubicBezTo>
                <a:cubicBezTo>
                  <a:pt x="1683" y="186"/>
                  <a:pt x="1817" y="248"/>
                  <a:pt x="1956" y="299"/>
                </a:cubicBezTo>
                <a:cubicBezTo>
                  <a:pt x="2080" y="346"/>
                  <a:pt x="2207" y="383"/>
                  <a:pt x="2337" y="407"/>
                </a:cubicBezTo>
                <a:cubicBezTo>
                  <a:pt x="2338" y="407"/>
                  <a:pt x="2339" y="408"/>
                  <a:pt x="2340" y="408"/>
                </a:cubicBezTo>
                <a:cubicBezTo>
                  <a:pt x="2337" y="408"/>
                  <a:pt x="2335" y="408"/>
                  <a:pt x="2333" y="408"/>
                </a:cubicBezTo>
                <a:cubicBezTo>
                  <a:pt x="2332" y="408"/>
                  <a:pt x="2332" y="409"/>
                  <a:pt x="2332" y="409"/>
                </a:cubicBezTo>
                <a:cubicBezTo>
                  <a:pt x="2290" y="410"/>
                  <a:pt x="2249" y="413"/>
                  <a:pt x="2208" y="416"/>
                </a:cubicBezTo>
                <a:cubicBezTo>
                  <a:pt x="2094" y="424"/>
                  <a:pt x="1982" y="440"/>
                  <a:pt x="1870" y="460"/>
                </a:cubicBezTo>
                <a:cubicBezTo>
                  <a:pt x="1868" y="458"/>
                  <a:pt x="1865" y="458"/>
                  <a:pt x="1862" y="461"/>
                </a:cubicBezTo>
                <a:cubicBezTo>
                  <a:pt x="1811" y="415"/>
                  <a:pt x="1755" y="375"/>
                  <a:pt x="1697" y="338"/>
                </a:cubicBezTo>
                <a:cubicBezTo>
                  <a:pt x="1592" y="272"/>
                  <a:pt x="1479" y="220"/>
                  <a:pt x="1361" y="182"/>
                </a:cubicBezTo>
                <a:cubicBezTo>
                  <a:pt x="1246" y="144"/>
                  <a:pt x="1124" y="118"/>
                  <a:pt x="1002" y="112"/>
                </a:cubicBezTo>
                <a:cubicBezTo>
                  <a:pt x="997" y="112"/>
                  <a:pt x="995" y="118"/>
                  <a:pt x="1000" y="120"/>
                </a:cubicBezTo>
                <a:cubicBezTo>
                  <a:pt x="1060" y="152"/>
                  <a:pt x="1120" y="187"/>
                  <a:pt x="1181" y="219"/>
                </a:cubicBezTo>
                <a:cubicBezTo>
                  <a:pt x="1288" y="276"/>
                  <a:pt x="1397" y="330"/>
                  <a:pt x="1510" y="375"/>
                </a:cubicBezTo>
                <a:cubicBezTo>
                  <a:pt x="1613" y="415"/>
                  <a:pt x="1719" y="448"/>
                  <a:pt x="1827" y="468"/>
                </a:cubicBezTo>
                <a:cubicBezTo>
                  <a:pt x="1763" y="481"/>
                  <a:pt x="1699" y="495"/>
                  <a:pt x="1635" y="511"/>
                </a:cubicBezTo>
                <a:cubicBezTo>
                  <a:pt x="1609" y="522"/>
                  <a:pt x="1578" y="526"/>
                  <a:pt x="1551" y="533"/>
                </a:cubicBezTo>
                <a:cubicBezTo>
                  <a:pt x="1523" y="541"/>
                  <a:pt x="1496" y="549"/>
                  <a:pt x="1468" y="557"/>
                </a:cubicBezTo>
                <a:cubicBezTo>
                  <a:pt x="1457" y="561"/>
                  <a:pt x="1446" y="564"/>
                  <a:pt x="1435" y="567"/>
                </a:cubicBezTo>
                <a:cubicBezTo>
                  <a:pt x="1419" y="572"/>
                  <a:pt x="1403" y="577"/>
                  <a:pt x="1388" y="582"/>
                </a:cubicBezTo>
                <a:cubicBezTo>
                  <a:pt x="1372" y="587"/>
                  <a:pt x="1357" y="593"/>
                  <a:pt x="1341" y="598"/>
                </a:cubicBezTo>
                <a:cubicBezTo>
                  <a:pt x="1328" y="602"/>
                  <a:pt x="1315" y="608"/>
                  <a:pt x="1301" y="608"/>
                </a:cubicBezTo>
                <a:cubicBezTo>
                  <a:pt x="1298" y="608"/>
                  <a:pt x="1294" y="608"/>
                  <a:pt x="1291" y="606"/>
                </a:cubicBezTo>
                <a:cubicBezTo>
                  <a:pt x="1287" y="604"/>
                  <a:pt x="1283" y="601"/>
                  <a:pt x="1279" y="597"/>
                </a:cubicBezTo>
                <a:cubicBezTo>
                  <a:pt x="1275" y="594"/>
                  <a:pt x="1271" y="590"/>
                  <a:pt x="1268" y="587"/>
                </a:cubicBezTo>
                <a:cubicBezTo>
                  <a:pt x="1260" y="580"/>
                  <a:pt x="1252" y="573"/>
                  <a:pt x="1243" y="567"/>
                </a:cubicBezTo>
                <a:cubicBezTo>
                  <a:pt x="1212" y="540"/>
                  <a:pt x="1179" y="514"/>
                  <a:pt x="1144" y="491"/>
                </a:cubicBezTo>
                <a:cubicBezTo>
                  <a:pt x="1052" y="431"/>
                  <a:pt x="950" y="387"/>
                  <a:pt x="844" y="359"/>
                </a:cubicBezTo>
                <a:cubicBezTo>
                  <a:pt x="791" y="345"/>
                  <a:pt x="737" y="335"/>
                  <a:pt x="682" y="329"/>
                </a:cubicBezTo>
                <a:cubicBezTo>
                  <a:pt x="655" y="327"/>
                  <a:pt x="628" y="325"/>
                  <a:pt x="600" y="325"/>
                </a:cubicBezTo>
                <a:cubicBezTo>
                  <a:pt x="587" y="324"/>
                  <a:pt x="573" y="324"/>
                  <a:pt x="559" y="325"/>
                </a:cubicBezTo>
                <a:cubicBezTo>
                  <a:pt x="552" y="325"/>
                  <a:pt x="545" y="325"/>
                  <a:pt x="538" y="325"/>
                </a:cubicBezTo>
                <a:cubicBezTo>
                  <a:pt x="534" y="326"/>
                  <a:pt x="523" y="328"/>
                  <a:pt x="520" y="326"/>
                </a:cubicBezTo>
                <a:cubicBezTo>
                  <a:pt x="638" y="385"/>
                  <a:pt x="745" y="462"/>
                  <a:pt x="861" y="524"/>
                </a:cubicBezTo>
                <a:cubicBezTo>
                  <a:pt x="976" y="587"/>
                  <a:pt x="1103" y="637"/>
                  <a:pt x="1234" y="635"/>
                </a:cubicBezTo>
                <a:cubicBezTo>
                  <a:pt x="1084" y="674"/>
                  <a:pt x="953" y="777"/>
                  <a:pt x="800" y="803"/>
                </a:cubicBezTo>
                <a:cubicBezTo>
                  <a:pt x="734" y="815"/>
                  <a:pt x="666" y="811"/>
                  <a:pt x="599" y="815"/>
                </a:cubicBezTo>
                <a:cubicBezTo>
                  <a:pt x="381" y="828"/>
                  <a:pt x="172" y="920"/>
                  <a:pt x="6" y="1062"/>
                </a:cubicBezTo>
                <a:cubicBezTo>
                  <a:pt x="4" y="1063"/>
                  <a:pt x="2" y="1065"/>
                  <a:pt x="0" y="1067"/>
                </a:cubicBezTo>
                <a:cubicBezTo>
                  <a:pt x="250" y="1040"/>
                  <a:pt x="503" y="999"/>
                  <a:pt x="727" y="885"/>
                </a:cubicBezTo>
                <a:cubicBezTo>
                  <a:pt x="754" y="871"/>
                  <a:pt x="781" y="856"/>
                  <a:pt x="808" y="841"/>
                </a:cubicBezTo>
                <a:lnTo>
                  <a:pt x="851" y="816"/>
                </a:lnTo>
                <a:cubicBezTo>
                  <a:pt x="860" y="812"/>
                  <a:pt x="868" y="807"/>
                  <a:pt x="876" y="803"/>
                </a:cubicBezTo>
                <a:moveTo>
                  <a:pt x="814" y="819"/>
                </a:moveTo>
                <a:cubicBezTo>
                  <a:pt x="814" y="819"/>
                  <a:pt x="813" y="820"/>
                  <a:pt x="812" y="821"/>
                </a:cubicBezTo>
                <a:cubicBezTo>
                  <a:pt x="778" y="834"/>
                  <a:pt x="743" y="847"/>
                  <a:pt x="708" y="859"/>
                </a:cubicBezTo>
                <a:cubicBezTo>
                  <a:pt x="633" y="883"/>
                  <a:pt x="556" y="901"/>
                  <a:pt x="480" y="919"/>
                </a:cubicBezTo>
                <a:cubicBezTo>
                  <a:pt x="397" y="938"/>
                  <a:pt x="314" y="958"/>
                  <a:pt x="232" y="980"/>
                </a:cubicBezTo>
                <a:cubicBezTo>
                  <a:pt x="231" y="981"/>
                  <a:pt x="231" y="984"/>
                  <a:pt x="233" y="983"/>
                </a:cubicBezTo>
                <a:cubicBezTo>
                  <a:pt x="281" y="974"/>
                  <a:pt x="329" y="963"/>
                  <a:pt x="377" y="952"/>
                </a:cubicBezTo>
                <a:cubicBezTo>
                  <a:pt x="456" y="935"/>
                  <a:pt x="536" y="917"/>
                  <a:pt x="614" y="896"/>
                </a:cubicBezTo>
                <a:cubicBezTo>
                  <a:pt x="652" y="886"/>
                  <a:pt x="690" y="875"/>
                  <a:pt x="728" y="862"/>
                </a:cubicBezTo>
                <a:cubicBezTo>
                  <a:pt x="743" y="857"/>
                  <a:pt x="759" y="851"/>
                  <a:pt x="774" y="845"/>
                </a:cubicBezTo>
                <a:cubicBezTo>
                  <a:pt x="735" y="869"/>
                  <a:pt x="695" y="889"/>
                  <a:pt x="655" y="908"/>
                </a:cubicBezTo>
                <a:cubicBezTo>
                  <a:pt x="554" y="953"/>
                  <a:pt x="447" y="983"/>
                  <a:pt x="339" y="1007"/>
                </a:cubicBezTo>
                <a:cubicBezTo>
                  <a:pt x="284" y="1019"/>
                  <a:pt x="229" y="1030"/>
                  <a:pt x="174" y="1039"/>
                </a:cubicBezTo>
                <a:cubicBezTo>
                  <a:pt x="123" y="1047"/>
                  <a:pt x="72" y="1053"/>
                  <a:pt x="21" y="1059"/>
                </a:cubicBezTo>
                <a:cubicBezTo>
                  <a:pt x="35" y="1047"/>
                  <a:pt x="49" y="1036"/>
                  <a:pt x="64" y="1025"/>
                </a:cubicBezTo>
                <a:cubicBezTo>
                  <a:pt x="216" y="911"/>
                  <a:pt x="400" y="841"/>
                  <a:pt x="588" y="825"/>
                </a:cubicBezTo>
                <a:cubicBezTo>
                  <a:pt x="637" y="821"/>
                  <a:pt x="685" y="821"/>
                  <a:pt x="733" y="823"/>
                </a:cubicBezTo>
                <a:cubicBezTo>
                  <a:pt x="759" y="825"/>
                  <a:pt x="784" y="825"/>
                  <a:pt x="810" y="820"/>
                </a:cubicBezTo>
                <a:cubicBezTo>
                  <a:pt x="811" y="820"/>
                  <a:pt x="813" y="819"/>
                  <a:pt x="814" y="819"/>
                </a:cubicBezTo>
                <a:moveTo>
                  <a:pt x="2181" y="267"/>
                </a:moveTo>
                <a:cubicBezTo>
                  <a:pt x="2227" y="301"/>
                  <a:pt x="2271" y="337"/>
                  <a:pt x="2314" y="374"/>
                </a:cubicBezTo>
                <a:cubicBezTo>
                  <a:pt x="2304" y="367"/>
                  <a:pt x="2293" y="361"/>
                  <a:pt x="2282" y="354"/>
                </a:cubicBezTo>
                <a:cubicBezTo>
                  <a:pt x="2254" y="337"/>
                  <a:pt x="2225" y="320"/>
                  <a:pt x="2196" y="303"/>
                </a:cubicBezTo>
                <a:cubicBezTo>
                  <a:pt x="2093" y="246"/>
                  <a:pt x="1986" y="194"/>
                  <a:pt x="1876" y="152"/>
                </a:cubicBezTo>
                <a:cubicBezTo>
                  <a:pt x="1767" y="109"/>
                  <a:pt x="1653" y="73"/>
                  <a:pt x="1536" y="55"/>
                </a:cubicBezTo>
                <a:cubicBezTo>
                  <a:pt x="1534" y="55"/>
                  <a:pt x="1534" y="58"/>
                  <a:pt x="1536" y="58"/>
                </a:cubicBezTo>
                <a:cubicBezTo>
                  <a:pt x="1600" y="73"/>
                  <a:pt x="1663" y="88"/>
                  <a:pt x="1726" y="108"/>
                </a:cubicBezTo>
                <a:cubicBezTo>
                  <a:pt x="1838" y="142"/>
                  <a:pt x="1947" y="186"/>
                  <a:pt x="2052" y="239"/>
                </a:cubicBezTo>
                <a:cubicBezTo>
                  <a:pt x="2105" y="265"/>
                  <a:pt x="2157" y="294"/>
                  <a:pt x="2208" y="324"/>
                </a:cubicBezTo>
                <a:cubicBezTo>
                  <a:pt x="2233" y="339"/>
                  <a:pt x="2258" y="355"/>
                  <a:pt x="2283" y="371"/>
                </a:cubicBezTo>
                <a:cubicBezTo>
                  <a:pt x="2296" y="379"/>
                  <a:pt x="2308" y="387"/>
                  <a:pt x="2321" y="396"/>
                </a:cubicBezTo>
                <a:cubicBezTo>
                  <a:pt x="2260" y="384"/>
                  <a:pt x="2199" y="368"/>
                  <a:pt x="2139" y="351"/>
                </a:cubicBezTo>
                <a:cubicBezTo>
                  <a:pt x="1998" y="310"/>
                  <a:pt x="1861" y="256"/>
                  <a:pt x="1727" y="195"/>
                </a:cubicBezTo>
                <a:cubicBezTo>
                  <a:pt x="1599" y="137"/>
                  <a:pt x="1474" y="75"/>
                  <a:pt x="1350" y="10"/>
                </a:cubicBezTo>
                <a:cubicBezTo>
                  <a:pt x="1423" y="14"/>
                  <a:pt x="1496" y="20"/>
                  <a:pt x="1569" y="30"/>
                </a:cubicBezTo>
                <a:cubicBezTo>
                  <a:pt x="1711" y="50"/>
                  <a:pt x="1852" y="86"/>
                  <a:pt x="1982" y="147"/>
                </a:cubicBezTo>
                <a:cubicBezTo>
                  <a:pt x="2052" y="180"/>
                  <a:pt x="2118" y="221"/>
                  <a:pt x="2181" y="267"/>
                </a:cubicBezTo>
                <a:moveTo>
                  <a:pt x="2344" y="419"/>
                </a:moveTo>
                <a:cubicBezTo>
                  <a:pt x="2348" y="419"/>
                  <a:pt x="2352" y="419"/>
                  <a:pt x="2356" y="419"/>
                </a:cubicBezTo>
                <a:cubicBezTo>
                  <a:pt x="2357" y="419"/>
                  <a:pt x="2357" y="419"/>
                  <a:pt x="2357" y="419"/>
                </a:cubicBezTo>
                <a:cubicBezTo>
                  <a:pt x="2358" y="420"/>
                  <a:pt x="2359" y="420"/>
                  <a:pt x="2360" y="420"/>
                </a:cubicBezTo>
                <a:cubicBezTo>
                  <a:pt x="2316" y="432"/>
                  <a:pt x="2277" y="459"/>
                  <a:pt x="2239" y="484"/>
                </a:cubicBezTo>
                <a:cubicBezTo>
                  <a:pt x="2159" y="538"/>
                  <a:pt x="2085" y="602"/>
                  <a:pt x="2014" y="668"/>
                </a:cubicBezTo>
                <a:cubicBezTo>
                  <a:pt x="1978" y="701"/>
                  <a:pt x="1944" y="735"/>
                  <a:pt x="1910" y="769"/>
                </a:cubicBezTo>
                <a:cubicBezTo>
                  <a:pt x="1876" y="803"/>
                  <a:pt x="1841" y="838"/>
                  <a:pt x="1808" y="875"/>
                </a:cubicBezTo>
                <a:cubicBezTo>
                  <a:pt x="1807" y="876"/>
                  <a:pt x="1809" y="877"/>
                  <a:pt x="1810" y="876"/>
                </a:cubicBezTo>
                <a:cubicBezTo>
                  <a:pt x="1849" y="839"/>
                  <a:pt x="1886" y="799"/>
                  <a:pt x="1924" y="761"/>
                </a:cubicBezTo>
                <a:cubicBezTo>
                  <a:pt x="1993" y="694"/>
                  <a:pt x="2063" y="628"/>
                  <a:pt x="2139" y="570"/>
                </a:cubicBezTo>
                <a:cubicBezTo>
                  <a:pt x="2207" y="518"/>
                  <a:pt x="2277" y="467"/>
                  <a:pt x="2354" y="431"/>
                </a:cubicBezTo>
                <a:cubicBezTo>
                  <a:pt x="2308" y="474"/>
                  <a:pt x="2263" y="519"/>
                  <a:pt x="2219" y="565"/>
                </a:cubicBezTo>
                <a:cubicBezTo>
                  <a:pt x="2128" y="661"/>
                  <a:pt x="2038" y="761"/>
                  <a:pt x="1936" y="846"/>
                </a:cubicBezTo>
                <a:cubicBezTo>
                  <a:pt x="1886" y="888"/>
                  <a:pt x="1831" y="924"/>
                  <a:pt x="1777" y="960"/>
                </a:cubicBezTo>
                <a:cubicBezTo>
                  <a:pt x="1730" y="992"/>
                  <a:pt x="1683" y="1024"/>
                  <a:pt x="1642" y="1062"/>
                </a:cubicBezTo>
                <a:cubicBezTo>
                  <a:pt x="1666" y="994"/>
                  <a:pt x="1698" y="929"/>
                  <a:pt x="1736" y="868"/>
                </a:cubicBezTo>
                <a:cubicBezTo>
                  <a:pt x="1810" y="750"/>
                  <a:pt x="1908" y="648"/>
                  <a:pt x="2022" y="569"/>
                </a:cubicBezTo>
                <a:cubicBezTo>
                  <a:pt x="2120" y="501"/>
                  <a:pt x="2230" y="451"/>
                  <a:pt x="2344" y="419"/>
                </a:cubicBezTo>
                <a:moveTo>
                  <a:pt x="1819" y="456"/>
                </a:moveTo>
                <a:cubicBezTo>
                  <a:pt x="1765" y="446"/>
                  <a:pt x="1711" y="433"/>
                  <a:pt x="1659" y="417"/>
                </a:cubicBezTo>
                <a:cubicBezTo>
                  <a:pt x="1544" y="382"/>
                  <a:pt x="1432" y="336"/>
                  <a:pt x="1324" y="283"/>
                </a:cubicBezTo>
                <a:cubicBezTo>
                  <a:pt x="1221" y="233"/>
                  <a:pt x="1120" y="179"/>
                  <a:pt x="1021" y="122"/>
                </a:cubicBezTo>
                <a:cubicBezTo>
                  <a:pt x="1083" y="128"/>
                  <a:pt x="1144" y="136"/>
                  <a:pt x="1205" y="149"/>
                </a:cubicBezTo>
                <a:cubicBezTo>
                  <a:pt x="1324" y="175"/>
                  <a:pt x="1440" y="216"/>
                  <a:pt x="1550" y="270"/>
                </a:cubicBezTo>
                <a:cubicBezTo>
                  <a:pt x="1604" y="298"/>
                  <a:pt x="1657" y="328"/>
                  <a:pt x="1708" y="362"/>
                </a:cubicBezTo>
                <a:cubicBezTo>
                  <a:pt x="1709" y="362"/>
                  <a:pt x="1709" y="362"/>
                  <a:pt x="1710" y="362"/>
                </a:cubicBezTo>
                <a:cubicBezTo>
                  <a:pt x="1636" y="319"/>
                  <a:pt x="1558" y="284"/>
                  <a:pt x="1478" y="255"/>
                </a:cubicBezTo>
                <a:cubicBezTo>
                  <a:pt x="1391" y="224"/>
                  <a:pt x="1301" y="202"/>
                  <a:pt x="1211" y="181"/>
                </a:cubicBezTo>
                <a:cubicBezTo>
                  <a:pt x="1210" y="181"/>
                  <a:pt x="1210" y="182"/>
                  <a:pt x="1211" y="182"/>
                </a:cubicBezTo>
                <a:cubicBezTo>
                  <a:pt x="1261" y="196"/>
                  <a:pt x="1312" y="211"/>
                  <a:pt x="1362" y="226"/>
                </a:cubicBezTo>
                <a:cubicBezTo>
                  <a:pt x="1449" y="254"/>
                  <a:pt x="1535" y="286"/>
                  <a:pt x="1618" y="327"/>
                </a:cubicBezTo>
                <a:cubicBezTo>
                  <a:pt x="1660" y="348"/>
                  <a:pt x="1701" y="371"/>
                  <a:pt x="1740" y="397"/>
                </a:cubicBezTo>
                <a:cubicBezTo>
                  <a:pt x="1759" y="409"/>
                  <a:pt x="1778" y="423"/>
                  <a:pt x="1796" y="437"/>
                </a:cubicBezTo>
                <a:cubicBezTo>
                  <a:pt x="1804" y="443"/>
                  <a:pt x="1812" y="450"/>
                  <a:pt x="1819" y="456"/>
                </a:cubicBezTo>
                <a:moveTo>
                  <a:pt x="1837" y="478"/>
                </a:moveTo>
                <a:cubicBezTo>
                  <a:pt x="1840" y="477"/>
                  <a:pt x="1842" y="477"/>
                  <a:pt x="1845" y="476"/>
                </a:cubicBezTo>
                <a:cubicBezTo>
                  <a:pt x="1846" y="476"/>
                  <a:pt x="1847" y="477"/>
                  <a:pt x="1847" y="477"/>
                </a:cubicBezTo>
                <a:cubicBezTo>
                  <a:pt x="1826" y="493"/>
                  <a:pt x="1806" y="511"/>
                  <a:pt x="1785" y="528"/>
                </a:cubicBezTo>
                <a:cubicBezTo>
                  <a:pt x="1762" y="548"/>
                  <a:pt x="1739" y="568"/>
                  <a:pt x="1716" y="588"/>
                </a:cubicBezTo>
                <a:cubicBezTo>
                  <a:pt x="1635" y="659"/>
                  <a:pt x="1556" y="733"/>
                  <a:pt x="1480" y="810"/>
                </a:cubicBezTo>
                <a:cubicBezTo>
                  <a:pt x="1442" y="849"/>
                  <a:pt x="1404" y="888"/>
                  <a:pt x="1367" y="929"/>
                </a:cubicBezTo>
                <a:cubicBezTo>
                  <a:pt x="1330" y="969"/>
                  <a:pt x="1292" y="1009"/>
                  <a:pt x="1257" y="1052"/>
                </a:cubicBezTo>
                <a:cubicBezTo>
                  <a:pt x="1256" y="1053"/>
                  <a:pt x="1259" y="1055"/>
                  <a:pt x="1260" y="1054"/>
                </a:cubicBezTo>
                <a:cubicBezTo>
                  <a:pt x="1301" y="1009"/>
                  <a:pt x="1342" y="963"/>
                  <a:pt x="1384" y="919"/>
                </a:cubicBezTo>
                <a:cubicBezTo>
                  <a:pt x="1460" y="840"/>
                  <a:pt x="1538" y="762"/>
                  <a:pt x="1619" y="688"/>
                </a:cubicBezTo>
                <a:cubicBezTo>
                  <a:pt x="1659" y="651"/>
                  <a:pt x="1699" y="615"/>
                  <a:pt x="1740" y="579"/>
                </a:cubicBezTo>
                <a:cubicBezTo>
                  <a:pt x="1770" y="553"/>
                  <a:pt x="1801" y="528"/>
                  <a:pt x="1831" y="502"/>
                </a:cubicBezTo>
                <a:cubicBezTo>
                  <a:pt x="1791" y="554"/>
                  <a:pt x="1747" y="604"/>
                  <a:pt x="1705" y="654"/>
                </a:cubicBezTo>
                <a:cubicBezTo>
                  <a:pt x="1612" y="765"/>
                  <a:pt x="1517" y="874"/>
                  <a:pt x="1415" y="975"/>
                </a:cubicBezTo>
                <a:cubicBezTo>
                  <a:pt x="1363" y="1027"/>
                  <a:pt x="1309" y="1076"/>
                  <a:pt x="1252" y="1122"/>
                </a:cubicBezTo>
                <a:cubicBezTo>
                  <a:pt x="1201" y="1165"/>
                  <a:pt x="1146" y="1203"/>
                  <a:pt x="1095" y="1245"/>
                </a:cubicBezTo>
                <a:cubicBezTo>
                  <a:pt x="1117" y="1173"/>
                  <a:pt x="1148" y="1105"/>
                  <a:pt x="1187" y="1041"/>
                </a:cubicBezTo>
                <a:cubicBezTo>
                  <a:pt x="1263" y="915"/>
                  <a:pt x="1366" y="809"/>
                  <a:pt x="1479" y="717"/>
                </a:cubicBezTo>
                <a:cubicBezTo>
                  <a:pt x="1591" y="627"/>
                  <a:pt x="1714" y="552"/>
                  <a:pt x="1836" y="477"/>
                </a:cubicBezTo>
                <a:lnTo>
                  <a:pt x="1837" y="478"/>
                </a:lnTo>
                <a:moveTo>
                  <a:pt x="1262" y="626"/>
                </a:moveTo>
                <a:cubicBezTo>
                  <a:pt x="1211" y="626"/>
                  <a:pt x="1159" y="622"/>
                  <a:pt x="1109" y="611"/>
                </a:cubicBezTo>
                <a:cubicBezTo>
                  <a:pt x="1004" y="591"/>
                  <a:pt x="909" y="546"/>
                  <a:pt x="818" y="491"/>
                </a:cubicBezTo>
                <a:cubicBezTo>
                  <a:pt x="730" y="438"/>
                  <a:pt x="644" y="379"/>
                  <a:pt x="551" y="335"/>
                </a:cubicBezTo>
                <a:cubicBezTo>
                  <a:pt x="605" y="333"/>
                  <a:pt x="660" y="336"/>
                  <a:pt x="714" y="343"/>
                </a:cubicBezTo>
                <a:cubicBezTo>
                  <a:pt x="822" y="358"/>
                  <a:pt x="926" y="390"/>
                  <a:pt x="1024" y="437"/>
                </a:cubicBezTo>
                <a:cubicBezTo>
                  <a:pt x="1073" y="461"/>
                  <a:pt x="1120" y="489"/>
                  <a:pt x="1165" y="521"/>
                </a:cubicBezTo>
                <a:cubicBezTo>
                  <a:pt x="1206" y="549"/>
                  <a:pt x="1243" y="581"/>
                  <a:pt x="1280" y="614"/>
                </a:cubicBezTo>
                <a:cubicBezTo>
                  <a:pt x="1280" y="614"/>
                  <a:pt x="1279" y="614"/>
                  <a:pt x="1278" y="614"/>
                </a:cubicBezTo>
                <a:cubicBezTo>
                  <a:pt x="1277" y="613"/>
                  <a:pt x="1276" y="612"/>
                  <a:pt x="1275" y="611"/>
                </a:cubicBezTo>
                <a:cubicBezTo>
                  <a:pt x="1230" y="595"/>
                  <a:pt x="1185" y="577"/>
                  <a:pt x="1141" y="557"/>
                </a:cubicBezTo>
                <a:cubicBezTo>
                  <a:pt x="1065" y="524"/>
                  <a:pt x="990" y="488"/>
                  <a:pt x="913" y="456"/>
                </a:cubicBezTo>
                <a:cubicBezTo>
                  <a:pt x="836" y="424"/>
                  <a:pt x="757" y="396"/>
                  <a:pt x="677" y="372"/>
                </a:cubicBezTo>
                <a:cubicBezTo>
                  <a:pt x="676" y="372"/>
                  <a:pt x="676" y="373"/>
                  <a:pt x="677" y="374"/>
                </a:cubicBezTo>
                <a:cubicBezTo>
                  <a:pt x="721" y="389"/>
                  <a:pt x="766" y="406"/>
                  <a:pt x="810" y="423"/>
                </a:cubicBezTo>
                <a:cubicBezTo>
                  <a:pt x="888" y="453"/>
                  <a:pt x="965" y="486"/>
                  <a:pt x="1041" y="522"/>
                </a:cubicBezTo>
                <a:cubicBezTo>
                  <a:pt x="1115" y="558"/>
                  <a:pt x="1189" y="595"/>
                  <a:pt x="1267" y="624"/>
                </a:cubicBezTo>
                <a:cubicBezTo>
                  <a:pt x="1265" y="625"/>
                  <a:pt x="1264" y="625"/>
                  <a:pt x="1262" y="626"/>
                </a:cubicBezTo>
                <a:moveTo>
                  <a:pt x="1270" y="636"/>
                </a:moveTo>
                <a:lnTo>
                  <a:pt x="1270" y="636"/>
                </a:lnTo>
                <a:cubicBezTo>
                  <a:pt x="1255" y="649"/>
                  <a:pt x="1240" y="662"/>
                  <a:pt x="1226" y="676"/>
                </a:cubicBezTo>
                <a:cubicBezTo>
                  <a:pt x="1205" y="694"/>
                  <a:pt x="1185" y="713"/>
                  <a:pt x="1166" y="732"/>
                </a:cubicBezTo>
                <a:cubicBezTo>
                  <a:pt x="1095" y="800"/>
                  <a:pt x="1025" y="871"/>
                  <a:pt x="960" y="945"/>
                </a:cubicBezTo>
                <a:cubicBezTo>
                  <a:pt x="928" y="982"/>
                  <a:pt x="898" y="1019"/>
                  <a:pt x="871" y="1059"/>
                </a:cubicBezTo>
                <a:cubicBezTo>
                  <a:pt x="858" y="1079"/>
                  <a:pt x="846" y="1099"/>
                  <a:pt x="835" y="1120"/>
                </a:cubicBezTo>
                <a:cubicBezTo>
                  <a:pt x="823" y="1141"/>
                  <a:pt x="811" y="1163"/>
                  <a:pt x="803" y="1186"/>
                </a:cubicBezTo>
                <a:cubicBezTo>
                  <a:pt x="802" y="1189"/>
                  <a:pt x="807" y="1192"/>
                  <a:pt x="808" y="1188"/>
                </a:cubicBezTo>
                <a:cubicBezTo>
                  <a:pt x="821" y="1164"/>
                  <a:pt x="832" y="1139"/>
                  <a:pt x="846" y="1114"/>
                </a:cubicBezTo>
                <a:cubicBezTo>
                  <a:pt x="859" y="1091"/>
                  <a:pt x="874" y="1068"/>
                  <a:pt x="889" y="1045"/>
                </a:cubicBezTo>
                <a:cubicBezTo>
                  <a:pt x="917" y="1006"/>
                  <a:pt x="949" y="969"/>
                  <a:pt x="983" y="934"/>
                </a:cubicBezTo>
                <a:cubicBezTo>
                  <a:pt x="1016" y="898"/>
                  <a:pt x="1050" y="863"/>
                  <a:pt x="1085" y="829"/>
                </a:cubicBezTo>
                <a:cubicBezTo>
                  <a:pt x="1119" y="794"/>
                  <a:pt x="1154" y="760"/>
                  <a:pt x="1189" y="726"/>
                </a:cubicBezTo>
                <a:cubicBezTo>
                  <a:pt x="1206" y="709"/>
                  <a:pt x="1224" y="693"/>
                  <a:pt x="1242" y="676"/>
                </a:cubicBezTo>
                <a:cubicBezTo>
                  <a:pt x="1248" y="670"/>
                  <a:pt x="1254" y="664"/>
                  <a:pt x="1260" y="659"/>
                </a:cubicBezTo>
                <a:cubicBezTo>
                  <a:pt x="1231" y="701"/>
                  <a:pt x="1202" y="743"/>
                  <a:pt x="1172" y="785"/>
                </a:cubicBezTo>
                <a:cubicBezTo>
                  <a:pt x="1099" y="890"/>
                  <a:pt x="1022" y="993"/>
                  <a:pt x="936" y="1087"/>
                </a:cubicBezTo>
                <a:cubicBezTo>
                  <a:pt x="894" y="1134"/>
                  <a:pt x="850" y="1179"/>
                  <a:pt x="810" y="1227"/>
                </a:cubicBezTo>
                <a:cubicBezTo>
                  <a:pt x="772" y="1272"/>
                  <a:pt x="734" y="1320"/>
                  <a:pt x="705" y="1372"/>
                </a:cubicBezTo>
                <a:cubicBezTo>
                  <a:pt x="701" y="1360"/>
                  <a:pt x="702" y="1346"/>
                  <a:pt x="704" y="1333"/>
                </a:cubicBezTo>
                <a:cubicBezTo>
                  <a:pt x="707" y="1315"/>
                  <a:pt x="712" y="1298"/>
                  <a:pt x="716" y="1281"/>
                </a:cubicBezTo>
                <a:cubicBezTo>
                  <a:pt x="725" y="1246"/>
                  <a:pt x="737" y="1212"/>
                  <a:pt x="751" y="1179"/>
                </a:cubicBezTo>
                <a:cubicBezTo>
                  <a:pt x="800" y="1061"/>
                  <a:pt x="876" y="954"/>
                  <a:pt x="966" y="864"/>
                </a:cubicBezTo>
                <a:cubicBezTo>
                  <a:pt x="1013" y="818"/>
                  <a:pt x="1064" y="775"/>
                  <a:pt x="1117" y="737"/>
                </a:cubicBezTo>
                <a:cubicBezTo>
                  <a:pt x="1166" y="700"/>
                  <a:pt x="1218" y="669"/>
                  <a:pt x="1270" y="63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18"/>
          <p:cNvGrpSpPr/>
          <p:nvPr/>
        </p:nvGrpSpPr>
        <p:grpSpPr>
          <a:xfrm>
            <a:off x="-1033415" y="-2793379"/>
            <a:ext cx="10807925" cy="9299576"/>
            <a:chOff x="-1033415" y="-2793379"/>
            <a:chExt cx="10807925" cy="9299576"/>
          </a:xfrm>
        </p:grpSpPr>
        <p:pic>
          <p:nvPicPr>
            <p:cNvPr id="214" name="Google Shape;214;p18"/>
            <p:cNvPicPr preferRelativeResize="0"/>
            <p:nvPr/>
          </p:nvPicPr>
          <p:blipFill>
            <a:blip r:embed="rId3">
              <a:alphaModFix amt="72000"/>
            </a:blip>
            <a:stretch>
              <a:fillRect/>
            </a:stretch>
          </p:blipFill>
          <p:spPr>
            <a:xfrm rot="-9644056">
              <a:off x="-935543" y="4500319"/>
              <a:ext cx="4331688" cy="1328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803923">
              <a:off x="6675989" y="-1257350"/>
              <a:ext cx="4202023" cy="12894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userDrawn="1">
  <p:cSld name="TITLE_AND_TWO_COLUMNS_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9"/>
          <p:cNvPicPr preferRelativeResize="0"/>
          <p:nvPr/>
        </p:nvPicPr>
        <p:blipFill rotWithShape="1">
          <a:blip r:embed="rId2">
            <a:alphaModFix amt="5000"/>
          </a:blip>
          <a:srcRect l="3554" t="1282" r="14161" b="41724"/>
          <a:stretch/>
        </p:blipFill>
        <p:spPr>
          <a:xfrm flipH="1">
            <a:off x="0" y="1761150"/>
            <a:ext cx="9144000" cy="3382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p19"/>
          <p:cNvGrpSpPr/>
          <p:nvPr/>
        </p:nvGrpSpPr>
        <p:grpSpPr>
          <a:xfrm>
            <a:off x="-2347241" y="-3095715"/>
            <a:ext cx="13983035" cy="6395644"/>
            <a:chOff x="-2347241" y="-3095715"/>
            <a:chExt cx="13983035" cy="6395644"/>
          </a:xfrm>
        </p:grpSpPr>
        <p:pic>
          <p:nvPicPr>
            <p:cNvPr id="224" name="Google Shape;224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54472">
              <a:off x="-2233285" y="-118878"/>
              <a:ext cx="2991719" cy="124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19"/>
            <p:cNvPicPr preferRelativeResize="0"/>
            <p:nvPr/>
          </p:nvPicPr>
          <p:blipFill>
            <a:blip r:embed="rId4">
              <a:alphaModFix amt="72000"/>
            </a:blip>
            <a:stretch>
              <a:fillRect/>
            </a:stretch>
          </p:blipFill>
          <p:spPr>
            <a:xfrm rot="2504001">
              <a:off x="7411532" y="698295"/>
              <a:ext cx="4331689" cy="1328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598902">
              <a:off x="-1466904" y="-2095708"/>
              <a:ext cx="3729006" cy="22855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7" name="Google Shape;227;p19"/>
          <p:cNvGrpSpPr/>
          <p:nvPr/>
        </p:nvGrpSpPr>
        <p:grpSpPr>
          <a:xfrm>
            <a:off x="-563782" y="2371042"/>
            <a:ext cx="10802531" cy="3599980"/>
            <a:chOff x="-563782" y="2371042"/>
            <a:chExt cx="10802531" cy="3599980"/>
          </a:xfrm>
        </p:grpSpPr>
        <p:sp>
          <p:nvSpPr>
            <p:cNvPr id="228" name="Google Shape;228;p19"/>
            <p:cNvSpPr/>
            <p:nvPr/>
          </p:nvSpPr>
          <p:spPr>
            <a:xfrm rot="-2556230">
              <a:off x="8160251" y="2922561"/>
              <a:ext cx="2011998" cy="980998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9" name="Google Shape;229;p19"/>
            <p:cNvGrpSpPr/>
            <p:nvPr/>
          </p:nvGrpSpPr>
          <p:grpSpPr>
            <a:xfrm rot="-2700098">
              <a:off x="-456917" y="4504494"/>
              <a:ext cx="1709039" cy="1010216"/>
              <a:chOff x="1076400" y="4739760"/>
              <a:chExt cx="691920" cy="408960"/>
            </a:xfrm>
          </p:grpSpPr>
          <p:sp>
            <p:nvSpPr>
              <p:cNvPr id="230" name="Google Shape;230;p19"/>
              <p:cNvSpPr/>
              <p:nvPr/>
            </p:nvSpPr>
            <p:spPr>
              <a:xfrm>
                <a:off x="1076400" y="4739760"/>
                <a:ext cx="691920" cy="408960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36" extrusionOk="0">
                    <a:moveTo>
                      <a:pt x="1585" y="870"/>
                    </a:moveTo>
                    <a:cubicBezTo>
                      <a:pt x="1627" y="841"/>
                      <a:pt x="1666" y="807"/>
                      <a:pt x="1701" y="771"/>
                    </a:cubicBezTo>
                    <a:cubicBezTo>
                      <a:pt x="1736" y="734"/>
                      <a:pt x="1769" y="694"/>
                      <a:pt x="1802" y="655"/>
                    </a:cubicBezTo>
                    <a:cubicBezTo>
                      <a:pt x="1820" y="633"/>
                      <a:pt x="1839" y="611"/>
                      <a:pt x="1858" y="590"/>
                    </a:cubicBezTo>
                    <a:cubicBezTo>
                      <a:pt x="1868" y="579"/>
                      <a:pt x="1878" y="568"/>
                      <a:pt x="1889" y="558"/>
                    </a:cubicBezTo>
                    <a:cubicBezTo>
                      <a:pt x="1899" y="548"/>
                      <a:pt x="1911" y="539"/>
                      <a:pt x="1921" y="529"/>
                    </a:cubicBezTo>
                    <a:cubicBezTo>
                      <a:pt x="1923" y="526"/>
                      <a:pt x="1923" y="522"/>
                      <a:pt x="1921" y="520"/>
                    </a:cubicBezTo>
                    <a:cubicBezTo>
                      <a:pt x="1868" y="472"/>
                      <a:pt x="1806" y="436"/>
                      <a:pt x="1738" y="415"/>
                    </a:cubicBezTo>
                    <a:cubicBezTo>
                      <a:pt x="1704" y="405"/>
                      <a:pt x="1669" y="399"/>
                      <a:pt x="1634" y="398"/>
                    </a:cubicBezTo>
                    <a:cubicBezTo>
                      <a:pt x="1596" y="396"/>
                      <a:pt x="1554" y="404"/>
                      <a:pt x="1518" y="389"/>
                    </a:cubicBezTo>
                    <a:cubicBezTo>
                      <a:pt x="1500" y="381"/>
                      <a:pt x="1480" y="367"/>
                      <a:pt x="1476" y="346"/>
                    </a:cubicBezTo>
                    <a:cubicBezTo>
                      <a:pt x="1472" y="327"/>
                      <a:pt x="1480" y="304"/>
                      <a:pt x="1499" y="297"/>
                    </a:cubicBezTo>
                    <a:cubicBezTo>
                      <a:pt x="1505" y="295"/>
                      <a:pt x="1506" y="288"/>
                      <a:pt x="1501" y="285"/>
                    </a:cubicBezTo>
                    <a:cubicBezTo>
                      <a:pt x="1436" y="244"/>
                      <a:pt x="1371" y="202"/>
                      <a:pt x="1302" y="168"/>
                    </a:cubicBezTo>
                    <a:cubicBezTo>
                      <a:pt x="1269" y="151"/>
                      <a:pt x="1236" y="135"/>
                      <a:pt x="1202" y="121"/>
                    </a:cubicBezTo>
                    <a:cubicBezTo>
                      <a:pt x="1172" y="110"/>
                      <a:pt x="1140" y="99"/>
                      <a:pt x="1108" y="106"/>
                    </a:cubicBezTo>
                    <a:cubicBezTo>
                      <a:pt x="1077" y="112"/>
                      <a:pt x="1059" y="136"/>
                      <a:pt x="1047" y="164"/>
                    </a:cubicBezTo>
                    <a:cubicBezTo>
                      <a:pt x="1040" y="177"/>
                      <a:pt x="1035" y="191"/>
                      <a:pt x="1027" y="204"/>
                    </a:cubicBezTo>
                    <a:cubicBezTo>
                      <a:pt x="1017" y="220"/>
                      <a:pt x="1004" y="232"/>
                      <a:pt x="987" y="240"/>
                    </a:cubicBezTo>
                    <a:cubicBezTo>
                      <a:pt x="954" y="257"/>
                      <a:pt x="914" y="260"/>
                      <a:pt x="877" y="263"/>
                    </a:cubicBezTo>
                    <a:cubicBezTo>
                      <a:pt x="842" y="266"/>
                      <a:pt x="803" y="267"/>
                      <a:pt x="774" y="244"/>
                    </a:cubicBezTo>
                    <a:cubicBezTo>
                      <a:pt x="758" y="232"/>
                      <a:pt x="748" y="214"/>
                      <a:pt x="747" y="194"/>
                    </a:cubicBezTo>
                    <a:cubicBezTo>
                      <a:pt x="746" y="175"/>
                      <a:pt x="751" y="155"/>
                      <a:pt x="756" y="137"/>
                    </a:cubicBezTo>
                    <a:cubicBezTo>
                      <a:pt x="766" y="101"/>
                      <a:pt x="783" y="58"/>
                      <a:pt x="822" y="48"/>
                    </a:cubicBezTo>
                    <a:cubicBezTo>
                      <a:pt x="828" y="46"/>
                      <a:pt x="829" y="37"/>
                      <a:pt x="824" y="35"/>
                    </a:cubicBezTo>
                    <a:cubicBezTo>
                      <a:pt x="715" y="-15"/>
                      <a:pt x="587" y="-11"/>
                      <a:pt x="480" y="43"/>
                    </a:cubicBezTo>
                    <a:cubicBezTo>
                      <a:pt x="371" y="99"/>
                      <a:pt x="296" y="204"/>
                      <a:pt x="267" y="322"/>
                    </a:cubicBezTo>
                    <a:cubicBezTo>
                      <a:pt x="253" y="377"/>
                      <a:pt x="247" y="434"/>
                      <a:pt x="245" y="490"/>
                    </a:cubicBezTo>
                    <a:cubicBezTo>
                      <a:pt x="245" y="498"/>
                      <a:pt x="245" y="506"/>
                      <a:pt x="244" y="514"/>
                    </a:cubicBezTo>
                    <a:cubicBezTo>
                      <a:pt x="180" y="502"/>
                      <a:pt x="115" y="487"/>
                      <a:pt x="52" y="470"/>
                    </a:cubicBezTo>
                    <a:cubicBezTo>
                      <a:pt x="37" y="467"/>
                      <a:pt x="23" y="463"/>
                      <a:pt x="9" y="459"/>
                    </a:cubicBezTo>
                    <a:cubicBezTo>
                      <a:pt x="0" y="456"/>
                      <a:pt x="-4" y="470"/>
                      <a:pt x="5" y="473"/>
                    </a:cubicBezTo>
                    <a:cubicBezTo>
                      <a:pt x="84" y="495"/>
                      <a:pt x="163" y="514"/>
                      <a:pt x="244" y="529"/>
                    </a:cubicBezTo>
                    <a:cubicBezTo>
                      <a:pt x="243" y="572"/>
                      <a:pt x="243" y="616"/>
                      <a:pt x="249" y="659"/>
                    </a:cubicBezTo>
                    <a:cubicBezTo>
                      <a:pt x="259" y="719"/>
                      <a:pt x="277" y="777"/>
                      <a:pt x="304" y="831"/>
                    </a:cubicBezTo>
                    <a:cubicBezTo>
                      <a:pt x="356" y="937"/>
                      <a:pt x="441" y="1024"/>
                      <a:pt x="546" y="1077"/>
                    </a:cubicBezTo>
                    <a:cubicBezTo>
                      <a:pt x="647" y="1127"/>
                      <a:pt x="762" y="1146"/>
                      <a:pt x="873" y="1131"/>
                    </a:cubicBezTo>
                    <a:cubicBezTo>
                      <a:pt x="900" y="1127"/>
                      <a:pt x="928" y="1121"/>
                      <a:pt x="954" y="1113"/>
                    </a:cubicBezTo>
                    <a:cubicBezTo>
                      <a:pt x="981" y="1105"/>
                      <a:pt x="1012" y="1095"/>
                      <a:pt x="1018" y="1063"/>
                    </a:cubicBezTo>
                    <a:cubicBezTo>
                      <a:pt x="1023" y="1031"/>
                      <a:pt x="1012" y="997"/>
                      <a:pt x="1005" y="967"/>
                    </a:cubicBezTo>
                    <a:cubicBezTo>
                      <a:pt x="997" y="936"/>
                      <a:pt x="991" y="904"/>
                      <a:pt x="999" y="872"/>
                    </a:cubicBezTo>
                    <a:cubicBezTo>
                      <a:pt x="1007" y="842"/>
                      <a:pt x="1030" y="821"/>
                      <a:pt x="1060" y="814"/>
                    </a:cubicBezTo>
                    <a:cubicBezTo>
                      <a:pt x="1089" y="807"/>
                      <a:pt x="1121" y="812"/>
                      <a:pt x="1148" y="824"/>
                    </a:cubicBezTo>
                    <a:cubicBezTo>
                      <a:pt x="1205" y="847"/>
                      <a:pt x="1252" y="893"/>
                      <a:pt x="1280" y="949"/>
                    </a:cubicBezTo>
                    <a:cubicBezTo>
                      <a:pt x="1286" y="963"/>
                      <a:pt x="1292" y="977"/>
                      <a:pt x="1296" y="992"/>
                    </a:cubicBezTo>
                    <a:cubicBezTo>
                      <a:pt x="1297" y="996"/>
                      <a:pt x="1301" y="998"/>
                      <a:pt x="1305" y="997"/>
                    </a:cubicBezTo>
                    <a:cubicBezTo>
                      <a:pt x="1330" y="992"/>
                      <a:pt x="1355" y="983"/>
                      <a:pt x="1379" y="975"/>
                    </a:cubicBezTo>
                    <a:cubicBezTo>
                      <a:pt x="1403" y="967"/>
                      <a:pt x="1426" y="957"/>
                      <a:pt x="1449" y="947"/>
                    </a:cubicBezTo>
                    <a:cubicBezTo>
                      <a:pt x="1496" y="926"/>
                      <a:pt x="1542" y="900"/>
                      <a:pt x="1585" y="870"/>
                    </a:cubicBezTo>
                    <a:moveTo>
                      <a:pt x="261" y="514"/>
                    </a:moveTo>
                    <a:cubicBezTo>
                      <a:pt x="262" y="481"/>
                      <a:pt x="260" y="449"/>
                      <a:pt x="262" y="417"/>
                    </a:cubicBezTo>
                    <a:cubicBezTo>
                      <a:pt x="265" y="384"/>
                      <a:pt x="270" y="352"/>
                      <a:pt x="278" y="320"/>
                    </a:cubicBezTo>
                    <a:cubicBezTo>
                      <a:pt x="290" y="272"/>
                      <a:pt x="310" y="225"/>
                      <a:pt x="337" y="183"/>
                    </a:cubicBezTo>
                    <a:cubicBezTo>
                      <a:pt x="403" y="84"/>
                      <a:pt x="511" y="20"/>
                      <a:pt x="629" y="10"/>
                    </a:cubicBezTo>
                    <a:cubicBezTo>
                      <a:pt x="688" y="5"/>
                      <a:pt x="749" y="14"/>
                      <a:pt x="803" y="39"/>
                    </a:cubicBezTo>
                    <a:cubicBezTo>
                      <a:pt x="777" y="51"/>
                      <a:pt x="762" y="77"/>
                      <a:pt x="752" y="103"/>
                    </a:cubicBezTo>
                    <a:cubicBezTo>
                      <a:pt x="745" y="121"/>
                      <a:pt x="740" y="139"/>
                      <a:pt x="737" y="157"/>
                    </a:cubicBezTo>
                    <a:cubicBezTo>
                      <a:pt x="733" y="173"/>
                      <a:pt x="731" y="190"/>
                      <a:pt x="735" y="207"/>
                    </a:cubicBezTo>
                    <a:cubicBezTo>
                      <a:pt x="742" y="242"/>
                      <a:pt x="773" y="264"/>
                      <a:pt x="805" y="272"/>
                    </a:cubicBezTo>
                    <a:cubicBezTo>
                      <a:pt x="841" y="281"/>
                      <a:pt x="880" y="276"/>
                      <a:pt x="916" y="271"/>
                    </a:cubicBezTo>
                    <a:cubicBezTo>
                      <a:pt x="952" y="266"/>
                      <a:pt x="991" y="258"/>
                      <a:pt x="1018" y="231"/>
                    </a:cubicBezTo>
                    <a:cubicBezTo>
                      <a:pt x="1042" y="208"/>
                      <a:pt x="1048" y="175"/>
                      <a:pt x="1065" y="147"/>
                    </a:cubicBezTo>
                    <a:cubicBezTo>
                      <a:pt x="1108" y="74"/>
                      <a:pt x="1206" y="128"/>
                      <a:pt x="1262" y="155"/>
                    </a:cubicBezTo>
                    <a:cubicBezTo>
                      <a:pt x="1339" y="192"/>
                      <a:pt x="1416" y="235"/>
                      <a:pt x="1484" y="289"/>
                    </a:cubicBezTo>
                    <a:cubicBezTo>
                      <a:pt x="1457" y="304"/>
                      <a:pt x="1455" y="346"/>
                      <a:pt x="1472" y="370"/>
                    </a:cubicBezTo>
                    <a:cubicBezTo>
                      <a:pt x="1496" y="404"/>
                      <a:pt x="1541" y="408"/>
                      <a:pt x="1579" y="407"/>
                    </a:cubicBezTo>
                    <a:cubicBezTo>
                      <a:pt x="1599" y="407"/>
                      <a:pt x="1620" y="405"/>
                      <a:pt x="1641" y="406"/>
                    </a:cubicBezTo>
                    <a:cubicBezTo>
                      <a:pt x="1660" y="407"/>
                      <a:pt x="1679" y="410"/>
                      <a:pt x="1698" y="413"/>
                    </a:cubicBezTo>
                    <a:cubicBezTo>
                      <a:pt x="1736" y="420"/>
                      <a:pt x="1773" y="433"/>
                      <a:pt x="1808" y="451"/>
                    </a:cubicBezTo>
                    <a:cubicBezTo>
                      <a:pt x="1843" y="469"/>
                      <a:pt x="1876" y="492"/>
                      <a:pt x="1904" y="521"/>
                    </a:cubicBezTo>
                    <a:cubicBezTo>
                      <a:pt x="1778" y="509"/>
                      <a:pt x="1650" y="502"/>
                      <a:pt x="1523" y="502"/>
                    </a:cubicBezTo>
                    <a:cubicBezTo>
                      <a:pt x="1393" y="501"/>
                      <a:pt x="1264" y="511"/>
                      <a:pt x="1135" y="526"/>
                    </a:cubicBezTo>
                    <a:cubicBezTo>
                      <a:pt x="1009" y="540"/>
                      <a:pt x="884" y="554"/>
                      <a:pt x="757" y="556"/>
                    </a:cubicBezTo>
                    <a:cubicBezTo>
                      <a:pt x="638" y="558"/>
                      <a:pt x="519" y="552"/>
                      <a:pt x="400" y="537"/>
                    </a:cubicBezTo>
                    <a:cubicBezTo>
                      <a:pt x="354" y="532"/>
                      <a:pt x="307" y="525"/>
                      <a:pt x="261" y="516"/>
                    </a:cubicBezTo>
                    <a:cubicBezTo>
                      <a:pt x="261" y="515"/>
                      <a:pt x="261" y="515"/>
                      <a:pt x="261" y="514"/>
                    </a:cubicBezTo>
                    <a:moveTo>
                      <a:pt x="1467" y="927"/>
                    </a:moveTo>
                    <a:cubicBezTo>
                      <a:pt x="1440" y="940"/>
                      <a:pt x="1413" y="951"/>
                      <a:pt x="1385" y="961"/>
                    </a:cubicBezTo>
                    <a:cubicBezTo>
                      <a:pt x="1360" y="969"/>
                      <a:pt x="1334" y="975"/>
                      <a:pt x="1308" y="981"/>
                    </a:cubicBezTo>
                    <a:cubicBezTo>
                      <a:pt x="1291" y="925"/>
                      <a:pt x="1255" y="876"/>
                      <a:pt x="1208" y="842"/>
                    </a:cubicBezTo>
                    <a:cubicBezTo>
                      <a:pt x="1163" y="810"/>
                      <a:pt x="1100" y="786"/>
                      <a:pt x="1045" y="807"/>
                    </a:cubicBezTo>
                    <a:cubicBezTo>
                      <a:pt x="1020" y="817"/>
                      <a:pt x="1001" y="838"/>
                      <a:pt x="993" y="864"/>
                    </a:cubicBezTo>
                    <a:cubicBezTo>
                      <a:pt x="984" y="892"/>
                      <a:pt x="987" y="922"/>
                      <a:pt x="993" y="950"/>
                    </a:cubicBezTo>
                    <a:cubicBezTo>
                      <a:pt x="1000" y="984"/>
                      <a:pt x="1012" y="1017"/>
                      <a:pt x="1011" y="1051"/>
                    </a:cubicBezTo>
                    <a:cubicBezTo>
                      <a:pt x="1010" y="1071"/>
                      <a:pt x="1000" y="1084"/>
                      <a:pt x="983" y="1092"/>
                    </a:cubicBezTo>
                    <a:cubicBezTo>
                      <a:pt x="970" y="1098"/>
                      <a:pt x="955" y="1102"/>
                      <a:pt x="941" y="1105"/>
                    </a:cubicBezTo>
                    <a:cubicBezTo>
                      <a:pt x="832" y="1134"/>
                      <a:pt x="715" y="1127"/>
                      <a:pt x="610" y="1089"/>
                    </a:cubicBezTo>
                    <a:cubicBezTo>
                      <a:pt x="501" y="1048"/>
                      <a:pt x="407" y="973"/>
                      <a:pt x="345" y="874"/>
                    </a:cubicBezTo>
                    <a:cubicBezTo>
                      <a:pt x="336" y="860"/>
                      <a:pt x="328" y="846"/>
                      <a:pt x="320" y="831"/>
                    </a:cubicBezTo>
                    <a:cubicBezTo>
                      <a:pt x="310" y="811"/>
                      <a:pt x="301" y="790"/>
                      <a:pt x="293" y="768"/>
                    </a:cubicBezTo>
                    <a:cubicBezTo>
                      <a:pt x="285" y="746"/>
                      <a:pt x="278" y="724"/>
                      <a:pt x="273" y="702"/>
                    </a:cubicBezTo>
                    <a:cubicBezTo>
                      <a:pt x="268" y="679"/>
                      <a:pt x="264" y="657"/>
                      <a:pt x="261" y="634"/>
                    </a:cubicBezTo>
                    <a:cubicBezTo>
                      <a:pt x="257" y="599"/>
                      <a:pt x="259" y="566"/>
                      <a:pt x="260" y="531"/>
                    </a:cubicBezTo>
                    <a:cubicBezTo>
                      <a:pt x="292" y="537"/>
                      <a:pt x="324" y="542"/>
                      <a:pt x="356" y="546"/>
                    </a:cubicBezTo>
                    <a:cubicBezTo>
                      <a:pt x="474" y="562"/>
                      <a:pt x="593" y="571"/>
                      <a:pt x="712" y="570"/>
                    </a:cubicBezTo>
                    <a:cubicBezTo>
                      <a:pt x="837" y="570"/>
                      <a:pt x="960" y="559"/>
                      <a:pt x="1084" y="543"/>
                    </a:cubicBezTo>
                    <a:cubicBezTo>
                      <a:pt x="1150" y="535"/>
                      <a:pt x="1216" y="527"/>
                      <a:pt x="1282" y="521"/>
                    </a:cubicBezTo>
                    <a:cubicBezTo>
                      <a:pt x="1346" y="515"/>
                      <a:pt x="1410" y="512"/>
                      <a:pt x="1474" y="511"/>
                    </a:cubicBezTo>
                    <a:cubicBezTo>
                      <a:pt x="1603" y="508"/>
                      <a:pt x="1731" y="515"/>
                      <a:pt x="1860" y="524"/>
                    </a:cubicBezTo>
                    <a:cubicBezTo>
                      <a:pt x="1874" y="525"/>
                      <a:pt x="1889" y="526"/>
                      <a:pt x="1904" y="527"/>
                    </a:cubicBezTo>
                    <a:cubicBezTo>
                      <a:pt x="1898" y="532"/>
                      <a:pt x="1892" y="538"/>
                      <a:pt x="1886" y="543"/>
                    </a:cubicBezTo>
                    <a:cubicBezTo>
                      <a:pt x="1877" y="552"/>
                      <a:pt x="1868" y="561"/>
                      <a:pt x="1859" y="570"/>
                    </a:cubicBezTo>
                    <a:cubicBezTo>
                      <a:pt x="1842" y="588"/>
                      <a:pt x="1825" y="607"/>
                      <a:pt x="1809" y="627"/>
                    </a:cubicBezTo>
                    <a:cubicBezTo>
                      <a:pt x="1777" y="666"/>
                      <a:pt x="1745" y="706"/>
                      <a:pt x="1712" y="744"/>
                    </a:cubicBezTo>
                    <a:cubicBezTo>
                      <a:pt x="1643" y="820"/>
                      <a:pt x="1559" y="883"/>
                      <a:pt x="1467" y="9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19"/>
              <p:cNvSpPr/>
              <p:nvPr/>
            </p:nvSpPr>
            <p:spPr>
              <a:xfrm>
                <a:off x="1277640" y="5008320"/>
                <a:ext cx="85680" cy="8064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24" extrusionOk="0">
                    <a:moveTo>
                      <a:pt x="238" y="171"/>
                    </a:moveTo>
                    <a:cubicBezTo>
                      <a:pt x="237" y="155"/>
                      <a:pt x="230" y="141"/>
                      <a:pt x="222" y="129"/>
                    </a:cubicBezTo>
                    <a:cubicBezTo>
                      <a:pt x="213" y="115"/>
                      <a:pt x="202" y="102"/>
                      <a:pt x="191" y="91"/>
                    </a:cubicBezTo>
                    <a:lnTo>
                      <a:pt x="190" y="90"/>
                    </a:lnTo>
                    <a:cubicBezTo>
                      <a:pt x="161" y="55"/>
                      <a:pt x="125" y="24"/>
                      <a:pt x="83" y="8"/>
                    </a:cubicBezTo>
                    <a:cubicBezTo>
                      <a:pt x="60" y="0"/>
                      <a:pt x="31" y="-7"/>
                      <a:pt x="13" y="13"/>
                    </a:cubicBezTo>
                    <a:cubicBezTo>
                      <a:pt x="-5" y="34"/>
                      <a:pt x="-2" y="62"/>
                      <a:pt x="8" y="85"/>
                    </a:cubicBezTo>
                    <a:cubicBezTo>
                      <a:pt x="29" y="137"/>
                      <a:pt x="70" y="182"/>
                      <a:pt x="120" y="207"/>
                    </a:cubicBezTo>
                    <a:cubicBezTo>
                      <a:pt x="143" y="218"/>
                      <a:pt x="171" y="228"/>
                      <a:pt x="197" y="223"/>
                    </a:cubicBezTo>
                    <a:cubicBezTo>
                      <a:pt x="223" y="219"/>
                      <a:pt x="239" y="197"/>
                      <a:pt x="238" y="171"/>
                    </a:cubicBezTo>
                    <a:moveTo>
                      <a:pt x="134" y="201"/>
                    </a:moveTo>
                    <a:cubicBezTo>
                      <a:pt x="89" y="181"/>
                      <a:pt x="50" y="145"/>
                      <a:pt x="26" y="101"/>
                    </a:cubicBezTo>
                    <a:cubicBezTo>
                      <a:pt x="14" y="80"/>
                      <a:pt x="2" y="53"/>
                      <a:pt x="13" y="29"/>
                    </a:cubicBezTo>
                    <a:cubicBezTo>
                      <a:pt x="26" y="3"/>
                      <a:pt x="54" y="8"/>
                      <a:pt x="77" y="15"/>
                    </a:cubicBezTo>
                    <a:cubicBezTo>
                      <a:pt x="93" y="20"/>
                      <a:pt x="109" y="27"/>
                      <a:pt x="123" y="36"/>
                    </a:cubicBezTo>
                    <a:cubicBezTo>
                      <a:pt x="141" y="50"/>
                      <a:pt x="158" y="65"/>
                      <a:pt x="172" y="81"/>
                    </a:cubicBezTo>
                    <a:cubicBezTo>
                      <a:pt x="190" y="100"/>
                      <a:pt x="207" y="121"/>
                      <a:pt x="219" y="144"/>
                    </a:cubicBezTo>
                    <a:cubicBezTo>
                      <a:pt x="229" y="165"/>
                      <a:pt x="233" y="196"/>
                      <a:pt x="208" y="208"/>
                    </a:cubicBezTo>
                    <a:cubicBezTo>
                      <a:pt x="185" y="220"/>
                      <a:pt x="156" y="211"/>
                      <a:pt x="134" y="2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5625" rIns="90000" bIns="356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19"/>
              <p:cNvSpPr/>
              <p:nvPr/>
            </p:nvSpPr>
            <p:spPr>
              <a:xfrm>
                <a:off x="1492560" y="4845240"/>
                <a:ext cx="67320" cy="5868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3" extrusionOk="0">
                    <a:moveTo>
                      <a:pt x="113" y="138"/>
                    </a:moveTo>
                    <a:cubicBezTo>
                      <a:pt x="131" y="127"/>
                      <a:pt x="148" y="113"/>
                      <a:pt x="161" y="97"/>
                    </a:cubicBezTo>
                    <a:cubicBezTo>
                      <a:pt x="173" y="82"/>
                      <a:pt x="184" y="66"/>
                      <a:pt x="187" y="48"/>
                    </a:cubicBezTo>
                    <a:cubicBezTo>
                      <a:pt x="189" y="29"/>
                      <a:pt x="182" y="8"/>
                      <a:pt x="163" y="1"/>
                    </a:cubicBezTo>
                    <a:cubicBezTo>
                      <a:pt x="145" y="-4"/>
                      <a:pt x="127" y="4"/>
                      <a:pt x="111" y="14"/>
                    </a:cubicBezTo>
                    <a:cubicBezTo>
                      <a:pt x="82" y="24"/>
                      <a:pt x="55" y="40"/>
                      <a:pt x="33" y="61"/>
                    </a:cubicBezTo>
                    <a:cubicBezTo>
                      <a:pt x="19" y="74"/>
                      <a:pt x="5" y="90"/>
                      <a:pt x="1" y="109"/>
                    </a:cubicBezTo>
                    <a:cubicBezTo>
                      <a:pt x="-2" y="125"/>
                      <a:pt x="2" y="144"/>
                      <a:pt x="15" y="154"/>
                    </a:cubicBezTo>
                    <a:cubicBezTo>
                      <a:pt x="43" y="176"/>
                      <a:pt x="88" y="154"/>
                      <a:pt x="114" y="138"/>
                    </a:cubicBezTo>
                    <a:lnTo>
                      <a:pt x="113" y="138"/>
                    </a:lnTo>
                    <a:moveTo>
                      <a:pt x="66" y="146"/>
                    </a:moveTo>
                    <a:cubicBezTo>
                      <a:pt x="53" y="150"/>
                      <a:pt x="38" y="153"/>
                      <a:pt x="26" y="147"/>
                    </a:cubicBezTo>
                    <a:cubicBezTo>
                      <a:pt x="11" y="139"/>
                      <a:pt x="9" y="120"/>
                      <a:pt x="13" y="106"/>
                    </a:cubicBezTo>
                    <a:cubicBezTo>
                      <a:pt x="18" y="90"/>
                      <a:pt x="29" y="77"/>
                      <a:pt x="41" y="65"/>
                    </a:cubicBezTo>
                    <a:cubicBezTo>
                      <a:pt x="69" y="37"/>
                      <a:pt x="105" y="17"/>
                      <a:pt x="144" y="8"/>
                    </a:cubicBezTo>
                    <a:lnTo>
                      <a:pt x="144" y="8"/>
                    </a:lnTo>
                    <a:cubicBezTo>
                      <a:pt x="148" y="8"/>
                      <a:pt x="152" y="9"/>
                      <a:pt x="156" y="11"/>
                    </a:cubicBezTo>
                    <a:cubicBezTo>
                      <a:pt x="173" y="17"/>
                      <a:pt x="178" y="35"/>
                      <a:pt x="173" y="51"/>
                    </a:cubicBezTo>
                    <a:cubicBezTo>
                      <a:pt x="169" y="66"/>
                      <a:pt x="158" y="80"/>
                      <a:pt x="148" y="92"/>
                    </a:cubicBezTo>
                    <a:cubicBezTo>
                      <a:pt x="136" y="104"/>
                      <a:pt x="124" y="115"/>
                      <a:pt x="110" y="124"/>
                    </a:cubicBezTo>
                    <a:cubicBezTo>
                      <a:pt x="96" y="134"/>
                      <a:pt x="81" y="141"/>
                      <a:pt x="65" y="146"/>
                    </a:cubicBezTo>
                    <a:lnTo>
                      <a:pt x="66" y="1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3675" rIns="90000" bIns="13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 userDrawn="1">
  <p:cSld name="TITLE_AND_TWO_COLUMNS_1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20"/>
          <p:cNvGrpSpPr/>
          <p:nvPr/>
        </p:nvGrpSpPr>
        <p:grpSpPr>
          <a:xfrm flipH="1">
            <a:off x="-20725" y="1625775"/>
            <a:ext cx="9164725" cy="3517726"/>
            <a:chOff x="-20725" y="1625775"/>
            <a:chExt cx="9164725" cy="3517726"/>
          </a:xfrm>
        </p:grpSpPr>
        <p:pic>
          <p:nvPicPr>
            <p:cNvPr id="238" name="Google Shape;238;p20"/>
            <p:cNvPicPr preferRelativeResize="0"/>
            <p:nvPr/>
          </p:nvPicPr>
          <p:blipFill rotWithShape="1">
            <a:blip r:embed="rId2">
              <a:alphaModFix amt="5000"/>
            </a:blip>
            <a:srcRect r="21228" b="35283"/>
            <a:stretch/>
          </p:blipFill>
          <p:spPr>
            <a:xfrm>
              <a:off x="5855725" y="1814700"/>
              <a:ext cx="3288275" cy="3328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20"/>
            <p:cNvPicPr preferRelativeResize="0"/>
            <p:nvPr/>
          </p:nvPicPr>
          <p:blipFill rotWithShape="1">
            <a:blip r:embed="rId3">
              <a:alphaModFix amt="5000"/>
            </a:blip>
            <a:srcRect l="63434" b="31609"/>
            <a:stretch/>
          </p:blipFill>
          <p:spPr>
            <a:xfrm>
              <a:off x="-20725" y="1625775"/>
              <a:ext cx="1910101" cy="35177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CUSTOM_6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2"/>
          <p:cNvPicPr preferRelativeResize="0"/>
          <p:nvPr/>
        </p:nvPicPr>
        <p:blipFill rotWithShape="1">
          <a:blip r:embed="rId2">
            <a:alphaModFix amt="5000"/>
          </a:blip>
          <a:srcRect l="7652" t="-2564" r="10063" b="45571"/>
          <a:stretch/>
        </p:blipFill>
        <p:spPr>
          <a:xfrm>
            <a:off x="0" y="1761150"/>
            <a:ext cx="9144000" cy="33823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2"/>
          <p:cNvSpPr/>
          <p:nvPr/>
        </p:nvSpPr>
        <p:spPr>
          <a:xfrm rot="-3961422">
            <a:off x="6618624" y="3968655"/>
            <a:ext cx="1015023" cy="1421913"/>
          </a:xfrm>
          <a:custGeom>
            <a:avLst/>
            <a:gdLst/>
            <a:ahLst/>
            <a:cxnLst/>
            <a:rect l="l" t="t" r="r" b="b"/>
            <a:pathLst>
              <a:path w="1105" h="1548" extrusionOk="0">
                <a:moveTo>
                  <a:pt x="1098" y="0"/>
                </a:moveTo>
                <a:cubicBezTo>
                  <a:pt x="982" y="31"/>
                  <a:pt x="868" y="71"/>
                  <a:pt x="758" y="119"/>
                </a:cubicBezTo>
                <a:cubicBezTo>
                  <a:pt x="703" y="143"/>
                  <a:pt x="649" y="169"/>
                  <a:pt x="596" y="197"/>
                </a:cubicBezTo>
                <a:cubicBezTo>
                  <a:pt x="569" y="212"/>
                  <a:pt x="542" y="227"/>
                  <a:pt x="516" y="242"/>
                </a:cubicBezTo>
                <a:cubicBezTo>
                  <a:pt x="491" y="257"/>
                  <a:pt x="466" y="271"/>
                  <a:pt x="443" y="287"/>
                </a:cubicBezTo>
                <a:cubicBezTo>
                  <a:pt x="433" y="294"/>
                  <a:pt x="424" y="303"/>
                  <a:pt x="420" y="315"/>
                </a:cubicBezTo>
                <a:cubicBezTo>
                  <a:pt x="416" y="326"/>
                  <a:pt x="417" y="339"/>
                  <a:pt x="419" y="351"/>
                </a:cubicBezTo>
                <a:cubicBezTo>
                  <a:pt x="423" y="383"/>
                  <a:pt x="428" y="414"/>
                  <a:pt x="434" y="446"/>
                </a:cubicBezTo>
                <a:cubicBezTo>
                  <a:pt x="407" y="431"/>
                  <a:pt x="383" y="412"/>
                  <a:pt x="363" y="390"/>
                </a:cubicBezTo>
                <a:cubicBezTo>
                  <a:pt x="360" y="387"/>
                  <a:pt x="357" y="388"/>
                  <a:pt x="355" y="390"/>
                </a:cubicBezTo>
                <a:cubicBezTo>
                  <a:pt x="296" y="431"/>
                  <a:pt x="241" y="477"/>
                  <a:pt x="191" y="529"/>
                </a:cubicBezTo>
                <a:cubicBezTo>
                  <a:pt x="143" y="578"/>
                  <a:pt x="97" y="632"/>
                  <a:pt x="60" y="691"/>
                </a:cubicBezTo>
                <a:cubicBezTo>
                  <a:pt x="26" y="746"/>
                  <a:pt x="5" y="808"/>
                  <a:pt x="1" y="874"/>
                </a:cubicBezTo>
                <a:cubicBezTo>
                  <a:pt x="-3" y="938"/>
                  <a:pt x="9" y="1003"/>
                  <a:pt x="35" y="1062"/>
                </a:cubicBezTo>
                <a:cubicBezTo>
                  <a:pt x="62" y="1123"/>
                  <a:pt x="102" y="1176"/>
                  <a:pt x="152" y="1220"/>
                </a:cubicBezTo>
                <a:cubicBezTo>
                  <a:pt x="103" y="1308"/>
                  <a:pt x="62" y="1401"/>
                  <a:pt x="33" y="1498"/>
                </a:cubicBezTo>
                <a:cubicBezTo>
                  <a:pt x="30" y="1511"/>
                  <a:pt x="26" y="1525"/>
                  <a:pt x="22" y="1539"/>
                </a:cubicBezTo>
                <a:cubicBezTo>
                  <a:pt x="20" y="1548"/>
                  <a:pt x="34" y="1552"/>
                  <a:pt x="36" y="1543"/>
                </a:cubicBezTo>
                <a:cubicBezTo>
                  <a:pt x="64" y="1433"/>
                  <a:pt x="108" y="1328"/>
                  <a:pt x="163" y="1229"/>
                </a:cubicBezTo>
                <a:cubicBezTo>
                  <a:pt x="167" y="1233"/>
                  <a:pt x="173" y="1237"/>
                  <a:pt x="178" y="1241"/>
                </a:cubicBezTo>
                <a:lnTo>
                  <a:pt x="179" y="1241"/>
                </a:lnTo>
                <a:cubicBezTo>
                  <a:pt x="209" y="1267"/>
                  <a:pt x="251" y="1276"/>
                  <a:pt x="290" y="1270"/>
                </a:cubicBezTo>
                <a:cubicBezTo>
                  <a:pt x="318" y="1266"/>
                  <a:pt x="344" y="1256"/>
                  <a:pt x="369" y="1245"/>
                </a:cubicBezTo>
                <a:cubicBezTo>
                  <a:pt x="395" y="1234"/>
                  <a:pt x="420" y="1221"/>
                  <a:pt x="445" y="1207"/>
                </a:cubicBezTo>
                <a:cubicBezTo>
                  <a:pt x="493" y="1181"/>
                  <a:pt x="539" y="1150"/>
                  <a:pt x="580" y="1113"/>
                </a:cubicBezTo>
                <a:cubicBezTo>
                  <a:pt x="601" y="1095"/>
                  <a:pt x="620" y="1076"/>
                  <a:pt x="638" y="1055"/>
                </a:cubicBezTo>
                <a:cubicBezTo>
                  <a:pt x="655" y="1037"/>
                  <a:pt x="673" y="1016"/>
                  <a:pt x="684" y="993"/>
                </a:cubicBezTo>
                <a:cubicBezTo>
                  <a:pt x="705" y="947"/>
                  <a:pt x="674" y="902"/>
                  <a:pt x="643" y="868"/>
                </a:cubicBezTo>
                <a:cubicBezTo>
                  <a:pt x="677" y="866"/>
                  <a:pt x="712" y="862"/>
                  <a:pt x="745" y="858"/>
                </a:cubicBezTo>
                <a:cubicBezTo>
                  <a:pt x="763" y="856"/>
                  <a:pt x="777" y="850"/>
                  <a:pt x="788" y="835"/>
                </a:cubicBezTo>
                <a:cubicBezTo>
                  <a:pt x="797" y="821"/>
                  <a:pt x="805" y="807"/>
                  <a:pt x="814" y="792"/>
                </a:cubicBezTo>
                <a:cubicBezTo>
                  <a:pt x="849" y="733"/>
                  <a:pt x="883" y="674"/>
                  <a:pt x="914" y="612"/>
                </a:cubicBezTo>
                <a:cubicBezTo>
                  <a:pt x="976" y="491"/>
                  <a:pt x="1029" y="364"/>
                  <a:pt x="1065" y="232"/>
                </a:cubicBezTo>
                <a:cubicBezTo>
                  <a:pt x="1085" y="158"/>
                  <a:pt x="1099" y="83"/>
                  <a:pt x="1105" y="6"/>
                </a:cubicBezTo>
                <a:cubicBezTo>
                  <a:pt x="1106" y="3"/>
                  <a:pt x="1102" y="0"/>
                  <a:pt x="1098" y="0"/>
                </a:cubicBezTo>
                <a:moveTo>
                  <a:pt x="798" y="111"/>
                </a:moveTo>
                <a:cubicBezTo>
                  <a:pt x="806" y="108"/>
                  <a:pt x="814" y="105"/>
                  <a:pt x="822" y="101"/>
                </a:cubicBezTo>
                <a:cubicBezTo>
                  <a:pt x="812" y="165"/>
                  <a:pt x="810" y="236"/>
                  <a:pt x="841" y="295"/>
                </a:cubicBezTo>
                <a:cubicBezTo>
                  <a:pt x="840" y="295"/>
                  <a:pt x="840" y="296"/>
                  <a:pt x="839" y="296"/>
                </a:cubicBezTo>
                <a:cubicBezTo>
                  <a:pt x="831" y="306"/>
                  <a:pt x="823" y="315"/>
                  <a:pt x="815" y="325"/>
                </a:cubicBezTo>
                <a:cubicBezTo>
                  <a:pt x="800" y="290"/>
                  <a:pt x="796" y="253"/>
                  <a:pt x="793" y="216"/>
                </a:cubicBezTo>
                <a:cubicBezTo>
                  <a:pt x="791" y="198"/>
                  <a:pt x="791" y="179"/>
                  <a:pt x="790" y="161"/>
                </a:cubicBezTo>
                <a:cubicBezTo>
                  <a:pt x="790" y="144"/>
                  <a:pt x="790" y="126"/>
                  <a:pt x="798" y="111"/>
                </a:cubicBezTo>
                <a:moveTo>
                  <a:pt x="358" y="401"/>
                </a:moveTo>
                <a:cubicBezTo>
                  <a:pt x="381" y="425"/>
                  <a:pt x="408" y="445"/>
                  <a:pt x="438" y="460"/>
                </a:cubicBezTo>
                <a:cubicBezTo>
                  <a:pt x="442" y="462"/>
                  <a:pt x="447" y="459"/>
                  <a:pt x="446" y="454"/>
                </a:cubicBezTo>
                <a:cubicBezTo>
                  <a:pt x="442" y="425"/>
                  <a:pt x="437" y="395"/>
                  <a:pt x="432" y="365"/>
                </a:cubicBezTo>
                <a:cubicBezTo>
                  <a:pt x="430" y="353"/>
                  <a:pt x="426" y="340"/>
                  <a:pt x="427" y="327"/>
                </a:cubicBezTo>
                <a:cubicBezTo>
                  <a:pt x="427" y="313"/>
                  <a:pt x="436" y="303"/>
                  <a:pt x="446" y="295"/>
                </a:cubicBezTo>
                <a:cubicBezTo>
                  <a:pt x="469" y="278"/>
                  <a:pt x="495" y="264"/>
                  <a:pt x="519" y="250"/>
                </a:cubicBezTo>
                <a:cubicBezTo>
                  <a:pt x="544" y="235"/>
                  <a:pt x="569" y="221"/>
                  <a:pt x="595" y="207"/>
                </a:cubicBezTo>
                <a:cubicBezTo>
                  <a:pt x="658" y="173"/>
                  <a:pt x="723" y="142"/>
                  <a:pt x="790" y="115"/>
                </a:cubicBezTo>
                <a:cubicBezTo>
                  <a:pt x="784" y="127"/>
                  <a:pt x="782" y="139"/>
                  <a:pt x="782" y="153"/>
                </a:cubicBezTo>
                <a:cubicBezTo>
                  <a:pt x="781" y="175"/>
                  <a:pt x="782" y="196"/>
                  <a:pt x="784" y="217"/>
                </a:cubicBezTo>
                <a:cubicBezTo>
                  <a:pt x="785" y="238"/>
                  <a:pt x="788" y="258"/>
                  <a:pt x="791" y="278"/>
                </a:cubicBezTo>
                <a:cubicBezTo>
                  <a:pt x="794" y="297"/>
                  <a:pt x="798" y="316"/>
                  <a:pt x="809" y="332"/>
                </a:cubicBezTo>
                <a:cubicBezTo>
                  <a:pt x="736" y="416"/>
                  <a:pt x="665" y="502"/>
                  <a:pt x="596" y="590"/>
                </a:cubicBezTo>
                <a:cubicBezTo>
                  <a:pt x="517" y="690"/>
                  <a:pt x="440" y="792"/>
                  <a:pt x="365" y="895"/>
                </a:cubicBezTo>
                <a:cubicBezTo>
                  <a:pt x="358" y="906"/>
                  <a:pt x="350" y="916"/>
                  <a:pt x="343" y="926"/>
                </a:cubicBezTo>
                <a:cubicBezTo>
                  <a:pt x="310" y="882"/>
                  <a:pt x="290" y="829"/>
                  <a:pt x="274" y="776"/>
                </a:cubicBezTo>
                <a:cubicBezTo>
                  <a:pt x="256" y="721"/>
                  <a:pt x="241" y="664"/>
                  <a:pt x="229" y="607"/>
                </a:cubicBezTo>
                <a:cubicBezTo>
                  <a:pt x="223" y="579"/>
                  <a:pt x="216" y="551"/>
                  <a:pt x="216" y="522"/>
                </a:cubicBezTo>
                <a:cubicBezTo>
                  <a:pt x="260" y="478"/>
                  <a:pt x="308" y="438"/>
                  <a:pt x="358" y="401"/>
                </a:cubicBezTo>
                <a:moveTo>
                  <a:pt x="187" y="551"/>
                </a:moveTo>
                <a:cubicBezTo>
                  <a:pt x="195" y="543"/>
                  <a:pt x="203" y="535"/>
                  <a:pt x="210" y="527"/>
                </a:cubicBezTo>
                <a:cubicBezTo>
                  <a:pt x="211" y="550"/>
                  <a:pt x="214" y="572"/>
                  <a:pt x="219" y="594"/>
                </a:cubicBezTo>
                <a:cubicBezTo>
                  <a:pt x="224" y="624"/>
                  <a:pt x="232" y="654"/>
                  <a:pt x="239" y="683"/>
                </a:cubicBezTo>
                <a:cubicBezTo>
                  <a:pt x="254" y="740"/>
                  <a:pt x="270" y="798"/>
                  <a:pt x="293" y="853"/>
                </a:cubicBezTo>
                <a:cubicBezTo>
                  <a:pt x="305" y="882"/>
                  <a:pt x="319" y="909"/>
                  <a:pt x="338" y="934"/>
                </a:cubicBezTo>
                <a:cubicBezTo>
                  <a:pt x="322" y="956"/>
                  <a:pt x="306" y="978"/>
                  <a:pt x="291" y="1000"/>
                </a:cubicBezTo>
                <a:cubicBezTo>
                  <a:pt x="278" y="975"/>
                  <a:pt x="264" y="951"/>
                  <a:pt x="252" y="926"/>
                </a:cubicBezTo>
                <a:cubicBezTo>
                  <a:pt x="239" y="898"/>
                  <a:pt x="227" y="869"/>
                  <a:pt x="216" y="840"/>
                </a:cubicBezTo>
                <a:cubicBezTo>
                  <a:pt x="196" y="784"/>
                  <a:pt x="178" y="728"/>
                  <a:pt x="168" y="670"/>
                </a:cubicBezTo>
                <a:cubicBezTo>
                  <a:pt x="163" y="640"/>
                  <a:pt x="161" y="610"/>
                  <a:pt x="161" y="580"/>
                </a:cubicBezTo>
                <a:cubicBezTo>
                  <a:pt x="169" y="570"/>
                  <a:pt x="178" y="561"/>
                  <a:pt x="187" y="551"/>
                </a:cubicBezTo>
                <a:moveTo>
                  <a:pt x="11" y="892"/>
                </a:moveTo>
                <a:cubicBezTo>
                  <a:pt x="12" y="827"/>
                  <a:pt x="31" y="765"/>
                  <a:pt x="63" y="709"/>
                </a:cubicBezTo>
                <a:cubicBezTo>
                  <a:pt x="89" y="666"/>
                  <a:pt x="120" y="626"/>
                  <a:pt x="153" y="588"/>
                </a:cubicBezTo>
                <a:cubicBezTo>
                  <a:pt x="152" y="611"/>
                  <a:pt x="154" y="634"/>
                  <a:pt x="157" y="656"/>
                </a:cubicBezTo>
                <a:cubicBezTo>
                  <a:pt x="162" y="685"/>
                  <a:pt x="168" y="714"/>
                  <a:pt x="176" y="742"/>
                </a:cubicBezTo>
                <a:cubicBezTo>
                  <a:pt x="193" y="801"/>
                  <a:pt x="213" y="861"/>
                  <a:pt x="238" y="918"/>
                </a:cubicBezTo>
                <a:cubicBezTo>
                  <a:pt x="251" y="949"/>
                  <a:pt x="266" y="980"/>
                  <a:pt x="285" y="1008"/>
                </a:cubicBezTo>
                <a:cubicBezTo>
                  <a:pt x="246" y="1065"/>
                  <a:pt x="207" y="1124"/>
                  <a:pt x="172" y="1184"/>
                </a:cubicBezTo>
                <a:cubicBezTo>
                  <a:pt x="167" y="1194"/>
                  <a:pt x="162" y="1203"/>
                  <a:pt x="157" y="1212"/>
                </a:cubicBezTo>
                <a:cubicBezTo>
                  <a:pt x="69" y="1130"/>
                  <a:pt x="9" y="1015"/>
                  <a:pt x="11" y="892"/>
                </a:cubicBezTo>
                <a:moveTo>
                  <a:pt x="824" y="750"/>
                </a:moveTo>
                <a:cubicBezTo>
                  <a:pt x="815" y="766"/>
                  <a:pt x="805" y="782"/>
                  <a:pt x="796" y="798"/>
                </a:cubicBezTo>
                <a:cubicBezTo>
                  <a:pt x="787" y="813"/>
                  <a:pt x="778" y="836"/>
                  <a:pt x="760" y="842"/>
                </a:cubicBezTo>
                <a:cubicBezTo>
                  <a:pt x="750" y="845"/>
                  <a:pt x="739" y="845"/>
                  <a:pt x="729" y="847"/>
                </a:cubicBezTo>
                <a:cubicBezTo>
                  <a:pt x="718" y="848"/>
                  <a:pt x="708" y="849"/>
                  <a:pt x="697" y="850"/>
                </a:cubicBezTo>
                <a:cubicBezTo>
                  <a:pt x="674" y="852"/>
                  <a:pt x="652" y="853"/>
                  <a:pt x="629" y="855"/>
                </a:cubicBezTo>
                <a:cubicBezTo>
                  <a:pt x="624" y="856"/>
                  <a:pt x="619" y="862"/>
                  <a:pt x="624" y="866"/>
                </a:cubicBezTo>
                <a:cubicBezTo>
                  <a:pt x="653" y="894"/>
                  <a:pt x="692" y="936"/>
                  <a:pt x="676" y="980"/>
                </a:cubicBezTo>
                <a:cubicBezTo>
                  <a:pt x="668" y="1003"/>
                  <a:pt x="649" y="1023"/>
                  <a:pt x="634" y="1041"/>
                </a:cubicBezTo>
                <a:cubicBezTo>
                  <a:pt x="617" y="1061"/>
                  <a:pt x="598" y="1079"/>
                  <a:pt x="579" y="1097"/>
                </a:cubicBezTo>
                <a:cubicBezTo>
                  <a:pt x="542" y="1130"/>
                  <a:pt x="501" y="1159"/>
                  <a:pt x="457" y="1185"/>
                </a:cubicBezTo>
                <a:cubicBezTo>
                  <a:pt x="413" y="1211"/>
                  <a:pt x="366" y="1236"/>
                  <a:pt x="316" y="1250"/>
                </a:cubicBezTo>
                <a:cubicBezTo>
                  <a:pt x="273" y="1263"/>
                  <a:pt x="220" y="1266"/>
                  <a:pt x="183" y="1236"/>
                </a:cubicBezTo>
                <a:cubicBezTo>
                  <a:pt x="183" y="1235"/>
                  <a:pt x="183" y="1234"/>
                  <a:pt x="182" y="1234"/>
                </a:cubicBezTo>
                <a:cubicBezTo>
                  <a:pt x="179" y="1232"/>
                  <a:pt x="177" y="1230"/>
                  <a:pt x="174" y="1227"/>
                </a:cubicBezTo>
                <a:cubicBezTo>
                  <a:pt x="173" y="1226"/>
                  <a:pt x="171" y="1225"/>
                  <a:pt x="170" y="1223"/>
                </a:cubicBezTo>
                <a:cubicBezTo>
                  <a:pt x="169" y="1222"/>
                  <a:pt x="169" y="1222"/>
                  <a:pt x="168" y="1222"/>
                </a:cubicBezTo>
                <a:cubicBezTo>
                  <a:pt x="167" y="1222"/>
                  <a:pt x="167" y="1221"/>
                  <a:pt x="167" y="1221"/>
                </a:cubicBezTo>
                <a:cubicBezTo>
                  <a:pt x="221" y="1122"/>
                  <a:pt x="283" y="1029"/>
                  <a:pt x="348" y="937"/>
                </a:cubicBezTo>
                <a:cubicBezTo>
                  <a:pt x="421" y="834"/>
                  <a:pt x="497" y="733"/>
                  <a:pt x="575" y="633"/>
                </a:cubicBezTo>
                <a:cubicBezTo>
                  <a:pt x="596" y="606"/>
                  <a:pt x="617" y="580"/>
                  <a:pt x="638" y="553"/>
                </a:cubicBezTo>
                <a:cubicBezTo>
                  <a:pt x="682" y="572"/>
                  <a:pt x="733" y="576"/>
                  <a:pt x="780" y="578"/>
                </a:cubicBezTo>
                <a:cubicBezTo>
                  <a:pt x="806" y="578"/>
                  <a:pt x="831" y="578"/>
                  <a:pt x="857" y="577"/>
                </a:cubicBezTo>
                <a:cubicBezTo>
                  <a:pt x="878" y="577"/>
                  <a:pt x="902" y="575"/>
                  <a:pt x="922" y="568"/>
                </a:cubicBezTo>
                <a:cubicBezTo>
                  <a:pt x="892" y="630"/>
                  <a:pt x="859" y="691"/>
                  <a:pt x="824" y="750"/>
                </a:cubicBezTo>
                <a:moveTo>
                  <a:pt x="927" y="558"/>
                </a:moveTo>
                <a:cubicBezTo>
                  <a:pt x="880" y="573"/>
                  <a:pt x="828" y="572"/>
                  <a:pt x="779" y="570"/>
                </a:cubicBezTo>
                <a:cubicBezTo>
                  <a:pt x="755" y="569"/>
                  <a:pt x="732" y="567"/>
                  <a:pt x="709" y="564"/>
                </a:cubicBezTo>
                <a:cubicBezTo>
                  <a:pt x="686" y="560"/>
                  <a:pt x="664" y="554"/>
                  <a:pt x="642" y="549"/>
                </a:cubicBezTo>
                <a:cubicBezTo>
                  <a:pt x="654" y="533"/>
                  <a:pt x="666" y="518"/>
                  <a:pt x="678" y="503"/>
                </a:cubicBezTo>
                <a:cubicBezTo>
                  <a:pt x="679" y="504"/>
                  <a:pt x="679" y="504"/>
                  <a:pt x="680" y="504"/>
                </a:cubicBezTo>
                <a:cubicBezTo>
                  <a:pt x="725" y="516"/>
                  <a:pt x="772" y="523"/>
                  <a:pt x="818" y="527"/>
                </a:cubicBezTo>
                <a:cubicBezTo>
                  <a:pt x="842" y="528"/>
                  <a:pt x="866" y="529"/>
                  <a:pt x="890" y="528"/>
                </a:cubicBezTo>
                <a:cubicBezTo>
                  <a:pt x="907" y="528"/>
                  <a:pt x="927" y="527"/>
                  <a:pt x="945" y="522"/>
                </a:cubicBezTo>
                <a:cubicBezTo>
                  <a:pt x="939" y="534"/>
                  <a:pt x="933" y="546"/>
                  <a:pt x="927" y="558"/>
                </a:cubicBezTo>
                <a:moveTo>
                  <a:pt x="1000" y="391"/>
                </a:moveTo>
                <a:cubicBezTo>
                  <a:pt x="984" y="432"/>
                  <a:pt x="967" y="471"/>
                  <a:pt x="949" y="511"/>
                </a:cubicBezTo>
                <a:cubicBezTo>
                  <a:pt x="940" y="513"/>
                  <a:pt x="931" y="516"/>
                  <a:pt x="921" y="517"/>
                </a:cubicBezTo>
                <a:cubicBezTo>
                  <a:pt x="909" y="519"/>
                  <a:pt x="896" y="520"/>
                  <a:pt x="884" y="520"/>
                </a:cubicBezTo>
                <a:cubicBezTo>
                  <a:pt x="862" y="520"/>
                  <a:pt x="839" y="520"/>
                  <a:pt x="817" y="518"/>
                </a:cubicBezTo>
                <a:cubicBezTo>
                  <a:pt x="772" y="515"/>
                  <a:pt x="727" y="508"/>
                  <a:pt x="683" y="497"/>
                </a:cubicBezTo>
                <a:cubicBezTo>
                  <a:pt x="727" y="443"/>
                  <a:pt x="771" y="390"/>
                  <a:pt x="816" y="338"/>
                </a:cubicBezTo>
                <a:cubicBezTo>
                  <a:pt x="899" y="241"/>
                  <a:pt x="983" y="146"/>
                  <a:pt x="1069" y="52"/>
                </a:cubicBezTo>
                <a:cubicBezTo>
                  <a:pt x="1076" y="45"/>
                  <a:pt x="1084" y="37"/>
                  <a:pt x="1091" y="30"/>
                </a:cubicBezTo>
                <a:cubicBezTo>
                  <a:pt x="1076" y="154"/>
                  <a:pt x="1044" y="274"/>
                  <a:pt x="1000" y="391"/>
                </a:cubicBezTo>
                <a:moveTo>
                  <a:pt x="1092" y="18"/>
                </a:moveTo>
                <a:cubicBezTo>
                  <a:pt x="1010" y="107"/>
                  <a:pt x="927" y="196"/>
                  <a:pt x="847" y="287"/>
                </a:cubicBezTo>
                <a:cubicBezTo>
                  <a:pt x="818" y="228"/>
                  <a:pt x="825" y="163"/>
                  <a:pt x="827" y="99"/>
                </a:cubicBezTo>
                <a:cubicBezTo>
                  <a:pt x="855" y="88"/>
                  <a:pt x="884" y="77"/>
                  <a:pt x="913" y="67"/>
                </a:cubicBezTo>
                <a:cubicBezTo>
                  <a:pt x="972" y="47"/>
                  <a:pt x="1032" y="29"/>
                  <a:pt x="1093" y="14"/>
                </a:cubicBezTo>
                <a:cubicBezTo>
                  <a:pt x="1093" y="15"/>
                  <a:pt x="1092" y="17"/>
                  <a:pt x="1092" y="1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0" name="Google Shape;280;p22"/>
          <p:cNvGrpSpPr/>
          <p:nvPr/>
        </p:nvGrpSpPr>
        <p:grpSpPr>
          <a:xfrm>
            <a:off x="-2328928" y="-1411390"/>
            <a:ext cx="13760082" cy="7891064"/>
            <a:chOff x="-2328928" y="-1411390"/>
            <a:chExt cx="13760082" cy="7891064"/>
          </a:xfrm>
        </p:grpSpPr>
        <p:pic>
          <p:nvPicPr>
            <p:cNvPr id="281" name="Google Shape;281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138037">
              <a:off x="153670" y="4689551"/>
              <a:ext cx="3882859" cy="119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598902">
              <a:off x="7855546" y="-411383"/>
              <a:ext cx="3729006" cy="2285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1486616">
              <a:off x="-2212800" y="1167875"/>
              <a:ext cx="2809901" cy="1171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_ONLY_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29"/>
          <p:cNvPicPr preferRelativeResize="0"/>
          <p:nvPr/>
        </p:nvPicPr>
        <p:blipFill rotWithShape="1">
          <a:blip r:embed="rId2">
            <a:alphaModFix amt="5000"/>
          </a:blip>
          <a:srcRect l="9701" t="-2564" r="8014" b="45571"/>
          <a:stretch/>
        </p:blipFill>
        <p:spPr>
          <a:xfrm>
            <a:off x="0" y="1761150"/>
            <a:ext cx="9144000" cy="3382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29"/>
          <p:cNvGrpSpPr/>
          <p:nvPr/>
        </p:nvGrpSpPr>
        <p:grpSpPr>
          <a:xfrm>
            <a:off x="-1267879" y="-1059806"/>
            <a:ext cx="12884088" cy="7874070"/>
            <a:chOff x="-1267879" y="-1059806"/>
            <a:chExt cx="12884088" cy="7874070"/>
          </a:xfrm>
        </p:grpSpPr>
        <p:pic>
          <p:nvPicPr>
            <p:cNvPr id="401" name="Google Shape;401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40492">
              <a:off x="-1190738" y="4765675"/>
              <a:ext cx="4104399" cy="1259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4713792">
              <a:off x="7728300" y="-325"/>
              <a:ext cx="4325499" cy="264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3" name="Google Shape;403;p29"/>
          <p:cNvGrpSpPr/>
          <p:nvPr/>
        </p:nvGrpSpPr>
        <p:grpSpPr>
          <a:xfrm>
            <a:off x="-1082642" y="-356632"/>
            <a:ext cx="10406177" cy="6780645"/>
            <a:chOff x="-1082642" y="-356632"/>
            <a:chExt cx="10406177" cy="6780645"/>
          </a:xfrm>
        </p:grpSpPr>
        <p:sp>
          <p:nvSpPr>
            <p:cNvPr id="404" name="Google Shape;404;p29"/>
            <p:cNvSpPr/>
            <p:nvPr/>
          </p:nvSpPr>
          <p:spPr>
            <a:xfrm rot="7773057">
              <a:off x="7298747" y="4845497"/>
              <a:ext cx="2011998" cy="980998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9"/>
            <p:cNvSpPr/>
            <p:nvPr/>
          </p:nvSpPr>
          <p:spPr>
            <a:xfrm rot="7773057">
              <a:off x="-1069853" y="240884"/>
              <a:ext cx="2011998" cy="980998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33"/>
          <p:cNvGrpSpPr/>
          <p:nvPr/>
        </p:nvGrpSpPr>
        <p:grpSpPr>
          <a:xfrm>
            <a:off x="-20725" y="1625775"/>
            <a:ext cx="9164725" cy="3517726"/>
            <a:chOff x="-20725" y="1625775"/>
            <a:chExt cx="9164725" cy="3517726"/>
          </a:xfrm>
        </p:grpSpPr>
        <p:pic>
          <p:nvPicPr>
            <p:cNvPr id="458" name="Google Shape;458;p33"/>
            <p:cNvPicPr preferRelativeResize="0"/>
            <p:nvPr/>
          </p:nvPicPr>
          <p:blipFill rotWithShape="1">
            <a:blip r:embed="rId2">
              <a:alphaModFix amt="5000"/>
            </a:blip>
            <a:srcRect r="2950" b="35283"/>
            <a:stretch/>
          </p:blipFill>
          <p:spPr>
            <a:xfrm>
              <a:off x="5092850" y="1814700"/>
              <a:ext cx="4051150" cy="3328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33"/>
            <p:cNvPicPr preferRelativeResize="0"/>
            <p:nvPr/>
          </p:nvPicPr>
          <p:blipFill rotWithShape="1">
            <a:blip r:embed="rId3">
              <a:alphaModFix amt="5000"/>
            </a:blip>
            <a:srcRect l="39287" b="31609"/>
            <a:stretch/>
          </p:blipFill>
          <p:spPr>
            <a:xfrm>
              <a:off x="-20725" y="1625775"/>
              <a:ext cx="3171526" cy="35177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0" name="Google Shape;460;p33"/>
          <p:cNvGrpSpPr/>
          <p:nvPr/>
        </p:nvGrpSpPr>
        <p:grpSpPr>
          <a:xfrm>
            <a:off x="-1137481" y="-1516480"/>
            <a:ext cx="12336075" cy="9356349"/>
            <a:chOff x="-1137481" y="-1516480"/>
            <a:chExt cx="12336075" cy="9356349"/>
          </a:xfrm>
        </p:grpSpPr>
        <p:pic>
          <p:nvPicPr>
            <p:cNvPr id="461" name="Google Shape;461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797866">
              <a:off x="7361274" y="3969700"/>
              <a:ext cx="3532499" cy="216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835134">
              <a:off x="6378575" y="-506425"/>
              <a:ext cx="4104399" cy="1259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33"/>
            <p:cNvPicPr preferRelativeResize="0"/>
            <p:nvPr/>
          </p:nvPicPr>
          <p:blipFill>
            <a:blip r:embed="rId6">
              <a:alphaModFix amt="72000"/>
            </a:blip>
            <a:stretch>
              <a:fillRect/>
            </a:stretch>
          </p:blipFill>
          <p:spPr>
            <a:xfrm rot="5719901">
              <a:off x="-2440718" y="4957445"/>
              <a:ext cx="4331688" cy="13284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4" name="Google Shape;464;p33"/>
          <p:cNvGrpSpPr/>
          <p:nvPr/>
        </p:nvGrpSpPr>
        <p:grpSpPr>
          <a:xfrm>
            <a:off x="-1275292" y="-7"/>
            <a:ext cx="11548683" cy="3958764"/>
            <a:chOff x="-1275292" y="-7"/>
            <a:chExt cx="11548683" cy="3958764"/>
          </a:xfrm>
        </p:grpSpPr>
        <p:sp>
          <p:nvSpPr>
            <p:cNvPr id="465" name="Google Shape;465;p33"/>
            <p:cNvSpPr/>
            <p:nvPr/>
          </p:nvSpPr>
          <p:spPr>
            <a:xfrm rot="3916426">
              <a:off x="8401070" y="2349322"/>
              <a:ext cx="2011999" cy="981000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3"/>
            <p:cNvSpPr/>
            <p:nvPr/>
          </p:nvSpPr>
          <p:spPr>
            <a:xfrm rot="7773057">
              <a:off x="-1262503" y="597509"/>
              <a:ext cx="2011998" cy="980998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34"/>
          <p:cNvPicPr preferRelativeResize="0"/>
          <p:nvPr/>
        </p:nvPicPr>
        <p:blipFill rotWithShape="1">
          <a:blip r:embed="rId2">
            <a:alphaModFix amt="5000"/>
          </a:blip>
          <a:srcRect l="9701" t="-2564" r="8014" b="45571"/>
          <a:stretch/>
        </p:blipFill>
        <p:spPr>
          <a:xfrm>
            <a:off x="0" y="1761150"/>
            <a:ext cx="9144000" cy="3382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9" name="Google Shape;469;p34"/>
          <p:cNvGrpSpPr/>
          <p:nvPr/>
        </p:nvGrpSpPr>
        <p:grpSpPr>
          <a:xfrm flipH="1">
            <a:off x="-2487079" y="-1059806"/>
            <a:ext cx="12911535" cy="7674722"/>
            <a:chOff x="-76126" y="-1059806"/>
            <a:chExt cx="12911535" cy="7674722"/>
          </a:xfrm>
        </p:grpSpPr>
        <p:pic>
          <p:nvPicPr>
            <p:cNvPr id="470" name="Google Shape;470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745875">
              <a:off x="18187" y="4765675"/>
              <a:ext cx="4104400" cy="1259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4713792">
              <a:off x="8947500" y="-325"/>
              <a:ext cx="4325499" cy="264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2" name="Google Shape;472;p34"/>
          <p:cNvGrpSpPr/>
          <p:nvPr/>
        </p:nvGrpSpPr>
        <p:grpSpPr>
          <a:xfrm rot="-2700098">
            <a:off x="744708" y="4804169"/>
            <a:ext cx="1709039" cy="1010216"/>
            <a:chOff x="1076400" y="4739760"/>
            <a:chExt cx="691920" cy="408960"/>
          </a:xfrm>
        </p:grpSpPr>
        <p:sp>
          <p:nvSpPr>
            <p:cNvPr id="473" name="Google Shape;473;p34"/>
            <p:cNvSpPr/>
            <p:nvPr/>
          </p:nvSpPr>
          <p:spPr>
            <a:xfrm>
              <a:off x="1076400" y="4739760"/>
              <a:ext cx="691920" cy="408960"/>
            </a:xfrm>
            <a:custGeom>
              <a:avLst/>
              <a:gdLst/>
              <a:ahLst/>
              <a:cxnLst/>
              <a:rect l="l" t="t" r="r" b="b"/>
              <a:pathLst>
                <a:path w="1922" h="1136" extrusionOk="0">
                  <a:moveTo>
                    <a:pt x="1585" y="870"/>
                  </a:moveTo>
                  <a:cubicBezTo>
                    <a:pt x="1627" y="841"/>
                    <a:pt x="1666" y="807"/>
                    <a:pt x="1701" y="771"/>
                  </a:cubicBezTo>
                  <a:cubicBezTo>
                    <a:pt x="1736" y="734"/>
                    <a:pt x="1769" y="694"/>
                    <a:pt x="1802" y="655"/>
                  </a:cubicBezTo>
                  <a:cubicBezTo>
                    <a:pt x="1820" y="633"/>
                    <a:pt x="1839" y="611"/>
                    <a:pt x="1858" y="590"/>
                  </a:cubicBezTo>
                  <a:cubicBezTo>
                    <a:pt x="1868" y="579"/>
                    <a:pt x="1878" y="568"/>
                    <a:pt x="1889" y="558"/>
                  </a:cubicBezTo>
                  <a:cubicBezTo>
                    <a:pt x="1899" y="548"/>
                    <a:pt x="1911" y="539"/>
                    <a:pt x="1921" y="529"/>
                  </a:cubicBezTo>
                  <a:cubicBezTo>
                    <a:pt x="1923" y="526"/>
                    <a:pt x="1923" y="522"/>
                    <a:pt x="1921" y="520"/>
                  </a:cubicBezTo>
                  <a:cubicBezTo>
                    <a:pt x="1868" y="472"/>
                    <a:pt x="1806" y="436"/>
                    <a:pt x="1738" y="415"/>
                  </a:cubicBezTo>
                  <a:cubicBezTo>
                    <a:pt x="1704" y="405"/>
                    <a:pt x="1669" y="399"/>
                    <a:pt x="1634" y="398"/>
                  </a:cubicBezTo>
                  <a:cubicBezTo>
                    <a:pt x="1596" y="396"/>
                    <a:pt x="1554" y="404"/>
                    <a:pt x="1518" y="389"/>
                  </a:cubicBezTo>
                  <a:cubicBezTo>
                    <a:pt x="1500" y="381"/>
                    <a:pt x="1480" y="367"/>
                    <a:pt x="1476" y="346"/>
                  </a:cubicBezTo>
                  <a:cubicBezTo>
                    <a:pt x="1472" y="327"/>
                    <a:pt x="1480" y="304"/>
                    <a:pt x="1499" y="297"/>
                  </a:cubicBezTo>
                  <a:cubicBezTo>
                    <a:pt x="1505" y="295"/>
                    <a:pt x="1506" y="288"/>
                    <a:pt x="1501" y="285"/>
                  </a:cubicBezTo>
                  <a:cubicBezTo>
                    <a:pt x="1436" y="244"/>
                    <a:pt x="1371" y="202"/>
                    <a:pt x="1302" y="168"/>
                  </a:cubicBezTo>
                  <a:cubicBezTo>
                    <a:pt x="1269" y="151"/>
                    <a:pt x="1236" y="135"/>
                    <a:pt x="1202" y="121"/>
                  </a:cubicBezTo>
                  <a:cubicBezTo>
                    <a:pt x="1172" y="110"/>
                    <a:pt x="1140" y="99"/>
                    <a:pt x="1108" y="106"/>
                  </a:cubicBezTo>
                  <a:cubicBezTo>
                    <a:pt x="1077" y="112"/>
                    <a:pt x="1059" y="136"/>
                    <a:pt x="1047" y="164"/>
                  </a:cubicBezTo>
                  <a:cubicBezTo>
                    <a:pt x="1040" y="177"/>
                    <a:pt x="1035" y="191"/>
                    <a:pt x="1027" y="204"/>
                  </a:cubicBezTo>
                  <a:cubicBezTo>
                    <a:pt x="1017" y="220"/>
                    <a:pt x="1004" y="232"/>
                    <a:pt x="987" y="240"/>
                  </a:cubicBezTo>
                  <a:cubicBezTo>
                    <a:pt x="954" y="257"/>
                    <a:pt x="914" y="260"/>
                    <a:pt x="877" y="263"/>
                  </a:cubicBezTo>
                  <a:cubicBezTo>
                    <a:pt x="842" y="266"/>
                    <a:pt x="803" y="267"/>
                    <a:pt x="774" y="244"/>
                  </a:cubicBezTo>
                  <a:cubicBezTo>
                    <a:pt x="758" y="232"/>
                    <a:pt x="748" y="214"/>
                    <a:pt x="747" y="194"/>
                  </a:cubicBezTo>
                  <a:cubicBezTo>
                    <a:pt x="746" y="175"/>
                    <a:pt x="751" y="155"/>
                    <a:pt x="756" y="137"/>
                  </a:cubicBezTo>
                  <a:cubicBezTo>
                    <a:pt x="766" y="101"/>
                    <a:pt x="783" y="58"/>
                    <a:pt x="822" y="48"/>
                  </a:cubicBezTo>
                  <a:cubicBezTo>
                    <a:pt x="828" y="46"/>
                    <a:pt x="829" y="37"/>
                    <a:pt x="824" y="35"/>
                  </a:cubicBezTo>
                  <a:cubicBezTo>
                    <a:pt x="715" y="-15"/>
                    <a:pt x="587" y="-11"/>
                    <a:pt x="480" y="43"/>
                  </a:cubicBezTo>
                  <a:cubicBezTo>
                    <a:pt x="371" y="99"/>
                    <a:pt x="296" y="204"/>
                    <a:pt x="267" y="322"/>
                  </a:cubicBezTo>
                  <a:cubicBezTo>
                    <a:pt x="253" y="377"/>
                    <a:pt x="247" y="434"/>
                    <a:pt x="245" y="490"/>
                  </a:cubicBezTo>
                  <a:cubicBezTo>
                    <a:pt x="245" y="498"/>
                    <a:pt x="245" y="506"/>
                    <a:pt x="244" y="514"/>
                  </a:cubicBezTo>
                  <a:cubicBezTo>
                    <a:pt x="180" y="502"/>
                    <a:pt x="115" y="487"/>
                    <a:pt x="52" y="470"/>
                  </a:cubicBezTo>
                  <a:cubicBezTo>
                    <a:pt x="37" y="467"/>
                    <a:pt x="23" y="463"/>
                    <a:pt x="9" y="459"/>
                  </a:cubicBezTo>
                  <a:cubicBezTo>
                    <a:pt x="0" y="456"/>
                    <a:pt x="-4" y="470"/>
                    <a:pt x="5" y="473"/>
                  </a:cubicBezTo>
                  <a:cubicBezTo>
                    <a:pt x="84" y="495"/>
                    <a:pt x="163" y="514"/>
                    <a:pt x="244" y="529"/>
                  </a:cubicBezTo>
                  <a:cubicBezTo>
                    <a:pt x="243" y="572"/>
                    <a:pt x="243" y="616"/>
                    <a:pt x="249" y="659"/>
                  </a:cubicBezTo>
                  <a:cubicBezTo>
                    <a:pt x="259" y="719"/>
                    <a:pt x="277" y="777"/>
                    <a:pt x="304" y="831"/>
                  </a:cubicBezTo>
                  <a:cubicBezTo>
                    <a:pt x="356" y="937"/>
                    <a:pt x="441" y="1024"/>
                    <a:pt x="546" y="1077"/>
                  </a:cubicBezTo>
                  <a:cubicBezTo>
                    <a:pt x="647" y="1127"/>
                    <a:pt x="762" y="1146"/>
                    <a:pt x="873" y="1131"/>
                  </a:cubicBezTo>
                  <a:cubicBezTo>
                    <a:pt x="900" y="1127"/>
                    <a:pt x="928" y="1121"/>
                    <a:pt x="954" y="1113"/>
                  </a:cubicBezTo>
                  <a:cubicBezTo>
                    <a:pt x="981" y="1105"/>
                    <a:pt x="1012" y="1095"/>
                    <a:pt x="1018" y="1063"/>
                  </a:cubicBezTo>
                  <a:cubicBezTo>
                    <a:pt x="1023" y="1031"/>
                    <a:pt x="1012" y="997"/>
                    <a:pt x="1005" y="967"/>
                  </a:cubicBezTo>
                  <a:cubicBezTo>
                    <a:pt x="997" y="936"/>
                    <a:pt x="991" y="904"/>
                    <a:pt x="999" y="872"/>
                  </a:cubicBezTo>
                  <a:cubicBezTo>
                    <a:pt x="1007" y="842"/>
                    <a:pt x="1030" y="821"/>
                    <a:pt x="1060" y="814"/>
                  </a:cubicBezTo>
                  <a:cubicBezTo>
                    <a:pt x="1089" y="807"/>
                    <a:pt x="1121" y="812"/>
                    <a:pt x="1148" y="824"/>
                  </a:cubicBezTo>
                  <a:cubicBezTo>
                    <a:pt x="1205" y="847"/>
                    <a:pt x="1252" y="893"/>
                    <a:pt x="1280" y="949"/>
                  </a:cubicBezTo>
                  <a:cubicBezTo>
                    <a:pt x="1286" y="963"/>
                    <a:pt x="1292" y="977"/>
                    <a:pt x="1296" y="992"/>
                  </a:cubicBezTo>
                  <a:cubicBezTo>
                    <a:pt x="1297" y="996"/>
                    <a:pt x="1301" y="998"/>
                    <a:pt x="1305" y="997"/>
                  </a:cubicBezTo>
                  <a:cubicBezTo>
                    <a:pt x="1330" y="992"/>
                    <a:pt x="1355" y="983"/>
                    <a:pt x="1379" y="975"/>
                  </a:cubicBezTo>
                  <a:cubicBezTo>
                    <a:pt x="1403" y="967"/>
                    <a:pt x="1426" y="957"/>
                    <a:pt x="1449" y="947"/>
                  </a:cubicBezTo>
                  <a:cubicBezTo>
                    <a:pt x="1496" y="926"/>
                    <a:pt x="1542" y="900"/>
                    <a:pt x="1585" y="870"/>
                  </a:cubicBezTo>
                  <a:moveTo>
                    <a:pt x="261" y="514"/>
                  </a:moveTo>
                  <a:cubicBezTo>
                    <a:pt x="262" y="481"/>
                    <a:pt x="260" y="449"/>
                    <a:pt x="262" y="417"/>
                  </a:cubicBezTo>
                  <a:cubicBezTo>
                    <a:pt x="265" y="384"/>
                    <a:pt x="270" y="352"/>
                    <a:pt x="278" y="320"/>
                  </a:cubicBezTo>
                  <a:cubicBezTo>
                    <a:pt x="290" y="272"/>
                    <a:pt x="310" y="225"/>
                    <a:pt x="337" y="183"/>
                  </a:cubicBezTo>
                  <a:cubicBezTo>
                    <a:pt x="403" y="84"/>
                    <a:pt x="511" y="20"/>
                    <a:pt x="629" y="10"/>
                  </a:cubicBezTo>
                  <a:cubicBezTo>
                    <a:pt x="688" y="5"/>
                    <a:pt x="749" y="14"/>
                    <a:pt x="803" y="39"/>
                  </a:cubicBezTo>
                  <a:cubicBezTo>
                    <a:pt x="777" y="51"/>
                    <a:pt x="762" y="77"/>
                    <a:pt x="752" y="103"/>
                  </a:cubicBezTo>
                  <a:cubicBezTo>
                    <a:pt x="745" y="121"/>
                    <a:pt x="740" y="139"/>
                    <a:pt x="737" y="157"/>
                  </a:cubicBezTo>
                  <a:cubicBezTo>
                    <a:pt x="733" y="173"/>
                    <a:pt x="731" y="190"/>
                    <a:pt x="735" y="207"/>
                  </a:cubicBezTo>
                  <a:cubicBezTo>
                    <a:pt x="742" y="242"/>
                    <a:pt x="773" y="264"/>
                    <a:pt x="805" y="272"/>
                  </a:cubicBezTo>
                  <a:cubicBezTo>
                    <a:pt x="841" y="281"/>
                    <a:pt x="880" y="276"/>
                    <a:pt x="916" y="271"/>
                  </a:cubicBezTo>
                  <a:cubicBezTo>
                    <a:pt x="952" y="266"/>
                    <a:pt x="991" y="258"/>
                    <a:pt x="1018" y="231"/>
                  </a:cubicBezTo>
                  <a:cubicBezTo>
                    <a:pt x="1042" y="208"/>
                    <a:pt x="1048" y="175"/>
                    <a:pt x="1065" y="147"/>
                  </a:cubicBezTo>
                  <a:cubicBezTo>
                    <a:pt x="1108" y="74"/>
                    <a:pt x="1206" y="128"/>
                    <a:pt x="1262" y="155"/>
                  </a:cubicBezTo>
                  <a:cubicBezTo>
                    <a:pt x="1339" y="192"/>
                    <a:pt x="1416" y="235"/>
                    <a:pt x="1484" y="289"/>
                  </a:cubicBezTo>
                  <a:cubicBezTo>
                    <a:pt x="1457" y="304"/>
                    <a:pt x="1455" y="346"/>
                    <a:pt x="1472" y="370"/>
                  </a:cubicBezTo>
                  <a:cubicBezTo>
                    <a:pt x="1496" y="404"/>
                    <a:pt x="1541" y="408"/>
                    <a:pt x="1579" y="407"/>
                  </a:cubicBezTo>
                  <a:cubicBezTo>
                    <a:pt x="1599" y="407"/>
                    <a:pt x="1620" y="405"/>
                    <a:pt x="1641" y="406"/>
                  </a:cubicBezTo>
                  <a:cubicBezTo>
                    <a:pt x="1660" y="407"/>
                    <a:pt x="1679" y="410"/>
                    <a:pt x="1698" y="413"/>
                  </a:cubicBezTo>
                  <a:cubicBezTo>
                    <a:pt x="1736" y="420"/>
                    <a:pt x="1773" y="433"/>
                    <a:pt x="1808" y="451"/>
                  </a:cubicBezTo>
                  <a:cubicBezTo>
                    <a:pt x="1843" y="469"/>
                    <a:pt x="1876" y="492"/>
                    <a:pt x="1904" y="521"/>
                  </a:cubicBezTo>
                  <a:cubicBezTo>
                    <a:pt x="1778" y="509"/>
                    <a:pt x="1650" y="502"/>
                    <a:pt x="1523" y="502"/>
                  </a:cubicBezTo>
                  <a:cubicBezTo>
                    <a:pt x="1393" y="501"/>
                    <a:pt x="1264" y="511"/>
                    <a:pt x="1135" y="526"/>
                  </a:cubicBezTo>
                  <a:cubicBezTo>
                    <a:pt x="1009" y="540"/>
                    <a:pt x="884" y="554"/>
                    <a:pt x="757" y="556"/>
                  </a:cubicBezTo>
                  <a:cubicBezTo>
                    <a:pt x="638" y="558"/>
                    <a:pt x="519" y="552"/>
                    <a:pt x="400" y="537"/>
                  </a:cubicBezTo>
                  <a:cubicBezTo>
                    <a:pt x="354" y="532"/>
                    <a:pt x="307" y="525"/>
                    <a:pt x="261" y="516"/>
                  </a:cubicBezTo>
                  <a:cubicBezTo>
                    <a:pt x="261" y="515"/>
                    <a:pt x="261" y="515"/>
                    <a:pt x="261" y="514"/>
                  </a:cubicBezTo>
                  <a:moveTo>
                    <a:pt x="1467" y="927"/>
                  </a:moveTo>
                  <a:cubicBezTo>
                    <a:pt x="1440" y="940"/>
                    <a:pt x="1413" y="951"/>
                    <a:pt x="1385" y="961"/>
                  </a:cubicBezTo>
                  <a:cubicBezTo>
                    <a:pt x="1360" y="969"/>
                    <a:pt x="1334" y="975"/>
                    <a:pt x="1308" y="981"/>
                  </a:cubicBezTo>
                  <a:cubicBezTo>
                    <a:pt x="1291" y="925"/>
                    <a:pt x="1255" y="876"/>
                    <a:pt x="1208" y="842"/>
                  </a:cubicBezTo>
                  <a:cubicBezTo>
                    <a:pt x="1163" y="810"/>
                    <a:pt x="1100" y="786"/>
                    <a:pt x="1045" y="807"/>
                  </a:cubicBezTo>
                  <a:cubicBezTo>
                    <a:pt x="1020" y="817"/>
                    <a:pt x="1001" y="838"/>
                    <a:pt x="993" y="864"/>
                  </a:cubicBezTo>
                  <a:cubicBezTo>
                    <a:pt x="984" y="892"/>
                    <a:pt x="987" y="922"/>
                    <a:pt x="993" y="950"/>
                  </a:cubicBezTo>
                  <a:cubicBezTo>
                    <a:pt x="1000" y="984"/>
                    <a:pt x="1012" y="1017"/>
                    <a:pt x="1011" y="1051"/>
                  </a:cubicBezTo>
                  <a:cubicBezTo>
                    <a:pt x="1010" y="1071"/>
                    <a:pt x="1000" y="1084"/>
                    <a:pt x="983" y="1092"/>
                  </a:cubicBezTo>
                  <a:cubicBezTo>
                    <a:pt x="970" y="1098"/>
                    <a:pt x="955" y="1102"/>
                    <a:pt x="941" y="1105"/>
                  </a:cubicBezTo>
                  <a:cubicBezTo>
                    <a:pt x="832" y="1134"/>
                    <a:pt x="715" y="1127"/>
                    <a:pt x="610" y="1089"/>
                  </a:cubicBezTo>
                  <a:cubicBezTo>
                    <a:pt x="501" y="1048"/>
                    <a:pt x="407" y="973"/>
                    <a:pt x="345" y="874"/>
                  </a:cubicBezTo>
                  <a:cubicBezTo>
                    <a:pt x="336" y="860"/>
                    <a:pt x="328" y="846"/>
                    <a:pt x="320" y="831"/>
                  </a:cubicBezTo>
                  <a:cubicBezTo>
                    <a:pt x="310" y="811"/>
                    <a:pt x="301" y="790"/>
                    <a:pt x="293" y="768"/>
                  </a:cubicBezTo>
                  <a:cubicBezTo>
                    <a:pt x="285" y="746"/>
                    <a:pt x="278" y="724"/>
                    <a:pt x="273" y="702"/>
                  </a:cubicBezTo>
                  <a:cubicBezTo>
                    <a:pt x="268" y="679"/>
                    <a:pt x="264" y="657"/>
                    <a:pt x="261" y="634"/>
                  </a:cubicBezTo>
                  <a:cubicBezTo>
                    <a:pt x="257" y="599"/>
                    <a:pt x="259" y="566"/>
                    <a:pt x="260" y="531"/>
                  </a:cubicBezTo>
                  <a:cubicBezTo>
                    <a:pt x="292" y="537"/>
                    <a:pt x="324" y="542"/>
                    <a:pt x="356" y="546"/>
                  </a:cubicBezTo>
                  <a:cubicBezTo>
                    <a:pt x="474" y="562"/>
                    <a:pt x="593" y="571"/>
                    <a:pt x="712" y="570"/>
                  </a:cubicBezTo>
                  <a:cubicBezTo>
                    <a:pt x="837" y="570"/>
                    <a:pt x="960" y="559"/>
                    <a:pt x="1084" y="543"/>
                  </a:cubicBezTo>
                  <a:cubicBezTo>
                    <a:pt x="1150" y="535"/>
                    <a:pt x="1216" y="527"/>
                    <a:pt x="1282" y="521"/>
                  </a:cubicBezTo>
                  <a:cubicBezTo>
                    <a:pt x="1346" y="515"/>
                    <a:pt x="1410" y="512"/>
                    <a:pt x="1474" y="511"/>
                  </a:cubicBezTo>
                  <a:cubicBezTo>
                    <a:pt x="1603" y="508"/>
                    <a:pt x="1731" y="515"/>
                    <a:pt x="1860" y="524"/>
                  </a:cubicBezTo>
                  <a:cubicBezTo>
                    <a:pt x="1874" y="525"/>
                    <a:pt x="1889" y="526"/>
                    <a:pt x="1904" y="527"/>
                  </a:cubicBezTo>
                  <a:cubicBezTo>
                    <a:pt x="1898" y="532"/>
                    <a:pt x="1892" y="538"/>
                    <a:pt x="1886" y="543"/>
                  </a:cubicBezTo>
                  <a:cubicBezTo>
                    <a:pt x="1877" y="552"/>
                    <a:pt x="1868" y="561"/>
                    <a:pt x="1859" y="570"/>
                  </a:cubicBezTo>
                  <a:cubicBezTo>
                    <a:pt x="1842" y="588"/>
                    <a:pt x="1825" y="607"/>
                    <a:pt x="1809" y="627"/>
                  </a:cubicBezTo>
                  <a:cubicBezTo>
                    <a:pt x="1777" y="666"/>
                    <a:pt x="1745" y="706"/>
                    <a:pt x="1712" y="744"/>
                  </a:cubicBezTo>
                  <a:cubicBezTo>
                    <a:pt x="1643" y="820"/>
                    <a:pt x="1559" y="883"/>
                    <a:pt x="1467" y="9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4"/>
            <p:cNvSpPr/>
            <p:nvPr/>
          </p:nvSpPr>
          <p:spPr>
            <a:xfrm>
              <a:off x="1277640" y="5008320"/>
              <a:ext cx="85680" cy="80640"/>
            </a:xfrm>
            <a:custGeom>
              <a:avLst/>
              <a:gdLst/>
              <a:ahLst/>
              <a:cxnLst/>
              <a:rect l="l" t="t" r="r" b="b"/>
              <a:pathLst>
                <a:path w="238" h="224" extrusionOk="0">
                  <a:moveTo>
                    <a:pt x="238" y="171"/>
                  </a:moveTo>
                  <a:cubicBezTo>
                    <a:pt x="237" y="155"/>
                    <a:pt x="230" y="141"/>
                    <a:pt x="222" y="129"/>
                  </a:cubicBezTo>
                  <a:cubicBezTo>
                    <a:pt x="213" y="115"/>
                    <a:pt x="202" y="102"/>
                    <a:pt x="191" y="91"/>
                  </a:cubicBezTo>
                  <a:lnTo>
                    <a:pt x="190" y="90"/>
                  </a:lnTo>
                  <a:cubicBezTo>
                    <a:pt x="161" y="55"/>
                    <a:pt x="125" y="24"/>
                    <a:pt x="83" y="8"/>
                  </a:cubicBezTo>
                  <a:cubicBezTo>
                    <a:pt x="60" y="0"/>
                    <a:pt x="31" y="-7"/>
                    <a:pt x="13" y="13"/>
                  </a:cubicBezTo>
                  <a:cubicBezTo>
                    <a:pt x="-5" y="34"/>
                    <a:pt x="-2" y="62"/>
                    <a:pt x="8" y="85"/>
                  </a:cubicBezTo>
                  <a:cubicBezTo>
                    <a:pt x="29" y="137"/>
                    <a:pt x="70" y="182"/>
                    <a:pt x="120" y="207"/>
                  </a:cubicBezTo>
                  <a:cubicBezTo>
                    <a:pt x="143" y="218"/>
                    <a:pt x="171" y="228"/>
                    <a:pt x="197" y="223"/>
                  </a:cubicBezTo>
                  <a:cubicBezTo>
                    <a:pt x="223" y="219"/>
                    <a:pt x="239" y="197"/>
                    <a:pt x="238" y="171"/>
                  </a:cubicBezTo>
                  <a:moveTo>
                    <a:pt x="134" y="201"/>
                  </a:moveTo>
                  <a:cubicBezTo>
                    <a:pt x="89" y="181"/>
                    <a:pt x="50" y="145"/>
                    <a:pt x="26" y="101"/>
                  </a:cubicBezTo>
                  <a:cubicBezTo>
                    <a:pt x="14" y="80"/>
                    <a:pt x="2" y="53"/>
                    <a:pt x="13" y="29"/>
                  </a:cubicBezTo>
                  <a:cubicBezTo>
                    <a:pt x="26" y="3"/>
                    <a:pt x="54" y="8"/>
                    <a:pt x="77" y="15"/>
                  </a:cubicBezTo>
                  <a:cubicBezTo>
                    <a:pt x="93" y="20"/>
                    <a:pt x="109" y="27"/>
                    <a:pt x="123" y="36"/>
                  </a:cubicBezTo>
                  <a:cubicBezTo>
                    <a:pt x="141" y="50"/>
                    <a:pt x="158" y="65"/>
                    <a:pt x="172" y="81"/>
                  </a:cubicBezTo>
                  <a:cubicBezTo>
                    <a:pt x="190" y="100"/>
                    <a:pt x="207" y="121"/>
                    <a:pt x="219" y="144"/>
                  </a:cubicBezTo>
                  <a:cubicBezTo>
                    <a:pt x="229" y="165"/>
                    <a:pt x="233" y="196"/>
                    <a:pt x="208" y="208"/>
                  </a:cubicBezTo>
                  <a:cubicBezTo>
                    <a:pt x="185" y="220"/>
                    <a:pt x="156" y="211"/>
                    <a:pt x="134" y="2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5625" rIns="90000" bIns="35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4"/>
            <p:cNvSpPr/>
            <p:nvPr/>
          </p:nvSpPr>
          <p:spPr>
            <a:xfrm>
              <a:off x="1492560" y="4845240"/>
              <a:ext cx="67320" cy="58680"/>
            </a:xfrm>
            <a:custGeom>
              <a:avLst/>
              <a:gdLst/>
              <a:ahLst/>
              <a:cxnLst/>
              <a:rect l="l" t="t" r="r" b="b"/>
              <a:pathLst>
                <a:path w="187" h="163" extrusionOk="0">
                  <a:moveTo>
                    <a:pt x="113" y="138"/>
                  </a:moveTo>
                  <a:cubicBezTo>
                    <a:pt x="131" y="127"/>
                    <a:pt x="148" y="113"/>
                    <a:pt x="161" y="97"/>
                  </a:cubicBezTo>
                  <a:cubicBezTo>
                    <a:pt x="173" y="82"/>
                    <a:pt x="184" y="66"/>
                    <a:pt x="187" y="48"/>
                  </a:cubicBezTo>
                  <a:cubicBezTo>
                    <a:pt x="189" y="29"/>
                    <a:pt x="182" y="8"/>
                    <a:pt x="163" y="1"/>
                  </a:cubicBezTo>
                  <a:cubicBezTo>
                    <a:pt x="145" y="-4"/>
                    <a:pt x="127" y="4"/>
                    <a:pt x="111" y="14"/>
                  </a:cubicBezTo>
                  <a:cubicBezTo>
                    <a:pt x="82" y="24"/>
                    <a:pt x="55" y="40"/>
                    <a:pt x="33" y="61"/>
                  </a:cubicBezTo>
                  <a:cubicBezTo>
                    <a:pt x="19" y="74"/>
                    <a:pt x="5" y="90"/>
                    <a:pt x="1" y="109"/>
                  </a:cubicBezTo>
                  <a:cubicBezTo>
                    <a:pt x="-2" y="125"/>
                    <a:pt x="2" y="144"/>
                    <a:pt x="15" y="154"/>
                  </a:cubicBezTo>
                  <a:cubicBezTo>
                    <a:pt x="43" y="176"/>
                    <a:pt x="88" y="154"/>
                    <a:pt x="114" y="138"/>
                  </a:cubicBezTo>
                  <a:lnTo>
                    <a:pt x="113" y="138"/>
                  </a:lnTo>
                  <a:moveTo>
                    <a:pt x="66" y="146"/>
                  </a:moveTo>
                  <a:cubicBezTo>
                    <a:pt x="53" y="150"/>
                    <a:pt x="38" y="153"/>
                    <a:pt x="26" y="147"/>
                  </a:cubicBezTo>
                  <a:cubicBezTo>
                    <a:pt x="11" y="139"/>
                    <a:pt x="9" y="120"/>
                    <a:pt x="13" y="106"/>
                  </a:cubicBezTo>
                  <a:cubicBezTo>
                    <a:pt x="18" y="90"/>
                    <a:pt x="29" y="77"/>
                    <a:pt x="41" y="65"/>
                  </a:cubicBezTo>
                  <a:cubicBezTo>
                    <a:pt x="69" y="37"/>
                    <a:pt x="105" y="17"/>
                    <a:pt x="144" y="8"/>
                  </a:cubicBezTo>
                  <a:lnTo>
                    <a:pt x="144" y="8"/>
                  </a:lnTo>
                  <a:cubicBezTo>
                    <a:pt x="148" y="8"/>
                    <a:pt x="152" y="9"/>
                    <a:pt x="156" y="11"/>
                  </a:cubicBezTo>
                  <a:cubicBezTo>
                    <a:pt x="173" y="17"/>
                    <a:pt x="178" y="35"/>
                    <a:pt x="173" y="51"/>
                  </a:cubicBezTo>
                  <a:cubicBezTo>
                    <a:pt x="169" y="66"/>
                    <a:pt x="158" y="80"/>
                    <a:pt x="148" y="92"/>
                  </a:cubicBezTo>
                  <a:cubicBezTo>
                    <a:pt x="136" y="104"/>
                    <a:pt x="124" y="115"/>
                    <a:pt x="110" y="124"/>
                  </a:cubicBezTo>
                  <a:cubicBezTo>
                    <a:pt x="96" y="134"/>
                    <a:pt x="81" y="141"/>
                    <a:pt x="65" y="146"/>
                  </a:cubicBezTo>
                  <a:lnTo>
                    <a:pt x="66" y="1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3675" rIns="90000" bIns="13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19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00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73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/>
          <p:cNvPicPr preferRelativeResize="0"/>
          <p:nvPr/>
        </p:nvPicPr>
        <p:blipFill rotWithShape="1">
          <a:blip r:embed="rId2">
            <a:alphaModFix amt="10000"/>
          </a:blip>
          <a:srcRect l="11204" r="9887" b="31285"/>
          <a:stretch/>
        </p:blipFill>
        <p:spPr>
          <a:xfrm flipH="1">
            <a:off x="0" y="457200"/>
            <a:ext cx="9144000" cy="4686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25;p3"/>
          <p:cNvGrpSpPr/>
          <p:nvPr/>
        </p:nvGrpSpPr>
        <p:grpSpPr>
          <a:xfrm>
            <a:off x="3724265" y="-78247"/>
            <a:ext cx="5581858" cy="6232541"/>
            <a:chOff x="3327065" y="-78247"/>
            <a:chExt cx="5581858" cy="6232541"/>
          </a:xfrm>
        </p:grpSpPr>
        <p:sp>
          <p:nvSpPr>
            <p:cNvPr id="26" name="Google Shape;26;p3"/>
            <p:cNvSpPr/>
            <p:nvPr/>
          </p:nvSpPr>
          <p:spPr>
            <a:xfrm rot="7831789">
              <a:off x="7748046" y="37024"/>
              <a:ext cx="855284" cy="1198150"/>
            </a:xfrm>
            <a:custGeom>
              <a:avLst/>
              <a:gdLst/>
              <a:ahLst/>
              <a:cxnLst/>
              <a:rect l="l" t="t" r="r" b="b"/>
              <a:pathLst>
                <a:path w="1105" h="1548" extrusionOk="0">
                  <a:moveTo>
                    <a:pt x="1098" y="0"/>
                  </a:moveTo>
                  <a:cubicBezTo>
                    <a:pt x="982" y="31"/>
                    <a:pt x="868" y="71"/>
                    <a:pt x="758" y="119"/>
                  </a:cubicBezTo>
                  <a:cubicBezTo>
                    <a:pt x="703" y="143"/>
                    <a:pt x="649" y="169"/>
                    <a:pt x="596" y="197"/>
                  </a:cubicBezTo>
                  <a:cubicBezTo>
                    <a:pt x="569" y="212"/>
                    <a:pt x="542" y="227"/>
                    <a:pt x="516" y="242"/>
                  </a:cubicBezTo>
                  <a:cubicBezTo>
                    <a:pt x="491" y="257"/>
                    <a:pt x="466" y="271"/>
                    <a:pt x="443" y="287"/>
                  </a:cubicBezTo>
                  <a:cubicBezTo>
                    <a:pt x="433" y="294"/>
                    <a:pt x="424" y="303"/>
                    <a:pt x="420" y="315"/>
                  </a:cubicBezTo>
                  <a:cubicBezTo>
                    <a:pt x="416" y="326"/>
                    <a:pt x="417" y="339"/>
                    <a:pt x="419" y="351"/>
                  </a:cubicBezTo>
                  <a:cubicBezTo>
                    <a:pt x="423" y="383"/>
                    <a:pt x="428" y="414"/>
                    <a:pt x="434" y="446"/>
                  </a:cubicBezTo>
                  <a:cubicBezTo>
                    <a:pt x="407" y="431"/>
                    <a:pt x="383" y="412"/>
                    <a:pt x="363" y="390"/>
                  </a:cubicBezTo>
                  <a:cubicBezTo>
                    <a:pt x="360" y="387"/>
                    <a:pt x="357" y="388"/>
                    <a:pt x="355" y="390"/>
                  </a:cubicBezTo>
                  <a:cubicBezTo>
                    <a:pt x="296" y="431"/>
                    <a:pt x="241" y="477"/>
                    <a:pt x="191" y="529"/>
                  </a:cubicBezTo>
                  <a:cubicBezTo>
                    <a:pt x="143" y="578"/>
                    <a:pt x="97" y="632"/>
                    <a:pt x="60" y="691"/>
                  </a:cubicBezTo>
                  <a:cubicBezTo>
                    <a:pt x="26" y="746"/>
                    <a:pt x="5" y="808"/>
                    <a:pt x="1" y="874"/>
                  </a:cubicBezTo>
                  <a:cubicBezTo>
                    <a:pt x="-3" y="938"/>
                    <a:pt x="9" y="1003"/>
                    <a:pt x="35" y="1062"/>
                  </a:cubicBezTo>
                  <a:cubicBezTo>
                    <a:pt x="62" y="1123"/>
                    <a:pt x="102" y="1176"/>
                    <a:pt x="152" y="1220"/>
                  </a:cubicBezTo>
                  <a:cubicBezTo>
                    <a:pt x="103" y="1308"/>
                    <a:pt x="62" y="1401"/>
                    <a:pt x="33" y="1498"/>
                  </a:cubicBezTo>
                  <a:cubicBezTo>
                    <a:pt x="30" y="1511"/>
                    <a:pt x="26" y="1525"/>
                    <a:pt x="22" y="1539"/>
                  </a:cubicBezTo>
                  <a:cubicBezTo>
                    <a:pt x="20" y="1548"/>
                    <a:pt x="34" y="1552"/>
                    <a:pt x="36" y="1543"/>
                  </a:cubicBezTo>
                  <a:cubicBezTo>
                    <a:pt x="64" y="1433"/>
                    <a:pt x="108" y="1328"/>
                    <a:pt x="163" y="1229"/>
                  </a:cubicBezTo>
                  <a:cubicBezTo>
                    <a:pt x="167" y="1233"/>
                    <a:pt x="173" y="1237"/>
                    <a:pt x="178" y="1241"/>
                  </a:cubicBezTo>
                  <a:lnTo>
                    <a:pt x="179" y="1241"/>
                  </a:lnTo>
                  <a:cubicBezTo>
                    <a:pt x="209" y="1267"/>
                    <a:pt x="251" y="1276"/>
                    <a:pt x="290" y="1270"/>
                  </a:cubicBezTo>
                  <a:cubicBezTo>
                    <a:pt x="318" y="1266"/>
                    <a:pt x="344" y="1256"/>
                    <a:pt x="369" y="1245"/>
                  </a:cubicBezTo>
                  <a:cubicBezTo>
                    <a:pt x="395" y="1234"/>
                    <a:pt x="420" y="1221"/>
                    <a:pt x="445" y="1207"/>
                  </a:cubicBezTo>
                  <a:cubicBezTo>
                    <a:pt x="493" y="1181"/>
                    <a:pt x="539" y="1150"/>
                    <a:pt x="580" y="1113"/>
                  </a:cubicBezTo>
                  <a:cubicBezTo>
                    <a:pt x="601" y="1095"/>
                    <a:pt x="620" y="1076"/>
                    <a:pt x="638" y="1055"/>
                  </a:cubicBezTo>
                  <a:cubicBezTo>
                    <a:pt x="655" y="1037"/>
                    <a:pt x="673" y="1016"/>
                    <a:pt x="684" y="993"/>
                  </a:cubicBezTo>
                  <a:cubicBezTo>
                    <a:pt x="705" y="947"/>
                    <a:pt x="674" y="902"/>
                    <a:pt x="643" y="868"/>
                  </a:cubicBezTo>
                  <a:cubicBezTo>
                    <a:pt x="677" y="866"/>
                    <a:pt x="712" y="862"/>
                    <a:pt x="745" y="858"/>
                  </a:cubicBezTo>
                  <a:cubicBezTo>
                    <a:pt x="763" y="856"/>
                    <a:pt x="777" y="850"/>
                    <a:pt x="788" y="835"/>
                  </a:cubicBezTo>
                  <a:cubicBezTo>
                    <a:pt x="797" y="821"/>
                    <a:pt x="805" y="807"/>
                    <a:pt x="814" y="792"/>
                  </a:cubicBezTo>
                  <a:cubicBezTo>
                    <a:pt x="849" y="733"/>
                    <a:pt x="883" y="674"/>
                    <a:pt x="914" y="612"/>
                  </a:cubicBezTo>
                  <a:cubicBezTo>
                    <a:pt x="976" y="491"/>
                    <a:pt x="1029" y="364"/>
                    <a:pt x="1065" y="232"/>
                  </a:cubicBezTo>
                  <a:cubicBezTo>
                    <a:pt x="1085" y="158"/>
                    <a:pt x="1099" y="83"/>
                    <a:pt x="1105" y="6"/>
                  </a:cubicBezTo>
                  <a:cubicBezTo>
                    <a:pt x="1106" y="3"/>
                    <a:pt x="1102" y="0"/>
                    <a:pt x="1098" y="0"/>
                  </a:cubicBezTo>
                  <a:moveTo>
                    <a:pt x="798" y="111"/>
                  </a:moveTo>
                  <a:cubicBezTo>
                    <a:pt x="806" y="108"/>
                    <a:pt x="814" y="105"/>
                    <a:pt x="822" y="101"/>
                  </a:cubicBezTo>
                  <a:cubicBezTo>
                    <a:pt x="812" y="165"/>
                    <a:pt x="810" y="236"/>
                    <a:pt x="841" y="295"/>
                  </a:cubicBezTo>
                  <a:cubicBezTo>
                    <a:pt x="840" y="295"/>
                    <a:pt x="840" y="296"/>
                    <a:pt x="839" y="296"/>
                  </a:cubicBezTo>
                  <a:cubicBezTo>
                    <a:pt x="831" y="306"/>
                    <a:pt x="823" y="315"/>
                    <a:pt x="815" y="325"/>
                  </a:cubicBezTo>
                  <a:cubicBezTo>
                    <a:pt x="800" y="290"/>
                    <a:pt x="796" y="253"/>
                    <a:pt x="793" y="216"/>
                  </a:cubicBezTo>
                  <a:cubicBezTo>
                    <a:pt x="791" y="198"/>
                    <a:pt x="791" y="179"/>
                    <a:pt x="790" y="161"/>
                  </a:cubicBezTo>
                  <a:cubicBezTo>
                    <a:pt x="790" y="144"/>
                    <a:pt x="790" y="126"/>
                    <a:pt x="798" y="111"/>
                  </a:cubicBezTo>
                  <a:moveTo>
                    <a:pt x="358" y="401"/>
                  </a:moveTo>
                  <a:cubicBezTo>
                    <a:pt x="381" y="425"/>
                    <a:pt x="408" y="445"/>
                    <a:pt x="438" y="460"/>
                  </a:cubicBezTo>
                  <a:cubicBezTo>
                    <a:pt x="442" y="462"/>
                    <a:pt x="447" y="459"/>
                    <a:pt x="446" y="454"/>
                  </a:cubicBezTo>
                  <a:cubicBezTo>
                    <a:pt x="442" y="425"/>
                    <a:pt x="437" y="395"/>
                    <a:pt x="432" y="365"/>
                  </a:cubicBezTo>
                  <a:cubicBezTo>
                    <a:pt x="430" y="353"/>
                    <a:pt x="426" y="340"/>
                    <a:pt x="427" y="327"/>
                  </a:cubicBezTo>
                  <a:cubicBezTo>
                    <a:pt x="427" y="313"/>
                    <a:pt x="436" y="303"/>
                    <a:pt x="446" y="295"/>
                  </a:cubicBezTo>
                  <a:cubicBezTo>
                    <a:pt x="469" y="278"/>
                    <a:pt x="495" y="264"/>
                    <a:pt x="519" y="250"/>
                  </a:cubicBezTo>
                  <a:cubicBezTo>
                    <a:pt x="544" y="235"/>
                    <a:pt x="569" y="221"/>
                    <a:pt x="595" y="207"/>
                  </a:cubicBezTo>
                  <a:cubicBezTo>
                    <a:pt x="658" y="173"/>
                    <a:pt x="723" y="142"/>
                    <a:pt x="790" y="115"/>
                  </a:cubicBezTo>
                  <a:cubicBezTo>
                    <a:pt x="784" y="127"/>
                    <a:pt x="782" y="139"/>
                    <a:pt x="782" y="153"/>
                  </a:cubicBezTo>
                  <a:cubicBezTo>
                    <a:pt x="781" y="175"/>
                    <a:pt x="782" y="196"/>
                    <a:pt x="784" y="217"/>
                  </a:cubicBezTo>
                  <a:cubicBezTo>
                    <a:pt x="785" y="238"/>
                    <a:pt x="788" y="258"/>
                    <a:pt x="791" y="278"/>
                  </a:cubicBezTo>
                  <a:cubicBezTo>
                    <a:pt x="794" y="297"/>
                    <a:pt x="798" y="316"/>
                    <a:pt x="809" y="332"/>
                  </a:cubicBezTo>
                  <a:cubicBezTo>
                    <a:pt x="736" y="416"/>
                    <a:pt x="665" y="502"/>
                    <a:pt x="596" y="590"/>
                  </a:cubicBezTo>
                  <a:cubicBezTo>
                    <a:pt x="517" y="690"/>
                    <a:pt x="440" y="792"/>
                    <a:pt x="365" y="895"/>
                  </a:cubicBezTo>
                  <a:cubicBezTo>
                    <a:pt x="358" y="906"/>
                    <a:pt x="350" y="916"/>
                    <a:pt x="343" y="926"/>
                  </a:cubicBezTo>
                  <a:cubicBezTo>
                    <a:pt x="310" y="882"/>
                    <a:pt x="290" y="829"/>
                    <a:pt x="274" y="776"/>
                  </a:cubicBezTo>
                  <a:cubicBezTo>
                    <a:pt x="256" y="721"/>
                    <a:pt x="241" y="664"/>
                    <a:pt x="229" y="607"/>
                  </a:cubicBezTo>
                  <a:cubicBezTo>
                    <a:pt x="223" y="579"/>
                    <a:pt x="216" y="551"/>
                    <a:pt x="216" y="522"/>
                  </a:cubicBezTo>
                  <a:cubicBezTo>
                    <a:pt x="260" y="478"/>
                    <a:pt x="308" y="438"/>
                    <a:pt x="358" y="401"/>
                  </a:cubicBezTo>
                  <a:moveTo>
                    <a:pt x="187" y="551"/>
                  </a:moveTo>
                  <a:cubicBezTo>
                    <a:pt x="195" y="543"/>
                    <a:pt x="203" y="535"/>
                    <a:pt x="210" y="527"/>
                  </a:cubicBezTo>
                  <a:cubicBezTo>
                    <a:pt x="211" y="550"/>
                    <a:pt x="214" y="572"/>
                    <a:pt x="219" y="594"/>
                  </a:cubicBezTo>
                  <a:cubicBezTo>
                    <a:pt x="224" y="624"/>
                    <a:pt x="232" y="654"/>
                    <a:pt x="239" y="683"/>
                  </a:cubicBezTo>
                  <a:cubicBezTo>
                    <a:pt x="254" y="740"/>
                    <a:pt x="270" y="798"/>
                    <a:pt x="293" y="853"/>
                  </a:cubicBezTo>
                  <a:cubicBezTo>
                    <a:pt x="305" y="882"/>
                    <a:pt x="319" y="909"/>
                    <a:pt x="338" y="934"/>
                  </a:cubicBezTo>
                  <a:cubicBezTo>
                    <a:pt x="322" y="956"/>
                    <a:pt x="306" y="978"/>
                    <a:pt x="291" y="1000"/>
                  </a:cubicBezTo>
                  <a:cubicBezTo>
                    <a:pt x="278" y="975"/>
                    <a:pt x="264" y="951"/>
                    <a:pt x="252" y="926"/>
                  </a:cubicBezTo>
                  <a:cubicBezTo>
                    <a:pt x="239" y="898"/>
                    <a:pt x="227" y="869"/>
                    <a:pt x="216" y="840"/>
                  </a:cubicBezTo>
                  <a:cubicBezTo>
                    <a:pt x="196" y="784"/>
                    <a:pt x="178" y="728"/>
                    <a:pt x="168" y="670"/>
                  </a:cubicBezTo>
                  <a:cubicBezTo>
                    <a:pt x="163" y="640"/>
                    <a:pt x="161" y="610"/>
                    <a:pt x="161" y="580"/>
                  </a:cubicBezTo>
                  <a:cubicBezTo>
                    <a:pt x="169" y="570"/>
                    <a:pt x="178" y="561"/>
                    <a:pt x="187" y="551"/>
                  </a:cubicBezTo>
                  <a:moveTo>
                    <a:pt x="11" y="892"/>
                  </a:moveTo>
                  <a:cubicBezTo>
                    <a:pt x="12" y="827"/>
                    <a:pt x="31" y="765"/>
                    <a:pt x="63" y="709"/>
                  </a:cubicBezTo>
                  <a:cubicBezTo>
                    <a:pt x="89" y="666"/>
                    <a:pt x="120" y="626"/>
                    <a:pt x="153" y="588"/>
                  </a:cubicBezTo>
                  <a:cubicBezTo>
                    <a:pt x="152" y="611"/>
                    <a:pt x="154" y="634"/>
                    <a:pt x="157" y="656"/>
                  </a:cubicBezTo>
                  <a:cubicBezTo>
                    <a:pt x="162" y="685"/>
                    <a:pt x="168" y="714"/>
                    <a:pt x="176" y="742"/>
                  </a:cubicBezTo>
                  <a:cubicBezTo>
                    <a:pt x="193" y="801"/>
                    <a:pt x="213" y="861"/>
                    <a:pt x="238" y="918"/>
                  </a:cubicBezTo>
                  <a:cubicBezTo>
                    <a:pt x="251" y="949"/>
                    <a:pt x="266" y="980"/>
                    <a:pt x="285" y="1008"/>
                  </a:cubicBezTo>
                  <a:cubicBezTo>
                    <a:pt x="246" y="1065"/>
                    <a:pt x="207" y="1124"/>
                    <a:pt x="172" y="1184"/>
                  </a:cubicBezTo>
                  <a:cubicBezTo>
                    <a:pt x="167" y="1194"/>
                    <a:pt x="162" y="1203"/>
                    <a:pt x="157" y="1212"/>
                  </a:cubicBezTo>
                  <a:cubicBezTo>
                    <a:pt x="69" y="1130"/>
                    <a:pt x="9" y="1015"/>
                    <a:pt x="11" y="892"/>
                  </a:cubicBezTo>
                  <a:moveTo>
                    <a:pt x="824" y="750"/>
                  </a:moveTo>
                  <a:cubicBezTo>
                    <a:pt x="815" y="766"/>
                    <a:pt x="805" y="782"/>
                    <a:pt x="796" y="798"/>
                  </a:cubicBezTo>
                  <a:cubicBezTo>
                    <a:pt x="787" y="813"/>
                    <a:pt x="778" y="836"/>
                    <a:pt x="760" y="842"/>
                  </a:cubicBezTo>
                  <a:cubicBezTo>
                    <a:pt x="750" y="845"/>
                    <a:pt x="739" y="845"/>
                    <a:pt x="729" y="847"/>
                  </a:cubicBezTo>
                  <a:cubicBezTo>
                    <a:pt x="718" y="848"/>
                    <a:pt x="708" y="849"/>
                    <a:pt x="697" y="850"/>
                  </a:cubicBezTo>
                  <a:cubicBezTo>
                    <a:pt x="674" y="852"/>
                    <a:pt x="652" y="853"/>
                    <a:pt x="629" y="855"/>
                  </a:cubicBezTo>
                  <a:cubicBezTo>
                    <a:pt x="624" y="856"/>
                    <a:pt x="619" y="862"/>
                    <a:pt x="624" y="866"/>
                  </a:cubicBezTo>
                  <a:cubicBezTo>
                    <a:pt x="653" y="894"/>
                    <a:pt x="692" y="936"/>
                    <a:pt x="676" y="980"/>
                  </a:cubicBezTo>
                  <a:cubicBezTo>
                    <a:pt x="668" y="1003"/>
                    <a:pt x="649" y="1023"/>
                    <a:pt x="634" y="1041"/>
                  </a:cubicBezTo>
                  <a:cubicBezTo>
                    <a:pt x="617" y="1061"/>
                    <a:pt x="598" y="1079"/>
                    <a:pt x="579" y="1097"/>
                  </a:cubicBezTo>
                  <a:cubicBezTo>
                    <a:pt x="542" y="1130"/>
                    <a:pt x="501" y="1159"/>
                    <a:pt x="457" y="1185"/>
                  </a:cubicBezTo>
                  <a:cubicBezTo>
                    <a:pt x="413" y="1211"/>
                    <a:pt x="366" y="1236"/>
                    <a:pt x="316" y="1250"/>
                  </a:cubicBezTo>
                  <a:cubicBezTo>
                    <a:pt x="273" y="1263"/>
                    <a:pt x="220" y="1266"/>
                    <a:pt x="183" y="1236"/>
                  </a:cubicBezTo>
                  <a:cubicBezTo>
                    <a:pt x="183" y="1235"/>
                    <a:pt x="183" y="1234"/>
                    <a:pt x="182" y="1234"/>
                  </a:cubicBezTo>
                  <a:cubicBezTo>
                    <a:pt x="179" y="1232"/>
                    <a:pt x="177" y="1230"/>
                    <a:pt x="174" y="1227"/>
                  </a:cubicBezTo>
                  <a:cubicBezTo>
                    <a:pt x="173" y="1226"/>
                    <a:pt x="171" y="1225"/>
                    <a:pt x="170" y="1223"/>
                  </a:cubicBezTo>
                  <a:cubicBezTo>
                    <a:pt x="169" y="1222"/>
                    <a:pt x="169" y="1222"/>
                    <a:pt x="168" y="1222"/>
                  </a:cubicBezTo>
                  <a:cubicBezTo>
                    <a:pt x="167" y="1222"/>
                    <a:pt x="167" y="1221"/>
                    <a:pt x="167" y="1221"/>
                  </a:cubicBezTo>
                  <a:cubicBezTo>
                    <a:pt x="221" y="1122"/>
                    <a:pt x="283" y="1029"/>
                    <a:pt x="348" y="937"/>
                  </a:cubicBezTo>
                  <a:cubicBezTo>
                    <a:pt x="421" y="834"/>
                    <a:pt x="497" y="733"/>
                    <a:pt x="575" y="633"/>
                  </a:cubicBezTo>
                  <a:cubicBezTo>
                    <a:pt x="596" y="606"/>
                    <a:pt x="617" y="580"/>
                    <a:pt x="638" y="553"/>
                  </a:cubicBezTo>
                  <a:cubicBezTo>
                    <a:pt x="682" y="572"/>
                    <a:pt x="733" y="576"/>
                    <a:pt x="780" y="578"/>
                  </a:cubicBezTo>
                  <a:cubicBezTo>
                    <a:pt x="806" y="578"/>
                    <a:pt x="831" y="578"/>
                    <a:pt x="857" y="577"/>
                  </a:cubicBezTo>
                  <a:cubicBezTo>
                    <a:pt x="878" y="577"/>
                    <a:pt x="902" y="575"/>
                    <a:pt x="922" y="568"/>
                  </a:cubicBezTo>
                  <a:cubicBezTo>
                    <a:pt x="892" y="630"/>
                    <a:pt x="859" y="691"/>
                    <a:pt x="824" y="750"/>
                  </a:cubicBezTo>
                  <a:moveTo>
                    <a:pt x="927" y="558"/>
                  </a:moveTo>
                  <a:cubicBezTo>
                    <a:pt x="880" y="573"/>
                    <a:pt x="828" y="572"/>
                    <a:pt x="779" y="570"/>
                  </a:cubicBezTo>
                  <a:cubicBezTo>
                    <a:pt x="755" y="569"/>
                    <a:pt x="732" y="567"/>
                    <a:pt x="709" y="564"/>
                  </a:cubicBezTo>
                  <a:cubicBezTo>
                    <a:pt x="686" y="560"/>
                    <a:pt x="664" y="554"/>
                    <a:pt x="642" y="549"/>
                  </a:cubicBezTo>
                  <a:cubicBezTo>
                    <a:pt x="654" y="533"/>
                    <a:pt x="666" y="518"/>
                    <a:pt x="678" y="503"/>
                  </a:cubicBezTo>
                  <a:cubicBezTo>
                    <a:pt x="679" y="504"/>
                    <a:pt x="679" y="504"/>
                    <a:pt x="680" y="504"/>
                  </a:cubicBezTo>
                  <a:cubicBezTo>
                    <a:pt x="725" y="516"/>
                    <a:pt x="772" y="523"/>
                    <a:pt x="818" y="527"/>
                  </a:cubicBezTo>
                  <a:cubicBezTo>
                    <a:pt x="842" y="528"/>
                    <a:pt x="866" y="529"/>
                    <a:pt x="890" y="528"/>
                  </a:cubicBezTo>
                  <a:cubicBezTo>
                    <a:pt x="907" y="528"/>
                    <a:pt x="927" y="527"/>
                    <a:pt x="945" y="522"/>
                  </a:cubicBezTo>
                  <a:cubicBezTo>
                    <a:pt x="939" y="534"/>
                    <a:pt x="933" y="546"/>
                    <a:pt x="927" y="558"/>
                  </a:cubicBezTo>
                  <a:moveTo>
                    <a:pt x="1000" y="391"/>
                  </a:moveTo>
                  <a:cubicBezTo>
                    <a:pt x="984" y="432"/>
                    <a:pt x="967" y="471"/>
                    <a:pt x="949" y="511"/>
                  </a:cubicBezTo>
                  <a:cubicBezTo>
                    <a:pt x="940" y="513"/>
                    <a:pt x="931" y="516"/>
                    <a:pt x="921" y="517"/>
                  </a:cubicBezTo>
                  <a:cubicBezTo>
                    <a:pt x="909" y="519"/>
                    <a:pt x="896" y="520"/>
                    <a:pt x="884" y="520"/>
                  </a:cubicBezTo>
                  <a:cubicBezTo>
                    <a:pt x="862" y="520"/>
                    <a:pt x="839" y="520"/>
                    <a:pt x="817" y="518"/>
                  </a:cubicBezTo>
                  <a:cubicBezTo>
                    <a:pt x="772" y="515"/>
                    <a:pt x="727" y="508"/>
                    <a:pt x="683" y="497"/>
                  </a:cubicBezTo>
                  <a:cubicBezTo>
                    <a:pt x="727" y="443"/>
                    <a:pt x="771" y="390"/>
                    <a:pt x="816" y="338"/>
                  </a:cubicBezTo>
                  <a:cubicBezTo>
                    <a:pt x="899" y="241"/>
                    <a:pt x="983" y="146"/>
                    <a:pt x="1069" y="52"/>
                  </a:cubicBezTo>
                  <a:cubicBezTo>
                    <a:pt x="1076" y="45"/>
                    <a:pt x="1084" y="37"/>
                    <a:pt x="1091" y="30"/>
                  </a:cubicBezTo>
                  <a:cubicBezTo>
                    <a:pt x="1076" y="154"/>
                    <a:pt x="1044" y="274"/>
                    <a:pt x="1000" y="391"/>
                  </a:cubicBezTo>
                  <a:moveTo>
                    <a:pt x="1092" y="18"/>
                  </a:moveTo>
                  <a:cubicBezTo>
                    <a:pt x="1010" y="107"/>
                    <a:pt x="927" y="196"/>
                    <a:pt x="847" y="287"/>
                  </a:cubicBezTo>
                  <a:cubicBezTo>
                    <a:pt x="818" y="228"/>
                    <a:pt x="825" y="163"/>
                    <a:pt x="827" y="99"/>
                  </a:cubicBezTo>
                  <a:cubicBezTo>
                    <a:pt x="855" y="88"/>
                    <a:pt x="884" y="77"/>
                    <a:pt x="913" y="67"/>
                  </a:cubicBezTo>
                  <a:cubicBezTo>
                    <a:pt x="972" y="47"/>
                    <a:pt x="1032" y="29"/>
                    <a:pt x="1093" y="14"/>
                  </a:cubicBezTo>
                  <a:cubicBezTo>
                    <a:pt x="1093" y="15"/>
                    <a:pt x="1092" y="17"/>
                    <a:pt x="1092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 rot="2700000">
              <a:off x="3379250" y="4605610"/>
              <a:ext cx="2011999" cy="980999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>
            <a:off x="-468325" y="-2264581"/>
            <a:ext cx="6587253" cy="8252680"/>
            <a:chOff x="-468325" y="-2264581"/>
            <a:chExt cx="6587253" cy="8252680"/>
          </a:xfrm>
        </p:grpSpPr>
        <p:pic>
          <p:nvPicPr>
            <p:cNvPr id="29" name="Google Shape;29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494772">
              <a:off x="-1410297" y="2766309"/>
              <a:ext cx="4763693" cy="14617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099997">
              <a:off x="2127971" y="-1280883"/>
              <a:ext cx="3729005" cy="22855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31;p3"/>
          <p:cNvGrpSpPr/>
          <p:nvPr/>
        </p:nvGrpSpPr>
        <p:grpSpPr>
          <a:xfrm>
            <a:off x="-1113979" y="-801682"/>
            <a:ext cx="5713231" cy="6098930"/>
            <a:chOff x="-1113979" y="-801682"/>
            <a:chExt cx="5713231" cy="6098930"/>
          </a:xfrm>
        </p:grpSpPr>
        <p:sp>
          <p:nvSpPr>
            <p:cNvPr id="32" name="Google Shape;32;p3"/>
            <p:cNvSpPr/>
            <p:nvPr/>
          </p:nvSpPr>
          <p:spPr>
            <a:xfrm rot="3528261" flipH="1">
              <a:off x="-864202" y="532243"/>
              <a:ext cx="5052307" cy="3431078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246797" y="532254"/>
              <a:ext cx="4352455" cy="3431060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34;p3"/>
          <p:cNvSpPr>
            <a:spLocks noGrp="1"/>
          </p:cNvSpPr>
          <p:nvPr>
            <p:ph type="pic" idx="2"/>
          </p:nvPr>
        </p:nvSpPr>
        <p:spPr>
          <a:xfrm>
            <a:off x="713225" y="365850"/>
            <a:ext cx="3084900" cy="4411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5663625" y="2969200"/>
            <a:ext cx="2766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3" hasCustomPrompt="1"/>
          </p:nvPr>
        </p:nvSpPr>
        <p:spPr>
          <a:xfrm>
            <a:off x="7158450" y="911600"/>
            <a:ext cx="1272300" cy="99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5663625" y="3854000"/>
            <a:ext cx="27669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20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72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88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22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210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06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0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6"/>
          <p:cNvGrpSpPr/>
          <p:nvPr/>
        </p:nvGrpSpPr>
        <p:grpSpPr>
          <a:xfrm>
            <a:off x="-20725" y="1625775"/>
            <a:ext cx="9164725" cy="3517726"/>
            <a:chOff x="-20725" y="1625775"/>
            <a:chExt cx="9164725" cy="3517726"/>
          </a:xfrm>
        </p:grpSpPr>
        <p:pic>
          <p:nvPicPr>
            <p:cNvPr id="65" name="Google Shape;65;p6"/>
            <p:cNvPicPr preferRelativeResize="0"/>
            <p:nvPr/>
          </p:nvPicPr>
          <p:blipFill rotWithShape="1">
            <a:blip r:embed="rId2">
              <a:alphaModFix amt="5000"/>
            </a:blip>
            <a:srcRect r="21228" b="35283"/>
            <a:stretch/>
          </p:blipFill>
          <p:spPr>
            <a:xfrm>
              <a:off x="5855725" y="1814700"/>
              <a:ext cx="3288275" cy="3328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6"/>
            <p:cNvPicPr preferRelativeResize="0"/>
            <p:nvPr/>
          </p:nvPicPr>
          <p:blipFill rotWithShape="1">
            <a:blip r:embed="rId3">
              <a:alphaModFix amt="5000"/>
            </a:blip>
            <a:srcRect l="63434" b="31609"/>
            <a:stretch/>
          </p:blipFill>
          <p:spPr>
            <a:xfrm>
              <a:off x="-20725" y="1625775"/>
              <a:ext cx="1910101" cy="35177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" name="Google Shape;67;p6"/>
          <p:cNvSpPr/>
          <p:nvPr/>
        </p:nvSpPr>
        <p:spPr>
          <a:xfrm rot="6742134">
            <a:off x="-486624" y="-621790"/>
            <a:ext cx="973248" cy="1363408"/>
          </a:xfrm>
          <a:custGeom>
            <a:avLst/>
            <a:gdLst/>
            <a:ahLst/>
            <a:cxnLst/>
            <a:rect l="l" t="t" r="r" b="b"/>
            <a:pathLst>
              <a:path w="1105" h="1548" extrusionOk="0">
                <a:moveTo>
                  <a:pt x="1098" y="0"/>
                </a:moveTo>
                <a:cubicBezTo>
                  <a:pt x="982" y="31"/>
                  <a:pt x="868" y="71"/>
                  <a:pt x="758" y="119"/>
                </a:cubicBezTo>
                <a:cubicBezTo>
                  <a:pt x="703" y="143"/>
                  <a:pt x="649" y="169"/>
                  <a:pt x="596" y="197"/>
                </a:cubicBezTo>
                <a:cubicBezTo>
                  <a:pt x="569" y="212"/>
                  <a:pt x="542" y="227"/>
                  <a:pt x="516" y="242"/>
                </a:cubicBezTo>
                <a:cubicBezTo>
                  <a:pt x="491" y="257"/>
                  <a:pt x="466" y="271"/>
                  <a:pt x="443" y="287"/>
                </a:cubicBezTo>
                <a:cubicBezTo>
                  <a:pt x="433" y="294"/>
                  <a:pt x="424" y="303"/>
                  <a:pt x="420" y="315"/>
                </a:cubicBezTo>
                <a:cubicBezTo>
                  <a:pt x="416" y="326"/>
                  <a:pt x="417" y="339"/>
                  <a:pt x="419" y="351"/>
                </a:cubicBezTo>
                <a:cubicBezTo>
                  <a:pt x="423" y="383"/>
                  <a:pt x="428" y="414"/>
                  <a:pt x="434" y="446"/>
                </a:cubicBezTo>
                <a:cubicBezTo>
                  <a:pt x="407" y="431"/>
                  <a:pt x="383" y="412"/>
                  <a:pt x="363" y="390"/>
                </a:cubicBezTo>
                <a:cubicBezTo>
                  <a:pt x="360" y="387"/>
                  <a:pt x="357" y="388"/>
                  <a:pt x="355" y="390"/>
                </a:cubicBezTo>
                <a:cubicBezTo>
                  <a:pt x="296" y="431"/>
                  <a:pt x="241" y="477"/>
                  <a:pt x="191" y="529"/>
                </a:cubicBezTo>
                <a:cubicBezTo>
                  <a:pt x="143" y="578"/>
                  <a:pt x="97" y="632"/>
                  <a:pt x="60" y="691"/>
                </a:cubicBezTo>
                <a:cubicBezTo>
                  <a:pt x="26" y="746"/>
                  <a:pt x="5" y="808"/>
                  <a:pt x="1" y="874"/>
                </a:cubicBezTo>
                <a:cubicBezTo>
                  <a:pt x="-3" y="938"/>
                  <a:pt x="9" y="1003"/>
                  <a:pt x="35" y="1062"/>
                </a:cubicBezTo>
                <a:cubicBezTo>
                  <a:pt x="62" y="1123"/>
                  <a:pt x="102" y="1176"/>
                  <a:pt x="152" y="1220"/>
                </a:cubicBezTo>
                <a:cubicBezTo>
                  <a:pt x="103" y="1308"/>
                  <a:pt x="62" y="1401"/>
                  <a:pt x="33" y="1498"/>
                </a:cubicBezTo>
                <a:cubicBezTo>
                  <a:pt x="30" y="1511"/>
                  <a:pt x="26" y="1525"/>
                  <a:pt x="22" y="1539"/>
                </a:cubicBezTo>
                <a:cubicBezTo>
                  <a:pt x="20" y="1548"/>
                  <a:pt x="34" y="1552"/>
                  <a:pt x="36" y="1543"/>
                </a:cubicBezTo>
                <a:cubicBezTo>
                  <a:pt x="64" y="1433"/>
                  <a:pt x="108" y="1328"/>
                  <a:pt x="163" y="1229"/>
                </a:cubicBezTo>
                <a:cubicBezTo>
                  <a:pt x="167" y="1233"/>
                  <a:pt x="173" y="1237"/>
                  <a:pt x="178" y="1241"/>
                </a:cubicBezTo>
                <a:lnTo>
                  <a:pt x="179" y="1241"/>
                </a:lnTo>
                <a:cubicBezTo>
                  <a:pt x="209" y="1267"/>
                  <a:pt x="251" y="1276"/>
                  <a:pt x="290" y="1270"/>
                </a:cubicBezTo>
                <a:cubicBezTo>
                  <a:pt x="318" y="1266"/>
                  <a:pt x="344" y="1256"/>
                  <a:pt x="369" y="1245"/>
                </a:cubicBezTo>
                <a:cubicBezTo>
                  <a:pt x="395" y="1234"/>
                  <a:pt x="420" y="1221"/>
                  <a:pt x="445" y="1207"/>
                </a:cubicBezTo>
                <a:cubicBezTo>
                  <a:pt x="493" y="1181"/>
                  <a:pt x="539" y="1150"/>
                  <a:pt x="580" y="1113"/>
                </a:cubicBezTo>
                <a:cubicBezTo>
                  <a:pt x="601" y="1095"/>
                  <a:pt x="620" y="1076"/>
                  <a:pt x="638" y="1055"/>
                </a:cubicBezTo>
                <a:cubicBezTo>
                  <a:pt x="655" y="1037"/>
                  <a:pt x="673" y="1016"/>
                  <a:pt x="684" y="993"/>
                </a:cubicBezTo>
                <a:cubicBezTo>
                  <a:pt x="705" y="947"/>
                  <a:pt x="674" y="902"/>
                  <a:pt x="643" y="868"/>
                </a:cubicBezTo>
                <a:cubicBezTo>
                  <a:pt x="677" y="866"/>
                  <a:pt x="712" y="862"/>
                  <a:pt x="745" y="858"/>
                </a:cubicBezTo>
                <a:cubicBezTo>
                  <a:pt x="763" y="856"/>
                  <a:pt x="777" y="850"/>
                  <a:pt x="788" y="835"/>
                </a:cubicBezTo>
                <a:cubicBezTo>
                  <a:pt x="797" y="821"/>
                  <a:pt x="805" y="807"/>
                  <a:pt x="814" y="792"/>
                </a:cubicBezTo>
                <a:cubicBezTo>
                  <a:pt x="849" y="733"/>
                  <a:pt x="883" y="674"/>
                  <a:pt x="914" y="612"/>
                </a:cubicBezTo>
                <a:cubicBezTo>
                  <a:pt x="976" y="491"/>
                  <a:pt x="1029" y="364"/>
                  <a:pt x="1065" y="232"/>
                </a:cubicBezTo>
                <a:cubicBezTo>
                  <a:pt x="1085" y="158"/>
                  <a:pt x="1099" y="83"/>
                  <a:pt x="1105" y="6"/>
                </a:cubicBezTo>
                <a:cubicBezTo>
                  <a:pt x="1106" y="3"/>
                  <a:pt x="1102" y="0"/>
                  <a:pt x="1098" y="0"/>
                </a:cubicBezTo>
                <a:moveTo>
                  <a:pt x="798" y="111"/>
                </a:moveTo>
                <a:cubicBezTo>
                  <a:pt x="806" y="108"/>
                  <a:pt x="814" y="105"/>
                  <a:pt x="822" y="101"/>
                </a:cubicBezTo>
                <a:cubicBezTo>
                  <a:pt x="812" y="165"/>
                  <a:pt x="810" y="236"/>
                  <a:pt x="841" y="295"/>
                </a:cubicBezTo>
                <a:cubicBezTo>
                  <a:pt x="840" y="295"/>
                  <a:pt x="840" y="296"/>
                  <a:pt x="839" y="296"/>
                </a:cubicBezTo>
                <a:cubicBezTo>
                  <a:pt x="831" y="306"/>
                  <a:pt x="823" y="315"/>
                  <a:pt x="815" y="325"/>
                </a:cubicBezTo>
                <a:cubicBezTo>
                  <a:pt x="800" y="290"/>
                  <a:pt x="796" y="253"/>
                  <a:pt x="793" y="216"/>
                </a:cubicBezTo>
                <a:cubicBezTo>
                  <a:pt x="791" y="198"/>
                  <a:pt x="791" y="179"/>
                  <a:pt x="790" y="161"/>
                </a:cubicBezTo>
                <a:cubicBezTo>
                  <a:pt x="790" y="144"/>
                  <a:pt x="790" y="126"/>
                  <a:pt x="798" y="111"/>
                </a:cubicBezTo>
                <a:moveTo>
                  <a:pt x="358" y="401"/>
                </a:moveTo>
                <a:cubicBezTo>
                  <a:pt x="381" y="425"/>
                  <a:pt x="408" y="445"/>
                  <a:pt x="438" y="460"/>
                </a:cubicBezTo>
                <a:cubicBezTo>
                  <a:pt x="442" y="462"/>
                  <a:pt x="447" y="459"/>
                  <a:pt x="446" y="454"/>
                </a:cubicBezTo>
                <a:cubicBezTo>
                  <a:pt x="442" y="425"/>
                  <a:pt x="437" y="395"/>
                  <a:pt x="432" y="365"/>
                </a:cubicBezTo>
                <a:cubicBezTo>
                  <a:pt x="430" y="353"/>
                  <a:pt x="426" y="340"/>
                  <a:pt x="427" y="327"/>
                </a:cubicBezTo>
                <a:cubicBezTo>
                  <a:pt x="427" y="313"/>
                  <a:pt x="436" y="303"/>
                  <a:pt x="446" y="295"/>
                </a:cubicBezTo>
                <a:cubicBezTo>
                  <a:pt x="469" y="278"/>
                  <a:pt x="495" y="264"/>
                  <a:pt x="519" y="250"/>
                </a:cubicBezTo>
                <a:cubicBezTo>
                  <a:pt x="544" y="235"/>
                  <a:pt x="569" y="221"/>
                  <a:pt x="595" y="207"/>
                </a:cubicBezTo>
                <a:cubicBezTo>
                  <a:pt x="658" y="173"/>
                  <a:pt x="723" y="142"/>
                  <a:pt x="790" y="115"/>
                </a:cubicBezTo>
                <a:cubicBezTo>
                  <a:pt x="784" y="127"/>
                  <a:pt x="782" y="139"/>
                  <a:pt x="782" y="153"/>
                </a:cubicBezTo>
                <a:cubicBezTo>
                  <a:pt x="781" y="175"/>
                  <a:pt x="782" y="196"/>
                  <a:pt x="784" y="217"/>
                </a:cubicBezTo>
                <a:cubicBezTo>
                  <a:pt x="785" y="238"/>
                  <a:pt x="788" y="258"/>
                  <a:pt x="791" y="278"/>
                </a:cubicBezTo>
                <a:cubicBezTo>
                  <a:pt x="794" y="297"/>
                  <a:pt x="798" y="316"/>
                  <a:pt x="809" y="332"/>
                </a:cubicBezTo>
                <a:cubicBezTo>
                  <a:pt x="736" y="416"/>
                  <a:pt x="665" y="502"/>
                  <a:pt x="596" y="590"/>
                </a:cubicBezTo>
                <a:cubicBezTo>
                  <a:pt x="517" y="690"/>
                  <a:pt x="440" y="792"/>
                  <a:pt x="365" y="895"/>
                </a:cubicBezTo>
                <a:cubicBezTo>
                  <a:pt x="358" y="906"/>
                  <a:pt x="350" y="916"/>
                  <a:pt x="343" y="926"/>
                </a:cubicBezTo>
                <a:cubicBezTo>
                  <a:pt x="310" y="882"/>
                  <a:pt x="290" y="829"/>
                  <a:pt x="274" y="776"/>
                </a:cubicBezTo>
                <a:cubicBezTo>
                  <a:pt x="256" y="721"/>
                  <a:pt x="241" y="664"/>
                  <a:pt x="229" y="607"/>
                </a:cubicBezTo>
                <a:cubicBezTo>
                  <a:pt x="223" y="579"/>
                  <a:pt x="216" y="551"/>
                  <a:pt x="216" y="522"/>
                </a:cubicBezTo>
                <a:cubicBezTo>
                  <a:pt x="260" y="478"/>
                  <a:pt x="308" y="438"/>
                  <a:pt x="358" y="401"/>
                </a:cubicBezTo>
                <a:moveTo>
                  <a:pt x="187" y="551"/>
                </a:moveTo>
                <a:cubicBezTo>
                  <a:pt x="195" y="543"/>
                  <a:pt x="203" y="535"/>
                  <a:pt x="210" y="527"/>
                </a:cubicBezTo>
                <a:cubicBezTo>
                  <a:pt x="211" y="550"/>
                  <a:pt x="214" y="572"/>
                  <a:pt x="219" y="594"/>
                </a:cubicBezTo>
                <a:cubicBezTo>
                  <a:pt x="224" y="624"/>
                  <a:pt x="232" y="654"/>
                  <a:pt x="239" y="683"/>
                </a:cubicBezTo>
                <a:cubicBezTo>
                  <a:pt x="254" y="740"/>
                  <a:pt x="270" y="798"/>
                  <a:pt x="293" y="853"/>
                </a:cubicBezTo>
                <a:cubicBezTo>
                  <a:pt x="305" y="882"/>
                  <a:pt x="319" y="909"/>
                  <a:pt x="338" y="934"/>
                </a:cubicBezTo>
                <a:cubicBezTo>
                  <a:pt x="322" y="956"/>
                  <a:pt x="306" y="978"/>
                  <a:pt x="291" y="1000"/>
                </a:cubicBezTo>
                <a:cubicBezTo>
                  <a:pt x="278" y="975"/>
                  <a:pt x="264" y="951"/>
                  <a:pt x="252" y="926"/>
                </a:cubicBezTo>
                <a:cubicBezTo>
                  <a:pt x="239" y="898"/>
                  <a:pt x="227" y="869"/>
                  <a:pt x="216" y="840"/>
                </a:cubicBezTo>
                <a:cubicBezTo>
                  <a:pt x="196" y="784"/>
                  <a:pt x="178" y="728"/>
                  <a:pt x="168" y="670"/>
                </a:cubicBezTo>
                <a:cubicBezTo>
                  <a:pt x="163" y="640"/>
                  <a:pt x="161" y="610"/>
                  <a:pt x="161" y="580"/>
                </a:cubicBezTo>
                <a:cubicBezTo>
                  <a:pt x="169" y="570"/>
                  <a:pt x="178" y="561"/>
                  <a:pt x="187" y="551"/>
                </a:cubicBezTo>
                <a:moveTo>
                  <a:pt x="11" y="892"/>
                </a:moveTo>
                <a:cubicBezTo>
                  <a:pt x="12" y="827"/>
                  <a:pt x="31" y="765"/>
                  <a:pt x="63" y="709"/>
                </a:cubicBezTo>
                <a:cubicBezTo>
                  <a:pt x="89" y="666"/>
                  <a:pt x="120" y="626"/>
                  <a:pt x="153" y="588"/>
                </a:cubicBezTo>
                <a:cubicBezTo>
                  <a:pt x="152" y="611"/>
                  <a:pt x="154" y="634"/>
                  <a:pt x="157" y="656"/>
                </a:cubicBezTo>
                <a:cubicBezTo>
                  <a:pt x="162" y="685"/>
                  <a:pt x="168" y="714"/>
                  <a:pt x="176" y="742"/>
                </a:cubicBezTo>
                <a:cubicBezTo>
                  <a:pt x="193" y="801"/>
                  <a:pt x="213" y="861"/>
                  <a:pt x="238" y="918"/>
                </a:cubicBezTo>
                <a:cubicBezTo>
                  <a:pt x="251" y="949"/>
                  <a:pt x="266" y="980"/>
                  <a:pt x="285" y="1008"/>
                </a:cubicBezTo>
                <a:cubicBezTo>
                  <a:pt x="246" y="1065"/>
                  <a:pt x="207" y="1124"/>
                  <a:pt x="172" y="1184"/>
                </a:cubicBezTo>
                <a:cubicBezTo>
                  <a:pt x="167" y="1194"/>
                  <a:pt x="162" y="1203"/>
                  <a:pt x="157" y="1212"/>
                </a:cubicBezTo>
                <a:cubicBezTo>
                  <a:pt x="69" y="1130"/>
                  <a:pt x="9" y="1015"/>
                  <a:pt x="11" y="892"/>
                </a:cubicBezTo>
                <a:moveTo>
                  <a:pt x="824" y="750"/>
                </a:moveTo>
                <a:cubicBezTo>
                  <a:pt x="815" y="766"/>
                  <a:pt x="805" y="782"/>
                  <a:pt x="796" y="798"/>
                </a:cubicBezTo>
                <a:cubicBezTo>
                  <a:pt x="787" y="813"/>
                  <a:pt x="778" y="836"/>
                  <a:pt x="760" y="842"/>
                </a:cubicBezTo>
                <a:cubicBezTo>
                  <a:pt x="750" y="845"/>
                  <a:pt x="739" y="845"/>
                  <a:pt x="729" y="847"/>
                </a:cubicBezTo>
                <a:cubicBezTo>
                  <a:pt x="718" y="848"/>
                  <a:pt x="708" y="849"/>
                  <a:pt x="697" y="850"/>
                </a:cubicBezTo>
                <a:cubicBezTo>
                  <a:pt x="674" y="852"/>
                  <a:pt x="652" y="853"/>
                  <a:pt x="629" y="855"/>
                </a:cubicBezTo>
                <a:cubicBezTo>
                  <a:pt x="624" y="856"/>
                  <a:pt x="619" y="862"/>
                  <a:pt x="624" y="866"/>
                </a:cubicBezTo>
                <a:cubicBezTo>
                  <a:pt x="653" y="894"/>
                  <a:pt x="692" y="936"/>
                  <a:pt x="676" y="980"/>
                </a:cubicBezTo>
                <a:cubicBezTo>
                  <a:pt x="668" y="1003"/>
                  <a:pt x="649" y="1023"/>
                  <a:pt x="634" y="1041"/>
                </a:cubicBezTo>
                <a:cubicBezTo>
                  <a:pt x="617" y="1061"/>
                  <a:pt x="598" y="1079"/>
                  <a:pt x="579" y="1097"/>
                </a:cubicBezTo>
                <a:cubicBezTo>
                  <a:pt x="542" y="1130"/>
                  <a:pt x="501" y="1159"/>
                  <a:pt x="457" y="1185"/>
                </a:cubicBezTo>
                <a:cubicBezTo>
                  <a:pt x="413" y="1211"/>
                  <a:pt x="366" y="1236"/>
                  <a:pt x="316" y="1250"/>
                </a:cubicBezTo>
                <a:cubicBezTo>
                  <a:pt x="273" y="1263"/>
                  <a:pt x="220" y="1266"/>
                  <a:pt x="183" y="1236"/>
                </a:cubicBezTo>
                <a:cubicBezTo>
                  <a:pt x="183" y="1235"/>
                  <a:pt x="183" y="1234"/>
                  <a:pt x="182" y="1234"/>
                </a:cubicBezTo>
                <a:cubicBezTo>
                  <a:pt x="179" y="1232"/>
                  <a:pt x="177" y="1230"/>
                  <a:pt x="174" y="1227"/>
                </a:cubicBezTo>
                <a:cubicBezTo>
                  <a:pt x="173" y="1226"/>
                  <a:pt x="171" y="1225"/>
                  <a:pt x="170" y="1223"/>
                </a:cubicBezTo>
                <a:cubicBezTo>
                  <a:pt x="169" y="1222"/>
                  <a:pt x="169" y="1222"/>
                  <a:pt x="168" y="1222"/>
                </a:cubicBezTo>
                <a:cubicBezTo>
                  <a:pt x="167" y="1222"/>
                  <a:pt x="167" y="1221"/>
                  <a:pt x="167" y="1221"/>
                </a:cubicBezTo>
                <a:cubicBezTo>
                  <a:pt x="221" y="1122"/>
                  <a:pt x="283" y="1029"/>
                  <a:pt x="348" y="937"/>
                </a:cubicBezTo>
                <a:cubicBezTo>
                  <a:pt x="421" y="834"/>
                  <a:pt x="497" y="733"/>
                  <a:pt x="575" y="633"/>
                </a:cubicBezTo>
                <a:cubicBezTo>
                  <a:pt x="596" y="606"/>
                  <a:pt x="617" y="580"/>
                  <a:pt x="638" y="553"/>
                </a:cubicBezTo>
                <a:cubicBezTo>
                  <a:pt x="682" y="572"/>
                  <a:pt x="733" y="576"/>
                  <a:pt x="780" y="578"/>
                </a:cubicBezTo>
                <a:cubicBezTo>
                  <a:pt x="806" y="578"/>
                  <a:pt x="831" y="578"/>
                  <a:pt x="857" y="577"/>
                </a:cubicBezTo>
                <a:cubicBezTo>
                  <a:pt x="878" y="577"/>
                  <a:pt x="902" y="575"/>
                  <a:pt x="922" y="568"/>
                </a:cubicBezTo>
                <a:cubicBezTo>
                  <a:pt x="892" y="630"/>
                  <a:pt x="859" y="691"/>
                  <a:pt x="824" y="750"/>
                </a:cubicBezTo>
                <a:moveTo>
                  <a:pt x="927" y="558"/>
                </a:moveTo>
                <a:cubicBezTo>
                  <a:pt x="880" y="573"/>
                  <a:pt x="828" y="572"/>
                  <a:pt x="779" y="570"/>
                </a:cubicBezTo>
                <a:cubicBezTo>
                  <a:pt x="755" y="569"/>
                  <a:pt x="732" y="567"/>
                  <a:pt x="709" y="564"/>
                </a:cubicBezTo>
                <a:cubicBezTo>
                  <a:pt x="686" y="560"/>
                  <a:pt x="664" y="554"/>
                  <a:pt x="642" y="549"/>
                </a:cubicBezTo>
                <a:cubicBezTo>
                  <a:pt x="654" y="533"/>
                  <a:pt x="666" y="518"/>
                  <a:pt x="678" y="503"/>
                </a:cubicBezTo>
                <a:cubicBezTo>
                  <a:pt x="679" y="504"/>
                  <a:pt x="679" y="504"/>
                  <a:pt x="680" y="504"/>
                </a:cubicBezTo>
                <a:cubicBezTo>
                  <a:pt x="725" y="516"/>
                  <a:pt x="772" y="523"/>
                  <a:pt x="818" y="527"/>
                </a:cubicBezTo>
                <a:cubicBezTo>
                  <a:pt x="842" y="528"/>
                  <a:pt x="866" y="529"/>
                  <a:pt x="890" y="528"/>
                </a:cubicBezTo>
                <a:cubicBezTo>
                  <a:pt x="907" y="528"/>
                  <a:pt x="927" y="527"/>
                  <a:pt x="945" y="522"/>
                </a:cubicBezTo>
                <a:cubicBezTo>
                  <a:pt x="939" y="534"/>
                  <a:pt x="933" y="546"/>
                  <a:pt x="927" y="558"/>
                </a:cubicBezTo>
                <a:moveTo>
                  <a:pt x="1000" y="391"/>
                </a:moveTo>
                <a:cubicBezTo>
                  <a:pt x="984" y="432"/>
                  <a:pt x="967" y="471"/>
                  <a:pt x="949" y="511"/>
                </a:cubicBezTo>
                <a:cubicBezTo>
                  <a:pt x="940" y="513"/>
                  <a:pt x="931" y="516"/>
                  <a:pt x="921" y="517"/>
                </a:cubicBezTo>
                <a:cubicBezTo>
                  <a:pt x="909" y="519"/>
                  <a:pt x="896" y="520"/>
                  <a:pt x="884" y="520"/>
                </a:cubicBezTo>
                <a:cubicBezTo>
                  <a:pt x="862" y="520"/>
                  <a:pt x="839" y="520"/>
                  <a:pt x="817" y="518"/>
                </a:cubicBezTo>
                <a:cubicBezTo>
                  <a:pt x="772" y="515"/>
                  <a:pt x="727" y="508"/>
                  <a:pt x="683" y="497"/>
                </a:cubicBezTo>
                <a:cubicBezTo>
                  <a:pt x="727" y="443"/>
                  <a:pt x="771" y="390"/>
                  <a:pt x="816" y="338"/>
                </a:cubicBezTo>
                <a:cubicBezTo>
                  <a:pt x="899" y="241"/>
                  <a:pt x="983" y="146"/>
                  <a:pt x="1069" y="52"/>
                </a:cubicBezTo>
                <a:cubicBezTo>
                  <a:pt x="1076" y="45"/>
                  <a:pt x="1084" y="37"/>
                  <a:pt x="1091" y="30"/>
                </a:cubicBezTo>
                <a:cubicBezTo>
                  <a:pt x="1076" y="154"/>
                  <a:pt x="1044" y="274"/>
                  <a:pt x="1000" y="391"/>
                </a:cubicBezTo>
                <a:moveTo>
                  <a:pt x="1092" y="18"/>
                </a:moveTo>
                <a:cubicBezTo>
                  <a:pt x="1010" y="107"/>
                  <a:pt x="927" y="196"/>
                  <a:pt x="847" y="287"/>
                </a:cubicBezTo>
                <a:cubicBezTo>
                  <a:pt x="818" y="228"/>
                  <a:pt x="825" y="163"/>
                  <a:pt x="827" y="99"/>
                </a:cubicBezTo>
                <a:cubicBezTo>
                  <a:pt x="855" y="88"/>
                  <a:pt x="884" y="77"/>
                  <a:pt x="913" y="67"/>
                </a:cubicBezTo>
                <a:cubicBezTo>
                  <a:pt x="972" y="47"/>
                  <a:pt x="1032" y="29"/>
                  <a:pt x="1093" y="14"/>
                </a:cubicBezTo>
                <a:cubicBezTo>
                  <a:pt x="1093" y="15"/>
                  <a:pt x="1092" y="17"/>
                  <a:pt x="1092" y="1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974035">
            <a:off x="7838829" y="-46076"/>
            <a:ext cx="2534142" cy="1057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>
            <a:off x="4299193" y="-612656"/>
            <a:ext cx="5985334" cy="6751819"/>
            <a:chOff x="4299193" y="-612656"/>
            <a:chExt cx="5985334" cy="6751819"/>
          </a:xfrm>
        </p:grpSpPr>
        <p:sp>
          <p:nvSpPr>
            <p:cNvPr id="73" name="Google Shape;73;p7"/>
            <p:cNvSpPr/>
            <p:nvPr/>
          </p:nvSpPr>
          <p:spPr>
            <a:xfrm rot="-8099988" flipH="1">
              <a:off x="4810456" y="313508"/>
              <a:ext cx="3885146" cy="3055365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7"/>
            <p:cNvSpPr/>
            <p:nvPr/>
          </p:nvSpPr>
          <p:spPr>
            <a:xfrm rot="-3725618">
              <a:off x="6112343" y="2205401"/>
              <a:ext cx="3854804" cy="3038768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" name="Google Shape;75;p7"/>
          <p:cNvGrpSpPr/>
          <p:nvPr/>
        </p:nvGrpSpPr>
        <p:grpSpPr>
          <a:xfrm>
            <a:off x="-2414525" y="3415185"/>
            <a:ext cx="10879619" cy="3425790"/>
            <a:chOff x="-2414525" y="3415185"/>
            <a:chExt cx="10879619" cy="3425790"/>
          </a:xfrm>
        </p:grpSpPr>
        <p:pic>
          <p:nvPicPr>
            <p:cNvPr id="76" name="Google Shape;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764501">
              <a:off x="4217238" y="4363774"/>
              <a:ext cx="4202024" cy="12894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414525" y="4195825"/>
              <a:ext cx="4325500" cy="2645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5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ubTitle" idx="1"/>
          </p:nvPr>
        </p:nvSpPr>
        <p:spPr>
          <a:xfrm>
            <a:off x="720000" y="1576450"/>
            <a:ext cx="4294800" cy="22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>
            <a:spLocks noGrp="1"/>
          </p:cNvSpPr>
          <p:nvPr>
            <p:ph type="pic" idx="2"/>
          </p:nvPr>
        </p:nvSpPr>
        <p:spPr>
          <a:xfrm>
            <a:off x="5563675" y="365850"/>
            <a:ext cx="3084900" cy="4411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81" name="Google Shape;81;p7"/>
          <p:cNvPicPr preferRelativeResize="0"/>
          <p:nvPr/>
        </p:nvPicPr>
        <p:blipFill rotWithShape="1">
          <a:blip r:embed="rId4">
            <a:alphaModFix amt="5000"/>
          </a:blip>
          <a:srcRect l="15847" t="5129" r="1867" b="37877"/>
          <a:stretch/>
        </p:blipFill>
        <p:spPr>
          <a:xfrm flipH="1">
            <a:off x="0" y="1761150"/>
            <a:ext cx="9144000" cy="338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title"/>
          </p:nvPr>
        </p:nvSpPr>
        <p:spPr>
          <a:xfrm>
            <a:off x="2135550" y="1378450"/>
            <a:ext cx="48729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ubTitle" idx="1"/>
          </p:nvPr>
        </p:nvSpPr>
        <p:spPr>
          <a:xfrm>
            <a:off x="2135550" y="2923575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-4016556" y="-1491439"/>
            <a:ext cx="13920321" cy="8477839"/>
            <a:chOff x="-4016556" y="-1491439"/>
            <a:chExt cx="13920321" cy="8477839"/>
          </a:xfrm>
        </p:grpSpPr>
        <p:pic>
          <p:nvPicPr>
            <p:cNvPr id="101" name="Google Shape;101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9977835">
              <a:off x="-3876275" y="-767474"/>
              <a:ext cx="6346300" cy="194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661163">
              <a:off x="7671415" y="-14328"/>
              <a:ext cx="2991719" cy="124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73675" y="4341250"/>
              <a:ext cx="4325500" cy="264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4" name="Google Shape;104;p9"/>
          <p:cNvGrpSpPr/>
          <p:nvPr/>
        </p:nvGrpSpPr>
        <p:grpSpPr>
          <a:xfrm>
            <a:off x="200306" y="-425922"/>
            <a:ext cx="8314133" cy="6064743"/>
            <a:chOff x="200306" y="-425922"/>
            <a:chExt cx="8314133" cy="6064743"/>
          </a:xfrm>
        </p:grpSpPr>
        <p:grpSp>
          <p:nvGrpSpPr>
            <p:cNvPr id="105" name="Google Shape;105;p9"/>
            <p:cNvGrpSpPr/>
            <p:nvPr/>
          </p:nvGrpSpPr>
          <p:grpSpPr>
            <a:xfrm rot="-2700098">
              <a:off x="307171" y="4172294"/>
              <a:ext cx="1709039" cy="1010216"/>
              <a:chOff x="1076400" y="4739760"/>
              <a:chExt cx="691920" cy="408960"/>
            </a:xfrm>
          </p:grpSpPr>
          <p:sp>
            <p:nvSpPr>
              <p:cNvPr id="106" name="Google Shape;106;p9"/>
              <p:cNvSpPr/>
              <p:nvPr/>
            </p:nvSpPr>
            <p:spPr>
              <a:xfrm>
                <a:off x="1076400" y="4739760"/>
                <a:ext cx="691920" cy="408960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36" extrusionOk="0">
                    <a:moveTo>
                      <a:pt x="1585" y="870"/>
                    </a:moveTo>
                    <a:cubicBezTo>
                      <a:pt x="1627" y="841"/>
                      <a:pt x="1666" y="807"/>
                      <a:pt x="1701" y="771"/>
                    </a:cubicBezTo>
                    <a:cubicBezTo>
                      <a:pt x="1736" y="734"/>
                      <a:pt x="1769" y="694"/>
                      <a:pt x="1802" y="655"/>
                    </a:cubicBezTo>
                    <a:cubicBezTo>
                      <a:pt x="1820" y="633"/>
                      <a:pt x="1839" y="611"/>
                      <a:pt x="1858" y="590"/>
                    </a:cubicBezTo>
                    <a:cubicBezTo>
                      <a:pt x="1868" y="579"/>
                      <a:pt x="1878" y="568"/>
                      <a:pt x="1889" y="558"/>
                    </a:cubicBezTo>
                    <a:cubicBezTo>
                      <a:pt x="1899" y="548"/>
                      <a:pt x="1911" y="539"/>
                      <a:pt x="1921" y="529"/>
                    </a:cubicBezTo>
                    <a:cubicBezTo>
                      <a:pt x="1923" y="526"/>
                      <a:pt x="1923" y="522"/>
                      <a:pt x="1921" y="520"/>
                    </a:cubicBezTo>
                    <a:cubicBezTo>
                      <a:pt x="1868" y="472"/>
                      <a:pt x="1806" y="436"/>
                      <a:pt x="1738" y="415"/>
                    </a:cubicBezTo>
                    <a:cubicBezTo>
                      <a:pt x="1704" y="405"/>
                      <a:pt x="1669" y="399"/>
                      <a:pt x="1634" y="398"/>
                    </a:cubicBezTo>
                    <a:cubicBezTo>
                      <a:pt x="1596" y="396"/>
                      <a:pt x="1554" y="404"/>
                      <a:pt x="1518" y="389"/>
                    </a:cubicBezTo>
                    <a:cubicBezTo>
                      <a:pt x="1500" y="381"/>
                      <a:pt x="1480" y="367"/>
                      <a:pt x="1476" y="346"/>
                    </a:cubicBezTo>
                    <a:cubicBezTo>
                      <a:pt x="1472" y="327"/>
                      <a:pt x="1480" y="304"/>
                      <a:pt x="1499" y="297"/>
                    </a:cubicBezTo>
                    <a:cubicBezTo>
                      <a:pt x="1505" y="295"/>
                      <a:pt x="1506" y="288"/>
                      <a:pt x="1501" y="285"/>
                    </a:cubicBezTo>
                    <a:cubicBezTo>
                      <a:pt x="1436" y="244"/>
                      <a:pt x="1371" y="202"/>
                      <a:pt x="1302" y="168"/>
                    </a:cubicBezTo>
                    <a:cubicBezTo>
                      <a:pt x="1269" y="151"/>
                      <a:pt x="1236" y="135"/>
                      <a:pt x="1202" y="121"/>
                    </a:cubicBezTo>
                    <a:cubicBezTo>
                      <a:pt x="1172" y="110"/>
                      <a:pt x="1140" y="99"/>
                      <a:pt x="1108" y="106"/>
                    </a:cubicBezTo>
                    <a:cubicBezTo>
                      <a:pt x="1077" y="112"/>
                      <a:pt x="1059" y="136"/>
                      <a:pt x="1047" y="164"/>
                    </a:cubicBezTo>
                    <a:cubicBezTo>
                      <a:pt x="1040" y="177"/>
                      <a:pt x="1035" y="191"/>
                      <a:pt x="1027" y="204"/>
                    </a:cubicBezTo>
                    <a:cubicBezTo>
                      <a:pt x="1017" y="220"/>
                      <a:pt x="1004" y="232"/>
                      <a:pt x="987" y="240"/>
                    </a:cubicBezTo>
                    <a:cubicBezTo>
                      <a:pt x="954" y="257"/>
                      <a:pt x="914" y="260"/>
                      <a:pt x="877" y="263"/>
                    </a:cubicBezTo>
                    <a:cubicBezTo>
                      <a:pt x="842" y="266"/>
                      <a:pt x="803" y="267"/>
                      <a:pt x="774" y="244"/>
                    </a:cubicBezTo>
                    <a:cubicBezTo>
                      <a:pt x="758" y="232"/>
                      <a:pt x="748" y="214"/>
                      <a:pt x="747" y="194"/>
                    </a:cubicBezTo>
                    <a:cubicBezTo>
                      <a:pt x="746" y="175"/>
                      <a:pt x="751" y="155"/>
                      <a:pt x="756" y="137"/>
                    </a:cubicBezTo>
                    <a:cubicBezTo>
                      <a:pt x="766" y="101"/>
                      <a:pt x="783" y="58"/>
                      <a:pt x="822" y="48"/>
                    </a:cubicBezTo>
                    <a:cubicBezTo>
                      <a:pt x="828" y="46"/>
                      <a:pt x="829" y="37"/>
                      <a:pt x="824" y="35"/>
                    </a:cubicBezTo>
                    <a:cubicBezTo>
                      <a:pt x="715" y="-15"/>
                      <a:pt x="587" y="-11"/>
                      <a:pt x="480" y="43"/>
                    </a:cubicBezTo>
                    <a:cubicBezTo>
                      <a:pt x="371" y="99"/>
                      <a:pt x="296" y="204"/>
                      <a:pt x="267" y="322"/>
                    </a:cubicBezTo>
                    <a:cubicBezTo>
                      <a:pt x="253" y="377"/>
                      <a:pt x="247" y="434"/>
                      <a:pt x="245" y="490"/>
                    </a:cubicBezTo>
                    <a:cubicBezTo>
                      <a:pt x="245" y="498"/>
                      <a:pt x="245" y="506"/>
                      <a:pt x="244" y="514"/>
                    </a:cubicBezTo>
                    <a:cubicBezTo>
                      <a:pt x="180" y="502"/>
                      <a:pt x="115" y="487"/>
                      <a:pt x="52" y="470"/>
                    </a:cubicBezTo>
                    <a:cubicBezTo>
                      <a:pt x="37" y="467"/>
                      <a:pt x="23" y="463"/>
                      <a:pt x="9" y="459"/>
                    </a:cubicBezTo>
                    <a:cubicBezTo>
                      <a:pt x="0" y="456"/>
                      <a:pt x="-4" y="470"/>
                      <a:pt x="5" y="473"/>
                    </a:cubicBezTo>
                    <a:cubicBezTo>
                      <a:pt x="84" y="495"/>
                      <a:pt x="163" y="514"/>
                      <a:pt x="244" y="529"/>
                    </a:cubicBezTo>
                    <a:cubicBezTo>
                      <a:pt x="243" y="572"/>
                      <a:pt x="243" y="616"/>
                      <a:pt x="249" y="659"/>
                    </a:cubicBezTo>
                    <a:cubicBezTo>
                      <a:pt x="259" y="719"/>
                      <a:pt x="277" y="777"/>
                      <a:pt x="304" y="831"/>
                    </a:cubicBezTo>
                    <a:cubicBezTo>
                      <a:pt x="356" y="937"/>
                      <a:pt x="441" y="1024"/>
                      <a:pt x="546" y="1077"/>
                    </a:cubicBezTo>
                    <a:cubicBezTo>
                      <a:pt x="647" y="1127"/>
                      <a:pt x="762" y="1146"/>
                      <a:pt x="873" y="1131"/>
                    </a:cubicBezTo>
                    <a:cubicBezTo>
                      <a:pt x="900" y="1127"/>
                      <a:pt x="928" y="1121"/>
                      <a:pt x="954" y="1113"/>
                    </a:cubicBezTo>
                    <a:cubicBezTo>
                      <a:pt x="981" y="1105"/>
                      <a:pt x="1012" y="1095"/>
                      <a:pt x="1018" y="1063"/>
                    </a:cubicBezTo>
                    <a:cubicBezTo>
                      <a:pt x="1023" y="1031"/>
                      <a:pt x="1012" y="997"/>
                      <a:pt x="1005" y="967"/>
                    </a:cubicBezTo>
                    <a:cubicBezTo>
                      <a:pt x="997" y="936"/>
                      <a:pt x="991" y="904"/>
                      <a:pt x="999" y="872"/>
                    </a:cubicBezTo>
                    <a:cubicBezTo>
                      <a:pt x="1007" y="842"/>
                      <a:pt x="1030" y="821"/>
                      <a:pt x="1060" y="814"/>
                    </a:cubicBezTo>
                    <a:cubicBezTo>
                      <a:pt x="1089" y="807"/>
                      <a:pt x="1121" y="812"/>
                      <a:pt x="1148" y="824"/>
                    </a:cubicBezTo>
                    <a:cubicBezTo>
                      <a:pt x="1205" y="847"/>
                      <a:pt x="1252" y="893"/>
                      <a:pt x="1280" y="949"/>
                    </a:cubicBezTo>
                    <a:cubicBezTo>
                      <a:pt x="1286" y="963"/>
                      <a:pt x="1292" y="977"/>
                      <a:pt x="1296" y="992"/>
                    </a:cubicBezTo>
                    <a:cubicBezTo>
                      <a:pt x="1297" y="996"/>
                      <a:pt x="1301" y="998"/>
                      <a:pt x="1305" y="997"/>
                    </a:cubicBezTo>
                    <a:cubicBezTo>
                      <a:pt x="1330" y="992"/>
                      <a:pt x="1355" y="983"/>
                      <a:pt x="1379" y="975"/>
                    </a:cubicBezTo>
                    <a:cubicBezTo>
                      <a:pt x="1403" y="967"/>
                      <a:pt x="1426" y="957"/>
                      <a:pt x="1449" y="947"/>
                    </a:cubicBezTo>
                    <a:cubicBezTo>
                      <a:pt x="1496" y="926"/>
                      <a:pt x="1542" y="900"/>
                      <a:pt x="1585" y="870"/>
                    </a:cubicBezTo>
                    <a:moveTo>
                      <a:pt x="261" y="514"/>
                    </a:moveTo>
                    <a:cubicBezTo>
                      <a:pt x="262" y="481"/>
                      <a:pt x="260" y="449"/>
                      <a:pt x="262" y="417"/>
                    </a:cubicBezTo>
                    <a:cubicBezTo>
                      <a:pt x="265" y="384"/>
                      <a:pt x="270" y="352"/>
                      <a:pt x="278" y="320"/>
                    </a:cubicBezTo>
                    <a:cubicBezTo>
                      <a:pt x="290" y="272"/>
                      <a:pt x="310" y="225"/>
                      <a:pt x="337" y="183"/>
                    </a:cubicBezTo>
                    <a:cubicBezTo>
                      <a:pt x="403" y="84"/>
                      <a:pt x="511" y="20"/>
                      <a:pt x="629" y="10"/>
                    </a:cubicBezTo>
                    <a:cubicBezTo>
                      <a:pt x="688" y="5"/>
                      <a:pt x="749" y="14"/>
                      <a:pt x="803" y="39"/>
                    </a:cubicBezTo>
                    <a:cubicBezTo>
                      <a:pt x="777" y="51"/>
                      <a:pt x="762" y="77"/>
                      <a:pt x="752" y="103"/>
                    </a:cubicBezTo>
                    <a:cubicBezTo>
                      <a:pt x="745" y="121"/>
                      <a:pt x="740" y="139"/>
                      <a:pt x="737" y="157"/>
                    </a:cubicBezTo>
                    <a:cubicBezTo>
                      <a:pt x="733" y="173"/>
                      <a:pt x="731" y="190"/>
                      <a:pt x="735" y="207"/>
                    </a:cubicBezTo>
                    <a:cubicBezTo>
                      <a:pt x="742" y="242"/>
                      <a:pt x="773" y="264"/>
                      <a:pt x="805" y="272"/>
                    </a:cubicBezTo>
                    <a:cubicBezTo>
                      <a:pt x="841" y="281"/>
                      <a:pt x="880" y="276"/>
                      <a:pt x="916" y="271"/>
                    </a:cubicBezTo>
                    <a:cubicBezTo>
                      <a:pt x="952" y="266"/>
                      <a:pt x="991" y="258"/>
                      <a:pt x="1018" y="231"/>
                    </a:cubicBezTo>
                    <a:cubicBezTo>
                      <a:pt x="1042" y="208"/>
                      <a:pt x="1048" y="175"/>
                      <a:pt x="1065" y="147"/>
                    </a:cubicBezTo>
                    <a:cubicBezTo>
                      <a:pt x="1108" y="74"/>
                      <a:pt x="1206" y="128"/>
                      <a:pt x="1262" y="155"/>
                    </a:cubicBezTo>
                    <a:cubicBezTo>
                      <a:pt x="1339" y="192"/>
                      <a:pt x="1416" y="235"/>
                      <a:pt x="1484" y="289"/>
                    </a:cubicBezTo>
                    <a:cubicBezTo>
                      <a:pt x="1457" y="304"/>
                      <a:pt x="1455" y="346"/>
                      <a:pt x="1472" y="370"/>
                    </a:cubicBezTo>
                    <a:cubicBezTo>
                      <a:pt x="1496" y="404"/>
                      <a:pt x="1541" y="408"/>
                      <a:pt x="1579" y="407"/>
                    </a:cubicBezTo>
                    <a:cubicBezTo>
                      <a:pt x="1599" y="407"/>
                      <a:pt x="1620" y="405"/>
                      <a:pt x="1641" y="406"/>
                    </a:cubicBezTo>
                    <a:cubicBezTo>
                      <a:pt x="1660" y="407"/>
                      <a:pt x="1679" y="410"/>
                      <a:pt x="1698" y="413"/>
                    </a:cubicBezTo>
                    <a:cubicBezTo>
                      <a:pt x="1736" y="420"/>
                      <a:pt x="1773" y="433"/>
                      <a:pt x="1808" y="451"/>
                    </a:cubicBezTo>
                    <a:cubicBezTo>
                      <a:pt x="1843" y="469"/>
                      <a:pt x="1876" y="492"/>
                      <a:pt x="1904" y="521"/>
                    </a:cubicBezTo>
                    <a:cubicBezTo>
                      <a:pt x="1778" y="509"/>
                      <a:pt x="1650" y="502"/>
                      <a:pt x="1523" y="502"/>
                    </a:cubicBezTo>
                    <a:cubicBezTo>
                      <a:pt x="1393" y="501"/>
                      <a:pt x="1264" y="511"/>
                      <a:pt x="1135" y="526"/>
                    </a:cubicBezTo>
                    <a:cubicBezTo>
                      <a:pt x="1009" y="540"/>
                      <a:pt x="884" y="554"/>
                      <a:pt x="757" y="556"/>
                    </a:cubicBezTo>
                    <a:cubicBezTo>
                      <a:pt x="638" y="558"/>
                      <a:pt x="519" y="552"/>
                      <a:pt x="400" y="537"/>
                    </a:cubicBezTo>
                    <a:cubicBezTo>
                      <a:pt x="354" y="532"/>
                      <a:pt x="307" y="525"/>
                      <a:pt x="261" y="516"/>
                    </a:cubicBezTo>
                    <a:cubicBezTo>
                      <a:pt x="261" y="515"/>
                      <a:pt x="261" y="515"/>
                      <a:pt x="261" y="514"/>
                    </a:cubicBezTo>
                    <a:moveTo>
                      <a:pt x="1467" y="927"/>
                    </a:moveTo>
                    <a:cubicBezTo>
                      <a:pt x="1440" y="940"/>
                      <a:pt x="1413" y="951"/>
                      <a:pt x="1385" y="961"/>
                    </a:cubicBezTo>
                    <a:cubicBezTo>
                      <a:pt x="1360" y="969"/>
                      <a:pt x="1334" y="975"/>
                      <a:pt x="1308" y="981"/>
                    </a:cubicBezTo>
                    <a:cubicBezTo>
                      <a:pt x="1291" y="925"/>
                      <a:pt x="1255" y="876"/>
                      <a:pt x="1208" y="842"/>
                    </a:cubicBezTo>
                    <a:cubicBezTo>
                      <a:pt x="1163" y="810"/>
                      <a:pt x="1100" y="786"/>
                      <a:pt x="1045" y="807"/>
                    </a:cubicBezTo>
                    <a:cubicBezTo>
                      <a:pt x="1020" y="817"/>
                      <a:pt x="1001" y="838"/>
                      <a:pt x="993" y="864"/>
                    </a:cubicBezTo>
                    <a:cubicBezTo>
                      <a:pt x="984" y="892"/>
                      <a:pt x="987" y="922"/>
                      <a:pt x="993" y="950"/>
                    </a:cubicBezTo>
                    <a:cubicBezTo>
                      <a:pt x="1000" y="984"/>
                      <a:pt x="1012" y="1017"/>
                      <a:pt x="1011" y="1051"/>
                    </a:cubicBezTo>
                    <a:cubicBezTo>
                      <a:pt x="1010" y="1071"/>
                      <a:pt x="1000" y="1084"/>
                      <a:pt x="983" y="1092"/>
                    </a:cubicBezTo>
                    <a:cubicBezTo>
                      <a:pt x="970" y="1098"/>
                      <a:pt x="955" y="1102"/>
                      <a:pt x="941" y="1105"/>
                    </a:cubicBezTo>
                    <a:cubicBezTo>
                      <a:pt x="832" y="1134"/>
                      <a:pt x="715" y="1127"/>
                      <a:pt x="610" y="1089"/>
                    </a:cubicBezTo>
                    <a:cubicBezTo>
                      <a:pt x="501" y="1048"/>
                      <a:pt x="407" y="973"/>
                      <a:pt x="345" y="874"/>
                    </a:cubicBezTo>
                    <a:cubicBezTo>
                      <a:pt x="336" y="860"/>
                      <a:pt x="328" y="846"/>
                      <a:pt x="320" y="831"/>
                    </a:cubicBezTo>
                    <a:cubicBezTo>
                      <a:pt x="310" y="811"/>
                      <a:pt x="301" y="790"/>
                      <a:pt x="293" y="768"/>
                    </a:cubicBezTo>
                    <a:cubicBezTo>
                      <a:pt x="285" y="746"/>
                      <a:pt x="278" y="724"/>
                      <a:pt x="273" y="702"/>
                    </a:cubicBezTo>
                    <a:cubicBezTo>
                      <a:pt x="268" y="679"/>
                      <a:pt x="264" y="657"/>
                      <a:pt x="261" y="634"/>
                    </a:cubicBezTo>
                    <a:cubicBezTo>
                      <a:pt x="257" y="599"/>
                      <a:pt x="259" y="566"/>
                      <a:pt x="260" y="531"/>
                    </a:cubicBezTo>
                    <a:cubicBezTo>
                      <a:pt x="292" y="537"/>
                      <a:pt x="324" y="542"/>
                      <a:pt x="356" y="546"/>
                    </a:cubicBezTo>
                    <a:cubicBezTo>
                      <a:pt x="474" y="562"/>
                      <a:pt x="593" y="571"/>
                      <a:pt x="712" y="570"/>
                    </a:cubicBezTo>
                    <a:cubicBezTo>
                      <a:pt x="837" y="570"/>
                      <a:pt x="960" y="559"/>
                      <a:pt x="1084" y="543"/>
                    </a:cubicBezTo>
                    <a:cubicBezTo>
                      <a:pt x="1150" y="535"/>
                      <a:pt x="1216" y="527"/>
                      <a:pt x="1282" y="521"/>
                    </a:cubicBezTo>
                    <a:cubicBezTo>
                      <a:pt x="1346" y="515"/>
                      <a:pt x="1410" y="512"/>
                      <a:pt x="1474" y="511"/>
                    </a:cubicBezTo>
                    <a:cubicBezTo>
                      <a:pt x="1603" y="508"/>
                      <a:pt x="1731" y="515"/>
                      <a:pt x="1860" y="524"/>
                    </a:cubicBezTo>
                    <a:cubicBezTo>
                      <a:pt x="1874" y="525"/>
                      <a:pt x="1889" y="526"/>
                      <a:pt x="1904" y="527"/>
                    </a:cubicBezTo>
                    <a:cubicBezTo>
                      <a:pt x="1898" y="532"/>
                      <a:pt x="1892" y="538"/>
                      <a:pt x="1886" y="543"/>
                    </a:cubicBezTo>
                    <a:cubicBezTo>
                      <a:pt x="1877" y="552"/>
                      <a:pt x="1868" y="561"/>
                      <a:pt x="1859" y="570"/>
                    </a:cubicBezTo>
                    <a:cubicBezTo>
                      <a:pt x="1842" y="588"/>
                      <a:pt x="1825" y="607"/>
                      <a:pt x="1809" y="627"/>
                    </a:cubicBezTo>
                    <a:cubicBezTo>
                      <a:pt x="1777" y="666"/>
                      <a:pt x="1745" y="706"/>
                      <a:pt x="1712" y="744"/>
                    </a:cubicBezTo>
                    <a:cubicBezTo>
                      <a:pt x="1643" y="820"/>
                      <a:pt x="1559" y="883"/>
                      <a:pt x="1467" y="9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9"/>
              <p:cNvSpPr/>
              <p:nvPr/>
            </p:nvSpPr>
            <p:spPr>
              <a:xfrm>
                <a:off x="1277640" y="5008320"/>
                <a:ext cx="85680" cy="8064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24" extrusionOk="0">
                    <a:moveTo>
                      <a:pt x="238" y="171"/>
                    </a:moveTo>
                    <a:cubicBezTo>
                      <a:pt x="237" y="155"/>
                      <a:pt x="230" y="141"/>
                      <a:pt x="222" y="129"/>
                    </a:cubicBezTo>
                    <a:cubicBezTo>
                      <a:pt x="213" y="115"/>
                      <a:pt x="202" y="102"/>
                      <a:pt x="191" y="91"/>
                    </a:cubicBezTo>
                    <a:lnTo>
                      <a:pt x="190" y="90"/>
                    </a:lnTo>
                    <a:cubicBezTo>
                      <a:pt x="161" y="55"/>
                      <a:pt x="125" y="24"/>
                      <a:pt x="83" y="8"/>
                    </a:cubicBezTo>
                    <a:cubicBezTo>
                      <a:pt x="60" y="0"/>
                      <a:pt x="31" y="-7"/>
                      <a:pt x="13" y="13"/>
                    </a:cubicBezTo>
                    <a:cubicBezTo>
                      <a:pt x="-5" y="34"/>
                      <a:pt x="-2" y="62"/>
                      <a:pt x="8" y="85"/>
                    </a:cubicBezTo>
                    <a:cubicBezTo>
                      <a:pt x="29" y="137"/>
                      <a:pt x="70" y="182"/>
                      <a:pt x="120" y="207"/>
                    </a:cubicBezTo>
                    <a:cubicBezTo>
                      <a:pt x="143" y="218"/>
                      <a:pt x="171" y="228"/>
                      <a:pt x="197" y="223"/>
                    </a:cubicBezTo>
                    <a:cubicBezTo>
                      <a:pt x="223" y="219"/>
                      <a:pt x="239" y="197"/>
                      <a:pt x="238" y="171"/>
                    </a:cubicBezTo>
                    <a:moveTo>
                      <a:pt x="134" y="201"/>
                    </a:moveTo>
                    <a:cubicBezTo>
                      <a:pt x="89" y="181"/>
                      <a:pt x="50" y="145"/>
                      <a:pt x="26" y="101"/>
                    </a:cubicBezTo>
                    <a:cubicBezTo>
                      <a:pt x="14" y="80"/>
                      <a:pt x="2" y="53"/>
                      <a:pt x="13" y="29"/>
                    </a:cubicBezTo>
                    <a:cubicBezTo>
                      <a:pt x="26" y="3"/>
                      <a:pt x="54" y="8"/>
                      <a:pt x="77" y="15"/>
                    </a:cubicBezTo>
                    <a:cubicBezTo>
                      <a:pt x="93" y="20"/>
                      <a:pt x="109" y="27"/>
                      <a:pt x="123" y="36"/>
                    </a:cubicBezTo>
                    <a:cubicBezTo>
                      <a:pt x="141" y="50"/>
                      <a:pt x="158" y="65"/>
                      <a:pt x="172" y="81"/>
                    </a:cubicBezTo>
                    <a:cubicBezTo>
                      <a:pt x="190" y="100"/>
                      <a:pt x="207" y="121"/>
                      <a:pt x="219" y="144"/>
                    </a:cubicBezTo>
                    <a:cubicBezTo>
                      <a:pt x="229" y="165"/>
                      <a:pt x="233" y="196"/>
                      <a:pt x="208" y="208"/>
                    </a:cubicBezTo>
                    <a:cubicBezTo>
                      <a:pt x="185" y="220"/>
                      <a:pt x="156" y="211"/>
                      <a:pt x="134" y="2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5625" rIns="90000" bIns="356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9"/>
              <p:cNvSpPr/>
              <p:nvPr/>
            </p:nvSpPr>
            <p:spPr>
              <a:xfrm>
                <a:off x="1492560" y="4845240"/>
                <a:ext cx="67320" cy="5868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3" extrusionOk="0">
                    <a:moveTo>
                      <a:pt x="113" y="138"/>
                    </a:moveTo>
                    <a:cubicBezTo>
                      <a:pt x="131" y="127"/>
                      <a:pt x="148" y="113"/>
                      <a:pt x="161" y="97"/>
                    </a:cubicBezTo>
                    <a:cubicBezTo>
                      <a:pt x="173" y="82"/>
                      <a:pt x="184" y="66"/>
                      <a:pt x="187" y="48"/>
                    </a:cubicBezTo>
                    <a:cubicBezTo>
                      <a:pt x="189" y="29"/>
                      <a:pt x="182" y="8"/>
                      <a:pt x="163" y="1"/>
                    </a:cubicBezTo>
                    <a:cubicBezTo>
                      <a:pt x="145" y="-4"/>
                      <a:pt x="127" y="4"/>
                      <a:pt x="111" y="14"/>
                    </a:cubicBezTo>
                    <a:cubicBezTo>
                      <a:pt x="82" y="24"/>
                      <a:pt x="55" y="40"/>
                      <a:pt x="33" y="61"/>
                    </a:cubicBezTo>
                    <a:cubicBezTo>
                      <a:pt x="19" y="74"/>
                      <a:pt x="5" y="90"/>
                      <a:pt x="1" y="109"/>
                    </a:cubicBezTo>
                    <a:cubicBezTo>
                      <a:pt x="-2" y="125"/>
                      <a:pt x="2" y="144"/>
                      <a:pt x="15" y="154"/>
                    </a:cubicBezTo>
                    <a:cubicBezTo>
                      <a:pt x="43" y="176"/>
                      <a:pt x="88" y="154"/>
                      <a:pt x="114" y="138"/>
                    </a:cubicBezTo>
                    <a:lnTo>
                      <a:pt x="113" y="138"/>
                    </a:lnTo>
                    <a:moveTo>
                      <a:pt x="66" y="146"/>
                    </a:moveTo>
                    <a:cubicBezTo>
                      <a:pt x="53" y="150"/>
                      <a:pt x="38" y="153"/>
                      <a:pt x="26" y="147"/>
                    </a:cubicBezTo>
                    <a:cubicBezTo>
                      <a:pt x="11" y="139"/>
                      <a:pt x="9" y="120"/>
                      <a:pt x="13" y="106"/>
                    </a:cubicBezTo>
                    <a:cubicBezTo>
                      <a:pt x="18" y="90"/>
                      <a:pt x="29" y="77"/>
                      <a:pt x="41" y="65"/>
                    </a:cubicBezTo>
                    <a:cubicBezTo>
                      <a:pt x="69" y="37"/>
                      <a:pt x="105" y="17"/>
                      <a:pt x="144" y="8"/>
                    </a:cubicBezTo>
                    <a:lnTo>
                      <a:pt x="144" y="8"/>
                    </a:lnTo>
                    <a:cubicBezTo>
                      <a:pt x="148" y="8"/>
                      <a:pt x="152" y="9"/>
                      <a:pt x="156" y="11"/>
                    </a:cubicBezTo>
                    <a:cubicBezTo>
                      <a:pt x="173" y="17"/>
                      <a:pt x="178" y="35"/>
                      <a:pt x="173" y="51"/>
                    </a:cubicBezTo>
                    <a:cubicBezTo>
                      <a:pt x="169" y="66"/>
                      <a:pt x="158" y="80"/>
                      <a:pt x="148" y="92"/>
                    </a:cubicBezTo>
                    <a:cubicBezTo>
                      <a:pt x="136" y="104"/>
                      <a:pt x="124" y="115"/>
                      <a:pt x="110" y="124"/>
                    </a:cubicBezTo>
                    <a:cubicBezTo>
                      <a:pt x="96" y="134"/>
                      <a:pt x="81" y="141"/>
                      <a:pt x="65" y="146"/>
                    </a:cubicBezTo>
                    <a:lnTo>
                      <a:pt x="66" y="1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3675" rIns="90000" bIns="13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9" name="Google Shape;109;p9"/>
            <p:cNvSpPr/>
            <p:nvPr/>
          </p:nvSpPr>
          <p:spPr>
            <a:xfrm rot="-3032682">
              <a:off x="6490424" y="172034"/>
              <a:ext cx="2012002" cy="980998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_ONLY">
    <p:bg>
      <p:bgPr>
        <a:solidFill>
          <a:srgbClr val="F8F2EA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2372"/>
            <a:ext cx="6576000" cy="12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284000" y="3071988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16" name="Google Shape;116;p11"/>
          <p:cNvPicPr preferRelativeResize="0"/>
          <p:nvPr/>
        </p:nvPicPr>
        <p:blipFill rotWithShape="1">
          <a:blip r:embed="rId2">
            <a:alphaModFix amt="10000"/>
          </a:blip>
          <a:srcRect l="15134" t="11670" r="5957" b="27925"/>
          <a:stretch/>
        </p:blipFill>
        <p:spPr>
          <a:xfrm flipH="1">
            <a:off x="0" y="1023950"/>
            <a:ext cx="9144000" cy="4119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11"/>
          <p:cNvGrpSpPr/>
          <p:nvPr/>
        </p:nvGrpSpPr>
        <p:grpSpPr>
          <a:xfrm>
            <a:off x="417842" y="-448578"/>
            <a:ext cx="9098299" cy="5488331"/>
            <a:chOff x="417842" y="-448578"/>
            <a:chExt cx="9098299" cy="5488331"/>
          </a:xfrm>
        </p:grpSpPr>
        <p:grpSp>
          <p:nvGrpSpPr>
            <p:cNvPr id="118" name="Google Shape;118;p11"/>
            <p:cNvGrpSpPr/>
            <p:nvPr/>
          </p:nvGrpSpPr>
          <p:grpSpPr>
            <a:xfrm rot="7261501">
              <a:off x="436585" y="38953"/>
              <a:ext cx="1709085" cy="1010212"/>
              <a:chOff x="1076400" y="4739760"/>
              <a:chExt cx="691920" cy="408960"/>
            </a:xfrm>
          </p:grpSpPr>
          <p:sp>
            <p:nvSpPr>
              <p:cNvPr id="119" name="Google Shape;119;p11"/>
              <p:cNvSpPr/>
              <p:nvPr/>
            </p:nvSpPr>
            <p:spPr>
              <a:xfrm>
                <a:off x="1076400" y="4739760"/>
                <a:ext cx="691920" cy="408960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36" extrusionOk="0">
                    <a:moveTo>
                      <a:pt x="1585" y="870"/>
                    </a:moveTo>
                    <a:cubicBezTo>
                      <a:pt x="1627" y="841"/>
                      <a:pt x="1666" y="807"/>
                      <a:pt x="1701" y="771"/>
                    </a:cubicBezTo>
                    <a:cubicBezTo>
                      <a:pt x="1736" y="734"/>
                      <a:pt x="1769" y="694"/>
                      <a:pt x="1802" y="655"/>
                    </a:cubicBezTo>
                    <a:cubicBezTo>
                      <a:pt x="1820" y="633"/>
                      <a:pt x="1839" y="611"/>
                      <a:pt x="1858" y="590"/>
                    </a:cubicBezTo>
                    <a:cubicBezTo>
                      <a:pt x="1868" y="579"/>
                      <a:pt x="1878" y="568"/>
                      <a:pt x="1889" y="558"/>
                    </a:cubicBezTo>
                    <a:cubicBezTo>
                      <a:pt x="1899" y="548"/>
                      <a:pt x="1911" y="539"/>
                      <a:pt x="1921" y="529"/>
                    </a:cubicBezTo>
                    <a:cubicBezTo>
                      <a:pt x="1923" y="526"/>
                      <a:pt x="1923" y="522"/>
                      <a:pt x="1921" y="520"/>
                    </a:cubicBezTo>
                    <a:cubicBezTo>
                      <a:pt x="1868" y="472"/>
                      <a:pt x="1806" y="436"/>
                      <a:pt x="1738" y="415"/>
                    </a:cubicBezTo>
                    <a:cubicBezTo>
                      <a:pt x="1704" y="405"/>
                      <a:pt x="1669" y="399"/>
                      <a:pt x="1634" y="398"/>
                    </a:cubicBezTo>
                    <a:cubicBezTo>
                      <a:pt x="1596" y="396"/>
                      <a:pt x="1554" y="404"/>
                      <a:pt x="1518" y="389"/>
                    </a:cubicBezTo>
                    <a:cubicBezTo>
                      <a:pt x="1500" y="381"/>
                      <a:pt x="1480" y="367"/>
                      <a:pt x="1476" y="346"/>
                    </a:cubicBezTo>
                    <a:cubicBezTo>
                      <a:pt x="1472" y="327"/>
                      <a:pt x="1480" y="304"/>
                      <a:pt x="1499" y="297"/>
                    </a:cubicBezTo>
                    <a:cubicBezTo>
                      <a:pt x="1505" y="295"/>
                      <a:pt x="1506" y="288"/>
                      <a:pt x="1501" y="285"/>
                    </a:cubicBezTo>
                    <a:cubicBezTo>
                      <a:pt x="1436" y="244"/>
                      <a:pt x="1371" y="202"/>
                      <a:pt x="1302" y="168"/>
                    </a:cubicBezTo>
                    <a:cubicBezTo>
                      <a:pt x="1269" y="151"/>
                      <a:pt x="1236" y="135"/>
                      <a:pt x="1202" y="121"/>
                    </a:cubicBezTo>
                    <a:cubicBezTo>
                      <a:pt x="1172" y="110"/>
                      <a:pt x="1140" y="99"/>
                      <a:pt x="1108" y="106"/>
                    </a:cubicBezTo>
                    <a:cubicBezTo>
                      <a:pt x="1077" y="112"/>
                      <a:pt x="1059" y="136"/>
                      <a:pt x="1047" y="164"/>
                    </a:cubicBezTo>
                    <a:cubicBezTo>
                      <a:pt x="1040" y="177"/>
                      <a:pt x="1035" y="191"/>
                      <a:pt x="1027" y="204"/>
                    </a:cubicBezTo>
                    <a:cubicBezTo>
                      <a:pt x="1017" y="220"/>
                      <a:pt x="1004" y="232"/>
                      <a:pt x="987" y="240"/>
                    </a:cubicBezTo>
                    <a:cubicBezTo>
                      <a:pt x="954" y="257"/>
                      <a:pt x="914" y="260"/>
                      <a:pt x="877" y="263"/>
                    </a:cubicBezTo>
                    <a:cubicBezTo>
                      <a:pt x="842" y="266"/>
                      <a:pt x="803" y="267"/>
                      <a:pt x="774" y="244"/>
                    </a:cubicBezTo>
                    <a:cubicBezTo>
                      <a:pt x="758" y="232"/>
                      <a:pt x="748" y="214"/>
                      <a:pt x="747" y="194"/>
                    </a:cubicBezTo>
                    <a:cubicBezTo>
                      <a:pt x="746" y="175"/>
                      <a:pt x="751" y="155"/>
                      <a:pt x="756" y="137"/>
                    </a:cubicBezTo>
                    <a:cubicBezTo>
                      <a:pt x="766" y="101"/>
                      <a:pt x="783" y="58"/>
                      <a:pt x="822" y="48"/>
                    </a:cubicBezTo>
                    <a:cubicBezTo>
                      <a:pt x="828" y="46"/>
                      <a:pt x="829" y="37"/>
                      <a:pt x="824" y="35"/>
                    </a:cubicBezTo>
                    <a:cubicBezTo>
                      <a:pt x="715" y="-15"/>
                      <a:pt x="587" y="-11"/>
                      <a:pt x="480" y="43"/>
                    </a:cubicBezTo>
                    <a:cubicBezTo>
                      <a:pt x="371" y="99"/>
                      <a:pt x="296" y="204"/>
                      <a:pt x="267" y="322"/>
                    </a:cubicBezTo>
                    <a:cubicBezTo>
                      <a:pt x="253" y="377"/>
                      <a:pt x="247" y="434"/>
                      <a:pt x="245" y="490"/>
                    </a:cubicBezTo>
                    <a:cubicBezTo>
                      <a:pt x="245" y="498"/>
                      <a:pt x="245" y="506"/>
                      <a:pt x="244" y="514"/>
                    </a:cubicBezTo>
                    <a:cubicBezTo>
                      <a:pt x="180" y="502"/>
                      <a:pt x="115" y="487"/>
                      <a:pt x="52" y="470"/>
                    </a:cubicBezTo>
                    <a:cubicBezTo>
                      <a:pt x="37" y="467"/>
                      <a:pt x="23" y="463"/>
                      <a:pt x="9" y="459"/>
                    </a:cubicBezTo>
                    <a:cubicBezTo>
                      <a:pt x="0" y="456"/>
                      <a:pt x="-4" y="470"/>
                      <a:pt x="5" y="473"/>
                    </a:cubicBezTo>
                    <a:cubicBezTo>
                      <a:pt x="84" y="495"/>
                      <a:pt x="163" y="514"/>
                      <a:pt x="244" y="529"/>
                    </a:cubicBezTo>
                    <a:cubicBezTo>
                      <a:pt x="243" y="572"/>
                      <a:pt x="243" y="616"/>
                      <a:pt x="249" y="659"/>
                    </a:cubicBezTo>
                    <a:cubicBezTo>
                      <a:pt x="259" y="719"/>
                      <a:pt x="277" y="777"/>
                      <a:pt x="304" y="831"/>
                    </a:cubicBezTo>
                    <a:cubicBezTo>
                      <a:pt x="356" y="937"/>
                      <a:pt x="441" y="1024"/>
                      <a:pt x="546" y="1077"/>
                    </a:cubicBezTo>
                    <a:cubicBezTo>
                      <a:pt x="647" y="1127"/>
                      <a:pt x="762" y="1146"/>
                      <a:pt x="873" y="1131"/>
                    </a:cubicBezTo>
                    <a:cubicBezTo>
                      <a:pt x="900" y="1127"/>
                      <a:pt x="928" y="1121"/>
                      <a:pt x="954" y="1113"/>
                    </a:cubicBezTo>
                    <a:cubicBezTo>
                      <a:pt x="981" y="1105"/>
                      <a:pt x="1012" y="1095"/>
                      <a:pt x="1018" y="1063"/>
                    </a:cubicBezTo>
                    <a:cubicBezTo>
                      <a:pt x="1023" y="1031"/>
                      <a:pt x="1012" y="997"/>
                      <a:pt x="1005" y="967"/>
                    </a:cubicBezTo>
                    <a:cubicBezTo>
                      <a:pt x="997" y="936"/>
                      <a:pt x="991" y="904"/>
                      <a:pt x="999" y="872"/>
                    </a:cubicBezTo>
                    <a:cubicBezTo>
                      <a:pt x="1007" y="842"/>
                      <a:pt x="1030" y="821"/>
                      <a:pt x="1060" y="814"/>
                    </a:cubicBezTo>
                    <a:cubicBezTo>
                      <a:pt x="1089" y="807"/>
                      <a:pt x="1121" y="812"/>
                      <a:pt x="1148" y="824"/>
                    </a:cubicBezTo>
                    <a:cubicBezTo>
                      <a:pt x="1205" y="847"/>
                      <a:pt x="1252" y="893"/>
                      <a:pt x="1280" y="949"/>
                    </a:cubicBezTo>
                    <a:cubicBezTo>
                      <a:pt x="1286" y="963"/>
                      <a:pt x="1292" y="977"/>
                      <a:pt x="1296" y="992"/>
                    </a:cubicBezTo>
                    <a:cubicBezTo>
                      <a:pt x="1297" y="996"/>
                      <a:pt x="1301" y="998"/>
                      <a:pt x="1305" y="997"/>
                    </a:cubicBezTo>
                    <a:cubicBezTo>
                      <a:pt x="1330" y="992"/>
                      <a:pt x="1355" y="983"/>
                      <a:pt x="1379" y="975"/>
                    </a:cubicBezTo>
                    <a:cubicBezTo>
                      <a:pt x="1403" y="967"/>
                      <a:pt x="1426" y="957"/>
                      <a:pt x="1449" y="947"/>
                    </a:cubicBezTo>
                    <a:cubicBezTo>
                      <a:pt x="1496" y="926"/>
                      <a:pt x="1542" y="900"/>
                      <a:pt x="1585" y="870"/>
                    </a:cubicBezTo>
                    <a:moveTo>
                      <a:pt x="261" y="514"/>
                    </a:moveTo>
                    <a:cubicBezTo>
                      <a:pt x="262" y="481"/>
                      <a:pt x="260" y="449"/>
                      <a:pt x="262" y="417"/>
                    </a:cubicBezTo>
                    <a:cubicBezTo>
                      <a:pt x="265" y="384"/>
                      <a:pt x="270" y="352"/>
                      <a:pt x="278" y="320"/>
                    </a:cubicBezTo>
                    <a:cubicBezTo>
                      <a:pt x="290" y="272"/>
                      <a:pt x="310" y="225"/>
                      <a:pt x="337" y="183"/>
                    </a:cubicBezTo>
                    <a:cubicBezTo>
                      <a:pt x="403" y="84"/>
                      <a:pt x="511" y="20"/>
                      <a:pt x="629" y="10"/>
                    </a:cubicBezTo>
                    <a:cubicBezTo>
                      <a:pt x="688" y="5"/>
                      <a:pt x="749" y="14"/>
                      <a:pt x="803" y="39"/>
                    </a:cubicBezTo>
                    <a:cubicBezTo>
                      <a:pt x="777" y="51"/>
                      <a:pt x="762" y="77"/>
                      <a:pt x="752" y="103"/>
                    </a:cubicBezTo>
                    <a:cubicBezTo>
                      <a:pt x="745" y="121"/>
                      <a:pt x="740" y="139"/>
                      <a:pt x="737" y="157"/>
                    </a:cubicBezTo>
                    <a:cubicBezTo>
                      <a:pt x="733" y="173"/>
                      <a:pt x="731" y="190"/>
                      <a:pt x="735" y="207"/>
                    </a:cubicBezTo>
                    <a:cubicBezTo>
                      <a:pt x="742" y="242"/>
                      <a:pt x="773" y="264"/>
                      <a:pt x="805" y="272"/>
                    </a:cubicBezTo>
                    <a:cubicBezTo>
                      <a:pt x="841" y="281"/>
                      <a:pt x="880" y="276"/>
                      <a:pt x="916" y="271"/>
                    </a:cubicBezTo>
                    <a:cubicBezTo>
                      <a:pt x="952" y="266"/>
                      <a:pt x="991" y="258"/>
                      <a:pt x="1018" y="231"/>
                    </a:cubicBezTo>
                    <a:cubicBezTo>
                      <a:pt x="1042" y="208"/>
                      <a:pt x="1048" y="175"/>
                      <a:pt x="1065" y="147"/>
                    </a:cubicBezTo>
                    <a:cubicBezTo>
                      <a:pt x="1108" y="74"/>
                      <a:pt x="1206" y="128"/>
                      <a:pt x="1262" y="155"/>
                    </a:cubicBezTo>
                    <a:cubicBezTo>
                      <a:pt x="1339" y="192"/>
                      <a:pt x="1416" y="235"/>
                      <a:pt x="1484" y="289"/>
                    </a:cubicBezTo>
                    <a:cubicBezTo>
                      <a:pt x="1457" y="304"/>
                      <a:pt x="1455" y="346"/>
                      <a:pt x="1472" y="370"/>
                    </a:cubicBezTo>
                    <a:cubicBezTo>
                      <a:pt x="1496" y="404"/>
                      <a:pt x="1541" y="408"/>
                      <a:pt x="1579" y="407"/>
                    </a:cubicBezTo>
                    <a:cubicBezTo>
                      <a:pt x="1599" y="407"/>
                      <a:pt x="1620" y="405"/>
                      <a:pt x="1641" y="406"/>
                    </a:cubicBezTo>
                    <a:cubicBezTo>
                      <a:pt x="1660" y="407"/>
                      <a:pt x="1679" y="410"/>
                      <a:pt x="1698" y="413"/>
                    </a:cubicBezTo>
                    <a:cubicBezTo>
                      <a:pt x="1736" y="420"/>
                      <a:pt x="1773" y="433"/>
                      <a:pt x="1808" y="451"/>
                    </a:cubicBezTo>
                    <a:cubicBezTo>
                      <a:pt x="1843" y="469"/>
                      <a:pt x="1876" y="492"/>
                      <a:pt x="1904" y="521"/>
                    </a:cubicBezTo>
                    <a:cubicBezTo>
                      <a:pt x="1778" y="509"/>
                      <a:pt x="1650" y="502"/>
                      <a:pt x="1523" y="502"/>
                    </a:cubicBezTo>
                    <a:cubicBezTo>
                      <a:pt x="1393" y="501"/>
                      <a:pt x="1264" y="511"/>
                      <a:pt x="1135" y="526"/>
                    </a:cubicBezTo>
                    <a:cubicBezTo>
                      <a:pt x="1009" y="540"/>
                      <a:pt x="884" y="554"/>
                      <a:pt x="757" y="556"/>
                    </a:cubicBezTo>
                    <a:cubicBezTo>
                      <a:pt x="638" y="558"/>
                      <a:pt x="519" y="552"/>
                      <a:pt x="400" y="537"/>
                    </a:cubicBezTo>
                    <a:cubicBezTo>
                      <a:pt x="354" y="532"/>
                      <a:pt x="307" y="525"/>
                      <a:pt x="261" y="516"/>
                    </a:cubicBezTo>
                    <a:cubicBezTo>
                      <a:pt x="261" y="515"/>
                      <a:pt x="261" y="515"/>
                      <a:pt x="261" y="514"/>
                    </a:cubicBezTo>
                    <a:moveTo>
                      <a:pt x="1467" y="927"/>
                    </a:moveTo>
                    <a:cubicBezTo>
                      <a:pt x="1440" y="940"/>
                      <a:pt x="1413" y="951"/>
                      <a:pt x="1385" y="961"/>
                    </a:cubicBezTo>
                    <a:cubicBezTo>
                      <a:pt x="1360" y="969"/>
                      <a:pt x="1334" y="975"/>
                      <a:pt x="1308" y="981"/>
                    </a:cubicBezTo>
                    <a:cubicBezTo>
                      <a:pt x="1291" y="925"/>
                      <a:pt x="1255" y="876"/>
                      <a:pt x="1208" y="842"/>
                    </a:cubicBezTo>
                    <a:cubicBezTo>
                      <a:pt x="1163" y="810"/>
                      <a:pt x="1100" y="786"/>
                      <a:pt x="1045" y="807"/>
                    </a:cubicBezTo>
                    <a:cubicBezTo>
                      <a:pt x="1020" y="817"/>
                      <a:pt x="1001" y="838"/>
                      <a:pt x="993" y="864"/>
                    </a:cubicBezTo>
                    <a:cubicBezTo>
                      <a:pt x="984" y="892"/>
                      <a:pt x="987" y="922"/>
                      <a:pt x="993" y="950"/>
                    </a:cubicBezTo>
                    <a:cubicBezTo>
                      <a:pt x="1000" y="984"/>
                      <a:pt x="1012" y="1017"/>
                      <a:pt x="1011" y="1051"/>
                    </a:cubicBezTo>
                    <a:cubicBezTo>
                      <a:pt x="1010" y="1071"/>
                      <a:pt x="1000" y="1084"/>
                      <a:pt x="983" y="1092"/>
                    </a:cubicBezTo>
                    <a:cubicBezTo>
                      <a:pt x="970" y="1098"/>
                      <a:pt x="955" y="1102"/>
                      <a:pt x="941" y="1105"/>
                    </a:cubicBezTo>
                    <a:cubicBezTo>
                      <a:pt x="832" y="1134"/>
                      <a:pt x="715" y="1127"/>
                      <a:pt x="610" y="1089"/>
                    </a:cubicBezTo>
                    <a:cubicBezTo>
                      <a:pt x="501" y="1048"/>
                      <a:pt x="407" y="973"/>
                      <a:pt x="345" y="874"/>
                    </a:cubicBezTo>
                    <a:cubicBezTo>
                      <a:pt x="336" y="860"/>
                      <a:pt x="328" y="846"/>
                      <a:pt x="320" y="831"/>
                    </a:cubicBezTo>
                    <a:cubicBezTo>
                      <a:pt x="310" y="811"/>
                      <a:pt x="301" y="790"/>
                      <a:pt x="293" y="768"/>
                    </a:cubicBezTo>
                    <a:cubicBezTo>
                      <a:pt x="285" y="746"/>
                      <a:pt x="278" y="724"/>
                      <a:pt x="273" y="702"/>
                    </a:cubicBezTo>
                    <a:cubicBezTo>
                      <a:pt x="268" y="679"/>
                      <a:pt x="264" y="657"/>
                      <a:pt x="261" y="634"/>
                    </a:cubicBezTo>
                    <a:cubicBezTo>
                      <a:pt x="257" y="599"/>
                      <a:pt x="259" y="566"/>
                      <a:pt x="260" y="531"/>
                    </a:cubicBezTo>
                    <a:cubicBezTo>
                      <a:pt x="292" y="537"/>
                      <a:pt x="324" y="542"/>
                      <a:pt x="356" y="546"/>
                    </a:cubicBezTo>
                    <a:cubicBezTo>
                      <a:pt x="474" y="562"/>
                      <a:pt x="593" y="571"/>
                      <a:pt x="712" y="570"/>
                    </a:cubicBezTo>
                    <a:cubicBezTo>
                      <a:pt x="837" y="570"/>
                      <a:pt x="960" y="559"/>
                      <a:pt x="1084" y="543"/>
                    </a:cubicBezTo>
                    <a:cubicBezTo>
                      <a:pt x="1150" y="535"/>
                      <a:pt x="1216" y="527"/>
                      <a:pt x="1282" y="521"/>
                    </a:cubicBezTo>
                    <a:cubicBezTo>
                      <a:pt x="1346" y="515"/>
                      <a:pt x="1410" y="512"/>
                      <a:pt x="1474" y="511"/>
                    </a:cubicBezTo>
                    <a:cubicBezTo>
                      <a:pt x="1603" y="508"/>
                      <a:pt x="1731" y="515"/>
                      <a:pt x="1860" y="524"/>
                    </a:cubicBezTo>
                    <a:cubicBezTo>
                      <a:pt x="1874" y="525"/>
                      <a:pt x="1889" y="526"/>
                      <a:pt x="1904" y="527"/>
                    </a:cubicBezTo>
                    <a:cubicBezTo>
                      <a:pt x="1898" y="532"/>
                      <a:pt x="1892" y="538"/>
                      <a:pt x="1886" y="543"/>
                    </a:cubicBezTo>
                    <a:cubicBezTo>
                      <a:pt x="1877" y="552"/>
                      <a:pt x="1868" y="561"/>
                      <a:pt x="1859" y="570"/>
                    </a:cubicBezTo>
                    <a:cubicBezTo>
                      <a:pt x="1842" y="588"/>
                      <a:pt x="1825" y="607"/>
                      <a:pt x="1809" y="627"/>
                    </a:cubicBezTo>
                    <a:cubicBezTo>
                      <a:pt x="1777" y="666"/>
                      <a:pt x="1745" y="706"/>
                      <a:pt x="1712" y="744"/>
                    </a:cubicBezTo>
                    <a:cubicBezTo>
                      <a:pt x="1643" y="820"/>
                      <a:pt x="1559" y="883"/>
                      <a:pt x="1467" y="9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11"/>
              <p:cNvSpPr/>
              <p:nvPr/>
            </p:nvSpPr>
            <p:spPr>
              <a:xfrm>
                <a:off x="1277640" y="5008320"/>
                <a:ext cx="85680" cy="8064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24" extrusionOk="0">
                    <a:moveTo>
                      <a:pt x="238" y="171"/>
                    </a:moveTo>
                    <a:cubicBezTo>
                      <a:pt x="237" y="155"/>
                      <a:pt x="230" y="141"/>
                      <a:pt x="222" y="129"/>
                    </a:cubicBezTo>
                    <a:cubicBezTo>
                      <a:pt x="213" y="115"/>
                      <a:pt x="202" y="102"/>
                      <a:pt x="191" y="91"/>
                    </a:cubicBezTo>
                    <a:lnTo>
                      <a:pt x="190" y="90"/>
                    </a:lnTo>
                    <a:cubicBezTo>
                      <a:pt x="161" y="55"/>
                      <a:pt x="125" y="24"/>
                      <a:pt x="83" y="8"/>
                    </a:cubicBezTo>
                    <a:cubicBezTo>
                      <a:pt x="60" y="0"/>
                      <a:pt x="31" y="-7"/>
                      <a:pt x="13" y="13"/>
                    </a:cubicBezTo>
                    <a:cubicBezTo>
                      <a:pt x="-5" y="34"/>
                      <a:pt x="-2" y="62"/>
                      <a:pt x="8" y="85"/>
                    </a:cubicBezTo>
                    <a:cubicBezTo>
                      <a:pt x="29" y="137"/>
                      <a:pt x="70" y="182"/>
                      <a:pt x="120" y="207"/>
                    </a:cubicBezTo>
                    <a:cubicBezTo>
                      <a:pt x="143" y="218"/>
                      <a:pt x="171" y="228"/>
                      <a:pt x="197" y="223"/>
                    </a:cubicBezTo>
                    <a:cubicBezTo>
                      <a:pt x="223" y="219"/>
                      <a:pt x="239" y="197"/>
                      <a:pt x="238" y="171"/>
                    </a:cubicBezTo>
                    <a:moveTo>
                      <a:pt x="134" y="201"/>
                    </a:moveTo>
                    <a:cubicBezTo>
                      <a:pt x="89" y="181"/>
                      <a:pt x="50" y="145"/>
                      <a:pt x="26" y="101"/>
                    </a:cubicBezTo>
                    <a:cubicBezTo>
                      <a:pt x="14" y="80"/>
                      <a:pt x="2" y="53"/>
                      <a:pt x="13" y="29"/>
                    </a:cubicBezTo>
                    <a:cubicBezTo>
                      <a:pt x="26" y="3"/>
                      <a:pt x="54" y="8"/>
                      <a:pt x="77" y="15"/>
                    </a:cubicBezTo>
                    <a:cubicBezTo>
                      <a:pt x="93" y="20"/>
                      <a:pt x="109" y="27"/>
                      <a:pt x="123" y="36"/>
                    </a:cubicBezTo>
                    <a:cubicBezTo>
                      <a:pt x="141" y="50"/>
                      <a:pt x="158" y="65"/>
                      <a:pt x="172" y="81"/>
                    </a:cubicBezTo>
                    <a:cubicBezTo>
                      <a:pt x="190" y="100"/>
                      <a:pt x="207" y="121"/>
                      <a:pt x="219" y="144"/>
                    </a:cubicBezTo>
                    <a:cubicBezTo>
                      <a:pt x="229" y="165"/>
                      <a:pt x="233" y="196"/>
                      <a:pt x="208" y="208"/>
                    </a:cubicBezTo>
                    <a:cubicBezTo>
                      <a:pt x="185" y="220"/>
                      <a:pt x="156" y="211"/>
                      <a:pt x="134" y="2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5625" rIns="90000" bIns="356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1"/>
              <p:cNvSpPr/>
              <p:nvPr/>
            </p:nvSpPr>
            <p:spPr>
              <a:xfrm>
                <a:off x="1492560" y="4845240"/>
                <a:ext cx="67320" cy="5868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3" extrusionOk="0">
                    <a:moveTo>
                      <a:pt x="113" y="138"/>
                    </a:moveTo>
                    <a:cubicBezTo>
                      <a:pt x="131" y="127"/>
                      <a:pt x="148" y="113"/>
                      <a:pt x="161" y="97"/>
                    </a:cubicBezTo>
                    <a:cubicBezTo>
                      <a:pt x="173" y="82"/>
                      <a:pt x="184" y="66"/>
                      <a:pt x="187" y="48"/>
                    </a:cubicBezTo>
                    <a:cubicBezTo>
                      <a:pt x="189" y="29"/>
                      <a:pt x="182" y="8"/>
                      <a:pt x="163" y="1"/>
                    </a:cubicBezTo>
                    <a:cubicBezTo>
                      <a:pt x="145" y="-4"/>
                      <a:pt x="127" y="4"/>
                      <a:pt x="111" y="14"/>
                    </a:cubicBezTo>
                    <a:cubicBezTo>
                      <a:pt x="82" y="24"/>
                      <a:pt x="55" y="40"/>
                      <a:pt x="33" y="61"/>
                    </a:cubicBezTo>
                    <a:cubicBezTo>
                      <a:pt x="19" y="74"/>
                      <a:pt x="5" y="90"/>
                      <a:pt x="1" y="109"/>
                    </a:cubicBezTo>
                    <a:cubicBezTo>
                      <a:pt x="-2" y="125"/>
                      <a:pt x="2" y="144"/>
                      <a:pt x="15" y="154"/>
                    </a:cubicBezTo>
                    <a:cubicBezTo>
                      <a:pt x="43" y="176"/>
                      <a:pt x="88" y="154"/>
                      <a:pt x="114" y="138"/>
                    </a:cubicBezTo>
                    <a:lnTo>
                      <a:pt x="113" y="138"/>
                    </a:lnTo>
                    <a:moveTo>
                      <a:pt x="66" y="146"/>
                    </a:moveTo>
                    <a:cubicBezTo>
                      <a:pt x="53" y="150"/>
                      <a:pt x="38" y="153"/>
                      <a:pt x="26" y="147"/>
                    </a:cubicBezTo>
                    <a:cubicBezTo>
                      <a:pt x="11" y="139"/>
                      <a:pt x="9" y="120"/>
                      <a:pt x="13" y="106"/>
                    </a:cubicBezTo>
                    <a:cubicBezTo>
                      <a:pt x="18" y="90"/>
                      <a:pt x="29" y="77"/>
                      <a:pt x="41" y="65"/>
                    </a:cubicBezTo>
                    <a:cubicBezTo>
                      <a:pt x="69" y="37"/>
                      <a:pt x="105" y="17"/>
                      <a:pt x="144" y="8"/>
                    </a:cubicBezTo>
                    <a:lnTo>
                      <a:pt x="144" y="8"/>
                    </a:lnTo>
                    <a:cubicBezTo>
                      <a:pt x="148" y="8"/>
                      <a:pt x="152" y="9"/>
                      <a:pt x="156" y="11"/>
                    </a:cubicBezTo>
                    <a:cubicBezTo>
                      <a:pt x="173" y="17"/>
                      <a:pt x="178" y="35"/>
                      <a:pt x="173" y="51"/>
                    </a:cubicBezTo>
                    <a:cubicBezTo>
                      <a:pt x="169" y="66"/>
                      <a:pt x="158" y="80"/>
                      <a:pt x="148" y="92"/>
                    </a:cubicBezTo>
                    <a:cubicBezTo>
                      <a:pt x="136" y="104"/>
                      <a:pt x="124" y="115"/>
                      <a:pt x="110" y="124"/>
                    </a:cubicBezTo>
                    <a:cubicBezTo>
                      <a:pt x="96" y="134"/>
                      <a:pt x="81" y="141"/>
                      <a:pt x="65" y="146"/>
                    </a:cubicBezTo>
                    <a:lnTo>
                      <a:pt x="66" y="1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3675" rIns="90000" bIns="13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2" name="Google Shape;122;p11"/>
            <p:cNvSpPr/>
            <p:nvPr/>
          </p:nvSpPr>
          <p:spPr>
            <a:xfrm rot="-712071">
              <a:off x="7424773" y="3862349"/>
              <a:ext cx="2011998" cy="980999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11"/>
          <p:cNvGrpSpPr/>
          <p:nvPr/>
        </p:nvGrpSpPr>
        <p:grpSpPr>
          <a:xfrm>
            <a:off x="-2281103" y="-2734079"/>
            <a:ext cx="12004489" cy="9837725"/>
            <a:chOff x="-2281103" y="-2734079"/>
            <a:chExt cx="12004489" cy="9837725"/>
          </a:xfrm>
        </p:grpSpPr>
        <p:pic>
          <p:nvPicPr>
            <p:cNvPr id="124" name="Google Shape;124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478805">
              <a:off x="-1972526" y="3653550"/>
              <a:ext cx="3986199" cy="243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810361">
              <a:off x="6242700" y="-1351450"/>
              <a:ext cx="2881301" cy="176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803923">
              <a:off x="6624864" y="-1198050"/>
              <a:ext cx="4202023" cy="12894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8F2EA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BLANK_1_1_1_1_1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3"/>
          <p:cNvPicPr preferRelativeResize="0"/>
          <p:nvPr/>
        </p:nvPicPr>
        <p:blipFill rotWithShape="1">
          <a:blip r:embed="rId2">
            <a:alphaModFix amt="5000"/>
          </a:blip>
          <a:srcRect l="10384" r="7331" b="43006"/>
          <a:stretch/>
        </p:blipFill>
        <p:spPr>
          <a:xfrm>
            <a:off x="0" y="1761150"/>
            <a:ext cx="9144000" cy="3382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13"/>
          <p:cNvGrpSpPr/>
          <p:nvPr/>
        </p:nvGrpSpPr>
        <p:grpSpPr>
          <a:xfrm>
            <a:off x="-1000345" y="-225072"/>
            <a:ext cx="10348118" cy="6293203"/>
            <a:chOff x="-1000345" y="-225072"/>
            <a:chExt cx="10348118" cy="6293203"/>
          </a:xfrm>
        </p:grpSpPr>
        <p:sp>
          <p:nvSpPr>
            <p:cNvPr id="141" name="Google Shape;141;p13"/>
            <p:cNvSpPr/>
            <p:nvPr/>
          </p:nvSpPr>
          <p:spPr>
            <a:xfrm rot="2700000">
              <a:off x="3933425" y="4519448"/>
              <a:ext cx="2011999" cy="980999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2" name="Google Shape;142;p13"/>
            <p:cNvGrpSpPr/>
            <p:nvPr/>
          </p:nvGrpSpPr>
          <p:grpSpPr>
            <a:xfrm rot="2571539">
              <a:off x="-884911" y="775709"/>
              <a:ext cx="1709058" cy="1010198"/>
              <a:chOff x="1076400" y="4739760"/>
              <a:chExt cx="691920" cy="408960"/>
            </a:xfrm>
          </p:grpSpPr>
          <p:sp>
            <p:nvSpPr>
              <p:cNvPr id="143" name="Google Shape;143;p13"/>
              <p:cNvSpPr/>
              <p:nvPr/>
            </p:nvSpPr>
            <p:spPr>
              <a:xfrm>
                <a:off x="1076400" y="4739760"/>
                <a:ext cx="691920" cy="408960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36" extrusionOk="0">
                    <a:moveTo>
                      <a:pt x="1585" y="870"/>
                    </a:moveTo>
                    <a:cubicBezTo>
                      <a:pt x="1627" y="841"/>
                      <a:pt x="1666" y="807"/>
                      <a:pt x="1701" y="771"/>
                    </a:cubicBezTo>
                    <a:cubicBezTo>
                      <a:pt x="1736" y="734"/>
                      <a:pt x="1769" y="694"/>
                      <a:pt x="1802" y="655"/>
                    </a:cubicBezTo>
                    <a:cubicBezTo>
                      <a:pt x="1820" y="633"/>
                      <a:pt x="1839" y="611"/>
                      <a:pt x="1858" y="590"/>
                    </a:cubicBezTo>
                    <a:cubicBezTo>
                      <a:pt x="1868" y="579"/>
                      <a:pt x="1878" y="568"/>
                      <a:pt x="1889" y="558"/>
                    </a:cubicBezTo>
                    <a:cubicBezTo>
                      <a:pt x="1899" y="548"/>
                      <a:pt x="1911" y="539"/>
                      <a:pt x="1921" y="529"/>
                    </a:cubicBezTo>
                    <a:cubicBezTo>
                      <a:pt x="1923" y="526"/>
                      <a:pt x="1923" y="522"/>
                      <a:pt x="1921" y="520"/>
                    </a:cubicBezTo>
                    <a:cubicBezTo>
                      <a:pt x="1868" y="472"/>
                      <a:pt x="1806" y="436"/>
                      <a:pt x="1738" y="415"/>
                    </a:cubicBezTo>
                    <a:cubicBezTo>
                      <a:pt x="1704" y="405"/>
                      <a:pt x="1669" y="399"/>
                      <a:pt x="1634" y="398"/>
                    </a:cubicBezTo>
                    <a:cubicBezTo>
                      <a:pt x="1596" y="396"/>
                      <a:pt x="1554" y="404"/>
                      <a:pt x="1518" y="389"/>
                    </a:cubicBezTo>
                    <a:cubicBezTo>
                      <a:pt x="1500" y="381"/>
                      <a:pt x="1480" y="367"/>
                      <a:pt x="1476" y="346"/>
                    </a:cubicBezTo>
                    <a:cubicBezTo>
                      <a:pt x="1472" y="327"/>
                      <a:pt x="1480" y="304"/>
                      <a:pt x="1499" y="297"/>
                    </a:cubicBezTo>
                    <a:cubicBezTo>
                      <a:pt x="1505" y="295"/>
                      <a:pt x="1506" y="288"/>
                      <a:pt x="1501" y="285"/>
                    </a:cubicBezTo>
                    <a:cubicBezTo>
                      <a:pt x="1436" y="244"/>
                      <a:pt x="1371" y="202"/>
                      <a:pt x="1302" y="168"/>
                    </a:cubicBezTo>
                    <a:cubicBezTo>
                      <a:pt x="1269" y="151"/>
                      <a:pt x="1236" y="135"/>
                      <a:pt x="1202" y="121"/>
                    </a:cubicBezTo>
                    <a:cubicBezTo>
                      <a:pt x="1172" y="110"/>
                      <a:pt x="1140" y="99"/>
                      <a:pt x="1108" y="106"/>
                    </a:cubicBezTo>
                    <a:cubicBezTo>
                      <a:pt x="1077" y="112"/>
                      <a:pt x="1059" y="136"/>
                      <a:pt x="1047" y="164"/>
                    </a:cubicBezTo>
                    <a:cubicBezTo>
                      <a:pt x="1040" y="177"/>
                      <a:pt x="1035" y="191"/>
                      <a:pt x="1027" y="204"/>
                    </a:cubicBezTo>
                    <a:cubicBezTo>
                      <a:pt x="1017" y="220"/>
                      <a:pt x="1004" y="232"/>
                      <a:pt x="987" y="240"/>
                    </a:cubicBezTo>
                    <a:cubicBezTo>
                      <a:pt x="954" y="257"/>
                      <a:pt x="914" y="260"/>
                      <a:pt x="877" y="263"/>
                    </a:cubicBezTo>
                    <a:cubicBezTo>
                      <a:pt x="842" y="266"/>
                      <a:pt x="803" y="267"/>
                      <a:pt x="774" y="244"/>
                    </a:cubicBezTo>
                    <a:cubicBezTo>
                      <a:pt x="758" y="232"/>
                      <a:pt x="748" y="214"/>
                      <a:pt x="747" y="194"/>
                    </a:cubicBezTo>
                    <a:cubicBezTo>
                      <a:pt x="746" y="175"/>
                      <a:pt x="751" y="155"/>
                      <a:pt x="756" y="137"/>
                    </a:cubicBezTo>
                    <a:cubicBezTo>
                      <a:pt x="766" y="101"/>
                      <a:pt x="783" y="58"/>
                      <a:pt x="822" y="48"/>
                    </a:cubicBezTo>
                    <a:cubicBezTo>
                      <a:pt x="828" y="46"/>
                      <a:pt x="829" y="37"/>
                      <a:pt x="824" y="35"/>
                    </a:cubicBezTo>
                    <a:cubicBezTo>
                      <a:pt x="715" y="-15"/>
                      <a:pt x="587" y="-11"/>
                      <a:pt x="480" y="43"/>
                    </a:cubicBezTo>
                    <a:cubicBezTo>
                      <a:pt x="371" y="99"/>
                      <a:pt x="296" y="204"/>
                      <a:pt x="267" y="322"/>
                    </a:cubicBezTo>
                    <a:cubicBezTo>
                      <a:pt x="253" y="377"/>
                      <a:pt x="247" y="434"/>
                      <a:pt x="245" y="490"/>
                    </a:cubicBezTo>
                    <a:cubicBezTo>
                      <a:pt x="245" y="498"/>
                      <a:pt x="245" y="506"/>
                      <a:pt x="244" y="514"/>
                    </a:cubicBezTo>
                    <a:cubicBezTo>
                      <a:pt x="180" y="502"/>
                      <a:pt x="115" y="487"/>
                      <a:pt x="52" y="470"/>
                    </a:cubicBezTo>
                    <a:cubicBezTo>
                      <a:pt x="37" y="467"/>
                      <a:pt x="23" y="463"/>
                      <a:pt x="9" y="459"/>
                    </a:cubicBezTo>
                    <a:cubicBezTo>
                      <a:pt x="0" y="456"/>
                      <a:pt x="-4" y="470"/>
                      <a:pt x="5" y="473"/>
                    </a:cubicBezTo>
                    <a:cubicBezTo>
                      <a:pt x="84" y="495"/>
                      <a:pt x="163" y="514"/>
                      <a:pt x="244" y="529"/>
                    </a:cubicBezTo>
                    <a:cubicBezTo>
                      <a:pt x="243" y="572"/>
                      <a:pt x="243" y="616"/>
                      <a:pt x="249" y="659"/>
                    </a:cubicBezTo>
                    <a:cubicBezTo>
                      <a:pt x="259" y="719"/>
                      <a:pt x="277" y="777"/>
                      <a:pt x="304" y="831"/>
                    </a:cubicBezTo>
                    <a:cubicBezTo>
                      <a:pt x="356" y="937"/>
                      <a:pt x="441" y="1024"/>
                      <a:pt x="546" y="1077"/>
                    </a:cubicBezTo>
                    <a:cubicBezTo>
                      <a:pt x="647" y="1127"/>
                      <a:pt x="762" y="1146"/>
                      <a:pt x="873" y="1131"/>
                    </a:cubicBezTo>
                    <a:cubicBezTo>
                      <a:pt x="900" y="1127"/>
                      <a:pt x="928" y="1121"/>
                      <a:pt x="954" y="1113"/>
                    </a:cubicBezTo>
                    <a:cubicBezTo>
                      <a:pt x="981" y="1105"/>
                      <a:pt x="1012" y="1095"/>
                      <a:pt x="1018" y="1063"/>
                    </a:cubicBezTo>
                    <a:cubicBezTo>
                      <a:pt x="1023" y="1031"/>
                      <a:pt x="1012" y="997"/>
                      <a:pt x="1005" y="967"/>
                    </a:cubicBezTo>
                    <a:cubicBezTo>
                      <a:pt x="997" y="936"/>
                      <a:pt x="991" y="904"/>
                      <a:pt x="999" y="872"/>
                    </a:cubicBezTo>
                    <a:cubicBezTo>
                      <a:pt x="1007" y="842"/>
                      <a:pt x="1030" y="821"/>
                      <a:pt x="1060" y="814"/>
                    </a:cubicBezTo>
                    <a:cubicBezTo>
                      <a:pt x="1089" y="807"/>
                      <a:pt x="1121" y="812"/>
                      <a:pt x="1148" y="824"/>
                    </a:cubicBezTo>
                    <a:cubicBezTo>
                      <a:pt x="1205" y="847"/>
                      <a:pt x="1252" y="893"/>
                      <a:pt x="1280" y="949"/>
                    </a:cubicBezTo>
                    <a:cubicBezTo>
                      <a:pt x="1286" y="963"/>
                      <a:pt x="1292" y="977"/>
                      <a:pt x="1296" y="992"/>
                    </a:cubicBezTo>
                    <a:cubicBezTo>
                      <a:pt x="1297" y="996"/>
                      <a:pt x="1301" y="998"/>
                      <a:pt x="1305" y="997"/>
                    </a:cubicBezTo>
                    <a:cubicBezTo>
                      <a:pt x="1330" y="992"/>
                      <a:pt x="1355" y="983"/>
                      <a:pt x="1379" y="975"/>
                    </a:cubicBezTo>
                    <a:cubicBezTo>
                      <a:pt x="1403" y="967"/>
                      <a:pt x="1426" y="957"/>
                      <a:pt x="1449" y="947"/>
                    </a:cubicBezTo>
                    <a:cubicBezTo>
                      <a:pt x="1496" y="926"/>
                      <a:pt x="1542" y="900"/>
                      <a:pt x="1585" y="870"/>
                    </a:cubicBezTo>
                    <a:moveTo>
                      <a:pt x="261" y="514"/>
                    </a:moveTo>
                    <a:cubicBezTo>
                      <a:pt x="262" y="481"/>
                      <a:pt x="260" y="449"/>
                      <a:pt x="262" y="417"/>
                    </a:cubicBezTo>
                    <a:cubicBezTo>
                      <a:pt x="265" y="384"/>
                      <a:pt x="270" y="352"/>
                      <a:pt x="278" y="320"/>
                    </a:cubicBezTo>
                    <a:cubicBezTo>
                      <a:pt x="290" y="272"/>
                      <a:pt x="310" y="225"/>
                      <a:pt x="337" y="183"/>
                    </a:cubicBezTo>
                    <a:cubicBezTo>
                      <a:pt x="403" y="84"/>
                      <a:pt x="511" y="20"/>
                      <a:pt x="629" y="10"/>
                    </a:cubicBezTo>
                    <a:cubicBezTo>
                      <a:pt x="688" y="5"/>
                      <a:pt x="749" y="14"/>
                      <a:pt x="803" y="39"/>
                    </a:cubicBezTo>
                    <a:cubicBezTo>
                      <a:pt x="777" y="51"/>
                      <a:pt x="762" y="77"/>
                      <a:pt x="752" y="103"/>
                    </a:cubicBezTo>
                    <a:cubicBezTo>
                      <a:pt x="745" y="121"/>
                      <a:pt x="740" y="139"/>
                      <a:pt x="737" y="157"/>
                    </a:cubicBezTo>
                    <a:cubicBezTo>
                      <a:pt x="733" y="173"/>
                      <a:pt x="731" y="190"/>
                      <a:pt x="735" y="207"/>
                    </a:cubicBezTo>
                    <a:cubicBezTo>
                      <a:pt x="742" y="242"/>
                      <a:pt x="773" y="264"/>
                      <a:pt x="805" y="272"/>
                    </a:cubicBezTo>
                    <a:cubicBezTo>
                      <a:pt x="841" y="281"/>
                      <a:pt x="880" y="276"/>
                      <a:pt x="916" y="271"/>
                    </a:cubicBezTo>
                    <a:cubicBezTo>
                      <a:pt x="952" y="266"/>
                      <a:pt x="991" y="258"/>
                      <a:pt x="1018" y="231"/>
                    </a:cubicBezTo>
                    <a:cubicBezTo>
                      <a:pt x="1042" y="208"/>
                      <a:pt x="1048" y="175"/>
                      <a:pt x="1065" y="147"/>
                    </a:cubicBezTo>
                    <a:cubicBezTo>
                      <a:pt x="1108" y="74"/>
                      <a:pt x="1206" y="128"/>
                      <a:pt x="1262" y="155"/>
                    </a:cubicBezTo>
                    <a:cubicBezTo>
                      <a:pt x="1339" y="192"/>
                      <a:pt x="1416" y="235"/>
                      <a:pt x="1484" y="289"/>
                    </a:cubicBezTo>
                    <a:cubicBezTo>
                      <a:pt x="1457" y="304"/>
                      <a:pt x="1455" y="346"/>
                      <a:pt x="1472" y="370"/>
                    </a:cubicBezTo>
                    <a:cubicBezTo>
                      <a:pt x="1496" y="404"/>
                      <a:pt x="1541" y="408"/>
                      <a:pt x="1579" y="407"/>
                    </a:cubicBezTo>
                    <a:cubicBezTo>
                      <a:pt x="1599" y="407"/>
                      <a:pt x="1620" y="405"/>
                      <a:pt x="1641" y="406"/>
                    </a:cubicBezTo>
                    <a:cubicBezTo>
                      <a:pt x="1660" y="407"/>
                      <a:pt x="1679" y="410"/>
                      <a:pt x="1698" y="413"/>
                    </a:cubicBezTo>
                    <a:cubicBezTo>
                      <a:pt x="1736" y="420"/>
                      <a:pt x="1773" y="433"/>
                      <a:pt x="1808" y="451"/>
                    </a:cubicBezTo>
                    <a:cubicBezTo>
                      <a:pt x="1843" y="469"/>
                      <a:pt x="1876" y="492"/>
                      <a:pt x="1904" y="521"/>
                    </a:cubicBezTo>
                    <a:cubicBezTo>
                      <a:pt x="1778" y="509"/>
                      <a:pt x="1650" y="502"/>
                      <a:pt x="1523" y="502"/>
                    </a:cubicBezTo>
                    <a:cubicBezTo>
                      <a:pt x="1393" y="501"/>
                      <a:pt x="1264" y="511"/>
                      <a:pt x="1135" y="526"/>
                    </a:cubicBezTo>
                    <a:cubicBezTo>
                      <a:pt x="1009" y="540"/>
                      <a:pt x="884" y="554"/>
                      <a:pt x="757" y="556"/>
                    </a:cubicBezTo>
                    <a:cubicBezTo>
                      <a:pt x="638" y="558"/>
                      <a:pt x="519" y="552"/>
                      <a:pt x="400" y="537"/>
                    </a:cubicBezTo>
                    <a:cubicBezTo>
                      <a:pt x="354" y="532"/>
                      <a:pt x="307" y="525"/>
                      <a:pt x="261" y="516"/>
                    </a:cubicBezTo>
                    <a:cubicBezTo>
                      <a:pt x="261" y="515"/>
                      <a:pt x="261" y="515"/>
                      <a:pt x="261" y="514"/>
                    </a:cubicBezTo>
                    <a:moveTo>
                      <a:pt x="1467" y="927"/>
                    </a:moveTo>
                    <a:cubicBezTo>
                      <a:pt x="1440" y="940"/>
                      <a:pt x="1413" y="951"/>
                      <a:pt x="1385" y="961"/>
                    </a:cubicBezTo>
                    <a:cubicBezTo>
                      <a:pt x="1360" y="969"/>
                      <a:pt x="1334" y="975"/>
                      <a:pt x="1308" y="981"/>
                    </a:cubicBezTo>
                    <a:cubicBezTo>
                      <a:pt x="1291" y="925"/>
                      <a:pt x="1255" y="876"/>
                      <a:pt x="1208" y="842"/>
                    </a:cubicBezTo>
                    <a:cubicBezTo>
                      <a:pt x="1163" y="810"/>
                      <a:pt x="1100" y="786"/>
                      <a:pt x="1045" y="807"/>
                    </a:cubicBezTo>
                    <a:cubicBezTo>
                      <a:pt x="1020" y="817"/>
                      <a:pt x="1001" y="838"/>
                      <a:pt x="993" y="864"/>
                    </a:cubicBezTo>
                    <a:cubicBezTo>
                      <a:pt x="984" y="892"/>
                      <a:pt x="987" y="922"/>
                      <a:pt x="993" y="950"/>
                    </a:cubicBezTo>
                    <a:cubicBezTo>
                      <a:pt x="1000" y="984"/>
                      <a:pt x="1012" y="1017"/>
                      <a:pt x="1011" y="1051"/>
                    </a:cubicBezTo>
                    <a:cubicBezTo>
                      <a:pt x="1010" y="1071"/>
                      <a:pt x="1000" y="1084"/>
                      <a:pt x="983" y="1092"/>
                    </a:cubicBezTo>
                    <a:cubicBezTo>
                      <a:pt x="970" y="1098"/>
                      <a:pt x="955" y="1102"/>
                      <a:pt x="941" y="1105"/>
                    </a:cubicBezTo>
                    <a:cubicBezTo>
                      <a:pt x="832" y="1134"/>
                      <a:pt x="715" y="1127"/>
                      <a:pt x="610" y="1089"/>
                    </a:cubicBezTo>
                    <a:cubicBezTo>
                      <a:pt x="501" y="1048"/>
                      <a:pt x="407" y="973"/>
                      <a:pt x="345" y="874"/>
                    </a:cubicBezTo>
                    <a:cubicBezTo>
                      <a:pt x="336" y="860"/>
                      <a:pt x="328" y="846"/>
                      <a:pt x="320" y="831"/>
                    </a:cubicBezTo>
                    <a:cubicBezTo>
                      <a:pt x="310" y="811"/>
                      <a:pt x="301" y="790"/>
                      <a:pt x="293" y="768"/>
                    </a:cubicBezTo>
                    <a:cubicBezTo>
                      <a:pt x="285" y="746"/>
                      <a:pt x="278" y="724"/>
                      <a:pt x="273" y="702"/>
                    </a:cubicBezTo>
                    <a:cubicBezTo>
                      <a:pt x="268" y="679"/>
                      <a:pt x="264" y="657"/>
                      <a:pt x="261" y="634"/>
                    </a:cubicBezTo>
                    <a:cubicBezTo>
                      <a:pt x="257" y="599"/>
                      <a:pt x="259" y="566"/>
                      <a:pt x="260" y="531"/>
                    </a:cubicBezTo>
                    <a:cubicBezTo>
                      <a:pt x="292" y="537"/>
                      <a:pt x="324" y="542"/>
                      <a:pt x="356" y="546"/>
                    </a:cubicBezTo>
                    <a:cubicBezTo>
                      <a:pt x="474" y="562"/>
                      <a:pt x="593" y="571"/>
                      <a:pt x="712" y="570"/>
                    </a:cubicBezTo>
                    <a:cubicBezTo>
                      <a:pt x="837" y="570"/>
                      <a:pt x="960" y="559"/>
                      <a:pt x="1084" y="543"/>
                    </a:cubicBezTo>
                    <a:cubicBezTo>
                      <a:pt x="1150" y="535"/>
                      <a:pt x="1216" y="527"/>
                      <a:pt x="1282" y="521"/>
                    </a:cubicBezTo>
                    <a:cubicBezTo>
                      <a:pt x="1346" y="515"/>
                      <a:pt x="1410" y="512"/>
                      <a:pt x="1474" y="511"/>
                    </a:cubicBezTo>
                    <a:cubicBezTo>
                      <a:pt x="1603" y="508"/>
                      <a:pt x="1731" y="515"/>
                      <a:pt x="1860" y="524"/>
                    </a:cubicBezTo>
                    <a:cubicBezTo>
                      <a:pt x="1874" y="525"/>
                      <a:pt x="1889" y="526"/>
                      <a:pt x="1904" y="527"/>
                    </a:cubicBezTo>
                    <a:cubicBezTo>
                      <a:pt x="1898" y="532"/>
                      <a:pt x="1892" y="538"/>
                      <a:pt x="1886" y="543"/>
                    </a:cubicBezTo>
                    <a:cubicBezTo>
                      <a:pt x="1877" y="552"/>
                      <a:pt x="1868" y="561"/>
                      <a:pt x="1859" y="570"/>
                    </a:cubicBezTo>
                    <a:cubicBezTo>
                      <a:pt x="1842" y="588"/>
                      <a:pt x="1825" y="607"/>
                      <a:pt x="1809" y="627"/>
                    </a:cubicBezTo>
                    <a:cubicBezTo>
                      <a:pt x="1777" y="666"/>
                      <a:pt x="1745" y="706"/>
                      <a:pt x="1712" y="744"/>
                    </a:cubicBezTo>
                    <a:cubicBezTo>
                      <a:pt x="1643" y="820"/>
                      <a:pt x="1559" y="883"/>
                      <a:pt x="1467" y="9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3"/>
              <p:cNvSpPr/>
              <p:nvPr/>
            </p:nvSpPr>
            <p:spPr>
              <a:xfrm>
                <a:off x="1277640" y="5008320"/>
                <a:ext cx="85680" cy="8064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24" extrusionOk="0">
                    <a:moveTo>
                      <a:pt x="238" y="171"/>
                    </a:moveTo>
                    <a:cubicBezTo>
                      <a:pt x="237" y="155"/>
                      <a:pt x="230" y="141"/>
                      <a:pt x="222" y="129"/>
                    </a:cubicBezTo>
                    <a:cubicBezTo>
                      <a:pt x="213" y="115"/>
                      <a:pt x="202" y="102"/>
                      <a:pt x="191" y="91"/>
                    </a:cubicBezTo>
                    <a:lnTo>
                      <a:pt x="190" y="90"/>
                    </a:lnTo>
                    <a:cubicBezTo>
                      <a:pt x="161" y="55"/>
                      <a:pt x="125" y="24"/>
                      <a:pt x="83" y="8"/>
                    </a:cubicBezTo>
                    <a:cubicBezTo>
                      <a:pt x="60" y="0"/>
                      <a:pt x="31" y="-7"/>
                      <a:pt x="13" y="13"/>
                    </a:cubicBezTo>
                    <a:cubicBezTo>
                      <a:pt x="-5" y="34"/>
                      <a:pt x="-2" y="62"/>
                      <a:pt x="8" y="85"/>
                    </a:cubicBezTo>
                    <a:cubicBezTo>
                      <a:pt x="29" y="137"/>
                      <a:pt x="70" y="182"/>
                      <a:pt x="120" y="207"/>
                    </a:cubicBezTo>
                    <a:cubicBezTo>
                      <a:pt x="143" y="218"/>
                      <a:pt x="171" y="228"/>
                      <a:pt x="197" y="223"/>
                    </a:cubicBezTo>
                    <a:cubicBezTo>
                      <a:pt x="223" y="219"/>
                      <a:pt x="239" y="197"/>
                      <a:pt x="238" y="171"/>
                    </a:cubicBezTo>
                    <a:moveTo>
                      <a:pt x="134" y="201"/>
                    </a:moveTo>
                    <a:cubicBezTo>
                      <a:pt x="89" y="181"/>
                      <a:pt x="50" y="145"/>
                      <a:pt x="26" y="101"/>
                    </a:cubicBezTo>
                    <a:cubicBezTo>
                      <a:pt x="14" y="80"/>
                      <a:pt x="2" y="53"/>
                      <a:pt x="13" y="29"/>
                    </a:cubicBezTo>
                    <a:cubicBezTo>
                      <a:pt x="26" y="3"/>
                      <a:pt x="54" y="8"/>
                      <a:pt x="77" y="15"/>
                    </a:cubicBezTo>
                    <a:cubicBezTo>
                      <a:pt x="93" y="20"/>
                      <a:pt x="109" y="27"/>
                      <a:pt x="123" y="36"/>
                    </a:cubicBezTo>
                    <a:cubicBezTo>
                      <a:pt x="141" y="50"/>
                      <a:pt x="158" y="65"/>
                      <a:pt x="172" y="81"/>
                    </a:cubicBezTo>
                    <a:cubicBezTo>
                      <a:pt x="190" y="100"/>
                      <a:pt x="207" y="121"/>
                      <a:pt x="219" y="144"/>
                    </a:cubicBezTo>
                    <a:cubicBezTo>
                      <a:pt x="229" y="165"/>
                      <a:pt x="233" y="196"/>
                      <a:pt x="208" y="208"/>
                    </a:cubicBezTo>
                    <a:cubicBezTo>
                      <a:pt x="185" y="220"/>
                      <a:pt x="156" y="211"/>
                      <a:pt x="134" y="2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5625" rIns="90000" bIns="356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3"/>
              <p:cNvSpPr/>
              <p:nvPr/>
            </p:nvSpPr>
            <p:spPr>
              <a:xfrm>
                <a:off x="1492560" y="4845240"/>
                <a:ext cx="67320" cy="5868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3" extrusionOk="0">
                    <a:moveTo>
                      <a:pt x="113" y="138"/>
                    </a:moveTo>
                    <a:cubicBezTo>
                      <a:pt x="131" y="127"/>
                      <a:pt x="148" y="113"/>
                      <a:pt x="161" y="97"/>
                    </a:cubicBezTo>
                    <a:cubicBezTo>
                      <a:pt x="173" y="82"/>
                      <a:pt x="184" y="66"/>
                      <a:pt x="187" y="48"/>
                    </a:cubicBezTo>
                    <a:cubicBezTo>
                      <a:pt x="189" y="29"/>
                      <a:pt x="182" y="8"/>
                      <a:pt x="163" y="1"/>
                    </a:cubicBezTo>
                    <a:cubicBezTo>
                      <a:pt x="145" y="-4"/>
                      <a:pt x="127" y="4"/>
                      <a:pt x="111" y="14"/>
                    </a:cubicBezTo>
                    <a:cubicBezTo>
                      <a:pt x="82" y="24"/>
                      <a:pt x="55" y="40"/>
                      <a:pt x="33" y="61"/>
                    </a:cubicBezTo>
                    <a:cubicBezTo>
                      <a:pt x="19" y="74"/>
                      <a:pt x="5" y="90"/>
                      <a:pt x="1" y="109"/>
                    </a:cubicBezTo>
                    <a:cubicBezTo>
                      <a:pt x="-2" y="125"/>
                      <a:pt x="2" y="144"/>
                      <a:pt x="15" y="154"/>
                    </a:cubicBezTo>
                    <a:cubicBezTo>
                      <a:pt x="43" y="176"/>
                      <a:pt x="88" y="154"/>
                      <a:pt x="114" y="138"/>
                    </a:cubicBezTo>
                    <a:lnTo>
                      <a:pt x="113" y="138"/>
                    </a:lnTo>
                    <a:moveTo>
                      <a:pt x="66" y="146"/>
                    </a:moveTo>
                    <a:cubicBezTo>
                      <a:pt x="53" y="150"/>
                      <a:pt x="38" y="153"/>
                      <a:pt x="26" y="147"/>
                    </a:cubicBezTo>
                    <a:cubicBezTo>
                      <a:pt x="11" y="139"/>
                      <a:pt x="9" y="120"/>
                      <a:pt x="13" y="106"/>
                    </a:cubicBezTo>
                    <a:cubicBezTo>
                      <a:pt x="18" y="90"/>
                      <a:pt x="29" y="77"/>
                      <a:pt x="41" y="65"/>
                    </a:cubicBezTo>
                    <a:cubicBezTo>
                      <a:pt x="69" y="37"/>
                      <a:pt x="105" y="17"/>
                      <a:pt x="144" y="8"/>
                    </a:cubicBezTo>
                    <a:lnTo>
                      <a:pt x="144" y="8"/>
                    </a:lnTo>
                    <a:cubicBezTo>
                      <a:pt x="148" y="8"/>
                      <a:pt x="152" y="9"/>
                      <a:pt x="156" y="11"/>
                    </a:cubicBezTo>
                    <a:cubicBezTo>
                      <a:pt x="173" y="17"/>
                      <a:pt x="178" y="35"/>
                      <a:pt x="173" y="51"/>
                    </a:cubicBezTo>
                    <a:cubicBezTo>
                      <a:pt x="169" y="66"/>
                      <a:pt x="158" y="80"/>
                      <a:pt x="148" y="92"/>
                    </a:cubicBezTo>
                    <a:cubicBezTo>
                      <a:pt x="136" y="104"/>
                      <a:pt x="124" y="115"/>
                      <a:pt x="110" y="124"/>
                    </a:cubicBezTo>
                    <a:cubicBezTo>
                      <a:pt x="96" y="134"/>
                      <a:pt x="81" y="141"/>
                      <a:pt x="65" y="146"/>
                    </a:cubicBezTo>
                    <a:lnTo>
                      <a:pt x="66" y="1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3675" rIns="90000" bIns="13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13"/>
            <p:cNvSpPr/>
            <p:nvPr/>
          </p:nvSpPr>
          <p:spPr>
            <a:xfrm rot="7831789">
              <a:off x="8186896" y="-109801"/>
              <a:ext cx="855284" cy="1198150"/>
            </a:xfrm>
            <a:custGeom>
              <a:avLst/>
              <a:gdLst/>
              <a:ahLst/>
              <a:cxnLst/>
              <a:rect l="l" t="t" r="r" b="b"/>
              <a:pathLst>
                <a:path w="1105" h="1548" extrusionOk="0">
                  <a:moveTo>
                    <a:pt x="1098" y="0"/>
                  </a:moveTo>
                  <a:cubicBezTo>
                    <a:pt x="982" y="31"/>
                    <a:pt x="868" y="71"/>
                    <a:pt x="758" y="119"/>
                  </a:cubicBezTo>
                  <a:cubicBezTo>
                    <a:pt x="703" y="143"/>
                    <a:pt x="649" y="169"/>
                    <a:pt x="596" y="197"/>
                  </a:cubicBezTo>
                  <a:cubicBezTo>
                    <a:pt x="569" y="212"/>
                    <a:pt x="542" y="227"/>
                    <a:pt x="516" y="242"/>
                  </a:cubicBezTo>
                  <a:cubicBezTo>
                    <a:pt x="491" y="257"/>
                    <a:pt x="466" y="271"/>
                    <a:pt x="443" y="287"/>
                  </a:cubicBezTo>
                  <a:cubicBezTo>
                    <a:pt x="433" y="294"/>
                    <a:pt x="424" y="303"/>
                    <a:pt x="420" y="315"/>
                  </a:cubicBezTo>
                  <a:cubicBezTo>
                    <a:pt x="416" y="326"/>
                    <a:pt x="417" y="339"/>
                    <a:pt x="419" y="351"/>
                  </a:cubicBezTo>
                  <a:cubicBezTo>
                    <a:pt x="423" y="383"/>
                    <a:pt x="428" y="414"/>
                    <a:pt x="434" y="446"/>
                  </a:cubicBezTo>
                  <a:cubicBezTo>
                    <a:pt x="407" y="431"/>
                    <a:pt x="383" y="412"/>
                    <a:pt x="363" y="390"/>
                  </a:cubicBezTo>
                  <a:cubicBezTo>
                    <a:pt x="360" y="387"/>
                    <a:pt x="357" y="388"/>
                    <a:pt x="355" y="390"/>
                  </a:cubicBezTo>
                  <a:cubicBezTo>
                    <a:pt x="296" y="431"/>
                    <a:pt x="241" y="477"/>
                    <a:pt x="191" y="529"/>
                  </a:cubicBezTo>
                  <a:cubicBezTo>
                    <a:pt x="143" y="578"/>
                    <a:pt x="97" y="632"/>
                    <a:pt x="60" y="691"/>
                  </a:cubicBezTo>
                  <a:cubicBezTo>
                    <a:pt x="26" y="746"/>
                    <a:pt x="5" y="808"/>
                    <a:pt x="1" y="874"/>
                  </a:cubicBezTo>
                  <a:cubicBezTo>
                    <a:pt x="-3" y="938"/>
                    <a:pt x="9" y="1003"/>
                    <a:pt x="35" y="1062"/>
                  </a:cubicBezTo>
                  <a:cubicBezTo>
                    <a:pt x="62" y="1123"/>
                    <a:pt x="102" y="1176"/>
                    <a:pt x="152" y="1220"/>
                  </a:cubicBezTo>
                  <a:cubicBezTo>
                    <a:pt x="103" y="1308"/>
                    <a:pt x="62" y="1401"/>
                    <a:pt x="33" y="1498"/>
                  </a:cubicBezTo>
                  <a:cubicBezTo>
                    <a:pt x="30" y="1511"/>
                    <a:pt x="26" y="1525"/>
                    <a:pt x="22" y="1539"/>
                  </a:cubicBezTo>
                  <a:cubicBezTo>
                    <a:pt x="20" y="1548"/>
                    <a:pt x="34" y="1552"/>
                    <a:pt x="36" y="1543"/>
                  </a:cubicBezTo>
                  <a:cubicBezTo>
                    <a:pt x="64" y="1433"/>
                    <a:pt x="108" y="1328"/>
                    <a:pt x="163" y="1229"/>
                  </a:cubicBezTo>
                  <a:cubicBezTo>
                    <a:pt x="167" y="1233"/>
                    <a:pt x="173" y="1237"/>
                    <a:pt x="178" y="1241"/>
                  </a:cubicBezTo>
                  <a:lnTo>
                    <a:pt x="179" y="1241"/>
                  </a:lnTo>
                  <a:cubicBezTo>
                    <a:pt x="209" y="1267"/>
                    <a:pt x="251" y="1276"/>
                    <a:pt x="290" y="1270"/>
                  </a:cubicBezTo>
                  <a:cubicBezTo>
                    <a:pt x="318" y="1266"/>
                    <a:pt x="344" y="1256"/>
                    <a:pt x="369" y="1245"/>
                  </a:cubicBezTo>
                  <a:cubicBezTo>
                    <a:pt x="395" y="1234"/>
                    <a:pt x="420" y="1221"/>
                    <a:pt x="445" y="1207"/>
                  </a:cubicBezTo>
                  <a:cubicBezTo>
                    <a:pt x="493" y="1181"/>
                    <a:pt x="539" y="1150"/>
                    <a:pt x="580" y="1113"/>
                  </a:cubicBezTo>
                  <a:cubicBezTo>
                    <a:pt x="601" y="1095"/>
                    <a:pt x="620" y="1076"/>
                    <a:pt x="638" y="1055"/>
                  </a:cubicBezTo>
                  <a:cubicBezTo>
                    <a:pt x="655" y="1037"/>
                    <a:pt x="673" y="1016"/>
                    <a:pt x="684" y="993"/>
                  </a:cubicBezTo>
                  <a:cubicBezTo>
                    <a:pt x="705" y="947"/>
                    <a:pt x="674" y="902"/>
                    <a:pt x="643" y="868"/>
                  </a:cubicBezTo>
                  <a:cubicBezTo>
                    <a:pt x="677" y="866"/>
                    <a:pt x="712" y="862"/>
                    <a:pt x="745" y="858"/>
                  </a:cubicBezTo>
                  <a:cubicBezTo>
                    <a:pt x="763" y="856"/>
                    <a:pt x="777" y="850"/>
                    <a:pt x="788" y="835"/>
                  </a:cubicBezTo>
                  <a:cubicBezTo>
                    <a:pt x="797" y="821"/>
                    <a:pt x="805" y="807"/>
                    <a:pt x="814" y="792"/>
                  </a:cubicBezTo>
                  <a:cubicBezTo>
                    <a:pt x="849" y="733"/>
                    <a:pt x="883" y="674"/>
                    <a:pt x="914" y="612"/>
                  </a:cubicBezTo>
                  <a:cubicBezTo>
                    <a:pt x="976" y="491"/>
                    <a:pt x="1029" y="364"/>
                    <a:pt x="1065" y="232"/>
                  </a:cubicBezTo>
                  <a:cubicBezTo>
                    <a:pt x="1085" y="158"/>
                    <a:pt x="1099" y="83"/>
                    <a:pt x="1105" y="6"/>
                  </a:cubicBezTo>
                  <a:cubicBezTo>
                    <a:pt x="1106" y="3"/>
                    <a:pt x="1102" y="0"/>
                    <a:pt x="1098" y="0"/>
                  </a:cubicBezTo>
                  <a:moveTo>
                    <a:pt x="798" y="111"/>
                  </a:moveTo>
                  <a:cubicBezTo>
                    <a:pt x="806" y="108"/>
                    <a:pt x="814" y="105"/>
                    <a:pt x="822" y="101"/>
                  </a:cubicBezTo>
                  <a:cubicBezTo>
                    <a:pt x="812" y="165"/>
                    <a:pt x="810" y="236"/>
                    <a:pt x="841" y="295"/>
                  </a:cubicBezTo>
                  <a:cubicBezTo>
                    <a:pt x="840" y="295"/>
                    <a:pt x="840" y="296"/>
                    <a:pt x="839" y="296"/>
                  </a:cubicBezTo>
                  <a:cubicBezTo>
                    <a:pt x="831" y="306"/>
                    <a:pt x="823" y="315"/>
                    <a:pt x="815" y="325"/>
                  </a:cubicBezTo>
                  <a:cubicBezTo>
                    <a:pt x="800" y="290"/>
                    <a:pt x="796" y="253"/>
                    <a:pt x="793" y="216"/>
                  </a:cubicBezTo>
                  <a:cubicBezTo>
                    <a:pt x="791" y="198"/>
                    <a:pt x="791" y="179"/>
                    <a:pt x="790" y="161"/>
                  </a:cubicBezTo>
                  <a:cubicBezTo>
                    <a:pt x="790" y="144"/>
                    <a:pt x="790" y="126"/>
                    <a:pt x="798" y="111"/>
                  </a:cubicBezTo>
                  <a:moveTo>
                    <a:pt x="358" y="401"/>
                  </a:moveTo>
                  <a:cubicBezTo>
                    <a:pt x="381" y="425"/>
                    <a:pt x="408" y="445"/>
                    <a:pt x="438" y="460"/>
                  </a:cubicBezTo>
                  <a:cubicBezTo>
                    <a:pt x="442" y="462"/>
                    <a:pt x="447" y="459"/>
                    <a:pt x="446" y="454"/>
                  </a:cubicBezTo>
                  <a:cubicBezTo>
                    <a:pt x="442" y="425"/>
                    <a:pt x="437" y="395"/>
                    <a:pt x="432" y="365"/>
                  </a:cubicBezTo>
                  <a:cubicBezTo>
                    <a:pt x="430" y="353"/>
                    <a:pt x="426" y="340"/>
                    <a:pt x="427" y="327"/>
                  </a:cubicBezTo>
                  <a:cubicBezTo>
                    <a:pt x="427" y="313"/>
                    <a:pt x="436" y="303"/>
                    <a:pt x="446" y="295"/>
                  </a:cubicBezTo>
                  <a:cubicBezTo>
                    <a:pt x="469" y="278"/>
                    <a:pt x="495" y="264"/>
                    <a:pt x="519" y="250"/>
                  </a:cubicBezTo>
                  <a:cubicBezTo>
                    <a:pt x="544" y="235"/>
                    <a:pt x="569" y="221"/>
                    <a:pt x="595" y="207"/>
                  </a:cubicBezTo>
                  <a:cubicBezTo>
                    <a:pt x="658" y="173"/>
                    <a:pt x="723" y="142"/>
                    <a:pt x="790" y="115"/>
                  </a:cubicBezTo>
                  <a:cubicBezTo>
                    <a:pt x="784" y="127"/>
                    <a:pt x="782" y="139"/>
                    <a:pt x="782" y="153"/>
                  </a:cubicBezTo>
                  <a:cubicBezTo>
                    <a:pt x="781" y="175"/>
                    <a:pt x="782" y="196"/>
                    <a:pt x="784" y="217"/>
                  </a:cubicBezTo>
                  <a:cubicBezTo>
                    <a:pt x="785" y="238"/>
                    <a:pt x="788" y="258"/>
                    <a:pt x="791" y="278"/>
                  </a:cubicBezTo>
                  <a:cubicBezTo>
                    <a:pt x="794" y="297"/>
                    <a:pt x="798" y="316"/>
                    <a:pt x="809" y="332"/>
                  </a:cubicBezTo>
                  <a:cubicBezTo>
                    <a:pt x="736" y="416"/>
                    <a:pt x="665" y="502"/>
                    <a:pt x="596" y="590"/>
                  </a:cubicBezTo>
                  <a:cubicBezTo>
                    <a:pt x="517" y="690"/>
                    <a:pt x="440" y="792"/>
                    <a:pt x="365" y="895"/>
                  </a:cubicBezTo>
                  <a:cubicBezTo>
                    <a:pt x="358" y="906"/>
                    <a:pt x="350" y="916"/>
                    <a:pt x="343" y="926"/>
                  </a:cubicBezTo>
                  <a:cubicBezTo>
                    <a:pt x="310" y="882"/>
                    <a:pt x="290" y="829"/>
                    <a:pt x="274" y="776"/>
                  </a:cubicBezTo>
                  <a:cubicBezTo>
                    <a:pt x="256" y="721"/>
                    <a:pt x="241" y="664"/>
                    <a:pt x="229" y="607"/>
                  </a:cubicBezTo>
                  <a:cubicBezTo>
                    <a:pt x="223" y="579"/>
                    <a:pt x="216" y="551"/>
                    <a:pt x="216" y="522"/>
                  </a:cubicBezTo>
                  <a:cubicBezTo>
                    <a:pt x="260" y="478"/>
                    <a:pt x="308" y="438"/>
                    <a:pt x="358" y="401"/>
                  </a:cubicBezTo>
                  <a:moveTo>
                    <a:pt x="187" y="551"/>
                  </a:moveTo>
                  <a:cubicBezTo>
                    <a:pt x="195" y="543"/>
                    <a:pt x="203" y="535"/>
                    <a:pt x="210" y="527"/>
                  </a:cubicBezTo>
                  <a:cubicBezTo>
                    <a:pt x="211" y="550"/>
                    <a:pt x="214" y="572"/>
                    <a:pt x="219" y="594"/>
                  </a:cubicBezTo>
                  <a:cubicBezTo>
                    <a:pt x="224" y="624"/>
                    <a:pt x="232" y="654"/>
                    <a:pt x="239" y="683"/>
                  </a:cubicBezTo>
                  <a:cubicBezTo>
                    <a:pt x="254" y="740"/>
                    <a:pt x="270" y="798"/>
                    <a:pt x="293" y="853"/>
                  </a:cubicBezTo>
                  <a:cubicBezTo>
                    <a:pt x="305" y="882"/>
                    <a:pt x="319" y="909"/>
                    <a:pt x="338" y="934"/>
                  </a:cubicBezTo>
                  <a:cubicBezTo>
                    <a:pt x="322" y="956"/>
                    <a:pt x="306" y="978"/>
                    <a:pt x="291" y="1000"/>
                  </a:cubicBezTo>
                  <a:cubicBezTo>
                    <a:pt x="278" y="975"/>
                    <a:pt x="264" y="951"/>
                    <a:pt x="252" y="926"/>
                  </a:cubicBezTo>
                  <a:cubicBezTo>
                    <a:pt x="239" y="898"/>
                    <a:pt x="227" y="869"/>
                    <a:pt x="216" y="840"/>
                  </a:cubicBezTo>
                  <a:cubicBezTo>
                    <a:pt x="196" y="784"/>
                    <a:pt x="178" y="728"/>
                    <a:pt x="168" y="670"/>
                  </a:cubicBezTo>
                  <a:cubicBezTo>
                    <a:pt x="163" y="640"/>
                    <a:pt x="161" y="610"/>
                    <a:pt x="161" y="580"/>
                  </a:cubicBezTo>
                  <a:cubicBezTo>
                    <a:pt x="169" y="570"/>
                    <a:pt x="178" y="561"/>
                    <a:pt x="187" y="551"/>
                  </a:cubicBezTo>
                  <a:moveTo>
                    <a:pt x="11" y="892"/>
                  </a:moveTo>
                  <a:cubicBezTo>
                    <a:pt x="12" y="827"/>
                    <a:pt x="31" y="765"/>
                    <a:pt x="63" y="709"/>
                  </a:cubicBezTo>
                  <a:cubicBezTo>
                    <a:pt x="89" y="666"/>
                    <a:pt x="120" y="626"/>
                    <a:pt x="153" y="588"/>
                  </a:cubicBezTo>
                  <a:cubicBezTo>
                    <a:pt x="152" y="611"/>
                    <a:pt x="154" y="634"/>
                    <a:pt x="157" y="656"/>
                  </a:cubicBezTo>
                  <a:cubicBezTo>
                    <a:pt x="162" y="685"/>
                    <a:pt x="168" y="714"/>
                    <a:pt x="176" y="742"/>
                  </a:cubicBezTo>
                  <a:cubicBezTo>
                    <a:pt x="193" y="801"/>
                    <a:pt x="213" y="861"/>
                    <a:pt x="238" y="918"/>
                  </a:cubicBezTo>
                  <a:cubicBezTo>
                    <a:pt x="251" y="949"/>
                    <a:pt x="266" y="980"/>
                    <a:pt x="285" y="1008"/>
                  </a:cubicBezTo>
                  <a:cubicBezTo>
                    <a:pt x="246" y="1065"/>
                    <a:pt x="207" y="1124"/>
                    <a:pt x="172" y="1184"/>
                  </a:cubicBezTo>
                  <a:cubicBezTo>
                    <a:pt x="167" y="1194"/>
                    <a:pt x="162" y="1203"/>
                    <a:pt x="157" y="1212"/>
                  </a:cubicBezTo>
                  <a:cubicBezTo>
                    <a:pt x="69" y="1130"/>
                    <a:pt x="9" y="1015"/>
                    <a:pt x="11" y="892"/>
                  </a:cubicBezTo>
                  <a:moveTo>
                    <a:pt x="824" y="750"/>
                  </a:moveTo>
                  <a:cubicBezTo>
                    <a:pt x="815" y="766"/>
                    <a:pt x="805" y="782"/>
                    <a:pt x="796" y="798"/>
                  </a:cubicBezTo>
                  <a:cubicBezTo>
                    <a:pt x="787" y="813"/>
                    <a:pt x="778" y="836"/>
                    <a:pt x="760" y="842"/>
                  </a:cubicBezTo>
                  <a:cubicBezTo>
                    <a:pt x="750" y="845"/>
                    <a:pt x="739" y="845"/>
                    <a:pt x="729" y="847"/>
                  </a:cubicBezTo>
                  <a:cubicBezTo>
                    <a:pt x="718" y="848"/>
                    <a:pt x="708" y="849"/>
                    <a:pt x="697" y="850"/>
                  </a:cubicBezTo>
                  <a:cubicBezTo>
                    <a:pt x="674" y="852"/>
                    <a:pt x="652" y="853"/>
                    <a:pt x="629" y="855"/>
                  </a:cubicBezTo>
                  <a:cubicBezTo>
                    <a:pt x="624" y="856"/>
                    <a:pt x="619" y="862"/>
                    <a:pt x="624" y="866"/>
                  </a:cubicBezTo>
                  <a:cubicBezTo>
                    <a:pt x="653" y="894"/>
                    <a:pt x="692" y="936"/>
                    <a:pt x="676" y="980"/>
                  </a:cubicBezTo>
                  <a:cubicBezTo>
                    <a:pt x="668" y="1003"/>
                    <a:pt x="649" y="1023"/>
                    <a:pt x="634" y="1041"/>
                  </a:cubicBezTo>
                  <a:cubicBezTo>
                    <a:pt x="617" y="1061"/>
                    <a:pt x="598" y="1079"/>
                    <a:pt x="579" y="1097"/>
                  </a:cubicBezTo>
                  <a:cubicBezTo>
                    <a:pt x="542" y="1130"/>
                    <a:pt x="501" y="1159"/>
                    <a:pt x="457" y="1185"/>
                  </a:cubicBezTo>
                  <a:cubicBezTo>
                    <a:pt x="413" y="1211"/>
                    <a:pt x="366" y="1236"/>
                    <a:pt x="316" y="1250"/>
                  </a:cubicBezTo>
                  <a:cubicBezTo>
                    <a:pt x="273" y="1263"/>
                    <a:pt x="220" y="1266"/>
                    <a:pt x="183" y="1236"/>
                  </a:cubicBezTo>
                  <a:cubicBezTo>
                    <a:pt x="183" y="1235"/>
                    <a:pt x="183" y="1234"/>
                    <a:pt x="182" y="1234"/>
                  </a:cubicBezTo>
                  <a:cubicBezTo>
                    <a:pt x="179" y="1232"/>
                    <a:pt x="177" y="1230"/>
                    <a:pt x="174" y="1227"/>
                  </a:cubicBezTo>
                  <a:cubicBezTo>
                    <a:pt x="173" y="1226"/>
                    <a:pt x="171" y="1225"/>
                    <a:pt x="170" y="1223"/>
                  </a:cubicBezTo>
                  <a:cubicBezTo>
                    <a:pt x="169" y="1222"/>
                    <a:pt x="169" y="1222"/>
                    <a:pt x="168" y="1222"/>
                  </a:cubicBezTo>
                  <a:cubicBezTo>
                    <a:pt x="167" y="1222"/>
                    <a:pt x="167" y="1221"/>
                    <a:pt x="167" y="1221"/>
                  </a:cubicBezTo>
                  <a:cubicBezTo>
                    <a:pt x="221" y="1122"/>
                    <a:pt x="283" y="1029"/>
                    <a:pt x="348" y="937"/>
                  </a:cubicBezTo>
                  <a:cubicBezTo>
                    <a:pt x="421" y="834"/>
                    <a:pt x="497" y="733"/>
                    <a:pt x="575" y="633"/>
                  </a:cubicBezTo>
                  <a:cubicBezTo>
                    <a:pt x="596" y="606"/>
                    <a:pt x="617" y="580"/>
                    <a:pt x="638" y="553"/>
                  </a:cubicBezTo>
                  <a:cubicBezTo>
                    <a:pt x="682" y="572"/>
                    <a:pt x="733" y="576"/>
                    <a:pt x="780" y="578"/>
                  </a:cubicBezTo>
                  <a:cubicBezTo>
                    <a:pt x="806" y="578"/>
                    <a:pt x="831" y="578"/>
                    <a:pt x="857" y="577"/>
                  </a:cubicBezTo>
                  <a:cubicBezTo>
                    <a:pt x="878" y="577"/>
                    <a:pt x="902" y="575"/>
                    <a:pt x="922" y="568"/>
                  </a:cubicBezTo>
                  <a:cubicBezTo>
                    <a:pt x="892" y="630"/>
                    <a:pt x="859" y="691"/>
                    <a:pt x="824" y="750"/>
                  </a:cubicBezTo>
                  <a:moveTo>
                    <a:pt x="927" y="558"/>
                  </a:moveTo>
                  <a:cubicBezTo>
                    <a:pt x="880" y="573"/>
                    <a:pt x="828" y="572"/>
                    <a:pt x="779" y="570"/>
                  </a:cubicBezTo>
                  <a:cubicBezTo>
                    <a:pt x="755" y="569"/>
                    <a:pt x="732" y="567"/>
                    <a:pt x="709" y="564"/>
                  </a:cubicBezTo>
                  <a:cubicBezTo>
                    <a:pt x="686" y="560"/>
                    <a:pt x="664" y="554"/>
                    <a:pt x="642" y="549"/>
                  </a:cubicBezTo>
                  <a:cubicBezTo>
                    <a:pt x="654" y="533"/>
                    <a:pt x="666" y="518"/>
                    <a:pt x="678" y="503"/>
                  </a:cubicBezTo>
                  <a:cubicBezTo>
                    <a:pt x="679" y="504"/>
                    <a:pt x="679" y="504"/>
                    <a:pt x="680" y="504"/>
                  </a:cubicBezTo>
                  <a:cubicBezTo>
                    <a:pt x="725" y="516"/>
                    <a:pt x="772" y="523"/>
                    <a:pt x="818" y="527"/>
                  </a:cubicBezTo>
                  <a:cubicBezTo>
                    <a:pt x="842" y="528"/>
                    <a:pt x="866" y="529"/>
                    <a:pt x="890" y="528"/>
                  </a:cubicBezTo>
                  <a:cubicBezTo>
                    <a:pt x="907" y="528"/>
                    <a:pt x="927" y="527"/>
                    <a:pt x="945" y="522"/>
                  </a:cubicBezTo>
                  <a:cubicBezTo>
                    <a:pt x="939" y="534"/>
                    <a:pt x="933" y="546"/>
                    <a:pt x="927" y="558"/>
                  </a:cubicBezTo>
                  <a:moveTo>
                    <a:pt x="1000" y="391"/>
                  </a:moveTo>
                  <a:cubicBezTo>
                    <a:pt x="984" y="432"/>
                    <a:pt x="967" y="471"/>
                    <a:pt x="949" y="511"/>
                  </a:cubicBezTo>
                  <a:cubicBezTo>
                    <a:pt x="940" y="513"/>
                    <a:pt x="931" y="516"/>
                    <a:pt x="921" y="517"/>
                  </a:cubicBezTo>
                  <a:cubicBezTo>
                    <a:pt x="909" y="519"/>
                    <a:pt x="896" y="520"/>
                    <a:pt x="884" y="520"/>
                  </a:cubicBezTo>
                  <a:cubicBezTo>
                    <a:pt x="862" y="520"/>
                    <a:pt x="839" y="520"/>
                    <a:pt x="817" y="518"/>
                  </a:cubicBezTo>
                  <a:cubicBezTo>
                    <a:pt x="772" y="515"/>
                    <a:pt x="727" y="508"/>
                    <a:pt x="683" y="497"/>
                  </a:cubicBezTo>
                  <a:cubicBezTo>
                    <a:pt x="727" y="443"/>
                    <a:pt x="771" y="390"/>
                    <a:pt x="816" y="338"/>
                  </a:cubicBezTo>
                  <a:cubicBezTo>
                    <a:pt x="899" y="241"/>
                    <a:pt x="983" y="146"/>
                    <a:pt x="1069" y="52"/>
                  </a:cubicBezTo>
                  <a:cubicBezTo>
                    <a:pt x="1076" y="45"/>
                    <a:pt x="1084" y="37"/>
                    <a:pt x="1091" y="30"/>
                  </a:cubicBezTo>
                  <a:cubicBezTo>
                    <a:pt x="1076" y="154"/>
                    <a:pt x="1044" y="274"/>
                    <a:pt x="1000" y="391"/>
                  </a:cubicBezTo>
                  <a:moveTo>
                    <a:pt x="1092" y="18"/>
                  </a:moveTo>
                  <a:cubicBezTo>
                    <a:pt x="1010" y="107"/>
                    <a:pt x="927" y="196"/>
                    <a:pt x="847" y="287"/>
                  </a:cubicBezTo>
                  <a:cubicBezTo>
                    <a:pt x="818" y="228"/>
                    <a:pt x="825" y="163"/>
                    <a:pt x="827" y="99"/>
                  </a:cubicBezTo>
                  <a:cubicBezTo>
                    <a:pt x="855" y="88"/>
                    <a:pt x="884" y="77"/>
                    <a:pt x="913" y="67"/>
                  </a:cubicBezTo>
                  <a:cubicBezTo>
                    <a:pt x="972" y="47"/>
                    <a:pt x="1032" y="29"/>
                    <a:pt x="1093" y="14"/>
                  </a:cubicBezTo>
                  <a:cubicBezTo>
                    <a:pt x="1093" y="15"/>
                    <a:pt x="1092" y="17"/>
                    <a:pt x="1092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13"/>
          <p:cNvGrpSpPr/>
          <p:nvPr/>
        </p:nvGrpSpPr>
        <p:grpSpPr>
          <a:xfrm>
            <a:off x="-1682725" y="-1907847"/>
            <a:ext cx="14472449" cy="9412765"/>
            <a:chOff x="-1682725" y="-1907847"/>
            <a:chExt cx="14472449" cy="9412765"/>
          </a:xfrm>
        </p:grpSpPr>
        <p:pic>
          <p:nvPicPr>
            <p:cNvPr id="148" name="Google Shape;148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730249">
              <a:off x="-1687134" y="4439776"/>
              <a:ext cx="4111068" cy="1260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700000">
              <a:off x="-800785" y="-1033103"/>
              <a:ext cx="2991719" cy="124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9087384">
              <a:off x="7524433" y="4764175"/>
              <a:ext cx="5200183" cy="1595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adea"/>
              <a:buChar char="●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adea"/>
              <a:buChar char="○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adea"/>
              <a:buChar char="■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adea"/>
              <a:buChar char="●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adea"/>
              <a:buChar char="○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adea"/>
              <a:buChar char="■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adea"/>
              <a:buChar char="●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adea"/>
              <a:buChar char="○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ladea"/>
              <a:buChar char="■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4" r:id="rId10"/>
    <p:sldLayoutId id="2147483665" r:id="rId11"/>
    <p:sldLayoutId id="2147483666" r:id="rId12"/>
    <p:sldLayoutId id="2147483668" r:id="rId13"/>
    <p:sldLayoutId id="2147483675" r:id="rId14"/>
    <p:sldLayoutId id="2147483679" r:id="rId15"/>
    <p:sldLayoutId id="2147483680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5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g"/><Relationship Id="rId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5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3.sv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tailieugiaovien.edu.vn/subject_lesson/dia-9/" TargetMode="Externa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0144" t="5978" b="8368"/>
          <a:stretch/>
        </p:blipFill>
        <p:spPr>
          <a:xfrm>
            <a:off x="5563675" y="365850"/>
            <a:ext cx="3084900" cy="4411800"/>
          </a:xfrm>
          <a:prstGeom prst="roundRect">
            <a:avLst>
              <a:gd name="adj" fmla="val 16667"/>
            </a:avLst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074E52-C739-D51A-41C0-9D6B8AC44CB5}"/>
              </a:ext>
            </a:extLst>
          </p:cNvPr>
          <p:cNvSpPr txBox="1"/>
          <p:nvPr/>
        </p:nvSpPr>
        <p:spPr>
          <a:xfrm>
            <a:off x="495425" y="1197623"/>
            <a:ext cx="4575222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4240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4240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ĐẾN VỚI BÀI HỌC MỚI!</a:t>
            </a:r>
            <a:endParaRPr lang="en-US" sz="4000" dirty="0">
              <a:solidFill>
                <a:srgbClr val="42401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DA5099-C81E-9AAE-69AF-84F0A231F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169" y="0"/>
            <a:ext cx="1097375" cy="109737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8492D6-B88F-751F-886E-955CE8717633}"/>
              </a:ext>
            </a:extLst>
          </p:cNvPr>
          <p:cNvSpPr txBox="1"/>
          <p:nvPr/>
        </p:nvSpPr>
        <p:spPr>
          <a:xfrm>
            <a:off x="4034951" y="68533"/>
            <a:ext cx="4888496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312F2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Dựa vào hình 17.1 và mục 1 SGK tr.194 và trả lời câu hỏi: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Trình bày đặc điểm vị trí địa lý và phạm vi lãnh thổ của vùng Tây Nguyên.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621B5A-1602-681C-48E7-FB0FFCFCCCF7}"/>
              </a:ext>
            </a:extLst>
          </p:cNvPr>
          <p:cNvSpPr/>
          <p:nvPr/>
        </p:nvSpPr>
        <p:spPr>
          <a:xfrm>
            <a:off x="4088780" y="1986824"/>
            <a:ext cx="4888496" cy="914400"/>
          </a:xfrm>
          <a:prstGeom prst="roundRect">
            <a:avLst>
              <a:gd name="adj" fmla="val 8537"/>
            </a:avLst>
          </a:prstGeom>
          <a:solidFill>
            <a:schemeClr val="accent6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Tây Nguyên có bao nhiêu tỉnh, gồm những tỉnh nào? 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8F2E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419438-6BED-0601-064E-8C7838302B53}"/>
              </a:ext>
            </a:extLst>
          </p:cNvPr>
          <p:cNvSpPr/>
          <p:nvPr/>
        </p:nvSpPr>
        <p:spPr>
          <a:xfrm>
            <a:off x="4088780" y="3023899"/>
            <a:ext cx="4888496" cy="914400"/>
          </a:xfrm>
          <a:prstGeom prst="roundRect">
            <a:avLst>
              <a:gd name="adj" fmla="val 8537"/>
            </a:avLst>
          </a:prstGeom>
          <a:solidFill>
            <a:schemeClr val="accent6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Tây Nguyên tiếp giáp với các vùng nào, tiếp giáp với nước nào?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8F2E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444178-D89B-D6E0-F5B2-850E12B729FF}"/>
              </a:ext>
            </a:extLst>
          </p:cNvPr>
          <p:cNvSpPr/>
          <p:nvPr/>
        </p:nvSpPr>
        <p:spPr>
          <a:xfrm>
            <a:off x="4088780" y="4060974"/>
            <a:ext cx="4888496" cy="682012"/>
          </a:xfrm>
          <a:prstGeom prst="roundRect">
            <a:avLst>
              <a:gd name="adj" fmla="val 8537"/>
            </a:avLst>
          </a:prstGeom>
          <a:solidFill>
            <a:schemeClr val="accent6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Ý nghĩa vị trí địa lí của vùng Tây Nguyên.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8F2E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1E85EE-9D82-4195-015C-11815489BF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8271" y="136067"/>
            <a:ext cx="3004523" cy="47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19">
            <a:extLst>
              <a:ext uri="{FF2B5EF4-FFF2-40B4-BE49-F238E27FC236}">
                <a16:creationId xmlns:a16="http://schemas.microsoft.com/office/drawing/2014/main" id="{53304187-D189-09E3-4D71-DEFEC745D6AC}"/>
              </a:ext>
            </a:extLst>
          </p:cNvPr>
          <p:cNvSpPr/>
          <p:nvPr/>
        </p:nvSpPr>
        <p:spPr>
          <a:xfrm>
            <a:off x="3413628" y="1130534"/>
            <a:ext cx="2176211" cy="3358083"/>
          </a:xfrm>
          <a:custGeom>
            <a:avLst/>
            <a:gdLst/>
            <a:ahLst/>
            <a:cxnLst/>
            <a:rect l="l" t="t" r="r" b="b"/>
            <a:pathLst>
              <a:path w="1008126" h="2057400">
                <a:moveTo>
                  <a:pt x="0" y="0"/>
                </a:moveTo>
                <a:lnTo>
                  <a:pt x="1008126" y="0"/>
                </a:lnTo>
                <a:lnTo>
                  <a:pt x="100812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1543" t="-170456" r="775" b="-580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E001DC-5676-16EF-C96D-DB74BD62BA02}"/>
              </a:ext>
            </a:extLst>
          </p:cNvPr>
          <p:cNvSpPr txBox="1"/>
          <p:nvPr/>
        </p:nvSpPr>
        <p:spPr>
          <a:xfrm>
            <a:off x="255023" y="322383"/>
            <a:ext cx="86221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Đặc điểm phạm vi lãnh thổ và vị trí địa lí của vùng:</a:t>
            </a:r>
          </a:p>
        </p:txBody>
      </p:sp>
      <p:sp>
        <p:nvSpPr>
          <p:cNvPr id="512" name="Rectangle 511">
            <a:extLst>
              <a:ext uri="{FF2B5EF4-FFF2-40B4-BE49-F238E27FC236}">
                <a16:creationId xmlns:a16="http://schemas.microsoft.com/office/drawing/2014/main" id="{6BDD673B-AD88-8903-EF54-B6772DA787C2}"/>
              </a:ext>
            </a:extLst>
          </p:cNvPr>
          <p:cNvSpPr/>
          <p:nvPr/>
        </p:nvSpPr>
        <p:spPr>
          <a:xfrm>
            <a:off x="206867" y="1264033"/>
            <a:ext cx="3131116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Diện tích: </a:t>
            </a:r>
            <a:r>
              <a:rPr lang="en-US" sz="2000">
                <a:solidFill>
                  <a:sysClr val="windowText" lastClr="000000"/>
                </a:solidFill>
              </a:rPr>
              <a:t>54,5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nghìn km</a:t>
            </a:r>
            <a:r>
              <a: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(16,5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2021)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513" name="Elbow Connector 9">
            <a:extLst>
              <a:ext uri="{FF2B5EF4-FFF2-40B4-BE49-F238E27FC236}">
                <a16:creationId xmlns:a16="http://schemas.microsoft.com/office/drawing/2014/main" id="{7D91E75D-ED14-C1C6-D95F-2773E614AF8A}"/>
              </a:ext>
            </a:extLst>
          </p:cNvPr>
          <p:cNvCxnSpPr>
            <a:cxnSpLocks/>
            <a:endCxn id="561" idx="1"/>
          </p:cNvCxnSpPr>
          <p:nvPr/>
        </p:nvCxnSpPr>
        <p:spPr>
          <a:xfrm rot="5400000" flipH="1" flipV="1">
            <a:off x="4802545" y="1464340"/>
            <a:ext cx="1171827" cy="823034"/>
          </a:xfrm>
          <a:prstGeom prst="bentConnector2">
            <a:avLst/>
          </a:prstGeom>
          <a:noFill/>
          <a:ln w="19050" cap="flat" cmpd="sng" algn="ctr">
            <a:solidFill>
              <a:srgbClr val="0070C0"/>
            </a:solidFill>
            <a:prstDash val="solid"/>
            <a:tailEnd type="oval"/>
          </a:ln>
          <a:effectLst/>
        </p:spPr>
      </p:cxnSp>
      <p:cxnSp>
        <p:nvCxnSpPr>
          <p:cNvPr id="543" name="Elbow Connector 15">
            <a:extLst>
              <a:ext uri="{FF2B5EF4-FFF2-40B4-BE49-F238E27FC236}">
                <a16:creationId xmlns:a16="http://schemas.microsoft.com/office/drawing/2014/main" id="{D53D60AE-993F-995A-1F1F-2C4173C5BC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68859" y="1932877"/>
            <a:ext cx="1769326" cy="387653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70C0"/>
            </a:solidFill>
            <a:prstDash val="solid"/>
            <a:tailEnd type="oval"/>
          </a:ln>
          <a:effectLst/>
        </p:spPr>
      </p:cxnSp>
      <p:sp>
        <p:nvSpPr>
          <p:cNvPr id="561" name="Rectangle 560">
            <a:extLst>
              <a:ext uri="{FF2B5EF4-FFF2-40B4-BE49-F238E27FC236}">
                <a16:creationId xmlns:a16="http://schemas.microsoft.com/office/drawing/2014/main" id="{EEF3E20A-9040-29C6-51DE-06264C1E044A}"/>
              </a:ext>
            </a:extLst>
          </p:cNvPr>
          <p:cNvSpPr/>
          <p:nvPr/>
        </p:nvSpPr>
        <p:spPr>
          <a:xfrm>
            <a:off x="5799975" y="1041445"/>
            <a:ext cx="3264129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Bao gồm:</a:t>
            </a:r>
            <a:r>
              <a:rPr kumimoji="0" lang="en-US" sz="2000" b="0" i="0" u="none" strike="noStrike" kern="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tỉnh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838906-3BEF-3AF5-F182-BE6EDCF06497}"/>
              </a:ext>
            </a:extLst>
          </p:cNvPr>
          <p:cNvSpPr/>
          <p:nvPr/>
        </p:nvSpPr>
        <p:spPr>
          <a:xfrm>
            <a:off x="5875621" y="1636780"/>
            <a:ext cx="2520811" cy="51882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Kon Tum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9F2687-7E4E-DDE0-FC25-119487026D30}"/>
              </a:ext>
            </a:extLst>
          </p:cNvPr>
          <p:cNvSpPr/>
          <p:nvPr/>
        </p:nvSpPr>
        <p:spPr>
          <a:xfrm>
            <a:off x="5875621" y="2278072"/>
            <a:ext cx="2520811" cy="51882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 Lai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475A38C-9D01-EFF6-CA38-0FEE392E23CE}"/>
              </a:ext>
            </a:extLst>
          </p:cNvPr>
          <p:cNvSpPr/>
          <p:nvPr/>
        </p:nvSpPr>
        <p:spPr>
          <a:xfrm>
            <a:off x="5875621" y="2909056"/>
            <a:ext cx="2520811" cy="51882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>
                <a:solidFill>
                  <a:srgbClr val="000000"/>
                </a:solidFill>
                <a:latin typeface="Arial"/>
              </a:rPr>
              <a:t>Đắk Lắk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500653-7047-66B9-5974-B766CDF06B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00" r="5200"/>
          <a:stretch/>
        </p:blipFill>
        <p:spPr>
          <a:xfrm>
            <a:off x="126295" y="2503102"/>
            <a:ext cx="3287333" cy="2465500"/>
          </a:xfrm>
          <a:prstGeom prst="ellipse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4F7B29-4543-EABF-FDC4-2D5A4B5CBF4F}"/>
              </a:ext>
            </a:extLst>
          </p:cNvPr>
          <p:cNvSpPr/>
          <p:nvPr/>
        </p:nvSpPr>
        <p:spPr>
          <a:xfrm>
            <a:off x="5875620" y="3540040"/>
            <a:ext cx="2520811" cy="51882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>
                <a:solidFill>
                  <a:srgbClr val="000000"/>
                </a:solidFill>
                <a:latin typeface="Arial"/>
              </a:rPr>
              <a:t>Đắk Nông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7907D7-5AA1-B9F3-8613-267D5845E139}"/>
              </a:ext>
            </a:extLst>
          </p:cNvPr>
          <p:cNvSpPr/>
          <p:nvPr/>
        </p:nvSpPr>
        <p:spPr>
          <a:xfrm>
            <a:off x="5875620" y="4171024"/>
            <a:ext cx="2520811" cy="51882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>
                <a:solidFill>
                  <a:srgbClr val="000000"/>
                </a:solidFill>
                <a:latin typeface="Arial"/>
              </a:rPr>
              <a:t>Lâm Đồng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12" grpId="0"/>
      <p:bldP spid="561" grpId="0"/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81F8D4-B135-211F-7E4E-5C82E9238CA0}"/>
              </a:ext>
            </a:extLst>
          </p:cNvPr>
          <p:cNvSpPr txBox="1"/>
          <p:nvPr/>
        </p:nvSpPr>
        <p:spPr>
          <a:xfrm>
            <a:off x="2590110" y="444003"/>
            <a:ext cx="3963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Bao gồm: 5 tỉnh thành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B8CA81-C905-7013-9197-631A99C1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28090" y="324214"/>
            <a:ext cx="3547938" cy="46597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142C48C-F8BB-10F1-EC0C-5D78A6AE25DA}"/>
              </a:ext>
            </a:extLst>
          </p:cNvPr>
          <p:cNvGrpSpPr/>
          <p:nvPr/>
        </p:nvGrpSpPr>
        <p:grpSpPr>
          <a:xfrm>
            <a:off x="201217" y="1110695"/>
            <a:ext cx="2313949" cy="1851163"/>
            <a:chOff x="248078" y="508115"/>
            <a:chExt cx="2313949" cy="18511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915785-8E46-52E6-5255-E59053E12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796" r="7796"/>
            <a:stretch/>
          </p:blipFill>
          <p:spPr>
            <a:xfrm>
              <a:off x="248078" y="508115"/>
              <a:ext cx="2313949" cy="1543386"/>
            </a:xfrm>
            <a:prstGeom prst="ellipse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616B9C4-ECF4-6187-AFF5-06384AAC655B}"/>
                </a:ext>
              </a:extLst>
            </p:cNvPr>
            <p:cNvSpPr txBox="1"/>
            <p:nvPr/>
          </p:nvSpPr>
          <p:spPr>
            <a:xfrm>
              <a:off x="676507" y="2051501"/>
              <a:ext cx="1457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Kon Tum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14AC404-31A6-8DDE-053D-7EDAB953BABE}"/>
              </a:ext>
            </a:extLst>
          </p:cNvPr>
          <p:cNvGrpSpPr/>
          <p:nvPr/>
        </p:nvGrpSpPr>
        <p:grpSpPr>
          <a:xfrm>
            <a:off x="217174" y="3054725"/>
            <a:ext cx="2313949" cy="1851163"/>
            <a:chOff x="248078" y="508115"/>
            <a:chExt cx="2313949" cy="18511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87D5C6-A5F0-5627-81F9-5E44D2263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478" r="4478"/>
            <a:stretch/>
          </p:blipFill>
          <p:spPr>
            <a:xfrm>
              <a:off x="248078" y="508115"/>
              <a:ext cx="2313949" cy="1543386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02410D-8993-EB1C-D4B7-55724A2A0E8C}"/>
                </a:ext>
              </a:extLst>
            </p:cNvPr>
            <p:cNvSpPr txBox="1"/>
            <p:nvPr/>
          </p:nvSpPr>
          <p:spPr>
            <a:xfrm>
              <a:off x="676507" y="2051501"/>
              <a:ext cx="1457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Gia Lai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7CFA475-9B00-733C-5785-C9E2AC48028F}"/>
              </a:ext>
            </a:extLst>
          </p:cNvPr>
          <p:cNvGrpSpPr/>
          <p:nvPr/>
        </p:nvGrpSpPr>
        <p:grpSpPr>
          <a:xfrm>
            <a:off x="2695666" y="1110695"/>
            <a:ext cx="2313949" cy="1851163"/>
            <a:chOff x="248078" y="508115"/>
            <a:chExt cx="2313949" cy="18511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92FCE8-F9AD-30C8-CBC3-7FDACEBD0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5534" b="5534"/>
            <a:stretch/>
          </p:blipFill>
          <p:spPr>
            <a:xfrm>
              <a:off x="248078" y="508115"/>
              <a:ext cx="2313949" cy="1543386"/>
            </a:xfrm>
            <a:prstGeom prst="ellipse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DB09C6-DF07-5A79-5AC8-B867DF12AB08}"/>
                </a:ext>
              </a:extLst>
            </p:cNvPr>
            <p:cNvSpPr txBox="1"/>
            <p:nvPr/>
          </p:nvSpPr>
          <p:spPr>
            <a:xfrm>
              <a:off x="676507" y="2051501"/>
              <a:ext cx="1457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/>
                <a:t>Đắk Lắk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61F12C-503C-1C29-FA82-14067517D4BA}"/>
              </a:ext>
            </a:extLst>
          </p:cNvPr>
          <p:cNvGrpSpPr/>
          <p:nvPr/>
        </p:nvGrpSpPr>
        <p:grpSpPr>
          <a:xfrm>
            <a:off x="2722437" y="3054725"/>
            <a:ext cx="2313949" cy="1851163"/>
            <a:chOff x="248078" y="508115"/>
            <a:chExt cx="2313949" cy="185116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F97F285-1EB9-ED54-F6A7-69BB8398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2" r="42"/>
            <a:stretch/>
          </p:blipFill>
          <p:spPr>
            <a:xfrm>
              <a:off x="248078" y="508115"/>
              <a:ext cx="2313949" cy="1543386"/>
            </a:xfrm>
            <a:prstGeom prst="ellipse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86E41C0-AC92-619B-6ED4-097490FCEBB5}"/>
                </a:ext>
              </a:extLst>
            </p:cNvPr>
            <p:cNvSpPr txBox="1"/>
            <p:nvPr/>
          </p:nvSpPr>
          <p:spPr>
            <a:xfrm>
              <a:off x="676507" y="2051501"/>
              <a:ext cx="1457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/>
                <a:t>Đắk Nông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5A51635-9D04-F82D-D206-3D77D083D7F9}"/>
              </a:ext>
            </a:extLst>
          </p:cNvPr>
          <p:cNvGrpSpPr/>
          <p:nvPr/>
        </p:nvGrpSpPr>
        <p:grpSpPr>
          <a:xfrm>
            <a:off x="4806294" y="2019226"/>
            <a:ext cx="2313949" cy="1851163"/>
            <a:chOff x="248078" y="508115"/>
            <a:chExt cx="2313949" cy="185116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4E36BE4-065A-FF02-ABB1-A9669A4E3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026" r="1026"/>
            <a:stretch/>
          </p:blipFill>
          <p:spPr>
            <a:xfrm>
              <a:off x="248078" y="508115"/>
              <a:ext cx="2313949" cy="1543386"/>
            </a:xfrm>
            <a:prstGeom prst="ellipse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56947B-2246-B477-804E-43C047800175}"/>
                </a:ext>
              </a:extLst>
            </p:cNvPr>
            <p:cNvSpPr txBox="1"/>
            <p:nvPr/>
          </p:nvSpPr>
          <p:spPr>
            <a:xfrm>
              <a:off x="676507" y="2051501"/>
              <a:ext cx="1457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Lâm Đồng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9280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F2EB36C-2C31-7B88-CF8A-C6DC2AB36B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78" b="14317"/>
          <a:stretch/>
        </p:blipFill>
        <p:spPr>
          <a:xfrm>
            <a:off x="3019876" y="808427"/>
            <a:ext cx="3096679" cy="415102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3539567-2E71-FC91-72BF-7DE99D918AAC}"/>
              </a:ext>
            </a:extLst>
          </p:cNvPr>
          <p:cNvSpPr txBox="1"/>
          <p:nvPr/>
        </p:nvSpPr>
        <p:spPr>
          <a:xfrm>
            <a:off x="3529841" y="287821"/>
            <a:ext cx="2084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Tiếp giáp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0849212-99F7-0962-EC3F-0BB39DB016B3}"/>
              </a:ext>
            </a:extLst>
          </p:cNvPr>
          <p:cNvGrpSpPr/>
          <p:nvPr/>
        </p:nvGrpSpPr>
        <p:grpSpPr>
          <a:xfrm>
            <a:off x="480960" y="1556247"/>
            <a:ext cx="2711911" cy="545491"/>
            <a:chOff x="13602" y="1392267"/>
            <a:chExt cx="2711911" cy="54549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81F054E-178B-E809-515C-1D449AAB9188}"/>
                </a:ext>
              </a:extLst>
            </p:cNvPr>
            <p:cNvSpPr txBox="1"/>
            <p:nvPr/>
          </p:nvSpPr>
          <p:spPr>
            <a:xfrm>
              <a:off x="13602" y="1440762"/>
              <a:ext cx="1844131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Lào</a:t>
              </a:r>
            </a:p>
          </p:txBody>
        </p:sp>
        <p:cxnSp>
          <p:nvCxnSpPr>
            <p:cNvPr id="61" name="Connector: Elbow 60">
              <a:extLst>
                <a:ext uri="{FF2B5EF4-FFF2-40B4-BE49-F238E27FC236}">
                  <a16:creationId xmlns:a16="http://schemas.microsoft.com/office/drawing/2014/main" id="{272D1051-466E-AE7C-6CAF-B9DA817FDBC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340086" y="1392267"/>
              <a:ext cx="1385427" cy="364990"/>
            </a:xfrm>
            <a:prstGeom prst="bentConnector3">
              <a:avLst/>
            </a:prstGeom>
            <a:ln w="1905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62E1463-B98C-35F3-56A6-30EE37AFF98E}"/>
              </a:ext>
            </a:extLst>
          </p:cNvPr>
          <p:cNvGrpSpPr/>
          <p:nvPr/>
        </p:nvGrpSpPr>
        <p:grpSpPr>
          <a:xfrm>
            <a:off x="4817327" y="2092419"/>
            <a:ext cx="4111082" cy="958660"/>
            <a:chOff x="581593" y="1297297"/>
            <a:chExt cx="4111082" cy="95866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7AB6262-BC0B-27CA-1FFD-3ADC6CD99B31}"/>
                </a:ext>
              </a:extLst>
            </p:cNvPr>
            <p:cNvSpPr txBox="1"/>
            <p:nvPr/>
          </p:nvSpPr>
          <p:spPr>
            <a:xfrm>
              <a:off x="1981859" y="1297297"/>
              <a:ext cx="2710816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Bắc Trung Bộ và Duyên hải Nam Trung</a:t>
              </a:r>
            </a:p>
          </p:txBody>
        </p:sp>
        <p:cxnSp>
          <p:nvCxnSpPr>
            <p:cNvPr id="70" name="Connector: Elbow 69">
              <a:extLst>
                <a:ext uri="{FF2B5EF4-FFF2-40B4-BE49-F238E27FC236}">
                  <a16:creationId xmlns:a16="http://schemas.microsoft.com/office/drawing/2014/main" id="{4A7B0F2A-4641-0BC2-A750-89E9CFE1A5AD}"/>
                </a:ext>
              </a:extLst>
            </p:cNvPr>
            <p:cNvCxnSpPr>
              <a:cxnSpLocks/>
            </p:cNvCxnSpPr>
            <p:nvPr/>
          </p:nvCxnSpPr>
          <p:spPr>
            <a:xfrm>
              <a:off x="581593" y="1377459"/>
              <a:ext cx="1509132" cy="399168"/>
            </a:xfrm>
            <a:prstGeom prst="bentConnector3">
              <a:avLst/>
            </a:prstGeom>
            <a:ln w="1905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4717342-3B71-099B-8C93-11C2EFF4F148}"/>
              </a:ext>
            </a:extLst>
          </p:cNvPr>
          <p:cNvGrpSpPr/>
          <p:nvPr/>
        </p:nvGrpSpPr>
        <p:grpSpPr>
          <a:xfrm>
            <a:off x="770008" y="2571749"/>
            <a:ext cx="2422864" cy="744958"/>
            <a:chOff x="-1335205" y="1508786"/>
            <a:chExt cx="2422864" cy="744958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9C0D98A-0609-22EC-FD38-FF0FF06201D3}"/>
                </a:ext>
              </a:extLst>
            </p:cNvPr>
            <p:cNvSpPr txBox="1"/>
            <p:nvPr/>
          </p:nvSpPr>
          <p:spPr>
            <a:xfrm>
              <a:off x="-1335205" y="1756748"/>
              <a:ext cx="1844131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Cam-pu-chia</a:t>
              </a:r>
            </a:p>
          </p:txBody>
        </p:sp>
        <p:cxnSp>
          <p:nvCxnSpPr>
            <p:cNvPr id="75" name="Connector: Elbow 74">
              <a:extLst>
                <a:ext uri="{FF2B5EF4-FFF2-40B4-BE49-F238E27FC236}">
                  <a16:creationId xmlns:a16="http://schemas.microsoft.com/office/drawing/2014/main" id="{82A8C441-D847-CE6C-25DB-AA78DB098BF1}"/>
                </a:ext>
              </a:extLst>
            </p:cNvPr>
            <p:cNvCxnSpPr>
              <a:cxnSpLocks/>
              <a:endCxn id="74" idx="0"/>
            </p:cNvCxnSpPr>
            <p:nvPr/>
          </p:nvCxnSpPr>
          <p:spPr>
            <a:xfrm rot="10800000" flipV="1">
              <a:off x="-413138" y="1508786"/>
              <a:ext cx="1500797" cy="247961"/>
            </a:xfrm>
            <a:prstGeom prst="bentConnector2">
              <a:avLst/>
            </a:prstGeom>
            <a:ln w="1905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B89E138-B723-28E3-243A-54E11BBC935C}"/>
              </a:ext>
            </a:extLst>
          </p:cNvPr>
          <p:cNvGrpSpPr/>
          <p:nvPr/>
        </p:nvGrpSpPr>
        <p:grpSpPr>
          <a:xfrm>
            <a:off x="464347" y="3892962"/>
            <a:ext cx="2728527" cy="754302"/>
            <a:chOff x="-1147377" y="1720422"/>
            <a:chExt cx="2728527" cy="75430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A3FE55-EEC5-7663-589C-9641F72FBC55}"/>
                </a:ext>
              </a:extLst>
            </p:cNvPr>
            <p:cNvSpPr txBox="1"/>
            <p:nvPr/>
          </p:nvSpPr>
          <p:spPr>
            <a:xfrm>
              <a:off x="-1147377" y="1720422"/>
              <a:ext cx="1844131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Đông Nam Bộ</a:t>
              </a: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0138B7C5-66CC-AD57-7F32-B72C6CAFE57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50475" y="2005247"/>
              <a:ext cx="830675" cy="469477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98674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45"/>
          <p:cNvPicPr preferRelativeResize="0">
            <a:picLocks noGrp="1"/>
          </p:cNvPicPr>
          <p:nvPr>
            <p:ph type="pic" idx="4294967295"/>
          </p:nvPr>
        </p:nvPicPr>
        <p:blipFill>
          <a:blip r:embed="rId3"/>
          <a:srcRect t="20507" b="14609"/>
          <a:stretch/>
        </p:blipFill>
        <p:spPr>
          <a:xfrm>
            <a:off x="5094288" y="0"/>
            <a:ext cx="4049712" cy="5143500"/>
          </a:xfrm>
          <a:prstGeom prst="rect">
            <a:avLst/>
          </a:prstGeom>
        </p:spPr>
      </p:pic>
      <p:pic>
        <p:nvPicPr>
          <p:cNvPr id="510" name="Google Shape;51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999" y="4708200"/>
            <a:ext cx="729225" cy="3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D0E2D7-2845-9671-0B9C-5C21E2C83AFF}"/>
              </a:ext>
            </a:extLst>
          </p:cNvPr>
          <p:cNvSpPr txBox="1"/>
          <p:nvPr/>
        </p:nvSpPr>
        <p:spPr>
          <a:xfrm>
            <a:off x="1108472" y="971649"/>
            <a:ext cx="295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173F7A"/>
                </a:solidFill>
                <a:effectLst/>
                <a:uLnTx/>
                <a:uFillTx/>
                <a:latin typeface="Aptos Black" panose="020B0004020202020204" pitchFamily="34" charset="0"/>
                <a:cs typeface="Arial"/>
                <a:sym typeface="Arial"/>
              </a:rPr>
              <a:t>Ý NGHĨA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AA4701-9DA8-8DA4-D18D-EFC846D6D294}"/>
              </a:ext>
            </a:extLst>
          </p:cNvPr>
          <p:cNvSpPr/>
          <p:nvPr/>
        </p:nvSpPr>
        <p:spPr>
          <a:xfrm>
            <a:off x="322665" y="1656884"/>
            <a:ext cx="4541165" cy="1058476"/>
          </a:xfrm>
          <a:prstGeom prst="roundRect">
            <a:avLst>
              <a:gd name="adj" fmla="val 8866"/>
            </a:avLst>
          </a:prstGeom>
          <a:solidFill>
            <a:srgbClr val="FFFFFF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</a:pPr>
            <a:r>
              <a:rPr lang="en-US" sz="2000">
                <a:solidFill>
                  <a:srgbClr val="312F2B"/>
                </a:solidFill>
                <a:ea typeface="+mn-ea"/>
              </a:rPr>
              <a:t>C</a:t>
            </a:r>
            <a:r>
              <a:rPr lang="vi-VN" sz="2000">
                <a:solidFill>
                  <a:srgbClr val="312F2B"/>
                </a:solidFill>
                <a:ea typeface="+mn-ea"/>
              </a:rPr>
              <a:t>ó vị trí chiến lược quan trọng về kinh tế, chính trị, quốc phòng an ninh</a:t>
            </a:r>
            <a:r>
              <a:rPr lang="en-US" sz="2000">
                <a:solidFill>
                  <a:srgbClr val="312F2B"/>
                </a:solidFill>
                <a:ea typeface="+mn-ea"/>
              </a:rPr>
              <a:t>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312F2B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30467B-011F-D52D-BDAE-A526DB3D7886}"/>
              </a:ext>
            </a:extLst>
          </p:cNvPr>
          <p:cNvSpPr/>
          <p:nvPr/>
        </p:nvSpPr>
        <p:spPr>
          <a:xfrm>
            <a:off x="322665" y="2873256"/>
            <a:ext cx="4541165" cy="1058476"/>
          </a:xfrm>
          <a:prstGeom prst="roundRect">
            <a:avLst>
              <a:gd name="adj" fmla="val 8866"/>
            </a:avLst>
          </a:prstGeom>
          <a:solidFill>
            <a:srgbClr val="FFFFFF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</a:pPr>
            <a:r>
              <a:rPr lang="en-US" sz="2000">
                <a:solidFill>
                  <a:srgbClr val="312F2B"/>
                </a:solidFill>
                <a:ea typeface="+mn-ea"/>
              </a:rPr>
              <a:t>T</a:t>
            </a:r>
            <a:r>
              <a:rPr lang="vi-VN" sz="2000">
                <a:solidFill>
                  <a:srgbClr val="312F2B"/>
                </a:solidFill>
                <a:ea typeface="+mn-ea"/>
              </a:rPr>
              <a:t>huận lợi trong giao thương với các vùng trong nước</a:t>
            </a:r>
            <a:r>
              <a:rPr lang="en-US" sz="2000">
                <a:solidFill>
                  <a:srgbClr val="312F2B"/>
                </a:solidFill>
                <a:ea typeface="+mn-ea"/>
              </a:rPr>
              <a:t>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312F2B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44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23779" r="23779"/>
          <a:stretch/>
        </p:blipFill>
        <p:spPr>
          <a:xfrm>
            <a:off x="5816152" y="365850"/>
            <a:ext cx="3084900" cy="4411800"/>
          </a:xfrm>
          <a:prstGeom prst="roundRect">
            <a:avLst>
              <a:gd name="adj" fmla="val 16667"/>
            </a:avLst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71A4E2-1A62-A635-3245-8FBEAAF5B008}"/>
              </a:ext>
            </a:extLst>
          </p:cNvPr>
          <p:cNvSpPr/>
          <p:nvPr/>
        </p:nvSpPr>
        <p:spPr>
          <a:xfrm>
            <a:off x="1922052" y="863673"/>
            <a:ext cx="1405797" cy="907303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6"/>
                </a:solidFill>
              </a:rPr>
              <a:t>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4D5BB6-65D8-7E4A-8F08-E3DA8BDB60AE}"/>
              </a:ext>
            </a:extLst>
          </p:cNvPr>
          <p:cNvSpPr txBox="1"/>
          <p:nvPr/>
        </p:nvSpPr>
        <p:spPr>
          <a:xfrm>
            <a:off x="0" y="1770976"/>
            <a:ext cx="5563675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312F2B"/>
                </a:solidFill>
              </a:rPr>
              <a:t>ĐẶC ĐIỂM ĐIỀU KIỆN TỰ NHIÊN VÀ TÀI NGUYÊN THIÊN NHIÊN</a:t>
            </a:r>
          </a:p>
        </p:txBody>
      </p:sp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AD3A42-5022-B448-48FE-3DF672DDCE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73" b="4273"/>
          <a:stretch/>
        </p:blipFill>
        <p:spPr>
          <a:xfrm>
            <a:off x="0" y="0"/>
            <a:ext cx="4572000" cy="2576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2FBF1D-96CD-5422-322F-ECFCF55C44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0" r="2400"/>
          <a:stretch/>
        </p:blipFill>
        <p:spPr>
          <a:xfrm>
            <a:off x="4572000" y="0"/>
            <a:ext cx="4572000" cy="2576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89F2DF-BE1A-7E1F-B1C8-D718290E39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04" b="3604"/>
          <a:stretch/>
        </p:blipFill>
        <p:spPr>
          <a:xfrm>
            <a:off x="0" y="2571750"/>
            <a:ext cx="4572000" cy="257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8F1F56-28FE-FBD2-07C9-6F09DEFEDC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266" b="13266"/>
          <a:stretch/>
        </p:blipFill>
        <p:spPr>
          <a:xfrm>
            <a:off x="4572000" y="2567214"/>
            <a:ext cx="4572000" cy="25762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C3BFCAE-1C21-A6C4-2BB1-2E6B23ECEFDA}"/>
              </a:ext>
            </a:extLst>
          </p:cNvPr>
          <p:cNvGrpSpPr/>
          <p:nvPr/>
        </p:nvGrpSpPr>
        <p:grpSpPr>
          <a:xfrm>
            <a:off x="1532014" y="587374"/>
            <a:ext cx="6079972" cy="3950607"/>
            <a:chOff x="2180108" y="587374"/>
            <a:chExt cx="4783783" cy="3950607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D34AC409-72B2-4E2C-3F02-357E712E0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180108" y="587374"/>
              <a:ext cx="4783783" cy="395060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F7FBC3-21B6-7E78-5C7A-356F7A4E3E23}"/>
                </a:ext>
              </a:extLst>
            </p:cNvPr>
            <p:cNvSpPr txBox="1"/>
            <p:nvPr/>
          </p:nvSpPr>
          <p:spPr>
            <a:xfrm>
              <a:off x="3057486" y="1637559"/>
              <a:ext cx="3029027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rPr>
                <a:t>Tây Nguyên có vị trí địa lí quan trọng về an ninh quốc phòng, đồng thời có nhiều tiềm năng tự nhiên để phát triển kinh tế.</a:t>
              </a:r>
              <a:endParaRPr lang="en-US" sz="200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0758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6;p50">
            <a:extLst>
              <a:ext uri="{FF2B5EF4-FFF2-40B4-BE49-F238E27FC236}">
                <a16:creationId xmlns:a16="http://schemas.microsoft.com/office/drawing/2014/main" id="{6FAC1B7D-3F45-08D4-DD7D-2A4F53ADA69F}"/>
              </a:ext>
            </a:extLst>
          </p:cNvPr>
          <p:cNvSpPr/>
          <p:nvPr/>
        </p:nvSpPr>
        <p:spPr>
          <a:xfrm>
            <a:off x="954105" y="3965824"/>
            <a:ext cx="7235790" cy="7224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2857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1B44B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 Thế mạnh</a:t>
            </a:r>
          </a:p>
        </p:txBody>
      </p:sp>
    </p:spTree>
    <p:extLst>
      <p:ext uri="{BB962C8B-B14F-4D97-AF65-F5344CB8AC3E}">
        <p14:creationId xmlns:p14="http://schemas.microsoft.com/office/powerpoint/2010/main" val="2886104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B74A33-CB0F-C1DF-21E9-E37A381C9311}"/>
              </a:ext>
            </a:extLst>
          </p:cNvPr>
          <p:cNvGrpSpPr/>
          <p:nvPr/>
        </p:nvGrpSpPr>
        <p:grpSpPr>
          <a:xfrm>
            <a:off x="260901" y="1548605"/>
            <a:ext cx="5369431" cy="3275313"/>
            <a:chOff x="394170" y="1132293"/>
            <a:chExt cx="5369431" cy="32753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3716259-356A-F4D0-FFFC-4A75EBFA05DA}"/>
                </a:ext>
              </a:extLst>
            </p:cNvPr>
            <p:cNvSpPr txBox="1"/>
            <p:nvPr/>
          </p:nvSpPr>
          <p:spPr>
            <a:xfrm>
              <a:off x="394170" y="1132293"/>
              <a:ext cx="5369431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Khai thác Hình 17.1 và thông tin mục 2 SGK tr.1</a:t>
              </a:r>
              <a:r>
                <a:rPr lang="en-US" sz="2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94</a:t>
              </a:r>
              <a:r>
                <a:rPr lang="vi-VN" sz="2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- 1</a:t>
              </a:r>
              <a:r>
                <a:rPr lang="en-US" sz="2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96</a:t>
              </a:r>
              <a:r>
                <a:rPr lang="vi-VN" sz="2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và trả lời câu hỏi: </a:t>
              </a:r>
              <a:r>
                <a:rPr lang="vi-VN" sz="200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Phân tích được thế mạnh và hạn chế về điều kiện tự nhiên và tài nguyên thiên nhiên vùng Tây Nguyên.</a:t>
              </a:r>
              <a:endParaRPr lang="en-US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2">
              <a:extLst>
                <a:ext uri="{FF2B5EF4-FFF2-40B4-BE49-F238E27FC236}">
                  <a16:creationId xmlns:a16="http://schemas.microsoft.com/office/drawing/2014/main" id="{12205791-6575-25C2-9CF2-67AC7BA68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873470" y="3051967"/>
              <a:ext cx="1371972" cy="135563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6780F2D-2B66-AA4A-6C91-E42F59B266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49470" y="-1"/>
            <a:ext cx="3294530" cy="5143501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A8E8B67-599C-52DE-9394-BF3C319BF6A7}"/>
              </a:ext>
            </a:extLst>
          </p:cNvPr>
          <p:cNvSpPr/>
          <p:nvPr/>
        </p:nvSpPr>
        <p:spPr>
          <a:xfrm>
            <a:off x="0" y="727131"/>
            <a:ext cx="4051610" cy="661639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/>
              <a:t>THẢO LUẬN NHÓM ĐÔI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8C0AD4-1ED5-2390-32B6-942E3DF72C20}"/>
              </a:ext>
            </a:extLst>
          </p:cNvPr>
          <p:cNvSpPr txBox="1"/>
          <p:nvPr/>
        </p:nvSpPr>
        <p:spPr>
          <a:xfrm>
            <a:off x="1264920" y="807637"/>
            <a:ext cx="60807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1524000" y="1846384"/>
            <a:ext cx="6621780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Có đủ bộ </a:t>
            </a: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word và powerpoint </a:t>
            </a: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cả năm tất cả các bài môn: </a:t>
            </a:r>
            <a:r>
              <a:rPr lang="en-US" sz="240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rPr>
              <a:t>Địa lí 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9 Chân trời sáng tạo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LH 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Zalo 0969 325 896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6B6DED-52D6-F8E0-F02C-E428D4486EC8}"/>
              </a:ext>
            </a:extLst>
          </p:cNvPr>
          <p:cNvSpPr txBox="1"/>
          <p:nvPr/>
        </p:nvSpPr>
        <p:spPr>
          <a:xfrm>
            <a:off x="1405890" y="3935753"/>
            <a:ext cx="685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2"/>
              </a:rPr>
              <a:t>https://tailieugiaovien.edu.vn/subject_lesson/dia-9/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566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625059-32BA-93DE-C7F2-5AB61EFFFC80}"/>
              </a:ext>
            </a:extLst>
          </p:cNvPr>
          <p:cNvSpPr txBox="1"/>
          <p:nvPr/>
        </p:nvSpPr>
        <p:spPr>
          <a:xfrm>
            <a:off x="64558" y="559989"/>
            <a:ext cx="9014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>
                <a:ln>
                  <a:noFill/>
                </a:ln>
                <a:solidFill>
                  <a:srgbClr val="FFFBF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TRÒ CHƠI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BF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NHÌN HÌNH ĐOÁN ĐẶC SẢN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BF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BCF5A-7E5A-182C-C0B7-FE62F0282DA9}"/>
              </a:ext>
            </a:extLst>
          </p:cNvPr>
          <p:cNvSpPr txBox="1"/>
          <p:nvPr/>
        </p:nvSpPr>
        <p:spPr>
          <a:xfrm>
            <a:off x="123543" y="1206320"/>
            <a:ext cx="4653313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356360" algn="l"/>
              </a:tabLst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Luật chơi: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356360" algn="l"/>
              </a:tabLs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vi-VN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uan sát hình ảnh về một số cây công nghiệp được trồng nhiều ở vùng Tây Nguyên, sau đó đoán tên đặc sản thông qua hình ảnh.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356360" algn="l"/>
              </a:tabLst>
            </a:pPr>
            <a:r>
              <a:rPr lang="vi-VN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HS trả lời nhanh nhất và đoán đúng qua hình ảnh sẽ được điểm cộng.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62EEB2-EFB5-0E51-BE28-7B9B2CA9BB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85267" y="1823497"/>
            <a:ext cx="4169057" cy="234509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8BE4A-693B-AE26-8B54-2C6F29835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64" y="77508"/>
            <a:ext cx="8303472" cy="49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52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E10A2C-94FA-8149-B0D5-0E457647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1170" y="872426"/>
            <a:ext cx="4265136" cy="2662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0F5A4-546E-F222-5B00-C13551CF4F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1" b="541"/>
          <a:stretch/>
        </p:blipFill>
        <p:spPr>
          <a:xfrm>
            <a:off x="4735552" y="870903"/>
            <a:ext cx="4036015" cy="2665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D0EEC58E-663F-9C06-5A1A-A27CD4BF454C}"/>
              </a:ext>
            </a:extLst>
          </p:cNvPr>
          <p:cNvSpPr/>
          <p:nvPr/>
        </p:nvSpPr>
        <p:spPr>
          <a:xfrm>
            <a:off x="774545" y="3803496"/>
            <a:ext cx="7594910" cy="721112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Hình 1: 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Đặc sản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…………………………………………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11F56-48F2-9D89-47AF-737E8AA1CB77}"/>
              </a:ext>
            </a:extLst>
          </p:cNvPr>
          <p:cNvSpPr txBox="1"/>
          <p:nvPr/>
        </p:nvSpPr>
        <p:spPr>
          <a:xfrm>
            <a:off x="3694772" y="3819296"/>
            <a:ext cx="437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Cà</a:t>
            </a:r>
            <a:r>
              <a:rPr kumimoji="0" lang="en-US" sz="2400" b="1" i="1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phê</a:t>
            </a:r>
            <a:endParaRPr kumimoji="0" lang="en-US" sz="2400" b="1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4202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E10A2C-94FA-8149-B0D5-0E457647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" b="122"/>
          <a:stretch/>
        </p:blipFill>
        <p:spPr>
          <a:xfrm>
            <a:off x="321068" y="878338"/>
            <a:ext cx="4002475" cy="2665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0F5A4-546E-F222-5B00-C13551CF4F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24486" y="878338"/>
            <a:ext cx="3996611" cy="2665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FD95A065-1086-1365-F20C-5327CD98A2E4}"/>
              </a:ext>
            </a:extLst>
          </p:cNvPr>
          <p:cNvSpPr/>
          <p:nvPr/>
        </p:nvSpPr>
        <p:spPr>
          <a:xfrm>
            <a:off x="774545" y="3803496"/>
            <a:ext cx="7594910" cy="721112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Hình 2: 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Đặc sản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…………………………………………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ACEDF-B9AC-3617-27B9-33E9F23CBFD7}"/>
              </a:ext>
            </a:extLst>
          </p:cNvPr>
          <p:cNvSpPr txBox="1"/>
          <p:nvPr/>
        </p:nvSpPr>
        <p:spPr>
          <a:xfrm>
            <a:off x="3694772" y="3819296"/>
            <a:ext cx="437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Cao su</a:t>
            </a:r>
          </a:p>
        </p:txBody>
      </p:sp>
    </p:spTree>
    <p:extLst>
      <p:ext uri="{BB962C8B-B14F-4D97-AF65-F5344CB8AC3E}">
        <p14:creationId xmlns:p14="http://schemas.microsoft.com/office/powerpoint/2010/main" val="32603459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E10A2C-94FA-8149-B0D5-0E457647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5569" y="878339"/>
            <a:ext cx="3989528" cy="2665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0F5A4-546E-F222-5B00-C13551CF4F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73427" y="878339"/>
            <a:ext cx="4299533" cy="2665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8FCD952-65B8-2DAD-FA2C-DA7A793BE2CD}"/>
              </a:ext>
            </a:extLst>
          </p:cNvPr>
          <p:cNvSpPr/>
          <p:nvPr/>
        </p:nvSpPr>
        <p:spPr>
          <a:xfrm>
            <a:off x="774545" y="3803496"/>
            <a:ext cx="7594910" cy="721112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Hình 3: 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Đặc sản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…………………………………………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F6C9D7-51FE-4140-D1D4-EE199ADA500C}"/>
              </a:ext>
            </a:extLst>
          </p:cNvPr>
          <p:cNvSpPr txBox="1"/>
          <p:nvPr/>
        </p:nvSpPr>
        <p:spPr>
          <a:xfrm>
            <a:off x="3694772" y="3819296"/>
            <a:ext cx="437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Hồ</a:t>
            </a:r>
            <a:r>
              <a:rPr kumimoji="0" lang="en-US" sz="2400" b="1" i="1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tiêu</a:t>
            </a:r>
            <a:endParaRPr kumimoji="0" lang="en-US" sz="2400" b="1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7805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E10A2C-94FA-8149-B0D5-0E457647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17" b="3517"/>
          <a:stretch/>
        </p:blipFill>
        <p:spPr>
          <a:xfrm>
            <a:off x="690254" y="862539"/>
            <a:ext cx="3914993" cy="2665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0F5A4-546E-F222-5B00-C13551CF4F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82450" y="862539"/>
            <a:ext cx="3554280" cy="2665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C8591D98-B1E9-D6D9-C25A-992844E86E52}"/>
              </a:ext>
            </a:extLst>
          </p:cNvPr>
          <p:cNvSpPr/>
          <p:nvPr/>
        </p:nvSpPr>
        <p:spPr>
          <a:xfrm>
            <a:off x="774545" y="3803496"/>
            <a:ext cx="7594910" cy="721112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Hình 4: 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Đặc sản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…………………………………………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8C4D92-35A8-2C65-B626-624CD7E3DB37}"/>
              </a:ext>
            </a:extLst>
          </p:cNvPr>
          <p:cNvSpPr txBox="1"/>
          <p:nvPr/>
        </p:nvSpPr>
        <p:spPr>
          <a:xfrm>
            <a:off x="3694772" y="3819296"/>
            <a:ext cx="437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Bơ</a:t>
            </a:r>
          </a:p>
        </p:txBody>
      </p:sp>
    </p:spTree>
    <p:extLst>
      <p:ext uri="{BB962C8B-B14F-4D97-AF65-F5344CB8AC3E}">
        <p14:creationId xmlns:p14="http://schemas.microsoft.com/office/powerpoint/2010/main" val="32320477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D677E6-5374-5A36-8521-34C9B02B1FA0}"/>
              </a:ext>
            </a:extLst>
          </p:cNvPr>
          <p:cNvSpPr txBox="1"/>
          <p:nvPr/>
        </p:nvSpPr>
        <p:spPr>
          <a:xfrm>
            <a:off x="1100253" y="966246"/>
            <a:ext cx="6943493" cy="3211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>
                <a:solidFill>
                  <a:srgbClr val="424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sz="7200" b="1">
                <a:solidFill>
                  <a:srgbClr val="424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7200" b="1">
                <a:solidFill>
                  <a:srgbClr val="424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7200" b="1">
              <a:solidFill>
                <a:srgbClr val="4240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rgbClr val="424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TÂY NGUYÊN</a:t>
            </a:r>
            <a:endParaRPr lang="en-US" sz="8800" b="1" kern="0">
              <a:solidFill>
                <a:srgbClr val="4240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EE4199-3974-5D4C-BEF9-C38EDFDE87DA}"/>
              </a:ext>
            </a:extLst>
          </p:cNvPr>
          <p:cNvSpPr txBox="1"/>
          <p:nvPr/>
        </p:nvSpPr>
        <p:spPr>
          <a:xfrm>
            <a:off x="2286000" y="30673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buClrTx/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86ABBA-B67D-54E5-A47E-0A4D272CB736}"/>
              </a:ext>
            </a:extLst>
          </p:cNvPr>
          <p:cNvGrpSpPr/>
          <p:nvPr/>
        </p:nvGrpSpPr>
        <p:grpSpPr>
          <a:xfrm>
            <a:off x="990600" y="1228341"/>
            <a:ext cx="4776532" cy="548640"/>
            <a:chOff x="1350451" y="1522610"/>
            <a:chExt cx="4776532" cy="54864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E2C5E59-65BC-562F-D6FB-DD87ED90966C}"/>
                </a:ext>
              </a:extLst>
            </p:cNvPr>
            <p:cNvSpPr/>
            <p:nvPr/>
          </p:nvSpPr>
          <p:spPr>
            <a:xfrm>
              <a:off x="1350451" y="1522610"/>
              <a:ext cx="731400" cy="548640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/>
                  </a:solidFill>
                </a:rPr>
                <a:t>I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4E71A0-ABBE-9077-1082-720E8816CB1F}"/>
                </a:ext>
              </a:extLst>
            </p:cNvPr>
            <p:cNvSpPr txBox="1"/>
            <p:nvPr/>
          </p:nvSpPr>
          <p:spPr>
            <a:xfrm>
              <a:off x="2081851" y="1598341"/>
              <a:ext cx="40451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Vị trí địa lí và phạm vi lãnh thổ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719A39D-BC90-D131-24B1-C8156FAC99EC}"/>
              </a:ext>
            </a:extLst>
          </p:cNvPr>
          <p:cNvGrpSpPr/>
          <p:nvPr/>
        </p:nvGrpSpPr>
        <p:grpSpPr>
          <a:xfrm>
            <a:off x="990600" y="1875594"/>
            <a:ext cx="4526280" cy="958660"/>
            <a:chOff x="1350451" y="1281212"/>
            <a:chExt cx="4526280" cy="9586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FCB530-FBC3-60B5-BD60-1608DF744A51}"/>
                </a:ext>
              </a:extLst>
            </p:cNvPr>
            <p:cNvSpPr/>
            <p:nvPr/>
          </p:nvSpPr>
          <p:spPr>
            <a:xfrm>
              <a:off x="1350451" y="1522610"/>
              <a:ext cx="731400" cy="548640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/>
                  </a:solidFill>
                </a:rPr>
                <a:t>II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BB6CEE-59A6-B02D-46BC-C5CCEAC37334}"/>
                </a:ext>
              </a:extLst>
            </p:cNvPr>
            <p:cNvSpPr txBox="1"/>
            <p:nvPr/>
          </p:nvSpPr>
          <p:spPr>
            <a:xfrm>
              <a:off x="2081851" y="1281212"/>
              <a:ext cx="3794880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Đặc điểm điều kiện tự nhiên và tài nguyên thiên nhiên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7EE4A6-2A8B-20CC-ABE1-4EF16D744CD5}"/>
              </a:ext>
            </a:extLst>
          </p:cNvPr>
          <p:cNvGrpSpPr/>
          <p:nvPr/>
        </p:nvGrpSpPr>
        <p:grpSpPr>
          <a:xfrm>
            <a:off x="990600" y="2991892"/>
            <a:ext cx="4472940" cy="548640"/>
            <a:chOff x="1350451" y="1522610"/>
            <a:chExt cx="4472940" cy="5486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0156D8-5947-861C-37BA-2EE059E644AB}"/>
                </a:ext>
              </a:extLst>
            </p:cNvPr>
            <p:cNvSpPr/>
            <p:nvPr/>
          </p:nvSpPr>
          <p:spPr>
            <a:xfrm>
              <a:off x="1350451" y="1522610"/>
              <a:ext cx="731400" cy="548640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/>
                  </a:solidFill>
                </a:rPr>
                <a:t>III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9E0323-C5CC-E004-E28D-38C841864946}"/>
                </a:ext>
              </a:extLst>
            </p:cNvPr>
            <p:cNvSpPr txBox="1"/>
            <p:nvPr/>
          </p:nvSpPr>
          <p:spPr>
            <a:xfrm>
              <a:off x="2081851" y="1598341"/>
              <a:ext cx="37415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>
                  <a:solidFill>
                    <a:sysClr val="windowText" lastClr="000000"/>
                  </a:solidFill>
                </a:rPr>
                <a:t>Đặc điểm d</a:t>
              </a: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ân cư và văn hóa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8C2BB3-DE7D-E81D-CB32-6168C69CE640}"/>
              </a:ext>
            </a:extLst>
          </p:cNvPr>
          <p:cNvGrpSpPr/>
          <p:nvPr/>
        </p:nvGrpSpPr>
        <p:grpSpPr>
          <a:xfrm>
            <a:off x="990600" y="3677022"/>
            <a:ext cx="4526280" cy="958660"/>
            <a:chOff x="1350451" y="1317600"/>
            <a:chExt cx="4526280" cy="9586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C7B106-29C5-1131-2DC4-2FD1168B5AED}"/>
                </a:ext>
              </a:extLst>
            </p:cNvPr>
            <p:cNvSpPr/>
            <p:nvPr/>
          </p:nvSpPr>
          <p:spPr>
            <a:xfrm>
              <a:off x="1350451" y="1522610"/>
              <a:ext cx="731400" cy="548640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/>
                  </a:solidFill>
                </a:rPr>
                <a:t>IV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ECACB0-7633-69E5-4683-FDF8A73598AC}"/>
                </a:ext>
              </a:extLst>
            </p:cNvPr>
            <p:cNvSpPr txBox="1"/>
            <p:nvPr/>
          </p:nvSpPr>
          <p:spPr>
            <a:xfrm>
              <a:off x="2081851" y="1317600"/>
              <a:ext cx="3794880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Sự phát triển và phân bố các ngành kinh tế thế mạnh</a:t>
              </a:r>
            </a:p>
          </p:txBody>
        </p:sp>
      </p:grpSp>
      <p:pic>
        <p:nvPicPr>
          <p:cNvPr id="19" name="Picture 18" descr="A map of different colored states&#10;&#10;Description automatically generated">
            <a:extLst>
              <a:ext uri="{FF2B5EF4-FFF2-40B4-BE49-F238E27FC236}">
                <a16:creationId xmlns:a16="http://schemas.microsoft.com/office/drawing/2014/main" id="{F47D5AC8-4659-0CC6-8198-9E6B427CB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400" y="609923"/>
            <a:ext cx="3368159" cy="442361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42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28701" r="28701"/>
          <a:stretch/>
        </p:blipFill>
        <p:spPr>
          <a:xfrm>
            <a:off x="713225" y="365850"/>
            <a:ext cx="3084900" cy="4411800"/>
          </a:xfrm>
          <a:prstGeom prst="roundRect">
            <a:avLst>
              <a:gd name="adj" fmla="val 16667"/>
            </a:avLst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AE9ED1-ACE4-DE06-3B0F-D7E2A1079431}"/>
              </a:ext>
            </a:extLst>
          </p:cNvPr>
          <p:cNvSpPr/>
          <p:nvPr/>
        </p:nvSpPr>
        <p:spPr>
          <a:xfrm>
            <a:off x="5688668" y="1279388"/>
            <a:ext cx="1405797" cy="907303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6"/>
                </a:solidFill>
              </a:rPr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46604-1799-B701-9EBA-515429D295B2}"/>
              </a:ext>
            </a:extLst>
          </p:cNvPr>
          <p:cNvSpPr txBox="1"/>
          <p:nvPr/>
        </p:nvSpPr>
        <p:spPr>
          <a:xfrm>
            <a:off x="4043432" y="2186691"/>
            <a:ext cx="469627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VỊ TRÍ ĐỊA LÍ VÀ PHẠM VI LÃNH THỔ</a:t>
            </a:r>
          </a:p>
        </p:txBody>
      </p:sp>
    </p:spTree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My Presentation Template">
  <a:themeElements>
    <a:clrScheme name="Simple Light">
      <a:dk1>
        <a:srgbClr val="42401C"/>
      </a:dk1>
      <a:lt1>
        <a:srgbClr val="F8F2EA"/>
      </a:lt1>
      <a:dk2>
        <a:srgbClr val="9A8F89"/>
      </a:dk2>
      <a:lt2>
        <a:srgbClr val="CBA77D"/>
      </a:lt2>
      <a:accent1>
        <a:srgbClr val="8A8145"/>
      </a:accent1>
      <a:accent2>
        <a:srgbClr val="4C7247"/>
      </a:accent2>
      <a:accent3>
        <a:srgbClr val="C5BE95"/>
      </a:accent3>
      <a:accent4>
        <a:srgbClr val="EFE8E1"/>
      </a:accent4>
      <a:accent5>
        <a:srgbClr val="E0D0C0"/>
      </a:accent5>
      <a:accent6>
        <a:srgbClr val="FFFFFF"/>
      </a:accent6>
      <a:hlink>
        <a:srgbClr val="4E27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478</Words>
  <Application>Microsoft Office PowerPoint</Application>
  <PresentationFormat>On-screen Show (16:9)</PresentationFormat>
  <Paragraphs>63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Girassol</vt:lpstr>
      <vt:lpstr>Arial</vt:lpstr>
      <vt:lpstr>Nunito Light</vt:lpstr>
      <vt:lpstr>Times New Roman</vt:lpstr>
      <vt:lpstr>Calibri</vt:lpstr>
      <vt:lpstr>Georgia</vt:lpstr>
      <vt:lpstr>Aptos Black</vt:lpstr>
      <vt:lpstr>Caladea</vt:lpstr>
      <vt:lpstr>My Presentation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cp:lastModifiedBy>Office</cp:lastModifiedBy>
  <cp:revision>2</cp:revision>
  <dcterms:modified xsi:type="dcterms:W3CDTF">2025-03-02T10:18:29Z</dcterms:modified>
</cp:coreProperties>
</file>