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Lst>
  <p:notesMasterIdLst>
    <p:notesMasterId r:id="rId329"/>
  </p:notesMasterIdLst>
  <p:sldIdLst>
    <p:sldId id="361" r:id="rId4"/>
    <p:sldId id="2314" r:id="rId5"/>
    <p:sldId id="2551" r:id="rId6"/>
    <p:sldId id="2833" r:id="rId7"/>
    <p:sldId id="2834" r:id="rId8"/>
    <p:sldId id="2835" r:id="rId9"/>
    <p:sldId id="2836" r:id="rId10"/>
    <p:sldId id="2837" r:id="rId11"/>
    <p:sldId id="2838" r:id="rId12"/>
    <p:sldId id="2839" r:id="rId13"/>
    <p:sldId id="2840" r:id="rId14"/>
    <p:sldId id="2841" r:id="rId15"/>
    <p:sldId id="2842" r:id="rId16"/>
    <p:sldId id="2555" r:id="rId17"/>
    <p:sldId id="1376" r:id="rId18"/>
    <p:sldId id="2315" r:id="rId19"/>
    <p:sldId id="2074" r:id="rId20"/>
    <p:sldId id="2556" r:id="rId21"/>
    <p:sldId id="2843" r:id="rId22"/>
    <p:sldId id="2557" r:id="rId23"/>
    <p:sldId id="2558" r:id="rId24"/>
    <p:sldId id="2576" r:id="rId25"/>
    <p:sldId id="2844" r:id="rId26"/>
    <p:sldId id="2845" r:id="rId27"/>
    <p:sldId id="2846" r:id="rId28"/>
    <p:sldId id="2847" r:id="rId29"/>
    <p:sldId id="2577" r:id="rId30"/>
    <p:sldId id="2850" r:id="rId31"/>
    <p:sldId id="2848" r:id="rId32"/>
    <p:sldId id="2849" r:id="rId33"/>
    <p:sldId id="2325" r:id="rId34"/>
    <p:sldId id="2851" r:id="rId35"/>
    <p:sldId id="2852" r:id="rId36"/>
    <p:sldId id="2853" r:id="rId37"/>
    <p:sldId id="2854" r:id="rId38"/>
    <p:sldId id="2855" r:id="rId39"/>
    <p:sldId id="2856" r:id="rId40"/>
    <p:sldId id="2857" r:id="rId41"/>
    <p:sldId id="2858" r:id="rId42"/>
    <p:sldId id="2859" r:id="rId43"/>
    <p:sldId id="2860" r:id="rId44"/>
    <p:sldId id="2861" r:id="rId45"/>
    <p:sldId id="2862" r:id="rId46"/>
    <p:sldId id="2863" r:id="rId47"/>
    <p:sldId id="2864" r:id="rId48"/>
    <p:sldId id="1446" r:id="rId49"/>
    <p:sldId id="312" r:id="rId50"/>
    <p:sldId id="2865" r:id="rId51"/>
    <p:sldId id="2595" r:id="rId52"/>
    <p:sldId id="2594" r:id="rId53"/>
    <p:sldId id="2596" r:id="rId54"/>
    <p:sldId id="2866" r:id="rId55"/>
    <p:sldId id="2602" r:id="rId56"/>
    <p:sldId id="2867" r:id="rId57"/>
    <p:sldId id="2868" r:id="rId58"/>
    <p:sldId id="2869" r:id="rId59"/>
    <p:sldId id="2870" r:id="rId60"/>
    <p:sldId id="2871" r:id="rId61"/>
    <p:sldId id="2872" r:id="rId62"/>
    <p:sldId id="2873" r:id="rId63"/>
    <p:sldId id="2874" r:id="rId64"/>
    <p:sldId id="2875" r:id="rId65"/>
    <p:sldId id="2876" r:id="rId66"/>
    <p:sldId id="2877" r:id="rId67"/>
    <p:sldId id="2878" r:id="rId68"/>
    <p:sldId id="2879" r:id="rId69"/>
    <p:sldId id="2880" r:id="rId70"/>
    <p:sldId id="2881" r:id="rId71"/>
    <p:sldId id="2882" r:id="rId72"/>
    <p:sldId id="2883" r:id="rId73"/>
    <p:sldId id="2884" r:id="rId74"/>
    <p:sldId id="2885" r:id="rId75"/>
    <p:sldId id="2886" r:id="rId76"/>
    <p:sldId id="2887" r:id="rId77"/>
    <p:sldId id="2888" r:id="rId78"/>
    <p:sldId id="2889" r:id="rId79"/>
    <p:sldId id="2891" r:id="rId80"/>
    <p:sldId id="2631" r:id="rId81"/>
    <p:sldId id="2892" r:id="rId82"/>
    <p:sldId id="2938" r:id="rId83"/>
    <p:sldId id="2893" r:id="rId84"/>
    <p:sldId id="2940" r:id="rId85"/>
    <p:sldId id="2612" r:id="rId86"/>
    <p:sldId id="2894" r:id="rId87"/>
    <p:sldId id="2896" r:id="rId88"/>
    <p:sldId id="2895" r:id="rId89"/>
    <p:sldId id="2941" r:id="rId90"/>
    <p:sldId id="2897" r:id="rId91"/>
    <p:sldId id="2898" r:id="rId92"/>
    <p:sldId id="2899" r:id="rId93"/>
    <p:sldId id="2900" r:id="rId94"/>
    <p:sldId id="2901" r:id="rId95"/>
    <p:sldId id="2902" r:id="rId96"/>
    <p:sldId id="2903" r:id="rId97"/>
    <p:sldId id="2906" r:id="rId98"/>
    <p:sldId id="2907" r:id="rId99"/>
    <p:sldId id="2942" r:id="rId100"/>
    <p:sldId id="2908" r:id="rId101"/>
    <p:sldId id="2909" r:id="rId102"/>
    <p:sldId id="2943" r:id="rId103"/>
    <p:sldId id="2910" r:id="rId104"/>
    <p:sldId id="2911" r:id="rId105"/>
    <p:sldId id="2912" r:id="rId106"/>
    <p:sldId id="2913" r:id="rId107"/>
    <p:sldId id="2914" r:id="rId108"/>
    <p:sldId id="2915" r:id="rId109"/>
    <p:sldId id="2916" r:id="rId110"/>
    <p:sldId id="2917" r:id="rId111"/>
    <p:sldId id="2919" r:id="rId112"/>
    <p:sldId id="2944" r:id="rId113"/>
    <p:sldId id="2925" r:id="rId114"/>
    <p:sldId id="2926" r:id="rId115"/>
    <p:sldId id="2928" r:id="rId116"/>
    <p:sldId id="2929" r:id="rId117"/>
    <p:sldId id="2930" r:id="rId118"/>
    <p:sldId id="2918" r:id="rId119"/>
    <p:sldId id="2921" r:id="rId120"/>
    <p:sldId id="2946" r:id="rId121"/>
    <p:sldId id="2931" r:id="rId122"/>
    <p:sldId id="2932" r:id="rId123"/>
    <p:sldId id="2933" r:id="rId124"/>
    <p:sldId id="2934" r:id="rId125"/>
    <p:sldId id="2922" r:id="rId126"/>
    <p:sldId id="2947" r:id="rId127"/>
    <p:sldId id="2935" r:id="rId128"/>
    <p:sldId id="2936" r:id="rId129"/>
    <p:sldId id="2923" r:id="rId130"/>
    <p:sldId id="2948" r:id="rId131"/>
    <p:sldId id="2924" r:id="rId132"/>
    <p:sldId id="2937" r:id="rId133"/>
    <p:sldId id="2949" r:id="rId134"/>
    <p:sldId id="2950" r:id="rId135"/>
    <p:sldId id="2951" r:id="rId136"/>
    <p:sldId id="2952" r:id="rId137"/>
    <p:sldId id="2953" r:id="rId138"/>
    <p:sldId id="2954" r:id="rId139"/>
    <p:sldId id="2955" r:id="rId140"/>
    <p:sldId id="2956" r:id="rId141"/>
    <p:sldId id="2957" r:id="rId142"/>
    <p:sldId id="2958" r:id="rId143"/>
    <p:sldId id="2959" r:id="rId144"/>
    <p:sldId id="1632" r:id="rId145"/>
    <p:sldId id="2961" r:id="rId146"/>
    <p:sldId id="2962" r:id="rId147"/>
    <p:sldId id="3004" r:id="rId148"/>
    <p:sldId id="2960" r:id="rId149"/>
    <p:sldId id="2650" r:id="rId150"/>
    <p:sldId id="2131" r:id="rId151"/>
    <p:sldId id="2963" r:id="rId152"/>
    <p:sldId id="2964" r:id="rId153"/>
    <p:sldId id="2968" r:id="rId154"/>
    <p:sldId id="2965" r:id="rId155"/>
    <p:sldId id="2966" r:id="rId156"/>
    <p:sldId id="3005" r:id="rId157"/>
    <p:sldId id="3006" r:id="rId158"/>
    <p:sldId id="3007" r:id="rId159"/>
    <p:sldId id="2969" r:id="rId160"/>
    <p:sldId id="2967" r:id="rId161"/>
    <p:sldId id="2970" r:id="rId162"/>
    <p:sldId id="2443" r:id="rId163"/>
    <p:sldId id="2668" r:id="rId164"/>
    <p:sldId id="2669" r:id="rId165"/>
    <p:sldId id="2670" r:id="rId166"/>
    <p:sldId id="2971" r:id="rId167"/>
    <p:sldId id="2975" r:id="rId168"/>
    <p:sldId id="2972" r:id="rId169"/>
    <p:sldId id="2976" r:id="rId170"/>
    <p:sldId id="2973" r:id="rId171"/>
    <p:sldId id="2974" r:id="rId172"/>
    <p:sldId id="2665" r:id="rId173"/>
    <p:sldId id="2977" r:id="rId174"/>
    <p:sldId id="2981" r:id="rId175"/>
    <p:sldId id="2978" r:id="rId176"/>
    <p:sldId id="2979" r:id="rId177"/>
    <p:sldId id="2982" r:id="rId178"/>
    <p:sldId id="2980" r:id="rId179"/>
    <p:sldId id="2701" r:id="rId180"/>
    <p:sldId id="2983" r:id="rId181"/>
    <p:sldId id="2984" r:id="rId182"/>
    <p:sldId id="2985" r:id="rId183"/>
    <p:sldId id="2986" r:id="rId184"/>
    <p:sldId id="2987" r:id="rId185"/>
    <p:sldId id="2988" r:id="rId186"/>
    <p:sldId id="2989" r:id="rId187"/>
    <p:sldId id="2990" r:id="rId188"/>
    <p:sldId id="2991" r:id="rId189"/>
    <p:sldId id="2992" r:id="rId190"/>
    <p:sldId id="2993" r:id="rId191"/>
    <p:sldId id="2994" r:id="rId192"/>
    <p:sldId id="2995" r:id="rId193"/>
    <p:sldId id="2996" r:id="rId194"/>
    <p:sldId id="2997" r:id="rId195"/>
    <p:sldId id="2998" r:id="rId196"/>
    <p:sldId id="2999" r:id="rId197"/>
    <p:sldId id="3000" r:id="rId198"/>
    <p:sldId id="3001" r:id="rId199"/>
    <p:sldId id="3002" r:id="rId200"/>
    <p:sldId id="3003" r:id="rId201"/>
    <p:sldId id="2167" r:id="rId202"/>
    <p:sldId id="3009" r:id="rId203"/>
    <p:sldId id="3010" r:id="rId204"/>
    <p:sldId id="3016" r:id="rId205"/>
    <p:sldId id="3019" r:id="rId206"/>
    <p:sldId id="3011" r:id="rId207"/>
    <p:sldId id="3012" r:id="rId208"/>
    <p:sldId id="3020" r:id="rId209"/>
    <p:sldId id="3013" r:id="rId210"/>
    <p:sldId id="3021" r:id="rId211"/>
    <p:sldId id="3015" r:id="rId212"/>
    <p:sldId id="3014" r:id="rId213"/>
    <p:sldId id="3018" r:id="rId214"/>
    <p:sldId id="3017" r:id="rId215"/>
    <p:sldId id="3022" r:id="rId216"/>
    <p:sldId id="3023" r:id="rId217"/>
    <p:sldId id="3024" r:id="rId218"/>
    <p:sldId id="3025" r:id="rId219"/>
    <p:sldId id="3026" r:id="rId220"/>
    <p:sldId id="3027" r:id="rId221"/>
    <p:sldId id="3028" r:id="rId222"/>
    <p:sldId id="3029" r:id="rId223"/>
    <p:sldId id="3030" r:id="rId224"/>
    <p:sldId id="3127" r:id="rId225"/>
    <p:sldId id="3008" r:id="rId226"/>
    <p:sldId id="2702" r:id="rId227"/>
    <p:sldId id="3031" r:id="rId228"/>
    <p:sldId id="3032" r:id="rId229"/>
    <p:sldId id="3033" r:id="rId230"/>
    <p:sldId id="2472" r:id="rId231"/>
    <p:sldId id="2481" r:id="rId232"/>
    <p:sldId id="3040" r:id="rId233"/>
    <p:sldId id="3043" r:id="rId234"/>
    <p:sldId id="3101" r:id="rId235"/>
    <p:sldId id="3044" r:id="rId236"/>
    <p:sldId id="3052" r:id="rId237"/>
    <p:sldId id="3045" r:id="rId238"/>
    <p:sldId id="3102" r:id="rId239"/>
    <p:sldId id="3103" r:id="rId240"/>
    <p:sldId id="3104" r:id="rId241"/>
    <p:sldId id="3053" r:id="rId242"/>
    <p:sldId id="3042" r:id="rId243"/>
    <p:sldId id="3046" r:id="rId244"/>
    <p:sldId id="3047" r:id="rId245"/>
    <p:sldId id="3105" r:id="rId246"/>
    <p:sldId id="3048" r:id="rId247"/>
    <p:sldId id="3054" r:id="rId248"/>
    <p:sldId id="3041" r:id="rId249"/>
    <p:sldId id="3049" r:id="rId250"/>
    <p:sldId id="3050" r:id="rId251"/>
    <p:sldId id="3106" r:id="rId252"/>
    <p:sldId id="3107" r:id="rId253"/>
    <p:sldId id="3055" r:id="rId254"/>
    <p:sldId id="3051" r:id="rId255"/>
    <p:sldId id="3108" r:id="rId256"/>
    <p:sldId id="3109" r:id="rId257"/>
    <p:sldId id="3110" r:id="rId258"/>
    <p:sldId id="3035" r:id="rId259"/>
    <p:sldId id="3056" r:id="rId260"/>
    <p:sldId id="3062" r:id="rId261"/>
    <p:sldId id="3057" r:id="rId262"/>
    <p:sldId id="3058" r:id="rId263"/>
    <p:sldId id="3111" r:id="rId264"/>
    <p:sldId id="3112" r:id="rId265"/>
    <p:sldId id="3113" r:id="rId266"/>
    <p:sldId id="3114" r:id="rId267"/>
    <p:sldId id="3115" r:id="rId268"/>
    <p:sldId id="3116" r:id="rId269"/>
    <p:sldId id="3117" r:id="rId270"/>
    <p:sldId id="3063" r:id="rId271"/>
    <p:sldId id="3059" r:id="rId272"/>
    <p:sldId id="3064" r:id="rId273"/>
    <p:sldId id="3060" r:id="rId274"/>
    <p:sldId id="3065" r:id="rId275"/>
    <p:sldId id="3061" r:id="rId276"/>
    <p:sldId id="3074" r:id="rId277"/>
    <p:sldId id="3066" r:id="rId278"/>
    <p:sldId id="3118" r:id="rId279"/>
    <p:sldId id="3119" r:id="rId280"/>
    <p:sldId id="3067" r:id="rId281"/>
    <p:sldId id="3120" r:id="rId282"/>
    <p:sldId id="3121" r:id="rId283"/>
    <p:sldId id="3122" r:id="rId284"/>
    <p:sldId id="3075" r:id="rId285"/>
    <p:sldId id="3068" r:id="rId286"/>
    <p:sldId id="3069" r:id="rId287"/>
    <p:sldId id="3070" r:id="rId288"/>
    <p:sldId id="3076" r:id="rId289"/>
    <p:sldId id="3071" r:id="rId290"/>
    <p:sldId id="3077" r:id="rId291"/>
    <p:sldId id="3072" r:id="rId292"/>
    <p:sldId id="3123" r:id="rId293"/>
    <p:sldId id="3124" r:id="rId294"/>
    <p:sldId id="3125" r:id="rId295"/>
    <p:sldId id="3126" r:id="rId296"/>
    <p:sldId id="3078" r:id="rId297"/>
    <p:sldId id="3073" r:id="rId298"/>
    <p:sldId id="3037" r:id="rId299"/>
    <p:sldId id="3079" r:id="rId300"/>
    <p:sldId id="3080" r:id="rId301"/>
    <p:sldId id="3081" r:id="rId302"/>
    <p:sldId id="3082" r:id="rId303"/>
    <p:sldId id="3083" r:id="rId304"/>
    <p:sldId id="3084" r:id="rId305"/>
    <p:sldId id="3085" r:id="rId306"/>
    <p:sldId id="3086" r:id="rId307"/>
    <p:sldId id="3087" r:id="rId308"/>
    <p:sldId id="3088" r:id="rId309"/>
    <p:sldId id="3089" r:id="rId310"/>
    <p:sldId id="3090" r:id="rId311"/>
    <p:sldId id="3091" r:id="rId312"/>
    <p:sldId id="3092" r:id="rId313"/>
    <p:sldId id="3093" r:id="rId314"/>
    <p:sldId id="3094" r:id="rId315"/>
    <p:sldId id="3095" r:id="rId316"/>
    <p:sldId id="3096" r:id="rId317"/>
    <p:sldId id="3097" r:id="rId318"/>
    <p:sldId id="3098" r:id="rId319"/>
    <p:sldId id="3099" r:id="rId320"/>
    <p:sldId id="3100" r:id="rId321"/>
    <p:sldId id="446" r:id="rId322"/>
    <p:sldId id="1662" r:id="rId323"/>
    <p:sldId id="2302" r:id="rId324"/>
    <p:sldId id="2830" r:id="rId325"/>
    <p:sldId id="418" r:id="rId326"/>
    <p:sldId id="282" r:id="rId327"/>
    <p:sldId id="308" r:id="rId328"/>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592" autoAdjust="0"/>
    <p:restoredTop sz="95741" autoAdjust="0"/>
  </p:normalViewPr>
  <p:slideViewPr>
    <p:cSldViewPr snapToGrid="0">
      <p:cViewPr varScale="1">
        <p:scale>
          <a:sx n="72" d="100"/>
          <a:sy n="72" d="100"/>
        </p:scale>
        <p:origin x="10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99" Type="http://schemas.openxmlformats.org/officeDocument/2006/relationships/slide" Target="slides/slide296.xml"/><Relationship Id="rId303" Type="http://schemas.openxmlformats.org/officeDocument/2006/relationships/slide" Target="slides/slide300.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324" Type="http://schemas.openxmlformats.org/officeDocument/2006/relationships/slide" Target="slides/slide321.xml"/><Relationship Id="rId170" Type="http://schemas.openxmlformats.org/officeDocument/2006/relationships/slide" Target="slides/slide167.xml"/><Relationship Id="rId191" Type="http://schemas.openxmlformats.org/officeDocument/2006/relationships/slide" Target="slides/slide188.xml"/><Relationship Id="rId205" Type="http://schemas.openxmlformats.org/officeDocument/2006/relationships/slide" Target="slides/slide202.xml"/><Relationship Id="rId226" Type="http://schemas.openxmlformats.org/officeDocument/2006/relationships/slide" Target="slides/slide223.xml"/><Relationship Id="rId247" Type="http://schemas.openxmlformats.org/officeDocument/2006/relationships/slide" Target="slides/slide244.xml"/><Relationship Id="rId107" Type="http://schemas.openxmlformats.org/officeDocument/2006/relationships/slide" Target="slides/slide104.xml"/><Relationship Id="rId268" Type="http://schemas.openxmlformats.org/officeDocument/2006/relationships/slide" Target="slides/slide265.xml"/><Relationship Id="rId289" Type="http://schemas.openxmlformats.org/officeDocument/2006/relationships/slide" Target="slides/slide286.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314" Type="http://schemas.openxmlformats.org/officeDocument/2006/relationships/slide" Target="slides/slide311.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181" Type="http://schemas.openxmlformats.org/officeDocument/2006/relationships/slide" Target="slides/slide178.xml"/><Relationship Id="rId216" Type="http://schemas.openxmlformats.org/officeDocument/2006/relationships/slide" Target="slides/slide213.xml"/><Relationship Id="rId237" Type="http://schemas.openxmlformats.org/officeDocument/2006/relationships/slide" Target="slides/slide234.xml"/><Relationship Id="rId258" Type="http://schemas.openxmlformats.org/officeDocument/2006/relationships/slide" Target="slides/slide255.xml"/><Relationship Id="rId279" Type="http://schemas.openxmlformats.org/officeDocument/2006/relationships/slide" Target="slides/slide276.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290" Type="http://schemas.openxmlformats.org/officeDocument/2006/relationships/slide" Target="slides/slide287.xml"/><Relationship Id="rId304" Type="http://schemas.openxmlformats.org/officeDocument/2006/relationships/slide" Target="slides/slide301.xml"/><Relationship Id="rId325" Type="http://schemas.openxmlformats.org/officeDocument/2006/relationships/slide" Target="slides/slide322.xml"/><Relationship Id="rId85" Type="http://schemas.openxmlformats.org/officeDocument/2006/relationships/slide" Target="slides/slide82.xml"/><Relationship Id="rId150" Type="http://schemas.openxmlformats.org/officeDocument/2006/relationships/slide" Target="slides/slide147.xml"/><Relationship Id="rId171" Type="http://schemas.openxmlformats.org/officeDocument/2006/relationships/slide" Target="slides/slide168.xml"/><Relationship Id="rId192" Type="http://schemas.openxmlformats.org/officeDocument/2006/relationships/slide" Target="slides/slide189.xml"/><Relationship Id="rId206" Type="http://schemas.openxmlformats.org/officeDocument/2006/relationships/slide" Target="slides/slide203.xml"/><Relationship Id="rId227" Type="http://schemas.openxmlformats.org/officeDocument/2006/relationships/slide" Target="slides/slide224.xml"/><Relationship Id="rId248" Type="http://schemas.openxmlformats.org/officeDocument/2006/relationships/slide" Target="slides/slide245.xml"/><Relationship Id="rId269" Type="http://schemas.openxmlformats.org/officeDocument/2006/relationships/slide" Target="slides/slide266.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280" Type="http://schemas.openxmlformats.org/officeDocument/2006/relationships/slide" Target="slides/slide277.xml"/><Relationship Id="rId315" Type="http://schemas.openxmlformats.org/officeDocument/2006/relationships/slide" Target="slides/slide312.xml"/><Relationship Id="rId54" Type="http://schemas.openxmlformats.org/officeDocument/2006/relationships/slide" Target="slides/slide51.xml"/><Relationship Id="rId75" Type="http://schemas.openxmlformats.org/officeDocument/2006/relationships/slide" Target="slides/slide72.xml"/><Relationship Id="rId96" Type="http://schemas.openxmlformats.org/officeDocument/2006/relationships/slide" Target="slides/slide93.xml"/><Relationship Id="rId140" Type="http://schemas.openxmlformats.org/officeDocument/2006/relationships/slide" Target="slides/slide137.xml"/><Relationship Id="rId161" Type="http://schemas.openxmlformats.org/officeDocument/2006/relationships/slide" Target="slides/slide158.xml"/><Relationship Id="rId182" Type="http://schemas.openxmlformats.org/officeDocument/2006/relationships/slide" Target="slides/slide179.xml"/><Relationship Id="rId217" Type="http://schemas.openxmlformats.org/officeDocument/2006/relationships/slide" Target="slides/slide214.xml"/><Relationship Id="rId6" Type="http://schemas.openxmlformats.org/officeDocument/2006/relationships/slide" Target="slides/slide3.xml"/><Relationship Id="rId238" Type="http://schemas.openxmlformats.org/officeDocument/2006/relationships/slide" Target="slides/slide235.xml"/><Relationship Id="rId259" Type="http://schemas.openxmlformats.org/officeDocument/2006/relationships/slide" Target="slides/slide256.xml"/><Relationship Id="rId23" Type="http://schemas.openxmlformats.org/officeDocument/2006/relationships/slide" Target="slides/slide20.xml"/><Relationship Id="rId119" Type="http://schemas.openxmlformats.org/officeDocument/2006/relationships/slide" Target="slides/slide116.xml"/><Relationship Id="rId270" Type="http://schemas.openxmlformats.org/officeDocument/2006/relationships/slide" Target="slides/slide267.xml"/><Relationship Id="rId291" Type="http://schemas.openxmlformats.org/officeDocument/2006/relationships/slide" Target="slides/slide288.xml"/><Relationship Id="rId305" Type="http://schemas.openxmlformats.org/officeDocument/2006/relationships/slide" Target="slides/slide302.xml"/><Relationship Id="rId326" Type="http://schemas.openxmlformats.org/officeDocument/2006/relationships/slide" Target="slides/slide323.xml"/><Relationship Id="rId44" Type="http://schemas.openxmlformats.org/officeDocument/2006/relationships/slide" Target="slides/slide41.xml"/><Relationship Id="rId65" Type="http://schemas.openxmlformats.org/officeDocument/2006/relationships/slide" Target="slides/slide62.xml"/><Relationship Id="rId86" Type="http://schemas.openxmlformats.org/officeDocument/2006/relationships/slide" Target="slides/slide83.xml"/><Relationship Id="rId130" Type="http://schemas.openxmlformats.org/officeDocument/2006/relationships/slide" Target="slides/slide127.xml"/><Relationship Id="rId151" Type="http://schemas.openxmlformats.org/officeDocument/2006/relationships/slide" Target="slides/slide148.xml"/><Relationship Id="rId172" Type="http://schemas.openxmlformats.org/officeDocument/2006/relationships/slide" Target="slides/slide169.xml"/><Relationship Id="rId193" Type="http://schemas.openxmlformats.org/officeDocument/2006/relationships/slide" Target="slides/slide190.xml"/><Relationship Id="rId207" Type="http://schemas.openxmlformats.org/officeDocument/2006/relationships/slide" Target="slides/slide204.xml"/><Relationship Id="rId228" Type="http://schemas.openxmlformats.org/officeDocument/2006/relationships/slide" Target="slides/slide225.xml"/><Relationship Id="rId249" Type="http://schemas.openxmlformats.org/officeDocument/2006/relationships/slide" Target="slides/slide246.xml"/><Relationship Id="rId13" Type="http://schemas.openxmlformats.org/officeDocument/2006/relationships/slide" Target="slides/slide10.xml"/><Relationship Id="rId109" Type="http://schemas.openxmlformats.org/officeDocument/2006/relationships/slide" Target="slides/slide106.xml"/><Relationship Id="rId260" Type="http://schemas.openxmlformats.org/officeDocument/2006/relationships/slide" Target="slides/slide257.xml"/><Relationship Id="rId281" Type="http://schemas.openxmlformats.org/officeDocument/2006/relationships/slide" Target="slides/slide278.xml"/><Relationship Id="rId316" Type="http://schemas.openxmlformats.org/officeDocument/2006/relationships/slide" Target="slides/slide313.xml"/><Relationship Id="rId34" Type="http://schemas.openxmlformats.org/officeDocument/2006/relationships/slide" Target="slides/slide31.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20" Type="http://schemas.openxmlformats.org/officeDocument/2006/relationships/slide" Target="slides/slide117.xml"/><Relationship Id="rId141" Type="http://schemas.openxmlformats.org/officeDocument/2006/relationships/slide" Target="slides/slide138.xml"/><Relationship Id="rId7" Type="http://schemas.openxmlformats.org/officeDocument/2006/relationships/slide" Target="slides/slide4.xml"/><Relationship Id="rId162" Type="http://schemas.openxmlformats.org/officeDocument/2006/relationships/slide" Target="slides/slide159.xml"/><Relationship Id="rId183" Type="http://schemas.openxmlformats.org/officeDocument/2006/relationships/slide" Target="slides/slide180.xml"/><Relationship Id="rId218" Type="http://schemas.openxmlformats.org/officeDocument/2006/relationships/slide" Target="slides/slide215.xml"/><Relationship Id="rId239" Type="http://schemas.openxmlformats.org/officeDocument/2006/relationships/slide" Target="slides/slide236.xml"/><Relationship Id="rId250" Type="http://schemas.openxmlformats.org/officeDocument/2006/relationships/slide" Target="slides/slide247.xml"/><Relationship Id="rId271" Type="http://schemas.openxmlformats.org/officeDocument/2006/relationships/slide" Target="slides/slide268.xml"/><Relationship Id="rId292" Type="http://schemas.openxmlformats.org/officeDocument/2006/relationships/slide" Target="slides/slide289.xml"/><Relationship Id="rId306" Type="http://schemas.openxmlformats.org/officeDocument/2006/relationships/slide" Target="slides/slide303.xml"/><Relationship Id="rId24" Type="http://schemas.openxmlformats.org/officeDocument/2006/relationships/slide" Target="slides/slide21.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31" Type="http://schemas.openxmlformats.org/officeDocument/2006/relationships/slide" Target="slides/slide128.xml"/><Relationship Id="rId327" Type="http://schemas.openxmlformats.org/officeDocument/2006/relationships/slide" Target="slides/slide324.xml"/><Relationship Id="rId152" Type="http://schemas.openxmlformats.org/officeDocument/2006/relationships/slide" Target="slides/slide149.xml"/><Relationship Id="rId173" Type="http://schemas.openxmlformats.org/officeDocument/2006/relationships/slide" Target="slides/slide170.xml"/><Relationship Id="rId194" Type="http://schemas.openxmlformats.org/officeDocument/2006/relationships/slide" Target="slides/slide191.xml"/><Relationship Id="rId208" Type="http://schemas.openxmlformats.org/officeDocument/2006/relationships/slide" Target="slides/slide205.xml"/><Relationship Id="rId229" Type="http://schemas.openxmlformats.org/officeDocument/2006/relationships/slide" Target="slides/slide226.xml"/><Relationship Id="rId240" Type="http://schemas.openxmlformats.org/officeDocument/2006/relationships/slide" Target="slides/slide237.xml"/><Relationship Id="rId261" Type="http://schemas.openxmlformats.org/officeDocument/2006/relationships/slide" Target="slides/slide258.xml"/><Relationship Id="rId14" Type="http://schemas.openxmlformats.org/officeDocument/2006/relationships/slide" Target="slides/slide11.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282" Type="http://schemas.openxmlformats.org/officeDocument/2006/relationships/slide" Target="slides/slide279.xml"/><Relationship Id="rId317" Type="http://schemas.openxmlformats.org/officeDocument/2006/relationships/slide" Target="slides/slide31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184" Type="http://schemas.openxmlformats.org/officeDocument/2006/relationships/slide" Target="slides/slide181.xml"/><Relationship Id="rId189" Type="http://schemas.openxmlformats.org/officeDocument/2006/relationships/slide" Target="slides/slide186.xml"/><Relationship Id="rId219" Type="http://schemas.openxmlformats.org/officeDocument/2006/relationships/slide" Target="slides/slide216.xml"/><Relationship Id="rId3" Type="http://schemas.openxmlformats.org/officeDocument/2006/relationships/slideMaster" Target="slideMasters/slideMaster3.xml"/><Relationship Id="rId214" Type="http://schemas.openxmlformats.org/officeDocument/2006/relationships/slide" Target="slides/slide211.xml"/><Relationship Id="rId230" Type="http://schemas.openxmlformats.org/officeDocument/2006/relationships/slide" Target="slides/slide227.xml"/><Relationship Id="rId235" Type="http://schemas.openxmlformats.org/officeDocument/2006/relationships/slide" Target="slides/slide232.xml"/><Relationship Id="rId251" Type="http://schemas.openxmlformats.org/officeDocument/2006/relationships/slide" Target="slides/slide248.xml"/><Relationship Id="rId256" Type="http://schemas.openxmlformats.org/officeDocument/2006/relationships/slide" Target="slides/slide253.xml"/><Relationship Id="rId277" Type="http://schemas.openxmlformats.org/officeDocument/2006/relationships/slide" Target="slides/slide274.xml"/><Relationship Id="rId298" Type="http://schemas.openxmlformats.org/officeDocument/2006/relationships/slide" Target="slides/slide295.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72" Type="http://schemas.openxmlformats.org/officeDocument/2006/relationships/slide" Target="slides/slide269.xml"/><Relationship Id="rId293" Type="http://schemas.openxmlformats.org/officeDocument/2006/relationships/slide" Target="slides/slide290.xml"/><Relationship Id="rId302" Type="http://schemas.openxmlformats.org/officeDocument/2006/relationships/slide" Target="slides/slide299.xml"/><Relationship Id="rId307" Type="http://schemas.openxmlformats.org/officeDocument/2006/relationships/slide" Target="slides/slide304.xml"/><Relationship Id="rId323" Type="http://schemas.openxmlformats.org/officeDocument/2006/relationships/slide" Target="slides/slide320.xml"/><Relationship Id="rId328" Type="http://schemas.openxmlformats.org/officeDocument/2006/relationships/slide" Target="slides/slide32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74" Type="http://schemas.openxmlformats.org/officeDocument/2006/relationships/slide" Target="slides/slide171.xml"/><Relationship Id="rId179" Type="http://schemas.openxmlformats.org/officeDocument/2006/relationships/slide" Target="slides/slide176.xml"/><Relationship Id="rId195" Type="http://schemas.openxmlformats.org/officeDocument/2006/relationships/slide" Target="slides/slide192.xml"/><Relationship Id="rId209" Type="http://schemas.openxmlformats.org/officeDocument/2006/relationships/slide" Target="slides/slide206.xml"/><Relationship Id="rId190" Type="http://schemas.openxmlformats.org/officeDocument/2006/relationships/slide" Target="slides/slide187.xml"/><Relationship Id="rId204" Type="http://schemas.openxmlformats.org/officeDocument/2006/relationships/slide" Target="slides/slide201.xml"/><Relationship Id="rId220" Type="http://schemas.openxmlformats.org/officeDocument/2006/relationships/slide" Target="slides/slide217.xml"/><Relationship Id="rId225" Type="http://schemas.openxmlformats.org/officeDocument/2006/relationships/slide" Target="slides/slide222.xml"/><Relationship Id="rId241" Type="http://schemas.openxmlformats.org/officeDocument/2006/relationships/slide" Target="slides/slide238.xml"/><Relationship Id="rId246" Type="http://schemas.openxmlformats.org/officeDocument/2006/relationships/slide" Target="slides/slide243.xml"/><Relationship Id="rId267" Type="http://schemas.openxmlformats.org/officeDocument/2006/relationships/slide" Target="slides/slide264.xml"/><Relationship Id="rId288" Type="http://schemas.openxmlformats.org/officeDocument/2006/relationships/slide" Target="slides/slide285.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262" Type="http://schemas.openxmlformats.org/officeDocument/2006/relationships/slide" Target="slides/slide259.xml"/><Relationship Id="rId283" Type="http://schemas.openxmlformats.org/officeDocument/2006/relationships/slide" Target="slides/slide280.xml"/><Relationship Id="rId313" Type="http://schemas.openxmlformats.org/officeDocument/2006/relationships/slide" Target="slides/slide310.xml"/><Relationship Id="rId318" Type="http://schemas.openxmlformats.org/officeDocument/2006/relationships/slide" Target="slides/slide315.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slide" Target="slides/slide161.xml"/><Relationship Id="rId169" Type="http://schemas.openxmlformats.org/officeDocument/2006/relationships/slide" Target="slides/slide166.xml"/><Relationship Id="rId185" Type="http://schemas.openxmlformats.org/officeDocument/2006/relationships/slide" Target="slides/slide182.xml"/><Relationship Id="rId4" Type="http://schemas.openxmlformats.org/officeDocument/2006/relationships/slide" Target="slides/slide1.xml"/><Relationship Id="rId9" Type="http://schemas.openxmlformats.org/officeDocument/2006/relationships/slide" Target="slides/slide6.xml"/><Relationship Id="rId180" Type="http://schemas.openxmlformats.org/officeDocument/2006/relationships/slide" Target="slides/slide177.xml"/><Relationship Id="rId210" Type="http://schemas.openxmlformats.org/officeDocument/2006/relationships/slide" Target="slides/slide207.xml"/><Relationship Id="rId215" Type="http://schemas.openxmlformats.org/officeDocument/2006/relationships/slide" Target="slides/slide212.xml"/><Relationship Id="rId236" Type="http://schemas.openxmlformats.org/officeDocument/2006/relationships/slide" Target="slides/slide233.xml"/><Relationship Id="rId257" Type="http://schemas.openxmlformats.org/officeDocument/2006/relationships/slide" Target="slides/slide254.xml"/><Relationship Id="rId278" Type="http://schemas.openxmlformats.org/officeDocument/2006/relationships/slide" Target="slides/slide275.xml"/><Relationship Id="rId26" Type="http://schemas.openxmlformats.org/officeDocument/2006/relationships/slide" Target="slides/slide23.xml"/><Relationship Id="rId231" Type="http://schemas.openxmlformats.org/officeDocument/2006/relationships/slide" Target="slides/slide228.xml"/><Relationship Id="rId252" Type="http://schemas.openxmlformats.org/officeDocument/2006/relationships/slide" Target="slides/slide249.xml"/><Relationship Id="rId273" Type="http://schemas.openxmlformats.org/officeDocument/2006/relationships/slide" Target="slides/slide270.xml"/><Relationship Id="rId294" Type="http://schemas.openxmlformats.org/officeDocument/2006/relationships/slide" Target="slides/slide291.xml"/><Relationship Id="rId308" Type="http://schemas.openxmlformats.org/officeDocument/2006/relationships/slide" Target="slides/slide305.xml"/><Relationship Id="rId329" Type="http://schemas.openxmlformats.org/officeDocument/2006/relationships/notesMaster" Target="notesMasters/notesMaster1.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75" Type="http://schemas.openxmlformats.org/officeDocument/2006/relationships/slide" Target="slides/slide172.xml"/><Relationship Id="rId196" Type="http://schemas.openxmlformats.org/officeDocument/2006/relationships/slide" Target="slides/slide193.xml"/><Relationship Id="rId200" Type="http://schemas.openxmlformats.org/officeDocument/2006/relationships/slide" Target="slides/slide197.xml"/><Relationship Id="rId16" Type="http://schemas.openxmlformats.org/officeDocument/2006/relationships/slide" Target="slides/slide13.xml"/><Relationship Id="rId221" Type="http://schemas.openxmlformats.org/officeDocument/2006/relationships/slide" Target="slides/slide218.xml"/><Relationship Id="rId242" Type="http://schemas.openxmlformats.org/officeDocument/2006/relationships/slide" Target="slides/slide239.xml"/><Relationship Id="rId263" Type="http://schemas.openxmlformats.org/officeDocument/2006/relationships/slide" Target="slides/slide260.xml"/><Relationship Id="rId284" Type="http://schemas.openxmlformats.org/officeDocument/2006/relationships/slide" Target="slides/slide281.xml"/><Relationship Id="rId319" Type="http://schemas.openxmlformats.org/officeDocument/2006/relationships/slide" Target="slides/slide316.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330" Type="http://schemas.openxmlformats.org/officeDocument/2006/relationships/presProps" Target="presProps.xml"/><Relationship Id="rId90" Type="http://schemas.openxmlformats.org/officeDocument/2006/relationships/slide" Target="slides/slide87.xml"/><Relationship Id="rId165" Type="http://schemas.openxmlformats.org/officeDocument/2006/relationships/slide" Target="slides/slide162.xml"/><Relationship Id="rId186" Type="http://schemas.openxmlformats.org/officeDocument/2006/relationships/slide" Target="slides/slide183.xml"/><Relationship Id="rId211" Type="http://schemas.openxmlformats.org/officeDocument/2006/relationships/slide" Target="slides/slide208.xml"/><Relationship Id="rId232" Type="http://schemas.openxmlformats.org/officeDocument/2006/relationships/slide" Target="slides/slide229.xml"/><Relationship Id="rId253" Type="http://schemas.openxmlformats.org/officeDocument/2006/relationships/slide" Target="slides/slide250.xml"/><Relationship Id="rId274" Type="http://schemas.openxmlformats.org/officeDocument/2006/relationships/slide" Target="slides/slide271.xml"/><Relationship Id="rId295" Type="http://schemas.openxmlformats.org/officeDocument/2006/relationships/slide" Target="slides/slide292.xml"/><Relationship Id="rId309" Type="http://schemas.openxmlformats.org/officeDocument/2006/relationships/slide" Target="slides/slide306.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320" Type="http://schemas.openxmlformats.org/officeDocument/2006/relationships/slide" Target="slides/slide317.xml"/><Relationship Id="rId80" Type="http://schemas.openxmlformats.org/officeDocument/2006/relationships/slide" Target="slides/slide77.xml"/><Relationship Id="rId155" Type="http://schemas.openxmlformats.org/officeDocument/2006/relationships/slide" Target="slides/slide152.xml"/><Relationship Id="rId176" Type="http://schemas.openxmlformats.org/officeDocument/2006/relationships/slide" Target="slides/slide173.xml"/><Relationship Id="rId197" Type="http://schemas.openxmlformats.org/officeDocument/2006/relationships/slide" Target="slides/slide194.xml"/><Relationship Id="rId201" Type="http://schemas.openxmlformats.org/officeDocument/2006/relationships/slide" Target="slides/slide198.xml"/><Relationship Id="rId222" Type="http://schemas.openxmlformats.org/officeDocument/2006/relationships/slide" Target="slides/slide219.xml"/><Relationship Id="rId243" Type="http://schemas.openxmlformats.org/officeDocument/2006/relationships/slide" Target="slides/slide240.xml"/><Relationship Id="rId264" Type="http://schemas.openxmlformats.org/officeDocument/2006/relationships/slide" Target="slides/slide261.xml"/><Relationship Id="rId285" Type="http://schemas.openxmlformats.org/officeDocument/2006/relationships/slide" Target="slides/slide28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 Id="rId310" Type="http://schemas.openxmlformats.org/officeDocument/2006/relationships/slide" Target="slides/slide307.xml"/><Relationship Id="rId70" Type="http://schemas.openxmlformats.org/officeDocument/2006/relationships/slide" Target="slides/slide67.xml"/><Relationship Id="rId91" Type="http://schemas.openxmlformats.org/officeDocument/2006/relationships/slide" Target="slides/slide88.xml"/><Relationship Id="rId145" Type="http://schemas.openxmlformats.org/officeDocument/2006/relationships/slide" Target="slides/slide142.xml"/><Relationship Id="rId166" Type="http://schemas.openxmlformats.org/officeDocument/2006/relationships/slide" Target="slides/slide163.xml"/><Relationship Id="rId187" Type="http://schemas.openxmlformats.org/officeDocument/2006/relationships/slide" Target="slides/slide184.xml"/><Relationship Id="rId331" Type="http://schemas.openxmlformats.org/officeDocument/2006/relationships/viewProps" Target="viewProps.xml"/><Relationship Id="rId1" Type="http://schemas.openxmlformats.org/officeDocument/2006/relationships/slideMaster" Target="slideMasters/slideMaster1.xml"/><Relationship Id="rId212" Type="http://schemas.openxmlformats.org/officeDocument/2006/relationships/slide" Target="slides/slide209.xml"/><Relationship Id="rId233" Type="http://schemas.openxmlformats.org/officeDocument/2006/relationships/slide" Target="slides/slide230.xml"/><Relationship Id="rId254" Type="http://schemas.openxmlformats.org/officeDocument/2006/relationships/slide" Target="slides/slide251.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275" Type="http://schemas.openxmlformats.org/officeDocument/2006/relationships/slide" Target="slides/slide272.xml"/><Relationship Id="rId296" Type="http://schemas.openxmlformats.org/officeDocument/2006/relationships/slide" Target="slides/slide293.xml"/><Relationship Id="rId300" Type="http://schemas.openxmlformats.org/officeDocument/2006/relationships/slide" Target="slides/slide297.xml"/><Relationship Id="rId60" Type="http://schemas.openxmlformats.org/officeDocument/2006/relationships/slide" Target="slides/slide57.xml"/><Relationship Id="rId81" Type="http://schemas.openxmlformats.org/officeDocument/2006/relationships/slide" Target="slides/slide78.xml"/><Relationship Id="rId135" Type="http://schemas.openxmlformats.org/officeDocument/2006/relationships/slide" Target="slides/slide132.xml"/><Relationship Id="rId156" Type="http://schemas.openxmlformats.org/officeDocument/2006/relationships/slide" Target="slides/slide153.xml"/><Relationship Id="rId177" Type="http://schemas.openxmlformats.org/officeDocument/2006/relationships/slide" Target="slides/slide174.xml"/><Relationship Id="rId198" Type="http://schemas.openxmlformats.org/officeDocument/2006/relationships/slide" Target="slides/slide195.xml"/><Relationship Id="rId321" Type="http://schemas.openxmlformats.org/officeDocument/2006/relationships/slide" Target="slides/slide318.xml"/><Relationship Id="rId202" Type="http://schemas.openxmlformats.org/officeDocument/2006/relationships/slide" Target="slides/slide199.xml"/><Relationship Id="rId223" Type="http://schemas.openxmlformats.org/officeDocument/2006/relationships/slide" Target="slides/slide220.xml"/><Relationship Id="rId244" Type="http://schemas.openxmlformats.org/officeDocument/2006/relationships/slide" Target="slides/slide241.xml"/><Relationship Id="rId18" Type="http://schemas.openxmlformats.org/officeDocument/2006/relationships/slide" Target="slides/slide15.xml"/><Relationship Id="rId39" Type="http://schemas.openxmlformats.org/officeDocument/2006/relationships/slide" Target="slides/slide36.xml"/><Relationship Id="rId265" Type="http://schemas.openxmlformats.org/officeDocument/2006/relationships/slide" Target="slides/slide262.xml"/><Relationship Id="rId286" Type="http://schemas.openxmlformats.org/officeDocument/2006/relationships/slide" Target="slides/slide283.xml"/><Relationship Id="rId50" Type="http://schemas.openxmlformats.org/officeDocument/2006/relationships/slide" Target="slides/slide47.xml"/><Relationship Id="rId104" Type="http://schemas.openxmlformats.org/officeDocument/2006/relationships/slide" Target="slides/slide101.xml"/><Relationship Id="rId125" Type="http://schemas.openxmlformats.org/officeDocument/2006/relationships/slide" Target="slides/slide122.xml"/><Relationship Id="rId146" Type="http://schemas.openxmlformats.org/officeDocument/2006/relationships/slide" Target="slides/slide143.xml"/><Relationship Id="rId167" Type="http://schemas.openxmlformats.org/officeDocument/2006/relationships/slide" Target="slides/slide164.xml"/><Relationship Id="rId188" Type="http://schemas.openxmlformats.org/officeDocument/2006/relationships/slide" Target="slides/slide185.xml"/><Relationship Id="rId311" Type="http://schemas.openxmlformats.org/officeDocument/2006/relationships/slide" Target="slides/slide308.xml"/><Relationship Id="rId332" Type="http://schemas.openxmlformats.org/officeDocument/2006/relationships/theme" Target="theme/theme1.xml"/><Relationship Id="rId71" Type="http://schemas.openxmlformats.org/officeDocument/2006/relationships/slide" Target="slides/slide68.xml"/><Relationship Id="rId92" Type="http://schemas.openxmlformats.org/officeDocument/2006/relationships/slide" Target="slides/slide89.xml"/><Relationship Id="rId213" Type="http://schemas.openxmlformats.org/officeDocument/2006/relationships/slide" Target="slides/slide210.xml"/><Relationship Id="rId234" Type="http://schemas.openxmlformats.org/officeDocument/2006/relationships/slide" Target="slides/slide231.xml"/><Relationship Id="rId2" Type="http://schemas.openxmlformats.org/officeDocument/2006/relationships/slideMaster" Target="slideMasters/slideMaster2.xml"/><Relationship Id="rId29" Type="http://schemas.openxmlformats.org/officeDocument/2006/relationships/slide" Target="slides/slide26.xml"/><Relationship Id="rId255" Type="http://schemas.openxmlformats.org/officeDocument/2006/relationships/slide" Target="slides/slide252.xml"/><Relationship Id="rId276" Type="http://schemas.openxmlformats.org/officeDocument/2006/relationships/slide" Target="slides/slide273.xml"/><Relationship Id="rId297" Type="http://schemas.openxmlformats.org/officeDocument/2006/relationships/slide" Target="slides/slide294.xml"/><Relationship Id="rId40" Type="http://schemas.openxmlformats.org/officeDocument/2006/relationships/slide" Target="slides/slide37.xml"/><Relationship Id="rId115" Type="http://schemas.openxmlformats.org/officeDocument/2006/relationships/slide" Target="slides/slide112.xml"/><Relationship Id="rId136" Type="http://schemas.openxmlformats.org/officeDocument/2006/relationships/slide" Target="slides/slide133.xml"/><Relationship Id="rId157" Type="http://schemas.openxmlformats.org/officeDocument/2006/relationships/slide" Target="slides/slide154.xml"/><Relationship Id="rId178" Type="http://schemas.openxmlformats.org/officeDocument/2006/relationships/slide" Target="slides/slide175.xml"/><Relationship Id="rId301" Type="http://schemas.openxmlformats.org/officeDocument/2006/relationships/slide" Target="slides/slide298.xml"/><Relationship Id="rId322" Type="http://schemas.openxmlformats.org/officeDocument/2006/relationships/slide" Target="slides/slide319.xml"/><Relationship Id="rId61" Type="http://schemas.openxmlformats.org/officeDocument/2006/relationships/slide" Target="slides/slide58.xml"/><Relationship Id="rId82" Type="http://schemas.openxmlformats.org/officeDocument/2006/relationships/slide" Target="slides/slide79.xml"/><Relationship Id="rId199" Type="http://schemas.openxmlformats.org/officeDocument/2006/relationships/slide" Target="slides/slide196.xml"/><Relationship Id="rId203" Type="http://schemas.openxmlformats.org/officeDocument/2006/relationships/slide" Target="slides/slide200.xml"/><Relationship Id="rId19" Type="http://schemas.openxmlformats.org/officeDocument/2006/relationships/slide" Target="slides/slide16.xml"/><Relationship Id="rId224" Type="http://schemas.openxmlformats.org/officeDocument/2006/relationships/slide" Target="slides/slide221.xml"/><Relationship Id="rId245" Type="http://schemas.openxmlformats.org/officeDocument/2006/relationships/slide" Target="slides/slide242.xml"/><Relationship Id="rId266" Type="http://schemas.openxmlformats.org/officeDocument/2006/relationships/slide" Target="slides/slide263.xml"/><Relationship Id="rId287" Type="http://schemas.openxmlformats.org/officeDocument/2006/relationships/slide" Target="slides/slide284.xml"/><Relationship Id="rId30" Type="http://schemas.openxmlformats.org/officeDocument/2006/relationships/slide" Target="slides/slide2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slide" Target="slides/slide165.xml"/><Relationship Id="rId312" Type="http://schemas.openxmlformats.org/officeDocument/2006/relationships/slide" Target="slides/slide309.xml"/><Relationship Id="rId3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0FF24C0E-06EC-631C-F62C-E2FCFA94BA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id="{D3346E63-F9DD-87FF-6254-2650D1C79192}"/>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C88DA13A-E4F1-44A5-A642-1D23D1FD5AB9}" type="datetimeFigureOut">
              <a:rPr lang="en-US"/>
              <a:pPr>
                <a:defRPr/>
              </a:pPr>
              <a:t>3/12/2024</a:t>
            </a:fld>
            <a:endParaRPr lang="en-US"/>
          </a:p>
        </p:txBody>
      </p:sp>
      <p:sp>
        <p:nvSpPr>
          <p:cNvPr id="4" name="Chỗ dành sẵn cho Hình ảnh của Bản chiếu 3">
            <a:extLst>
              <a:ext uri="{FF2B5EF4-FFF2-40B4-BE49-F238E27FC236}">
                <a16:creationId xmlns:a16="http://schemas.microsoft.com/office/drawing/2014/main" id="{E3044AA3-F2CC-81C4-17A3-B3BC03DB141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id="{E78D0EED-F718-0FD4-BDE4-2F1BEEDE2E6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id="{DD02FF9E-6691-FBCB-B483-C8109DE61A1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id="{06D7CAE1-15A0-F70D-5014-249C87F01B6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1BE77065-C5E8-4B12-83D9-7A1B297D65A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3832E8DD-B3AA-FBC3-D9CE-61BB4F58F7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8A67F47-82DA-425E-88B5-B82C729C9B7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1010" name="Rectangle 2">
            <a:extLst>
              <a:ext uri="{FF2B5EF4-FFF2-40B4-BE49-F238E27FC236}">
                <a16:creationId xmlns:a16="http://schemas.microsoft.com/office/drawing/2014/main" id="{1849090B-417A-252B-65C4-AE14B8B4CE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Rectangle 3">
            <a:extLst>
              <a:ext uri="{FF2B5EF4-FFF2-40B4-BE49-F238E27FC236}">
                <a16:creationId xmlns:a16="http://schemas.microsoft.com/office/drawing/2014/main" id="{64452E7F-3FC6-71C1-B926-6E928A3176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E70A7725-9EBC-3038-18A2-CA173CCB7F8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1ECF5C3-7050-4F5A-80D0-916BAC0C62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89442" name="Rectangle 2">
            <a:extLst>
              <a:ext uri="{FF2B5EF4-FFF2-40B4-BE49-F238E27FC236}">
                <a16:creationId xmlns:a16="http://schemas.microsoft.com/office/drawing/2014/main" id="{402D9124-832E-1F8E-EDCD-84ED78086A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9443" name="Rectangle 3">
            <a:extLst>
              <a:ext uri="{FF2B5EF4-FFF2-40B4-BE49-F238E27FC236}">
                <a16:creationId xmlns:a16="http://schemas.microsoft.com/office/drawing/2014/main" id="{4892D068-638C-A087-ACE8-5FCA4DAE7C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a:extLst>
              <a:ext uri="{FF2B5EF4-FFF2-40B4-BE49-F238E27FC236}">
                <a16:creationId xmlns:a16="http://schemas.microsoft.com/office/drawing/2014/main" id="{9EE9D8B6-2A08-F520-2B64-ACB6AE1ACA9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258BD19-BACB-42FD-99A8-2D6BE22D93B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28706" name="Rectangle 2">
            <a:extLst>
              <a:ext uri="{FF2B5EF4-FFF2-40B4-BE49-F238E27FC236}">
                <a16:creationId xmlns:a16="http://schemas.microsoft.com/office/drawing/2014/main" id="{C0D03A6F-3DDE-7977-C6B2-21BE036DA0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Rectangle 3">
            <a:extLst>
              <a:ext uri="{FF2B5EF4-FFF2-40B4-BE49-F238E27FC236}">
                <a16:creationId xmlns:a16="http://schemas.microsoft.com/office/drawing/2014/main" id="{6159042E-5575-F38F-9D9E-DA314A9D0D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a:extLst>
              <a:ext uri="{FF2B5EF4-FFF2-40B4-BE49-F238E27FC236}">
                <a16:creationId xmlns:a16="http://schemas.microsoft.com/office/drawing/2014/main" id="{B85EB266-A227-C3E5-AA67-7536C1EBF1D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DA09CAC-F4CF-4361-8C39-7267C3162A9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29730" name="Rectangle 2">
            <a:extLst>
              <a:ext uri="{FF2B5EF4-FFF2-40B4-BE49-F238E27FC236}">
                <a16:creationId xmlns:a16="http://schemas.microsoft.com/office/drawing/2014/main" id="{F922C13B-12EC-7607-40AB-EA417F7C1B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Rectangle 3">
            <a:extLst>
              <a:ext uri="{FF2B5EF4-FFF2-40B4-BE49-F238E27FC236}">
                <a16:creationId xmlns:a16="http://schemas.microsoft.com/office/drawing/2014/main" id="{E6B1980F-70D2-59E7-CB3B-CCCC1BA385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a:extLst>
              <a:ext uri="{FF2B5EF4-FFF2-40B4-BE49-F238E27FC236}">
                <a16:creationId xmlns:a16="http://schemas.microsoft.com/office/drawing/2014/main" id="{33FAD025-0189-5148-53A9-29E1E3AF6F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2E89A88-45A6-4B97-A83E-A600EB6EFBB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0754" name="Rectangle 2">
            <a:extLst>
              <a:ext uri="{FF2B5EF4-FFF2-40B4-BE49-F238E27FC236}">
                <a16:creationId xmlns:a16="http://schemas.microsoft.com/office/drawing/2014/main" id="{5E4D29D7-9751-41BF-E4AD-8960D8D7A3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Rectangle 3">
            <a:extLst>
              <a:ext uri="{FF2B5EF4-FFF2-40B4-BE49-F238E27FC236}">
                <a16:creationId xmlns:a16="http://schemas.microsoft.com/office/drawing/2014/main" id="{B654A082-3266-D9F7-D02E-AF953D51A31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a:extLst>
              <a:ext uri="{FF2B5EF4-FFF2-40B4-BE49-F238E27FC236}">
                <a16:creationId xmlns:a16="http://schemas.microsoft.com/office/drawing/2014/main" id="{6BCFFEBF-A7D1-F06A-88B8-E893CCDE691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7549065-19C4-4061-8A5D-5883C495674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1778" name="Rectangle 2">
            <a:extLst>
              <a:ext uri="{FF2B5EF4-FFF2-40B4-BE49-F238E27FC236}">
                <a16:creationId xmlns:a16="http://schemas.microsoft.com/office/drawing/2014/main" id="{121DB57E-40B3-3CF1-45F0-6B62AB6B85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Rectangle 3">
            <a:extLst>
              <a:ext uri="{FF2B5EF4-FFF2-40B4-BE49-F238E27FC236}">
                <a16:creationId xmlns:a16="http://schemas.microsoft.com/office/drawing/2014/main" id="{BCD33044-0582-EA69-2D3B-F9FF47FFFE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a:extLst>
              <a:ext uri="{FF2B5EF4-FFF2-40B4-BE49-F238E27FC236}">
                <a16:creationId xmlns:a16="http://schemas.microsoft.com/office/drawing/2014/main" id="{464B706C-99B8-E26F-BF2C-755983F4FA5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3CCCB7D-E963-47CD-A476-37AB55EEEAF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2802" name="Rectangle 2">
            <a:extLst>
              <a:ext uri="{FF2B5EF4-FFF2-40B4-BE49-F238E27FC236}">
                <a16:creationId xmlns:a16="http://schemas.microsoft.com/office/drawing/2014/main" id="{6059931A-381F-068D-96B8-38494A7D8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Rectangle 3">
            <a:extLst>
              <a:ext uri="{FF2B5EF4-FFF2-40B4-BE49-F238E27FC236}">
                <a16:creationId xmlns:a16="http://schemas.microsoft.com/office/drawing/2014/main" id="{E9468303-F0E3-7B03-47D4-15598BEFDE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a:extLst>
              <a:ext uri="{FF2B5EF4-FFF2-40B4-BE49-F238E27FC236}">
                <a16:creationId xmlns:a16="http://schemas.microsoft.com/office/drawing/2014/main" id="{6BF7C170-21B2-9C46-230D-30831E77BE5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614CFA8-3C89-40B0-8441-9AD282B056B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3826" name="Rectangle 2">
            <a:extLst>
              <a:ext uri="{FF2B5EF4-FFF2-40B4-BE49-F238E27FC236}">
                <a16:creationId xmlns:a16="http://schemas.microsoft.com/office/drawing/2014/main" id="{0514C111-F99A-D6F3-CAF3-7D6AEC6268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Rectangle 3">
            <a:extLst>
              <a:ext uri="{FF2B5EF4-FFF2-40B4-BE49-F238E27FC236}">
                <a16:creationId xmlns:a16="http://schemas.microsoft.com/office/drawing/2014/main" id="{CB986FE5-A7BE-00A9-ED7D-0BA911A0A7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a:extLst>
              <a:ext uri="{FF2B5EF4-FFF2-40B4-BE49-F238E27FC236}">
                <a16:creationId xmlns:a16="http://schemas.microsoft.com/office/drawing/2014/main" id="{734CEFE5-2BB4-9F2C-D9C5-7A469DD1C04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5FAAF7A-EB45-4A9F-B968-BF113049AA2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5874" name="Rectangle 2">
            <a:extLst>
              <a:ext uri="{FF2B5EF4-FFF2-40B4-BE49-F238E27FC236}">
                <a16:creationId xmlns:a16="http://schemas.microsoft.com/office/drawing/2014/main" id="{82B8BD90-C5E8-753F-C8CB-25A7F395F1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Rectangle 3">
            <a:extLst>
              <a:ext uri="{FF2B5EF4-FFF2-40B4-BE49-F238E27FC236}">
                <a16:creationId xmlns:a16="http://schemas.microsoft.com/office/drawing/2014/main" id="{5B1FE26D-85E2-5B39-50A8-053BE2EB81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a:extLst>
              <a:ext uri="{FF2B5EF4-FFF2-40B4-BE49-F238E27FC236}">
                <a16:creationId xmlns:a16="http://schemas.microsoft.com/office/drawing/2014/main" id="{6216DDB3-F3DA-8987-6691-E8AD32DF97B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AB9961C-7012-4F68-BC1E-5036523F794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7922" name="Rectangle 2">
            <a:extLst>
              <a:ext uri="{FF2B5EF4-FFF2-40B4-BE49-F238E27FC236}">
                <a16:creationId xmlns:a16="http://schemas.microsoft.com/office/drawing/2014/main" id="{CAB13D8C-3C58-C36E-AF4C-BAEBE45172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Rectangle 3">
            <a:extLst>
              <a:ext uri="{FF2B5EF4-FFF2-40B4-BE49-F238E27FC236}">
                <a16:creationId xmlns:a16="http://schemas.microsoft.com/office/drawing/2014/main" id="{8FF51D98-8778-A95A-9728-4C89B4814C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a:extLst>
              <a:ext uri="{FF2B5EF4-FFF2-40B4-BE49-F238E27FC236}">
                <a16:creationId xmlns:a16="http://schemas.microsoft.com/office/drawing/2014/main" id="{9F718EDA-B52F-B175-8B0E-C94D06F9BD2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77F3903-214A-44CE-BDAE-DE9E22F9EB2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8946" name="Rectangle 2">
            <a:extLst>
              <a:ext uri="{FF2B5EF4-FFF2-40B4-BE49-F238E27FC236}">
                <a16:creationId xmlns:a16="http://schemas.microsoft.com/office/drawing/2014/main" id="{B5910B24-3B38-9683-2C61-384C4948C8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Rectangle 3">
            <a:extLst>
              <a:ext uri="{FF2B5EF4-FFF2-40B4-BE49-F238E27FC236}">
                <a16:creationId xmlns:a16="http://schemas.microsoft.com/office/drawing/2014/main" id="{D1C1E870-5C85-0324-31C0-D029587417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a:extLst>
              <a:ext uri="{FF2B5EF4-FFF2-40B4-BE49-F238E27FC236}">
                <a16:creationId xmlns:a16="http://schemas.microsoft.com/office/drawing/2014/main" id="{A29C075A-38E6-5B09-B511-E0B4952395C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1C3C43B-8A51-49FF-A4B0-47A79026C0E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39970" name="Rectangle 2">
            <a:extLst>
              <a:ext uri="{FF2B5EF4-FFF2-40B4-BE49-F238E27FC236}">
                <a16:creationId xmlns:a16="http://schemas.microsoft.com/office/drawing/2014/main" id="{624DB73B-22B7-8A33-1C95-D86D990DA8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Rectangle 3">
            <a:extLst>
              <a:ext uri="{FF2B5EF4-FFF2-40B4-BE49-F238E27FC236}">
                <a16:creationId xmlns:a16="http://schemas.microsoft.com/office/drawing/2014/main" id="{612DBBB5-FDC0-6FC2-30AD-4949604B980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1AAA5DF6-B994-10D5-6003-F25F3A15976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D93280D-8D7D-4A6D-8DE7-01C42CE79DE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91490" name="Rectangle 2">
            <a:extLst>
              <a:ext uri="{FF2B5EF4-FFF2-40B4-BE49-F238E27FC236}">
                <a16:creationId xmlns:a16="http://schemas.microsoft.com/office/drawing/2014/main" id="{C9748457-A157-7846-C4DF-C8E50BB6B5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1491" name="Rectangle 3">
            <a:extLst>
              <a:ext uri="{FF2B5EF4-FFF2-40B4-BE49-F238E27FC236}">
                <a16:creationId xmlns:a16="http://schemas.microsoft.com/office/drawing/2014/main" id="{C8C731F0-8214-6FC4-DF93-55FE139010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a:extLst>
              <a:ext uri="{FF2B5EF4-FFF2-40B4-BE49-F238E27FC236}">
                <a16:creationId xmlns:a16="http://schemas.microsoft.com/office/drawing/2014/main" id="{BFF60A00-AAF2-328F-1050-0198D64268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33943D9-EF46-406F-8323-BA59283EDAE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0994" name="Rectangle 2">
            <a:extLst>
              <a:ext uri="{FF2B5EF4-FFF2-40B4-BE49-F238E27FC236}">
                <a16:creationId xmlns:a16="http://schemas.microsoft.com/office/drawing/2014/main" id="{2FD2B4E9-28E7-4315-4E42-7F4F0AC643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Rectangle 3">
            <a:extLst>
              <a:ext uri="{FF2B5EF4-FFF2-40B4-BE49-F238E27FC236}">
                <a16:creationId xmlns:a16="http://schemas.microsoft.com/office/drawing/2014/main" id="{F4972558-DD39-7E33-DDC3-7FF18C9F51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a:extLst>
              <a:ext uri="{FF2B5EF4-FFF2-40B4-BE49-F238E27FC236}">
                <a16:creationId xmlns:a16="http://schemas.microsoft.com/office/drawing/2014/main" id="{58E661B0-BF0A-97B5-B92D-E285F3E5294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172B2FC-06FB-4556-B604-D9F9260CA2F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2018" name="Rectangle 2">
            <a:extLst>
              <a:ext uri="{FF2B5EF4-FFF2-40B4-BE49-F238E27FC236}">
                <a16:creationId xmlns:a16="http://schemas.microsoft.com/office/drawing/2014/main" id="{0EA81C79-730A-6C18-0343-2039C58639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Rectangle 3">
            <a:extLst>
              <a:ext uri="{FF2B5EF4-FFF2-40B4-BE49-F238E27FC236}">
                <a16:creationId xmlns:a16="http://schemas.microsoft.com/office/drawing/2014/main" id="{BEE246AC-7000-E42D-A70C-63F5829329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a:extLst>
              <a:ext uri="{FF2B5EF4-FFF2-40B4-BE49-F238E27FC236}">
                <a16:creationId xmlns:a16="http://schemas.microsoft.com/office/drawing/2014/main" id="{F256D1ED-FFBC-645D-0A3E-91FFAA1D900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F7AFD2-2ACD-4F1C-BD4A-96312993A23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3042" name="Rectangle 2">
            <a:extLst>
              <a:ext uri="{FF2B5EF4-FFF2-40B4-BE49-F238E27FC236}">
                <a16:creationId xmlns:a16="http://schemas.microsoft.com/office/drawing/2014/main" id="{E4246531-1277-FBFE-1E4A-5B583CF9C75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Rectangle 3">
            <a:extLst>
              <a:ext uri="{FF2B5EF4-FFF2-40B4-BE49-F238E27FC236}">
                <a16:creationId xmlns:a16="http://schemas.microsoft.com/office/drawing/2014/main" id="{5AB6A2BD-8C7E-781D-4000-31D6D4F017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a:extLst>
              <a:ext uri="{FF2B5EF4-FFF2-40B4-BE49-F238E27FC236}">
                <a16:creationId xmlns:a16="http://schemas.microsoft.com/office/drawing/2014/main" id="{0548C92D-FF5A-D848-F586-5FBD160CA7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F8C9F2C-7DB4-4951-A086-7AC80061943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5090" name="Rectangle 2">
            <a:extLst>
              <a:ext uri="{FF2B5EF4-FFF2-40B4-BE49-F238E27FC236}">
                <a16:creationId xmlns:a16="http://schemas.microsoft.com/office/drawing/2014/main" id="{A6639E3E-245E-D825-1F85-7470815EDE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Rectangle 3">
            <a:extLst>
              <a:ext uri="{FF2B5EF4-FFF2-40B4-BE49-F238E27FC236}">
                <a16:creationId xmlns:a16="http://schemas.microsoft.com/office/drawing/2014/main" id="{F5AFF064-D29F-962D-7B5A-FF8895B9C8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a:extLst>
              <a:ext uri="{FF2B5EF4-FFF2-40B4-BE49-F238E27FC236}">
                <a16:creationId xmlns:a16="http://schemas.microsoft.com/office/drawing/2014/main" id="{0849391B-321C-A911-04D6-DE108ACFA36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0C69E00-5BDA-4884-A81D-781EF156923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7138" name="Rectangle 2">
            <a:extLst>
              <a:ext uri="{FF2B5EF4-FFF2-40B4-BE49-F238E27FC236}">
                <a16:creationId xmlns:a16="http://schemas.microsoft.com/office/drawing/2014/main" id="{619BD7F5-ECD6-3F2A-D35F-9A89EEDE23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Rectangle 3">
            <a:extLst>
              <a:ext uri="{FF2B5EF4-FFF2-40B4-BE49-F238E27FC236}">
                <a16:creationId xmlns:a16="http://schemas.microsoft.com/office/drawing/2014/main" id="{D1B33686-6175-4C09-A835-EA33DB43B31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a:extLst>
              <a:ext uri="{FF2B5EF4-FFF2-40B4-BE49-F238E27FC236}">
                <a16:creationId xmlns:a16="http://schemas.microsoft.com/office/drawing/2014/main" id="{B319E592-2C31-DB4C-6B7F-93895D6DE91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DCA84F-3444-48F5-895B-2FC3F7BDC58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49186" name="Rectangle 2">
            <a:extLst>
              <a:ext uri="{FF2B5EF4-FFF2-40B4-BE49-F238E27FC236}">
                <a16:creationId xmlns:a16="http://schemas.microsoft.com/office/drawing/2014/main" id="{67B2FF25-0CBF-755F-CE3D-BB2B127FC2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Rectangle 3">
            <a:extLst>
              <a:ext uri="{FF2B5EF4-FFF2-40B4-BE49-F238E27FC236}">
                <a16:creationId xmlns:a16="http://schemas.microsoft.com/office/drawing/2014/main" id="{FBDA4B1F-1B67-38FB-1D84-A1E0A9A1A6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a:extLst>
              <a:ext uri="{FF2B5EF4-FFF2-40B4-BE49-F238E27FC236}">
                <a16:creationId xmlns:a16="http://schemas.microsoft.com/office/drawing/2014/main" id="{7B0F4DBB-E345-D5AF-921D-86596AF9590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5334130-81EE-4EBE-AC54-33F6185DDA0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0210" name="Rectangle 2">
            <a:extLst>
              <a:ext uri="{FF2B5EF4-FFF2-40B4-BE49-F238E27FC236}">
                <a16:creationId xmlns:a16="http://schemas.microsoft.com/office/drawing/2014/main" id="{BB500E2D-BB2E-643A-BCE9-47F41BDAF2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Rectangle 3">
            <a:extLst>
              <a:ext uri="{FF2B5EF4-FFF2-40B4-BE49-F238E27FC236}">
                <a16:creationId xmlns:a16="http://schemas.microsoft.com/office/drawing/2014/main" id="{5FD967FB-712D-9421-40CF-DB1AE93B02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a:extLst>
              <a:ext uri="{FF2B5EF4-FFF2-40B4-BE49-F238E27FC236}">
                <a16:creationId xmlns:a16="http://schemas.microsoft.com/office/drawing/2014/main" id="{ADFC3DD2-9E69-2518-C880-80C0BD796F9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49583C0-4EFF-4D82-BECC-E9E5F0DA909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1234" name="Rectangle 2">
            <a:extLst>
              <a:ext uri="{FF2B5EF4-FFF2-40B4-BE49-F238E27FC236}">
                <a16:creationId xmlns:a16="http://schemas.microsoft.com/office/drawing/2014/main" id="{C0752908-6AD5-5B3F-8FC9-D380D2F815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Rectangle 3">
            <a:extLst>
              <a:ext uri="{FF2B5EF4-FFF2-40B4-BE49-F238E27FC236}">
                <a16:creationId xmlns:a16="http://schemas.microsoft.com/office/drawing/2014/main" id="{610B1C77-2211-4A9D-3593-600C8C37ED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a:extLst>
              <a:ext uri="{FF2B5EF4-FFF2-40B4-BE49-F238E27FC236}">
                <a16:creationId xmlns:a16="http://schemas.microsoft.com/office/drawing/2014/main" id="{4A9A248C-3693-2EC1-EA54-DD88C546307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1B79C76-081F-4D10-8CEA-81B2D1B1C3E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2258" name="Rectangle 2">
            <a:extLst>
              <a:ext uri="{FF2B5EF4-FFF2-40B4-BE49-F238E27FC236}">
                <a16:creationId xmlns:a16="http://schemas.microsoft.com/office/drawing/2014/main" id="{29B6D327-8C0A-52F0-8F0C-C66130C4B4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Rectangle 3">
            <a:extLst>
              <a:ext uri="{FF2B5EF4-FFF2-40B4-BE49-F238E27FC236}">
                <a16:creationId xmlns:a16="http://schemas.microsoft.com/office/drawing/2014/main" id="{393AEE7E-0703-A966-EA26-2585E84F05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a:extLst>
              <a:ext uri="{FF2B5EF4-FFF2-40B4-BE49-F238E27FC236}">
                <a16:creationId xmlns:a16="http://schemas.microsoft.com/office/drawing/2014/main" id="{15545FC0-F202-C70C-09E1-FE253A3A1E1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F3F2025-3933-44BF-B68E-DDEFABCB8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3282" name="Rectangle 2">
            <a:extLst>
              <a:ext uri="{FF2B5EF4-FFF2-40B4-BE49-F238E27FC236}">
                <a16:creationId xmlns:a16="http://schemas.microsoft.com/office/drawing/2014/main" id="{40D4DCB7-4073-2593-19D7-013C05EAC0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Rectangle 3">
            <a:extLst>
              <a:ext uri="{FF2B5EF4-FFF2-40B4-BE49-F238E27FC236}">
                <a16:creationId xmlns:a16="http://schemas.microsoft.com/office/drawing/2014/main" id="{7CFE8F0B-9D04-5BE9-6971-84CB46ED19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EE2D962F-C3F5-3EBE-5C42-0B24D76CD46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73F931-9D41-4745-84A3-BBFCBA869A4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93538" name="Rectangle 2">
            <a:extLst>
              <a:ext uri="{FF2B5EF4-FFF2-40B4-BE49-F238E27FC236}">
                <a16:creationId xmlns:a16="http://schemas.microsoft.com/office/drawing/2014/main" id="{50188A93-1D1E-69A9-B58A-9AC4D13DF4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3539" name="Rectangle 3">
            <a:extLst>
              <a:ext uri="{FF2B5EF4-FFF2-40B4-BE49-F238E27FC236}">
                <a16:creationId xmlns:a16="http://schemas.microsoft.com/office/drawing/2014/main" id="{2767E905-E9FC-91C1-B954-325E06A18E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a:extLst>
              <a:ext uri="{FF2B5EF4-FFF2-40B4-BE49-F238E27FC236}">
                <a16:creationId xmlns:a16="http://schemas.microsoft.com/office/drawing/2014/main" id="{3D2F5FB5-EADE-C022-3B54-3B1C3CE2323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25DDCB4-7288-4E9F-88D6-33B7E677B66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5330" name="Rectangle 2">
            <a:extLst>
              <a:ext uri="{FF2B5EF4-FFF2-40B4-BE49-F238E27FC236}">
                <a16:creationId xmlns:a16="http://schemas.microsoft.com/office/drawing/2014/main" id="{B6AFE5B7-AE66-9C28-FD94-EACD0AFAEB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Rectangle 3">
            <a:extLst>
              <a:ext uri="{FF2B5EF4-FFF2-40B4-BE49-F238E27FC236}">
                <a16:creationId xmlns:a16="http://schemas.microsoft.com/office/drawing/2014/main" id="{B5766015-AE18-56B1-A4D7-B7F12A5D1B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a:extLst>
              <a:ext uri="{FF2B5EF4-FFF2-40B4-BE49-F238E27FC236}">
                <a16:creationId xmlns:a16="http://schemas.microsoft.com/office/drawing/2014/main" id="{077D551C-092F-49F2-18DA-3E35A74FBF3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D6FAB5-0D51-4E24-A35B-721970AD422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7378" name="Rectangle 2">
            <a:extLst>
              <a:ext uri="{FF2B5EF4-FFF2-40B4-BE49-F238E27FC236}">
                <a16:creationId xmlns:a16="http://schemas.microsoft.com/office/drawing/2014/main" id="{44A2C8FA-AEEB-0AD7-C8CB-74C3EE7A7A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Rectangle 3">
            <a:extLst>
              <a:ext uri="{FF2B5EF4-FFF2-40B4-BE49-F238E27FC236}">
                <a16:creationId xmlns:a16="http://schemas.microsoft.com/office/drawing/2014/main" id="{699F1CF8-A603-E6BA-651F-866034CCE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a:extLst>
              <a:ext uri="{FF2B5EF4-FFF2-40B4-BE49-F238E27FC236}">
                <a16:creationId xmlns:a16="http://schemas.microsoft.com/office/drawing/2014/main" id="{4790FC9A-1069-154C-7D04-B8311A88744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7BF25E2-7C19-4C4F-88FE-9284541D9CD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8402" name="Rectangle 2">
            <a:extLst>
              <a:ext uri="{FF2B5EF4-FFF2-40B4-BE49-F238E27FC236}">
                <a16:creationId xmlns:a16="http://schemas.microsoft.com/office/drawing/2014/main" id="{7F66A857-DA25-1B8A-E7BE-E199E63FF4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Rectangle 3">
            <a:extLst>
              <a:ext uri="{FF2B5EF4-FFF2-40B4-BE49-F238E27FC236}">
                <a16:creationId xmlns:a16="http://schemas.microsoft.com/office/drawing/2014/main" id="{A0A5990A-47AD-2CB5-5FD7-F0B968444D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a:extLst>
              <a:ext uri="{FF2B5EF4-FFF2-40B4-BE49-F238E27FC236}">
                <a16:creationId xmlns:a16="http://schemas.microsoft.com/office/drawing/2014/main" id="{A75DB889-1135-A902-B652-5B3A6C9CDC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D78F966-6C7C-4F6F-A548-29851D3F4CC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59426" name="Rectangle 2">
            <a:extLst>
              <a:ext uri="{FF2B5EF4-FFF2-40B4-BE49-F238E27FC236}">
                <a16:creationId xmlns:a16="http://schemas.microsoft.com/office/drawing/2014/main" id="{790CDF87-8D03-AC50-9F8D-25F09FB1F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Rectangle 3">
            <a:extLst>
              <a:ext uri="{FF2B5EF4-FFF2-40B4-BE49-F238E27FC236}">
                <a16:creationId xmlns:a16="http://schemas.microsoft.com/office/drawing/2014/main" id="{D19656FA-CF1A-5E71-6DB3-3689D53B67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a:extLst>
              <a:ext uri="{FF2B5EF4-FFF2-40B4-BE49-F238E27FC236}">
                <a16:creationId xmlns:a16="http://schemas.microsoft.com/office/drawing/2014/main" id="{53BA57E9-2BCB-BA1F-1A90-60D7F3D0173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C1AA2A0-D5A3-424A-9696-7C985CD8F64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61474" name="Rectangle 2">
            <a:extLst>
              <a:ext uri="{FF2B5EF4-FFF2-40B4-BE49-F238E27FC236}">
                <a16:creationId xmlns:a16="http://schemas.microsoft.com/office/drawing/2014/main" id="{FE98AE6A-77C7-2BDF-69B2-20F682478C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Rectangle 3">
            <a:extLst>
              <a:ext uri="{FF2B5EF4-FFF2-40B4-BE49-F238E27FC236}">
                <a16:creationId xmlns:a16="http://schemas.microsoft.com/office/drawing/2014/main" id="{1CF73801-5B16-2F10-72B6-671489D1E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a:extLst>
              <a:ext uri="{FF2B5EF4-FFF2-40B4-BE49-F238E27FC236}">
                <a16:creationId xmlns:a16="http://schemas.microsoft.com/office/drawing/2014/main" id="{8EBC8201-77CB-158E-D489-0FF54E7A19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63F4176-CD40-43DA-98C6-E40FE85616B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63522" name="Rectangle 2">
            <a:extLst>
              <a:ext uri="{FF2B5EF4-FFF2-40B4-BE49-F238E27FC236}">
                <a16:creationId xmlns:a16="http://schemas.microsoft.com/office/drawing/2014/main" id="{75A18FD4-D0D8-3CEA-B1A0-9C6314BBB5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Rectangle 3">
            <a:extLst>
              <a:ext uri="{FF2B5EF4-FFF2-40B4-BE49-F238E27FC236}">
                <a16:creationId xmlns:a16="http://schemas.microsoft.com/office/drawing/2014/main" id="{0AAF9F9B-7BE8-5C8C-9375-52E1CDD847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a:extLst>
              <a:ext uri="{FF2B5EF4-FFF2-40B4-BE49-F238E27FC236}">
                <a16:creationId xmlns:a16="http://schemas.microsoft.com/office/drawing/2014/main" id="{9DDB47A6-7D94-F399-E1AC-2545F623743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13479AD-6E33-4687-8825-F5BA95EBDB7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65570" name="Rectangle 2">
            <a:extLst>
              <a:ext uri="{FF2B5EF4-FFF2-40B4-BE49-F238E27FC236}">
                <a16:creationId xmlns:a16="http://schemas.microsoft.com/office/drawing/2014/main" id="{3F12644A-8B85-3738-C06E-4EE9B81819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Rectangle 3">
            <a:extLst>
              <a:ext uri="{FF2B5EF4-FFF2-40B4-BE49-F238E27FC236}">
                <a16:creationId xmlns:a16="http://schemas.microsoft.com/office/drawing/2014/main" id="{0E738640-038F-E179-2D7E-A4325AAD16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a:extLst>
              <a:ext uri="{FF2B5EF4-FFF2-40B4-BE49-F238E27FC236}">
                <a16:creationId xmlns:a16="http://schemas.microsoft.com/office/drawing/2014/main" id="{F1B05824-8C5E-1764-030F-7DCEB023785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7ED4231-AB52-4CAB-A915-6AD63E7C94C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67618" name="Rectangle 2">
            <a:extLst>
              <a:ext uri="{FF2B5EF4-FFF2-40B4-BE49-F238E27FC236}">
                <a16:creationId xmlns:a16="http://schemas.microsoft.com/office/drawing/2014/main" id="{09775300-3787-9DE7-B475-D59B72AAAC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Rectangle 3">
            <a:extLst>
              <a:ext uri="{FF2B5EF4-FFF2-40B4-BE49-F238E27FC236}">
                <a16:creationId xmlns:a16="http://schemas.microsoft.com/office/drawing/2014/main" id="{C2F01742-52AA-EF55-46FC-C0E2894967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a:extLst>
              <a:ext uri="{FF2B5EF4-FFF2-40B4-BE49-F238E27FC236}">
                <a16:creationId xmlns:a16="http://schemas.microsoft.com/office/drawing/2014/main" id="{6AEDA3BA-7BFE-D5E8-651B-1AEF0C3AD8D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29207DD-EF16-4730-AA1D-2E27C47087C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69666" name="Rectangle 2">
            <a:extLst>
              <a:ext uri="{FF2B5EF4-FFF2-40B4-BE49-F238E27FC236}">
                <a16:creationId xmlns:a16="http://schemas.microsoft.com/office/drawing/2014/main" id="{81F2B812-6EBB-BAEB-1AC4-0EF516D9D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Rectangle 3">
            <a:extLst>
              <a:ext uri="{FF2B5EF4-FFF2-40B4-BE49-F238E27FC236}">
                <a16:creationId xmlns:a16="http://schemas.microsoft.com/office/drawing/2014/main" id="{3BBB533D-180F-6712-479A-895DC44BF5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a:extLst>
              <a:ext uri="{FF2B5EF4-FFF2-40B4-BE49-F238E27FC236}">
                <a16:creationId xmlns:a16="http://schemas.microsoft.com/office/drawing/2014/main" id="{C469CE4C-15F5-C5D6-D4D5-1AEAD7EBBA4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2EEB6CF-3BB2-4840-81EF-A8FF91FE20F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71714" name="Rectangle 2">
            <a:extLst>
              <a:ext uri="{FF2B5EF4-FFF2-40B4-BE49-F238E27FC236}">
                <a16:creationId xmlns:a16="http://schemas.microsoft.com/office/drawing/2014/main" id="{F863A256-F043-B332-C5DD-1F51FE893BB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Rectangle 3">
            <a:extLst>
              <a:ext uri="{FF2B5EF4-FFF2-40B4-BE49-F238E27FC236}">
                <a16:creationId xmlns:a16="http://schemas.microsoft.com/office/drawing/2014/main" id="{FA136E13-BF5A-42DF-FE0C-A0B67B0FEC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a:extLst>
              <a:ext uri="{FF2B5EF4-FFF2-40B4-BE49-F238E27FC236}">
                <a16:creationId xmlns:a16="http://schemas.microsoft.com/office/drawing/2014/main" id="{A8C43881-F917-558F-AFFA-9922115C81D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727D9C4-7ECC-412E-B8E3-15E5DED9DA0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94562" name="Rectangle 2">
            <a:extLst>
              <a:ext uri="{FF2B5EF4-FFF2-40B4-BE49-F238E27FC236}">
                <a16:creationId xmlns:a16="http://schemas.microsoft.com/office/drawing/2014/main" id="{40ABD7B0-0C36-4677-ACC9-C84AE49DA5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Rectangle 3">
            <a:extLst>
              <a:ext uri="{FF2B5EF4-FFF2-40B4-BE49-F238E27FC236}">
                <a16:creationId xmlns:a16="http://schemas.microsoft.com/office/drawing/2014/main" id="{517286CA-BA6E-FAD5-7EF9-4FB6427ADE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a:extLst>
              <a:ext uri="{FF2B5EF4-FFF2-40B4-BE49-F238E27FC236}">
                <a16:creationId xmlns:a16="http://schemas.microsoft.com/office/drawing/2014/main" id="{AAAA4444-E0D8-76C1-8971-DDC356050D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036DF1D-4AE7-489E-9726-3FC78FCC78E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73762" name="Rectangle 2">
            <a:extLst>
              <a:ext uri="{FF2B5EF4-FFF2-40B4-BE49-F238E27FC236}">
                <a16:creationId xmlns:a16="http://schemas.microsoft.com/office/drawing/2014/main" id="{1B272A89-5CC3-47B3-2823-83949B4325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Rectangle 3">
            <a:extLst>
              <a:ext uri="{FF2B5EF4-FFF2-40B4-BE49-F238E27FC236}">
                <a16:creationId xmlns:a16="http://schemas.microsoft.com/office/drawing/2014/main" id="{308D2B24-791E-7EC9-E280-0639131325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a:extLst>
              <a:ext uri="{FF2B5EF4-FFF2-40B4-BE49-F238E27FC236}">
                <a16:creationId xmlns:a16="http://schemas.microsoft.com/office/drawing/2014/main" id="{DE26C397-62AD-331C-3BF4-3619A4D8E72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D34F978-DE1C-4CBC-9394-445CC6DBFA6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75810" name="Rectangle 2">
            <a:extLst>
              <a:ext uri="{FF2B5EF4-FFF2-40B4-BE49-F238E27FC236}">
                <a16:creationId xmlns:a16="http://schemas.microsoft.com/office/drawing/2014/main" id="{1FB08826-F08A-30DB-47D7-21E5799EFE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Rectangle 3">
            <a:extLst>
              <a:ext uri="{FF2B5EF4-FFF2-40B4-BE49-F238E27FC236}">
                <a16:creationId xmlns:a16="http://schemas.microsoft.com/office/drawing/2014/main" id="{105EFD28-A09E-AC5F-8F95-98220A7808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a:extLst>
              <a:ext uri="{FF2B5EF4-FFF2-40B4-BE49-F238E27FC236}">
                <a16:creationId xmlns:a16="http://schemas.microsoft.com/office/drawing/2014/main" id="{40A622F7-CB4F-DFAB-64A5-A63614457EF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81A8A98-4208-4957-989C-5201FF706B5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77858" name="Rectangle 2">
            <a:extLst>
              <a:ext uri="{FF2B5EF4-FFF2-40B4-BE49-F238E27FC236}">
                <a16:creationId xmlns:a16="http://schemas.microsoft.com/office/drawing/2014/main" id="{A063A29C-5F8C-B457-439E-7A7B90E3F3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Rectangle 3">
            <a:extLst>
              <a:ext uri="{FF2B5EF4-FFF2-40B4-BE49-F238E27FC236}">
                <a16:creationId xmlns:a16="http://schemas.microsoft.com/office/drawing/2014/main" id="{62C84447-8B63-AE30-FA95-882D68EBB8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a:extLst>
              <a:ext uri="{FF2B5EF4-FFF2-40B4-BE49-F238E27FC236}">
                <a16:creationId xmlns:a16="http://schemas.microsoft.com/office/drawing/2014/main" id="{AF3EDAB6-8D02-17A4-A1B9-057C07BA3F2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F9B591B-4A82-4FDE-8E35-CB3DF37A7F5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79906" name="Rectangle 2">
            <a:extLst>
              <a:ext uri="{FF2B5EF4-FFF2-40B4-BE49-F238E27FC236}">
                <a16:creationId xmlns:a16="http://schemas.microsoft.com/office/drawing/2014/main" id="{80B25F30-137A-E1CF-C24E-8887739501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Rectangle 3">
            <a:extLst>
              <a:ext uri="{FF2B5EF4-FFF2-40B4-BE49-F238E27FC236}">
                <a16:creationId xmlns:a16="http://schemas.microsoft.com/office/drawing/2014/main" id="{7AC74181-FAC5-05C3-B604-66781A723F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a:extLst>
              <a:ext uri="{FF2B5EF4-FFF2-40B4-BE49-F238E27FC236}">
                <a16:creationId xmlns:a16="http://schemas.microsoft.com/office/drawing/2014/main" id="{DD625EAA-9088-7C33-84E3-8A26765E61C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4BAE8E5-FB73-4C6D-9A40-6982B1280A2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1954" name="Rectangle 2">
            <a:extLst>
              <a:ext uri="{FF2B5EF4-FFF2-40B4-BE49-F238E27FC236}">
                <a16:creationId xmlns:a16="http://schemas.microsoft.com/office/drawing/2014/main" id="{9026C308-9F15-AA2C-DA79-D0FCF78C240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Rectangle 3">
            <a:extLst>
              <a:ext uri="{FF2B5EF4-FFF2-40B4-BE49-F238E27FC236}">
                <a16:creationId xmlns:a16="http://schemas.microsoft.com/office/drawing/2014/main" id="{78C09748-6394-40BA-A1EB-F39661B3BA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a:extLst>
              <a:ext uri="{FF2B5EF4-FFF2-40B4-BE49-F238E27FC236}">
                <a16:creationId xmlns:a16="http://schemas.microsoft.com/office/drawing/2014/main" id="{0E4DEC46-ABFE-6613-F445-6904DC1756B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17B56A9-1288-4939-9667-2DB4A694FFF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4002" name="Rectangle 2">
            <a:extLst>
              <a:ext uri="{FF2B5EF4-FFF2-40B4-BE49-F238E27FC236}">
                <a16:creationId xmlns:a16="http://schemas.microsoft.com/office/drawing/2014/main" id="{7CF86045-1EBA-B4C0-01A4-E21D550403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Rectangle 3">
            <a:extLst>
              <a:ext uri="{FF2B5EF4-FFF2-40B4-BE49-F238E27FC236}">
                <a16:creationId xmlns:a16="http://schemas.microsoft.com/office/drawing/2014/main" id="{CA037516-DF8A-4904-87A9-A72B457A79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a:extLst>
              <a:ext uri="{FF2B5EF4-FFF2-40B4-BE49-F238E27FC236}">
                <a16:creationId xmlns:a16="http://schemas.microsoft.com/office/drawing/2014/main" id="{810D9F47-96B4-FFC9-011A-6F8E096D597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71E856D-E2C0-4764-A822-8A7DC23AE0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6050" name="Rectangle 2">
            <a:extLst>
              <a:ext uri="{FF2B5EF4-FFF2-40B4-BE49-F238E27FC236}">
                <a16:creationId xmlns:a16="http://schemas.microsoft.com/office/drawing/2014/main" id="{58231993-3037-1126-908B-0D21500D639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Rectangle 3">
            <a:extLst>
              <a:ext uri="{FF2B5EF4-FFF2-40B4-BE49-F238E27FC236}">
                <a16:creationId xmlns:a16="http://schemas.microsoft.com/office/drawing/2014/main" id="{FD7CE525-642F-0554-43EB-BABCDA87FA9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a:extLst>
              <a:ext uri="{FF2B5EF4-FFF2-40B4-BE49-F238E27FC236}">
                <a16:creationId xmlns:a16="http://schemas.microsoft.com/office/drawing/2014/main" id="{7DE97E82-1230-128E-C1F0-98B95235F49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592D4B-0B05-4440-B3F2-390984A12A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88098" name="Rectangle 2">
            <a:extLst>
              <a:ext uri="{FF2B5EF4-FFF2-40B4-BE49-F238E27FC236}">
                <a16:creationId xmlns:a16="http://schemas.microsoft.com/office/drawing/2014/main" id="{8F828017-9E53-FEB9-F413-E97388FD19A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Rectangle 3">
            <a:extLst>
              <a:ext uri="{FF2B5EF4-FFF2-40B4-BE49-F238E27FC236}">
                <a16:creationId xmlns:a16="http://schemas.microsoft.com/office/drawing/2014/main" id="{26090A4A-2E46-46D6-23A2-3D253FA0E3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a:extLst>
              <a:ext uri="{FF2B5EF4-FFF2-40B4-BE49-F238E27FC236}">
                <a16:creationId xmlns:a16="http://schemas.microsoft.com/office/drawing/2014/main" id="{386051AD-DE5A-B84D-276C-D16F78CDDB4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EA5C8CA-ACBC-43C0-A311-983E32B96ED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0146" name="Rectangle 2">
            <a:extLst>
              <a:ext uri="{FF2B5EF4-FFF2-40B4-BE49-F238E27FC236}">
                <a16:creationId xmlns:a16="http://schemas.microsoft.com/office/drawing/2014/main" id="{7945508F-30C9-05F0-E72E-3B61D3CE89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Rectangle 3">
            <a:extLst>
              <a:ext uri="{FF2B5EF4-FFF2-40B4-BE49-F238E27FC236}">
                <a16:creationId xmlns:a16="http://schemas.microsoft.com/office/drawing/2014/main" id="{71B8AD5D-F24A-50CF-EC93-571E9E5C5A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a:extLst>
              <a:ext uri="{FF2B5EF4-FFF2-40B4-BE49-F238E27FC236}">
                <a16:creationId xmlns:a16="http://schemas.microsoft.com/office/drawing/2014/main" id="{6016835B-9CA9-ACFA-1421-7C71FA34AB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E3EFE14-030A-45A6-B157-3B314DC56EE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2194" name="Rectangle 2">
            <a:extLst>
              <a:ext uri="{FF2B5EF4-FFF2-40B4-BE49-F238E27FC236}">
                <a16:creationId xmlns:a16="http://schemas.microsoft.com/office/drawing/2014/main" id="{1D993C40-F49C-9157-CD2F-CCD6BEA40A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Rectangle 3">
            <a:extLst>
              <a:ext uri="{FF2B5EF4-FFF2-40B4-BE49-F238E27FC236}">
                <a16:creationId xmlns:a16="http://schemas.microsoft.com/office/drawing/2014/main" id="{4FED9CEF-9963-18A3-DDC6-B2C8277C25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F1C86790-27AC-854C-CFA3-AF0B6718FAB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A5651-5591-4E46-B31E-CC6F42D90DB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95586" name="Rectangle 2">
            <a:extLst>
              <a:ext uri="{FF2B5EF4-FFF2-40B4-BE49-F238E27FC236}">
                <a16:creationId xmlns:a16="http://schemas.microsoft.com/office/drawing/2014/main" id="{D56FA10E-16B8-AFC6-86B1-D9F2019764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5587" name="Rectangle 3">
            <a:extLst>
              <a:ext uri="{FF2B5EF4-FFF2-40B4-BE49-F238E27FC236}">
                <a16:creationId xmlns:a16="http://schemas.microsoft.com/office/drawing/2014/main" id="{9CC6D0AF-D7E4-F6F4-D282-1731DD2BB0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a:extLst>
              <a:ext uri="{FF2B5EF4-FFF2-40B4-BE49-F238E27FC236}">
                <a16:creationId xmlns:a16="http://schemas.microsoft.com/office/drawing/2014/main" id="{4662F122-CA95-2812-6B06-398543C4D35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AF7ED05-371B-4036-AF7A-CDB7A6DB588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4242" name="Rectangle 2">
            <a:extLst>
              <a:ext uri="{FF2B5EF4-FFF2-40B4-BE49-F238E27FC236}">
                <a16:creationId xmlns:a16="http://schemas.microsoft.com/office/drawing/2014/main" id="{4AA835BF-4ED4-5589-7ECB-E2109B93D7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Rectangle 3">
            <a:extLst>
              <a:ext uri="{FF2B5EF4-FFF2-40B4-BE49-F238E27FC236}">
                <a16:creationId xmlns:a16="http://schemas.microsoft.com/office/drawing/2014/main" id="{00FEC96D-FC91-F844-3DE5-376A8FF9EA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a:extLst>
              <a:ext uri="{FF2B5EF4-FFF2-40B4-BE49-F238E27FC236}">
                <a16:creationId xmlns:a16="http://schemas.microsoft.com/office/drawing/2014/main" id="{D29FE0E0-1D10-4FB2-D4BE-74FC55F63D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A7EDA1D-A98A-4D79-B146-7B47CFC5627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6290" name="Rectangle 2">
            <a:extLst>
              <a:ext uri="{FF2B5EF4-FFF2-40B4-BE49-F238E27FC236}">
                <a16:creationId xmlns:a16="http://schemas.microsoft.com/office/drawing/2014/main" id="{B720D373-C87B-4751-2637-BB99FC1C92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Rectangle 3">
            <a:extLst>
              <a:ext uri="{FF2B5EF4-FFF2-40B4-BE49-F238E27FC236}">
                <a16:creationId xmlns:a16="http://schemas.microsoft.com/office/drawing/2014/main" id="{16FFBB4A-07CA-0031-9A3A-968FD36439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7">
            <a:extLst>
              <a:ext uri="{FF2B5EF4-FFF2-40B4-BE49-F238E27FC236}">
                <a16:creationId xmlns:a16="http://schemas.microsoft.com/office/drawing/2014/main" id="{D495E4DA-623F-758A-17D4-DDF39C58D60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F88DB00-8E18-49E9-A488-E93F2933450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99362" name="Rectangle 2">
            <a:extLst>
              <a:ext uri="{FF2B5EF4-FFF2-40B4-BE49-F238E27FC236}">
                <a16:creationId xmlns:a16="http://schemas.microsoft.com/office/drawing/2014/main" id="{2F1D0484-AEDB-724B-E661-44024E5EC5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63" name="Rectangle 3">
            <a:extLst>
              <a:ext uri="{FF2B5EF4-FFF2-40B4-BE49-F238E27FC236}">
                <a16:creationId xmlns:a16="http://schemas.microsoft.com/office/drawing/2014/main" id="{EFAA6A65-0FAA-B57C-02D3-0B09876DF6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a:extLst>
              <a:ext uri="{FF2B5EF4-FFF2-40B4-BE49-F238E27FC236}">
                <a16:creationId xmlns:a16="http://schemas.microsoft.com/office/drawing/2014/main" id="{E199C291-6F19-24B9-CB02-2FDD0362779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A2640F4-C4D8-41C3-B1D8-BC94DCCE990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2434" name="Rectangle 2">
            <a:extLst>
              <a:ext uri="{FF2B5EF4-FFF2-40B4-BE49-F238E27FC236}">
                <a16:creationId xmlns:a16="http://schemas.microsoft.com/office/drawing/2014/main" id="{C744DBC0-6A24-115A-1B71-C151ABEB6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2435" name="Rectangle 3">
            <a:extLst>
              <a:ext uri="{FF2B5EF4-FFF2-40B4-BE49-F238E27FC236}">
                <a16:creationId xmlns:a16="http://schemas.microsoft.com/office/drawing/2014/main" id="{8F8B5998-4977-7F88-40DB-82AC64E533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a:extLst>
              <a:ext uri="{FF2B5EF4-FFF2-40B4-BE49-F238E27FC236}">
                <a16:creationId xmlns:a16="http://schemas.microsoft.com/office/drawing/2014/main" id="{3D3220A8-0719-3606-E51E-C551A553D34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D2B63F5-3D16-47F5-A615-74BC1819A14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4482" name="Rectangle 2">
            <a:extLst>
              <a:ext uri="{FF2B5EF4-FFF2-40B4-BE49-F238E27FC236}">
                <a16:creationId xmlns:a16="http://schemas.microsoft.com/office/drawing/2014/main" id="{7F9B4AD5-C12D-F62B-0AE9-B06AC4F7A8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Rectangle 3">
            <a:extLst>
              <a:ext uri="{FF2B5EF4-FFF2-40B4-BE49-F238E27FC236}">
                <a16:creationId xmlns:a16="http://schemas.microsoft.com/office/drawing/2014/main" id="{A63EAD5B-51F4-FD87-5779-4C212ED0CA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a:extLst>
              <a:ext uri="{FF2B5EF4-FFF2-40B4-BE49-F238E27FC236}">
                <a16:creationId xmlns:a16="http://schemas.microsoft.com/office/drawing/2014/main" id="{A69A323E-4116-8520-625B-7B3A4CB3DF9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6065CD-A54F-4C14-9173-1D7AC37C30A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6530" name="Rectangle 2">
            <a:extLst>
              <a:ext uri="{FF2B5EF4-FFF2-40B4-BE49-F238E27FC236}">
                <a16:creationId xmlns:a16="http://schemas.microsoft.com/office/drawing/2014/main" id="{5EA5CC13-A7F9-A4F4-3C71-971263D3E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Rectangle 3">
            <a:extLst>
              <a:ext uri="{FF2B5EF4-FFF2-40B4-BE49-F238E27FC236}">
                <a16:creationId xmlns:a16="http://schemas.microsoft.com/office/drawing/2014/main" id="{4B335D58-37D4-1473-DFAE-BB3EC0089D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a:extLst>
              <a:ext uri="{FF2B5EF4-FFF2-40B4-BE49-F238E27FC236}">
                <a16:creationId xmlns:a16="http://schemas.microsoft.com/office/drawing/2014/main" id="{40514ADB-F13D-6AB6-41E4-03E43F6B642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588B607-D75E-4EAB-89BA-B90900DB2F8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08578" name="Rectangle 2">
            <a:extLst>
              <a:ext uri="{FF2B5EF4-FFF2-40B4-BE49-F238E27FC236}">
                <a16:creationId xmlns:a16="http://schemas.microsoft.com/office/drawing/2014/main" id="{70764A66-AB9D-8AED-6B91-849C870AA1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Rectangle 3">
            <a:extLst>
              <a:ext uri="{FF2B5EF4-FFF2-40B4-BE49-F238E27FC236}">
                <a16:creationId xmlns:a16="http://schemas.microsoft.com/office/drawing/2014/main" id="{AAD83F16-51CC-4F98-163C-CDC375489E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a:extLst>
              <a:ext uri="{FF2B5EF4-FFF2-40B4-BE49-F238E27FC236}">
                <a16:creationId xmlns:a16="http://schemas.microsoft.com/office/drawing/2014/main" id="{AAD4FC29-3C15-439F-2C25-ADACC15A41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C73B8AB-2357-4FE6-9140-D5F8288891F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0626" name="Rectangle 2">
            <a:extLst>
              <a:ext uri="{FF2B5EF4-FFF2-40B4-BE49-F238E27FC236}">
                <a16:creationId xmlns:a16="http://schemas.microsoft.com/office/drawing/2014/main" id="{81087E10-2644-3C27-7CB1-8BAE2A8B69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627" name="Rectangle 3">
            <a:extLst>
              <a:ext uri="{FF2B5EF4-FFF2-40B4-BE49-F238E27FC236}">
                <a16:creationId xmlns:a16="http://schemas.microsoft.com/office/drawing/2014/main" id="{AEFA55A4-D5A7-1535-B5BE-C176EB2F26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a:extLst>
              <a:ext uri="{FF2B5EF4-FFF2-40B4-BE49-F238E27FC236}">
                <a16:creationId xmlns:a16="http://schemas.microsoft.com/office/drawing/2014/main" id="{AB30A5B2-A719-4211-33E5-4D96B91F46E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920B1D0-5983-4051-9CA0-75A629F7CEE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2674" name="Rectangle 2">
            <a:extLst>
              <a:ext uri="{FF2B5EF4-FFF2-40B4-BE49-F238E27FC236}">
                <a16:creationId xmlns:a16="http://schemas.microsoft.com/office/drawing/2014/main" id="{84E54770-CD60-A244-728F-2299B9BE07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2675" name="Rectangle 3">
            <a:extLst>
              <a:ext uri="{FF2B5EF4-FFF2-40B4-BE49-F238E27FC236}">
                <a16:creationId xmlns:a16="http://schemas.microsoft.com/office/drawing/2014/main" id="{C8F159A4-FF89-4F74-BAD0-B64F3D825B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a:extLst>
              <a:ext uri="{FF2B5EF4-FFF2-40B4-BE49-F238E27FC236}">
                <a16:creationId xmlns:a16="http://schemas.microsoft.com/office/drawing/2014/main" id="{FBFEFFF4-A267-6FD8-11AD-BA8ED7E8C46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EA8CB82-05D9-4E7F-96DF-BF7C9005693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3698" name="Rectangle 2">
            <a:extLst>
              <a:ext uri="{FF2B5EF4-FFF2-40B4-BE49-F238E27FC236}">
                <a16:creationId xmlns:a16="http://schemas.microsoft.com/office/drawing/2014/main" id="{CC70CFCB-5FEB-0C87-AAE9-1D01D6CBA8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3699" name="Rectangle 3">
            <a:extLst>
              <a:ext uri="{FF2B5EF4-FFF2-40B4-BE49-F238E27FC236}">
                <a16:creationId xmlns:a16="http://schemas.microsoft.com/office/drawing/2014/main" id="{71C7B80C-6C19-551A-F1BA-58A1CAA106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62BEB8C-7A97-84C5-2DD9-68FFED47BB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20FCB26-C7F6-4A7C-AAD8-D638EE1C722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97634" name="Rectangle 2">
            <a:extLst>
              <a:ext uri="{FF2B5EF4-FFF2-40B4-BE49-F238E27FC236}">
                <a16:creationId xmlns:a16="http://schemas.microsoft.com/office/drawing/2014/main" id="{D40709A4-053E-EF65-6977-282B5239DF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a:extLst>
              <a:ext uri="{FF2B5EF4-FFF2-40B4-BE49-F238E27FC236}">
                <a16:creationId xmlns:a16="http://schemas.microsoft.com/office/drawing/2014/main" id="{AD9256DA-AB9F-91D2-5DEC-5BF8D39461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a:extLst>
              <a:ext uri="{FF2B5EF4-FFF2-40B4-BE49-F238E27FC236}">
                <a16:creationId xmlns:a16="http://schemas.microsoft.com/office/drawing/2014/main" id="{847B3116-B7F8-69D0-DDC1-FCE48DE78E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F9D458C-BFDB-40F3-AD1C-6C675955861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4722" name="Rectangle 2">
            <a:extLst>
              <a:ext uri="{FF2B5EF4-FFF2-40B4-BE49-F238E27FC236}">
                <a16:creationId xmlns:a16="http://schemas.microsoft.com/office/drawing/2014/main" id="{C302CF03-8555-4155-1B9B-42A9C87215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4723" name="Rectangle 3">
            <a:extLst>
              <a:ext uri="{FF2B5EF4-FFF2-40B4-BE49-F238E27FC236}">
                <a16:creationId xmlns:a16="http://schemas.microsoft.com/office/drawing/2014/main" id="{380F59D1-28EC-A9A8-0D23-92A4A31A42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a:extLst>
              <a:ext uri="{FF2B5EF4-FFF2-40B4-BE49-F238E27FC236}">
                <a16:creationId xmlns:a16="http://schemas.microsoft.com/office/drawing/2014/main" id="{1661CCF2-5A73-9A95-9B63-21AD4AA6059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20E0D9B-C97B-4FDF-BEDD-D2C9D145D5F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5746" name="Rectangle 2">
            <a:extLst>
              <a:ext uri="{FF2B5EF4-FFF2-40B4-BE49-F238E27FC236}">
                <a16:creationId xmlns:a16="http://schemas.microsoft.com/office/drawing/2014/main" id="{AB9678F1-B34A-CE48-D349-FE4E0134F8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5747" name="Rectangle 3">
            <a:extLst>
              <a:ext uri="{FF2B5EF4-FFF2-40B4-BE49-F238E27FC236}">
                <a16:creationId xmlns:a16="http://schemas.microsoft.com/office/drawing/2014/main" id="{8CBBA531-C575-A145-DAC0-3BAA0B77BA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a:extLst>
              <a:ext uri="{FF2B5EF4-FFF2-40B4-BE49-F238E27FC236}">
                <a16:creationId xmlns:a16="http://schemas.microsoft.com/office/drawing/2014/main" id="{68C28DF2-6CF5-CFC7-7311-9FFE4E46AA6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157453A-D212-4DFA-930B-80D7381C295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7794" name="Rectangle 2">
            <a:extLst>
              <a:ext uri="{FF2B5EF4-FFF2-40B4-BE49-F238E27FC236}">
                <a16:creationId xmlns:a16="http://schemas.microsoft.com/office/drawing/2014/main" id="{54FC1B2F-A5DF-6D0F-A0D8-74D1B577A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7795" name="Rectangle 3">
            <a:extLst>
              <a:ext uri="{FF2B5EF4-FFF2-40B4-BE49-F238E27FC236}">
                <a16:creationId xmlns:a16="http://schemas.microsoft.com/office/drawing/2014/main" id="{F98A487A-2C3D-84D6-85B9-31437C802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a:extLst>
              <a:ext uri="{FF2B5EF4-FFF2-40B4-BE49-F238E27FC236}">
                <a16:creationId xmlns:a16="http://schemas.microsoft.com/office/drawing/2014/main" id="{580B64F5-F72E-9990-AC6C-0925B42C92B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028D3CE-7F21-4A1E-9138-176E06E5823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19842" name="Rectangle 2">
            <a:extLst>
              <a:ext uri="{FF2B5EF4-FFF2-40B4-BE49-F238E27FC236}">
                <a16:creationId xmlns:a16="http://schemas.microsoft.com/office/drawing/2014/main" id="{CF78E18A-FF16-20B8-3503-7A7EE743A6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43" name="Rectangle 3">
            <a:extLst>
              <a:ext uri="{FF2B5EF4-FFF2-40B4-BE49-F238E27FC236}">
                <a16:creationId xmlns:a16="http://schemas.microsoft.com/office/drawing/2014/main" id="{DDFF47DD-434D-E8A6-6877-D5CDF0222F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a:extLst>
              <a:ext uri="{FF2B5EF4-FFF2-40B4-BE49-F238E27FC236}">
                <a16:creationId xmlns:a16="http://schemas.microsoft.com/office/drawing/2014/main" id="{FCB62EEE-048E-EB1F-1E2A-88C4D95DF5D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F95DFF-B60D-4C80-A96A-3CB80A7C9F3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1890" name="Rectangle 2">
            <a:extLst>
              <a:ext uri="{FF2B5EF4-FFF2-40B4-BE49-F238E27FC236}">
                <a16:creationId xmlns:a16="http://schemas.microsoft.com/office/drawing/2014/main" id="{B716A4E1-4BA1-1283-4170-758B8CF1D0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1891" name="Rectangle 3">
            <a:extLst>
              <a:ext uri="{FF2B5EF4-FFF2-40B4-BE49-F238E27FC236}">
                <a16:creationId xmlns:a16="http://schemas.microsoft.com/office/drawing/2014/main" id="{D7FB8E3A-0797-60EF-6158-FE44218A3F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a:extLst>
              <a:ext uri="{FF2B5EF4-FFF2-40B4-BE49-F238E27FC236}">
                <a16:creationId xmlns:a16="http://schemas.microsoft.com/office/drawing/2014/main" id="{D6CCBA8D-0674-3367-F942-4F7D87ED928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369DD4B-B204-40C7-BE42-11B2ADBA9BC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3938" name="Rectangle 2">
            <a:extLst>
              <a:ext uri="{FF2B5EF4-FFF2-40B4-BE49-F238E27FC236}">
                <a16:creationId xmlns:a16="http://schemas.microsoft.com/office/drawing/2014/main" id="{38288362-0399-957F-C364-594E5EB008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3939" name="Rectangle 3">
            <a:extLst>
              <a:ext uri="{FF2B5EF4-FFF2-40B4-BE49-F238E27FC236}">
                <a16:creationId xmlns:a16="http://schemas.microsoft.com/office/drawing/2014/main" id="{F3057AFD-81AE-9FBB-6A57-C78363C16F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a:extLst>
              <a:ext uri="{FF2B5EF4-FFF2-40B4-BE49-F238E27FC236}">
                <a16:creationId xmlns:a16="http://schemas.microsoft.com/office/drawing/2014/main" id="{6A4486E4-77F9-8BFA-12E3-40A82F8FD9D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3273F49-3118-4237-AAA2-72C468F1B9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4962" name="Rectangle 2">
            <a:extLst>
              <a:ext uri="{FF2B5EF4-FFF2-40B4-BE49-F238E27FC236}">
                <a16:creationId xmlns:a16="http://schemas.microsoft.com/office/drawing/2014/main" id="{5B908512-7601-A31C-61A2-C31DC80BDD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4963" name="Rectangle 3">
            <a:extLst>
              <a:ext uri="{FF2B5EF4-FFF2-40B4-BE49-F238E27FC236}">
                <a16:creationId xmlns:a16="http://schemas.microsoft.com/office/drawing/2014/main" id="{C05EA5A5-03E7-1DF6-DB54-F6311D03792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a:extLst>
              <a:ext uri="{FF2B5EF4-FFF2-40B4-BE49-F238E27FC236}">
                <a16:creationId xmlns:a16="http://schemas.microsoft.com/office/drawing/2014/main" id="{89CD5648-BAE9-1FDC-D2AB-AF2403CFBDC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B27FFAD-F372-46C4-A315-C06330EFA6C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5986" name="Rectangle 2">
            <a:extLst>
              <a:ext uri="{FF2B5EF4-FFF2-40B4-BE49-F238E27FC236}">
                <a16:creationId xmlns:a16="http://schemas.microsoft.com/office/drawing/2014/main" id="{5175C532-AAB9-0407-FE74-887136CA91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5987" name="Rectangle 3">
            <a:extLst>
              <a:ext uri="{FF2B5EF4-FFF2-40B4-BE49-F238E27FC236}">
                <a16:creationId xmlns:a16="http://schemas.microsoft.com/office/drawing/2014/main" id="{1318006B-23FB-E6CD-7F4D-92D3DF8AC6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a:extLst>
              <a:ext uri="{FF2B5EF4-FFF2-40B4-BE49-F238E27FC236}">
                <a16:creationId xmlns:a16="http://schemas.microsoft.com/office/drawing/2014/main" id="{1FE727AE-FA0A-60E0-DC98-414812AA3CD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0518787-1127-4649-9F51-59D72D601F2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7010" name="Rectangle 2">
            <a:extLst>
              <a:ext uri="{FF2B5EF4-FFF2-40B4-BE49-F238E27FC236}">
                <a16:creationId xmlns:a16="http://schemas.microsoft.com/office/drawing/2014/main" id="{D0334539-E961-CA2E-85AC-0503491D02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7011" name="Rectangle 3">
            <a:extLst>
              <a:ext uri="{FF2B5EF4-FFF2-40B4-BE49-F238E27FC236}">
                <a16:creationId xmlns:a16="http://schemas.microsoft.com/office/drawing/2014/main" id="{526657D0-6604-BA3F-EE09-0B5235C471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a:extLst>
              <a:ext uri="{FF2B5EF4-FFF2-40B4-BE49-F238E27FC236}">
                <a16:creationId xmlns:a16="http://schemas.microsoft.com/office/drawing/2014/main" id="{A5FE4C8E-97E3-D34B-092B-82BCE291CCA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056822B-8E6C-4AFA-B050-FA0E1C6634C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29058" name="Rectangle 2">
            <a:extLst>
              <a:ext uri="{FF2B5EF4-FFF2-40B4-BE49-F238E27FC236}">
                <a16:creationId xmlns:a16="http://schemas.microsoft.com/office/drawing/2014/main" id="{13A45D49-EA62-A224-27E3-FBB7F2990A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Rectangle 3">
            <a:extLst>
              <a:ext uri="{FF2B5EF4-FFF2-40B4-BE49-F238E27FC236}">
                <a16:creationId xmlns:a16="http://schemas.microsoft.com/office/drawing/2014/main" id="{DFB51913-3CAF-5CBD-FEB1-FD1BA2797A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9009CFAD-4AB7-3EE5-94B2-C903AA6AE6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37E6221-8E2A-4EEA-8D88-03EF061EA67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99682" name="Rectangle 2">
            <a:extLst>
              <a:ext uri="{FF2B5EF4-FFF2-40B4-BE49-F238E27FC236}">
                <a16:creationId xmlns:a16="http://schemas.microsoft.com/office/drawing/2014/main" id="{8E66EBAB-9FE9-861B-80AE-E46A448306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Rectangle 3">
            <a:extLst>
              <a:ext uri="{FF2B5EF4-FFF2-40B4-BE49-F238E27FC236}">
                <a16:creationId xmlns:a16="http://schemas.microsoft.com/office/drawing/2014/main" id="{4A3C7843-2F8A-FC3A-F63E-61F5718D4E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a:extLst>
              <a:ext uri="{FF2B5EF4-FFF2-40B4-BE49-F238E27FC236}">
                <a16:creationId xmlns:a16="http://schemas.microsoft.com/office/drawing/2014/main" id="{34E1C149-CB32-9F4F-4ADE-E955D96CD4D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40D20DF-5C61-4C08-995C-2EE8D0631CD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1106" name="Rectangle 2">
            <a:extLst>
              <a:ext uri="{FF2B5EF4-FFF2-40B4-BE49-F238E27FC236}">
                <a16:creationId xmlns:a16="http://schemas.microsoft.com/office/drawing/2014/main" id="{48B40DA7-3D16-44C2-4BE2-E68BD141C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1107" name="Rectangle 3">
            <a:extLst>
              <a:ext uri="{FF2B5EF4-FFF2-40B4-BE49-F238E27FC236}">
                <a16:creationId xmlns:a16="http://schemas.microsoft.com/office/drawing/2014/main" id="{DCF80D7B-4ABA-4E31-C670-F08BDB006C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a:extLst>
              <a:ext uri="{FF2B5EF4-FFF2-40B4-BE49-F238E27FC236}">
                <a16:creationId xmlns:a16="http://schemas.microsoft.com/office/drawing/2014/main" id="{8FE72299-2C52-8765-1E99-3208047B7C3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CDD8BF0-4CD8-41BA-B11C-9889623783E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3154" name="Rectangle 2">
            <a:extLst>
              <a:ext uri="{FF2B5EF4-FFF2-40B4-BE49-F238E27FC236}">
                <a16:creationId xmlns:a16="http://schemas.microsoft.com/office/drawing/2014/main" id="{A5918F97-1C5E-22C3-2C8A-3A3D67FE1E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3155" name="Rectangle 3">
            <a:extLst>
              <a:ext uri="{FF2B5EF4-FFF2-40B4-BE49-F238E27FC236}">
                <a16:creationId xmlns:a16="http://schemas.microsoft.com/office/drawing/2014/main" id="{F346FF94-C0FC-48B6-1743-827D1BBDFD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a:extLst>
              <a:ext uri="{FF2B5EF4-FFF2-40B4-BE49-F238E27FC236}">
                <a16:creationId xmlns:a16="http://schemas.microsoft.com/office/drawing/2014/main" id="{5A85FD69-A3B8-9D98-E9D8-251B9BB666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12B78C2-75B0-48A0-BFD1-835AE96B832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5202" name="Rectangle 2">
            <a:extLst>
              <a:ext uri="{FF2B5EF4-FFF2-40B4-BE49-F238E27FC236}">
                <a16:creationId xmlns:a16="http://schemas.microsoft.com/office/drawing/2014/main" id="{AAF6C63B-FD48-BB3C-A7BE-44B187A289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5203" name="Rectangle 3">
            <a:extLst>
              <a:ext uri="{FF2B5EF4-FFF2-40B4-BE49-F238E27FC236}">
                <a16:creationId xmlns:a16="http://schemas.microsoft.com/office/drawing/2014/main" id="{6057B9CD-E998-35A7-24B4-6C0348214F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a:extLst>
              <a:ext uri="{FF2B5EF4-FFF2-40B4-BE49-F238E27FC236}">
                <a16:creationId xmlns:a16="http://schemas.microsoft.com/office/drawing/2014/main" id="{B8621C5A-5480-15B8-C406-B728E624FA4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C41F763-CF09-46E4-91CB-B01A4266BF0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7250" name="Rectangle 2">
            <a:extLst>
              <a:ext uri="{FF2B5EF4-FFF2-40B4-BE49-F238E27FC236}">
                <a16:creationId xmlns:a16="http://schemas.microsoft.com/office/drawing/2014/main" id="{E304A3A9-8731-B239-FBC7-5E9CC4F9E5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7251" name="Rectangle 3">
            <a:extLst>
              <a:ext uri="{FF2B5EF4-FFF2-40B4-BE49-F238E27FC236}">
                <a16:creationId xmlns:a16="http://schemas.microsoft.com/office/drawing/2014/main" id="{71BBB2D7-2F2A-3A0E-5FE5-06D072BF54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a:extLst>
              <a:ext uri="{FF2B5EF4-FFF2-40B4-BE49-F238E27FC236}">
                <a16:creationId xmlns:a16="http://schemas.microsoft.com/office/drawing/2014/main" id="{BD2498BC-1AC4-71EF-7081-79C1DE07871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C6A2C8F-14A4-46B1-A5C2-53ACBA1F16C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39298" name="Rectangle 2">
            <a:extLst>
              <a:ext uri="{FF2B5EF4-FFF2-40B4-BE49-F238E27FC236}">
                <a16:creationId xmlns:a16="http://schemas.microsoft.com/office/drawing/2014/main" id="{6D966588-49A9-64A1-5CBA-5011F1631F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9299" name="Rectangle 3">
            <a:extLst>
              <a:ext uri="{FF2B5EF4-FFF2-40B4-BE49-F238E27FC236}">
                <a16:creationId xmlns:a16="http://schemas.microsoft.com/office/drawing/2014/main" id="{7191319E-5B4F-78B1-C4DA-CDC4FCC3245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a:extLst>
              <a:ext uri="{FF2B5EF4-FFF2-40B4-BE49-F238E27FC236}">
                <a16:creationId xmlns:a16="http://schemas.microsoft.com/office/drawing/2014/main" id="{45FA9BFF-92D0-94FE-7CA4-1F9339E277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6927AD6-67CD-4881-9525-66CAA3CF784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41346" name="Rectangle 2">
            <a:extLst>
              <a:ext uri="{FF2B5EF4-FFF2-40B4-BE49-F238E27FC236}">
                <a16:creationId xmlns:a16="http://schemas.microsoft.com/office/drawing/2014/main" id="{EE102F3D-CAB0-6EF3-E722-887D853796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1347" name="Rectangle 3">
            <a:extLst>
              <a:ext uri="{FF2B5EF4-FFF2-40B4-BE49-F238E27FC236}">
                <a16:creationId xmlns:a16="http://schemas.microsoft.com/office/drawing/2014/main" id="{5ABF5264-19E1-658B-6778-23DC75B3BA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a:extLst>
              <a:ext uri="{FF2B5EF4-FFF2-40B4-BE49-F238E27FC236}">
                <a16:creationId xmlns:a16="http://schemas.microsoft.com/office/drawing/2014/main" id="{81187A3E-C463-53C2-AEDB-565B5A86E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56EFDF9-A847-4CBA-9272-BA2B7E20EBF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43394" name="Rectangle 2">
            <a:extLst>
              <a:ext uri="{FF2B5EF4-FFF2-40B4-BE49-F238E27FC236}">
                <a16:creationId xmlns:a16="http://schemas.microsoft.com/office/drawing/2014/main" id="{8422103C-82E2-5312-AEDB-E06D9EF11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3395" name="Rectangle 3">
            <a:extLst>
              <a:ext uri="{FF2B5EF4-FFF2-40B4-BE49-F238E27FC236}">
                <a16:creationId xmlns:a16="http://schemas.microsoft.com/office/drawing/2014/main" id="{1EF9AC3E-0AD3-327E-469E-444F866575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a:extLst>
              <a:ext uri="{FF2B5EF4-FFF2-40B4-BE49-F238E27FC236}">
                <a16:creationId xmlns:a16="http://schemas.microsoft.com/office/drawing/2014/main" id="{AFAF6B27-3B23-8CEA-0306-F3F2E95FBA9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13EF9A4-57F1-4735-BC17-E968E9E3ECF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45442" name="Rectangle 2">
            <a:extLst>
              <a:ext uri="{FF2B5EF4-FFF2-40B4-BE49-F238E27FC236}">
                <a16:creationId xmlns:a16="http://schemas.microsoft.com/office/drawing/2014/main" id="{B023BE67-821D-8F65-245F-B7815A6634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5443" name="Rectangle 3">
            <a:extLst>
              <a:ext uri="{FF2B5EF4-FFF2-40B4-BE49-F238E27FC236}">
                <a16:creationId xmlns:a16="http://schemas.microsoft.com/office/drawing/2014/main" id="{72DF6EDE-FBF6-524B-6CAF-01AA8E4109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a:extLst>
              <a:ext uri="{FF2B5EF4-FFF2-40B4-BE49-F238E27FC236}">
                <a16:creationId xmlns:a16="http://schemas.microsoft.com/office/drawing/2014/main" id="{748766D4-0E33-FA18-0CA9-6417E7961A6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E9BB40E-00E1-4013-8D4A-86FCD95BE99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47490" name="Rectangle 2">
            <a:extLst>
              <a:ext uri="{FF2B5EF4-FFF2-40B4-BE49-F238E27FC236}">
                <a16:creationId xmlns:a16="http://schemas.microsoft.com/office/drawing/2014/main" id="{C8BABDCF-1A4A-5B9D-6961-BE9B76CA47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7491" name="Rectangle 3">
            <a:extLst>
              <a:ext uri="{FF2B5EF4-FFF2-40B4-BE49-F238E27FC236}">
                <a16:creationId xmlns:a16="http://schemas.microsoft.com/office/drawing/2014/main" id="{B8D86AA3-8829-891B-7B4E-0C95FE7739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a:extLst>
              <a:ext uri="{FF2B5EF4-FFF2-40B4-BE49-F238E27FC236}">
                <a16:creationId xmlns:a16="http://schemas.microsoft.com/office/drawing/2014/main" id="{8AB90255-3AC1-EF84-78F6-4D9AB9F9AEE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45261E6-8012-4D42-B182-F32B464F435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49538" name="Rectangle 2">
            <a:extLst>
              <a:ext uri="{FF2B5EF4-FFF2-40B4-BE49-F238E27FC236}">
                <a16:creationId xmlns:a16="http://schemas.microsoft.com/office/drawing/2014/main" id="{24C0639A-4DB9-794B-FB41-4FF81C2C4D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9539" name="Rectangle 3">
            <a:extLst>
              <a:ext uri="{FF2B5EF4-FFF2-40B4-BE49-F238E27FC236}">
                <a16:creationId xmlns:a16="http://schemas.microsoft.com/office/drawing/2014/main" id="{81C31395-092A-F7D2-FAA1-ADDB696C9A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E9E489D5-1DE8-ED41-7735-53F53D4E6A8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B5E85C-4185-402D-B70B-39E19D022CB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1730" name="Rectangle 2">
            <a:extLst>
              <a:ext uri="{FF2B5EF4-FFF2-40B4-BE49-F238E27FC236}">
                <a16:creationId xmlns:a16="http://schemas.microsoft.com/office/drawing/2014/main" id="{EFAA55F6-D598-EDDB-8044-B188E0B4B0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Rectangle 3">
            <a:extLst>
              <a:ext uri="{FF2B5EF4-FFF2-40B4-BE49-F238E27FC236}">
                <a16:creationId xmlns:a16="http://schemas.microsoft.com/office/drawing/2014/main" id="{48D8F665-8C48-73B6-9F5E-2648097BF3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a:extLst>
              <a:ext uri="{FF2B5EF4-FFF2-40B4-BE49-F238E27FC236}">
                <a16:creationId xmlns:a16="http://schemas.microsoft.com/office/drawing/2014/main" id="{9E5D080D-57E1-191F-F1EB-E289ECCBD82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A9472B7-3D34-40BE-8A1A-DF5EA72D775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1586" name="Rectangle 2">
            <a:extLst>
              <a:ext uri="{FF2B5EF4-FFF2-40B4-BE49-F238E27FC236}">
                <a16:creationId xmlns:a16="http://schemas.microsoft.com/office/drawing/2014/main" id="{D9605250-064F-B70C-F6DB-CA2D7D18FA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1587" name="Rectangle 3">
            <a:extLst>
              <a:ext uri="{FF2B5EF4-FFF2-40B4-BE49-F238E27FC236}">
                <a16:creationId xmlns:a16="http://schemas.microsoft.com/office/drawing/2014/main" id="{C1167CFA-8624-E13C-8D6D-E53E44EC1F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a:extLst>
              <a:ext uri="{FF2B5EF4-FFF2-40B4-BE49-F238E27FC236}">
                <a16:creationId xmlns:a16="http://schemas.microsoft.com/office/drawing/2014/main" id="{ED019876-F7F7-E101-5FB2-340FD9F667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88829FB-E41E-4628-9F28-38C3F99C10F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3634" name="Rectangle 2">
            <a:extLst>
              <a:ext uri="{FF2B5EF4-FFF2-40B4-BE49-F238E27FC236}">
                <a16:creationId xmlns:a16="http://schemas.microsoft.com/office/drawing/2014/main" id="{86305ACE-EF9C-7019-0C20-C39BF6351D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3635" name="Rectangle 3">
            <a:extLst>
              <a:ext uri="{FF2B5EF4-FFF2-40B4-BE49-F238E27FC236}">
                <a16:creationId xmlns:a16="http://schemas.microsoft.com/office/drawing/2014/main" id="{E49307BD-0612-D64E-BB3C-444D5851F3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a:extLst>
              <a:ext uri="{FF2B5EF4-FFF2-40B4-BE49-F238E27FC236}">
                <a16:creationId xmlns:a16="http://schemas.microsoft.com/office/drawing/2014/main" id="{8AB7ED2F-D82E-C45B-EE07-28D933AAC8E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BDC2B15-CD76-45A2-BE1E-B547F733A4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4658" name="Rectangle 2">
            <a:extLst>
              <a:ext uri="{FF2B5EF4-FFF2-40B4-BE49-F238E27FC236}">
                <a16:creationId xmlns:a16="http://schemas.microsoft.com/office/drawing/2014/main" id="{94CB6259-C54C-C26D-B017-C967E3FCCB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4659" name="Rectangle 3">
            <a:extLst>
              <a:ext uri="{FF2B5EF4-FFF2-40B4-BE49-F238E27FC236}">
                <a16:creationId xmlns:a16="http://schemas.microsoft.com/office/drawing/2014/main" id="{6D433AF8-30E2-66A8-178C-BE23E0F2F8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7">
            <a:extLst>
              <a:ext uri="{FF2B5EF4-FFF2-40B4-BE49-F238E27FC236}">
                <a16:creationId xmlns:a16="http://schemas.microsoft.com/office/drawing/2014/main" id="{5388B1DE-A927-115F-55B0-334581B5050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520D712-82E3-4B9A-A155-8EA8193E3F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5682" name="Rectangle 2">
            <a:extLst>
              <a:ext uri="{FF2B5EF4-FFF2-40B4-BE49-F238E27FC236}">
                <a16:creationId xmlns:a16="http://schemas.microsoft.com/office/drawing/2014/main" id="{F3CB05BB-A9A1-F556-423B-48FC262C1D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5683" name="Rectangle 3">
            <a:extLst>
              <a:ext uri="{FF2B5EF4-FFF2-40B4-BE49-F238E27FC236}">
                <a16:creationId xmlns:a16="http://schemas.microsoft.com/office/drawing/2014/main" id="{CD2A8D72-D20E-ED53-4434-817E886CF8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a:extLst>
              <a:ext uri="{FF2B5EF4-FFF2-40B4-BE49-F238E27FC236}">
                <a16:creationId xmlns:a16="http://schemas.microsoft.com/office/drawing/2014/main" id="{BE8F2E33-1F95-842E-08F5-C478359430D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029984B-B529-4DA9-9393-EA0A36E98F9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6706" name="Rectangle 2">
            <a:extLst>
              <a:ext uri="{FF2B5EF4-FFF2-40B4-BE49-F238E27FC236}">
                <a16:creationId xmlns:a16="http://schemas.microsoft.com/office/drawing/2014/main" id="{8EB79988-8599-5E54-912B-6F899AC6A4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6707" name="Rectangle 3">
            <a:extLst>
              <a:ext uri="{FF2B5EF4-FFF2-40B4-BE49-F238E27FC236}">
                <a16:creationId xmlns:a16="http://schemas.microsoft.com/office/drawing/2014/main" id="{2785847E-EEB3-0EA7-BFE8-0260BF42BD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a:extLst>
              <a:ext uri="{FF2B5EF4-FFF2-40B4-BE49-F238E27FC236}">
                <a16:creationId xmlns:a16="http://schemas.microsoft.com/office/drawing/2014/main" id="{F1A092FC-983C-D61E-094F-6A9B2DE7274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70BD696-B8DA-46E9-B6C5-8E1B22A0C27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7730" name="Rectangle 2">
            <a:extLst>
              <a:ext uri="{FF2B5EF4-FFF2-40B4-BE49-F238E27FC236}">
                <a16:creationId xmlns:a16="http://schemas.microsoft.com/office/drawing/2014/main" id="{ECB130D4-7776-1263-4758-C754116AD7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7731" name="Rectangle 3">
            <a:extLst>
              <a:ext uri="{FF2B5EF4-FFF2-40B4-BE49-F238E27FC236}">
                <a16:creationId xmlns:a16="http://schemas.microsoft.com/office/drawing/2014/main" id="{A8288C09-4BFF-E7C9-FE8C-C74EA821BB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a:extLst>
              <a:ext uri="{FF2B5EF4-FFF2-40B4-BE49-F238E27FC236}">
                <a16:creationId xmlns:a16="http://schemas.microsoft.com/office/drawing/2014/main" id="{B5557392-0705-76C8-2A32-20A321882C0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42D5D89-6B51-40B1-B053-C9A99BDC3B9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8754" name="Rectangle 2">
            <a:extLst>
              <a:ext uri="{FF2B5EF4-FFF2-40B4-BE49-F238E27FC236}">
                <a16:creationId xmlns:a16="http://schemas.microsoft.com/office/drawing/2014/main" id="{DA53F224-39D6-E97B-8C02-58C7EFA320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8755" name="Rectangle 3">
            <a:extLst>
              <a:ext uri="{FF2B5EF4-FFF2-40B4-BE49-F238E27FC236}">
                <a16:creationId xmlns:a16="http://schemas.microsoft.com/office/drawing/2014/main" id="{0E33ADED-DB47-6B77-1EEE-66DCC43AED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a:extLst>
              <a:ext uri="{FF2B5EF4-FFF2-40B4-BE49-F238E27FC236}">
                <a16:creationId xmlns:a16="http://schemas.microsoft.com/office/drawing/2014/main" id="{BA164658-B7F0-BDBD-1004-67EA73053C1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5902D09-8E35-4454-BC0D-F5FD6DBE187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9778" name="Rectangle 2">
            <a:extLst>
              <a:ext uri="{FF2B5EF4-FFF2-40B4-BE49-F238E27FC236}">
                <a16:creationId xmlns:a16="http://schemas.microsoft.com/office/drawing/2014/main" id="{960C8F23-9252-15C9-D347-A17AADB2C9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9779" name="Rectangle 3">
            <a:extLst>
              <a:ext uri="{FF2B5EF4-FFF2-40B4-BE49-F238E27FC236}">
                <a16:creationId xmlns:a16="http://schemas.microsoft.com/office/drawing/2014/main" id="{167176A0-2DE9-BF34-ECB8-7C256351D24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a:extLst>
              <a:ext uri="{FF2B5EF4-FFF2-40B4-BE49-F238E27FC236}">
                <a16:creationId xmlns:a16="http://schemas.microsoft.com/office/drawing/2014/main" id="{5427A39F-FF54-5931-BD53-751967DCBB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BCFB8B2-C729-42B7-93C6-0C762137131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0802" name="Rectangle 2">
            <a:extLst>
              <a:ext uri="{FF2B5EF4-FFF2-40B4-BE49-F238E27FC236}">
                <a16:creationId xmlns:a16="http://schemas.microsoft.com/office/drawing/2014/main" id="{55B01425-B371-06D0-8944-6ACA4D8FCA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03" name="Rectangle 3">
            <a:extLst>
              <a:ext uri="{FF2B5EF4-FFF2-40B4-BE49-F238E27FC236}">
                <a16:creationId xmlns:a16="http://schemas.microsoft.com/office/drawing/2014/main" id="{70EABB20-8D06-646A-ED9E-48267B389A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a:extLst>
              <a:ext uri="{FF2B5EF4-FFF2-40B4-BE49-F238E27FC236}">
                <a16:creationId xmlns:a16="http://schemas.microsoft.com/office/drawing/2014/main" id="{BF53CF0E-E2EF-AC28-E005-8A57AB3115D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1D1444C-7105-433E-986A-08136D527BF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1826" name="Rectangle 2">
            <a:extLst>
              <a:ext uri="{FF2B5EF4-FFF2-40B4-BE49-F238E27FC236}">
                <a16:creationId xmlns:a16="http://schemas.microsoft.com/office/drawing/2014/main" id="{A478E86D-2E3A-163A-BC01-260A0F7769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1827" name="Rectangle 3">
            <a:extLst>
              <a:ext uri="{FF2B5EF4-FFF2-40B4-BE49-F238E27FC236}">
                <a16:creationId xmlns:a16="http://schemas.microsoft.com/office/drawing/2014/main" id="{5F073098-E121-5687-E496-2AD436E41B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1F9EE207-1022-FA05-859C-58D910E31CA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8D4BB37-B284-418B-9A0F-427F8C0335D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3778" name="Rectangle 2">
            <a:extLst>
              <a:ext uri="{FF2B5EF4-FFF2-40B4-BE49-F238E27FC236}">
                <a16:creationId xmlns:a16="http://schemas.microsoft.com/office/drawing/2014/main" id="{A67A1FAE-4358-76D3-A194-2BBC8A807B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Rectangle 3">
            <a:extLst>
              <a:ext uri="{FF2B5EF4-FFF2-40B4-BE49-F238E27FC236}">
                <a16:creationId xmlns:a16="http://schemas.microsoft.com/office/drawing/2014/main" id="{B917D47E-2D4E-AEED-732B-04AE617136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a:extLst>
              <a:ext uri="{FF2B5EF4-FFF2-40B4-BE49-F238E27FC236}">
                <a16:creationId xmlns:a16="http://schemas.microsoft.com/office/drawing/2014/main" id="{2B02895C-04F8-09F2-D380-0DAC0BCDA4C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F226A72-17E1-45AA-A2A4-B003AF3B0D8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2850" name="Rectangle 2">
            <a:extLst>
              <a:ext uri="{FF2B5EF4-FFF2-40B4-BE49-F238E27FC236}">
                <a16:creationId xmlns:a16="http://schemas.microsoft.com/office/drawing/2014/main" id="{4EA087C9-05E6-6D6C-B2EC-BD12691478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2851" name="Rectangle 3">
            <a:extLst>
              <a:ext uri="{FF2B5EF4-FFF2-40B4-BE49-F238E27FC236}">
                <a16:creationId xmlns:a16="http://schemas.microsoft.com/office/drawing/2014/main" id="{AE4947EE-9AA7-DB0F-270B-E05DCD318F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a:extLst>
              <a:ext uri="{FF2B5EF4-FFF2-40B4-BE49-F238E27FC236}">
                <a16:creationId xmlns:a16="http://schemas.microsoft.com/office/drawing/2014/main" id="{4E17F31E-86DE-C122-B101-B321259457E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F5822A4-5789-46C2-B814-4B6CB66D802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3874" name="Rectangle 2">
            <a:extLst>
              <a:ext uri="{FF2B5EF4-FFF2-40B4-BE49-F238E27FC236}">
                <a16:creationId xmlns:a16="http://schemas.microsoft.com/office/drawing/2014/main" id="{3C6CBBFD-8341-72D7-6010-493C5853EA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3875" name="Rectangle 3">
            <a:extLst>
              <a:ext uri="{FF2B5EF4-FFF2-40B4-BE49-F238E27FC236}">
                <a16:creationId xmlns:a16="http://schemas.microsoft.com/office/drawing/2014/main" id="{22B4EB0F-AE00-938A-B546-C41895DDA29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a:extLst>
              <a:ext uri="{FF2B5EF4-FFF2-40B4-BE49-F238E27FC236}">
                <a16:creationId xmlns:a16="http://schemas.microsoft.com/office/drawing/2014/main" id="{4DDA227D-BC17-4307-8E52-A6599FCE8FF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5B7A7DE-EB68-481E-A277-2ED721933BC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4898" name="Rectangle 2">
            <a:extLst>
              <a:ext uri="{FF2B5EF4-FFF2-40B4-BE49-F238E27FC236}">
                <a16:creationId xmlns:a16="http://schemas.microsoft.com/office/drawing/2014/main" id="{D0A9E55F-6CF5-F2C5-E1C1-12C6DD489E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4899" name="Rectangle 3">
            <a:extLst>
              <a:ext uri="{FF2B5EF4-FFF2-40B4-BE49-F238E27FC236}">
                <a16:creationId xmlns:a16="http://schemas.microsoft.com/office/drawing/2014/main" id="{AAEAABD4-DD13-FD03-8DEB-E63D405C83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7">
            <a:extLst>
              <a:ext uri="{FF2B5EF4-FFF2-40B4-BE49-F238E27FC236}">
                <a16:creationId xmlns:a16="http://schemas.microsoft.com/office/drawing/2014/main" id="{D881BBBD-93B5-5842-9228-798E40537AB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80977E7-A24C-4C91-90AF-9825D35C892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5922" name="Rectangle 2">
            <a:extLst>
              <a:ext uri="{FF2B5EF4-FFF2-40B4-BE49-F238E27FC236}">
                <a16:creationId xmlns:a16="http://schemas.microsoft.com/office/drawing/2014/main" id="{267BB1C4-8D33-448E-3557-7E6B49C758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5923" name="Rectangle 3">
            <a:extLst>
              <a:ext uri="{FF2B5EF4-FFF2-40B4-BE49-F238E27FC236}">
                <a16:creationId xmlns:a16="http://schemas.microsoft.com/office/drawing/2014/main" id="{A9C32A85-7683-FDA5-7B28-56FC7D5BED2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a:extLst>
              <a:ext uri="{FF2B5EF4-FFF2-40B4-BE49-F238E27FC236}">
                <a16:creationId xmlns:a16="http://schemas.microsoft.com/office/drawing/2014/main" id="{A2F26E38-29D0-2B0D-0057-FE9C8CC0453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ED5F309-E8F8-4AD2-81B1-EAB190C596A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6946" name="Rectangle 2">
            <a:extLst>
              <a:ext uri="{FF2B5EF4-FFF2-40B4-BE49-F238E27FC236}">
                <a16:creationId xmlns:a16="http://schemas.microsoft.com/office/drawing/2014/main" id="{3AF77392-3D2A-EB86-DFCE-F398EDECBB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6947" name="Rectangle 3">
            <a:extLst>
              <a:ext uri="{FF2B5EF4-FFF2-40B4-BE49-F238E27FC236}">
                <a16:creationId xmlns:a16="http://schemas.microsoft.com/office/drawing/2014/main" id="{CD60F089-37BE-6954-FB77-EEB4F09E84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a:extLst>
              <a:ext uri="{FF2B5EF4-FFF2-40B4-BE49-F238E27FC236}">
                <a16:creationId xmlns:a16="http://schemas.microsoft.com/office/drawing/2014/main" id="{FD1E81CA-868E-5522-B2C5-61E0E0EE1CB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64C7B8B-33D4-4761-A9D4-869A22B8814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7970" name="Rectangle 2">
            <a:extLst>
              <a:ext uri="{FF2B5EF4-FFF2-40B4-BE49-F238E27FC236}">
                <a16:creationId xmlns:a16="http://schemas.microsoft.com/office/drawing/2014/main" id="{85A5B14F-1E79-256D-33E4-F9F62AD83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7971" name="Rectangle 3">
            <a:extLst>
              <a:ext uri="{FF2B5EF4-FFF2-40B4-BE49-F238E27FC236}">
                <a16:creationId xmlns:a16="http://schemas.microsoft.com/office/drawing/2014/main" id="{07D99845-E135-70D7-E1B4-24AC0F9735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a:extLst>
              <a:ext uri="{FF2B5EF4-FFF2-40B4-BE49-F238E27FC236}">
                <a16:creationId xmlns:a16="http://schemas.microsoft.com/office/drawing/2014/main" id="{4AF135FA-EBC0-DF29-1D0C-7155F72BB98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EAA574E-5BED-45B7-BDDF-BC8B55A19B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8994" name="Rectangle 2">
            <a:extLst>
              <a:ext uri="{FF2B5EF4-FFF2-40B4-BE49-F238E27FC236}">
                <a16:creationId xmlns:a16="http://schemas.microsoft.com/office/drawing/2014/main" id="{CB5C3ECE-5666-2692-E95B-8D90FB21DC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8995" name="Rectangle 3">
            <a:extLst>
              <a:ext uri="{FF2B5EF4-FFF2-40B4-BE49-F238E27FC236}">
                <a16:creationId xmlns:a16="http://schemas.microsoft.com/office/drawing/2014/main" id="{64F82D87-308D-61C3-D6BC-CCB8B1A6D0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7">
            <a:extLst>
              <a:ext uri="{FF2B5EF4-FFF2-40B4-BE49-F238E27FC236}">
                <a16:creationId xmlns:a16="http://schemas.microsoft.com/office/drawing/2014/main" id="{D0FD0667-7257-5DD0-29B8-FCEAF9D26E4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40A1A7D-D8D1-4A63-AF01-35814E69E33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0018" name="Rectangle 2">
            <a:extLst>
              <a:ext uri="{FF2B5EF4-FFF2-40B4-BE49-F238E27FC236}">
                <a16:creationId xmlns:a16="http://schemas.microsoft.com/office/drawing/2014/main" id="{F2519F98-49C1-ECE0-7A60-C06571A880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0019" name="Rectangle 3">
            <a:extLst>
              <a:ext uri="{FF2B5EF4-FFF2-40B4-BE49-F238E27FC236}">
                <a16:creationId xmlns:a16="http://schemas.microsoft.com/office/drawing/2014/main" id="{DEB53D6C-C415-6EC5-8DB4-2BF90555FF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a:extLst>
              <a:ext uri="{FF2B5EF4-FFF2-40B4-BE49-F238E27FC236}">
                <a16:creationId xmlns:a16="http://schemas.microsoft.com/office/drawing/2014/main" id="{89E88E59-CC47-3D14-C461-C5719095099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1597EA3-52F5-4D8C-94CB-FD521FE6A23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1042" name="Rectangle 2">
            <a:extLst>
              <a:ext uri="{FF2B5EF4-FFF2-40B4-BE49-F238E27FC236}">
                <a16:creationId xmlns:a16="http://schemas.microsoft.com/office/drawing/2014/main" id="{0B95CAB3-9420-18F2-C6BA-4317124998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43" name="Rectangle 3">
            <a:extLst>
              <a:ext uri="{FF2B5EF4-FFF2-40B4-BE49-F238E27FC236}">
                <a16:creationId xmlns:a16="http://schemas.microsoft.com/office/drawing/2014/main" id="{AEFA212F-6653-CD32-EC61-10DFFC77EC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7">
            <a:extLst>
              <a:ext uri="{FF2B5EF4-FFF2-40B4-BE49-F238E27FC236}">
                <a16:creationId xmlns:a16="http://schemas.microsoft.com/office/drawing/2014/main" id="{2DC3994F-9FA3-91B8-8076-E474EFE686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8E32C52-4E1B-4D61-90EA-0BB32398EA4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2066" name="Rectangle 2">
            <a:extLst>
              <a:ext uri="{FF2B5EF4-FFF2-40B4-BE49-F238E27FC236}">
                <a16:creationId xmlns:a16="http://schemas.microsoft.com/office/drawing/2014/main" id="{DC4CD8CE-4F37-2BDF-B68B-FFF97A25DF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2067" name="Rectangle 3">
            <a:extLst>
              <a:ext uri="{FF2B5EF4-FFF2-40B4-BE49-F238E27FC236}">
                <a16:creationId xmlns:a16="http://schemas.microsoft.com/office/drawing/2014/main" id="{D5228812-8163-A76B-484F-BA239536811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E0E70714-5DE7-55A4-77AD-CB8793DB829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202EFDD-46BC-4210-B7FF-2FA314EF43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5826" name="Rectangle 2">
            <a:extLst>
              <a:ext uri="{FF2B5EF4-FFF2-40B4-BE49-F238E27FC236}">
                <a16:creationId xmlns:a16="http://schemas.microsoft.com/office/drawing/2014/main" id="{E26F3014-BDC8-0FE8-9DE6-849422A92D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Rectangle 3">
            <a:extLst>
              <a:ext uri="{FF2B5EF4-FFF2-40B4-BE49-F238E27FC236}">
                <a16:creationId xmlns:a16="http://schemas.microsoft.com/office/drawing/2014/main" id="{81F1A400-36A4-CAE5-EDC6-5A8A84492F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a:extLst>
              <a:ext uri="{FF2B5EF4-FFF2-40B4-BE49-F238E27FC236}">
                <a16:creationId xmlns:a16="http://schemas.microsoft.com/office/drawing/2014/main" id="{FB58B81F-8226-1189-BDAC-8418DE5FBE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0CBC02B-435C-4091-8DEE-93DB787C966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3090" name="Rectangle 2">
            <a:extLst>
              <a:ext uri="{FF2B5EF4-FFF2-40B4-BE49-F238E27FC236}">
                <a16:creationId xmlns:a16="http://schemas.microsoft.com/office/drawing/2014/main" id="{22262C72-207C-D240-5227-CB4A67561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3091" name="Rectangle 3">
            <a:extLst>
              <a:ext uri="{FF2B5EF4-FFF2-40B4-BE49-F238E27FC236}">
                <a16:creationId xmlns:a16="http://schemas.microsoft.com/office/drawing/2014/main" id="{78499C52-8445-FB8F-C6B0-AD66D28096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7">
            <a:extLst>
              <a:ext uri="{FF2B5EF4-FFF2-40B4-BE49-F238E27FC236}">
                <a16:creationId xmlns:a16="http://schemas.microsoft.com/office/drawing/2014/main" id="{245BC49A-907B-95B9-BE59-68E7C15F0CD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AC6698E-F968-417C-A550-D0D5046DC75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4114" name="Rectangle 2">
            <a:extLst>
              <a:ext uri="{FF2B5EF4-FFF2-40B4-BE49-F238E27FC236}">
                <a16:creationId xmlns:a16="http://schemas.microsoft.com/office/drawing/2014/main" id="{74962F51-3D0C-9745-40F6-CA3FF3979F4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4115" name="Rectangle 3">
            <a:extLst>
              <a:ext uri="{FF2B5EF4-FFF2-40B4-BE49-F238E27FC236}">
                <a16:creationId xmlns:a16="http://schemas.microsoft.com/office/drawing/2014/main" id="{A8B42F88-E7C4-96DA-1E84-A99D5156DD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a:extLst>
              <a:ext uri="{FF2B5EF4-FFF2-40B4-BE49-F238E27FC236}">
                <a16:creationId xmlns:a16="http://schemas.microsoft.com/office/drawing/2014/main" id="{7BE2D732-93ED-DEFC-DFF5-34E63B4D8C3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C29AAFD-5678-4EB7-BF8D-04B17C45A03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5138" name="Rectangle 2">
            <a:extLst>
              <a:ext uri="{FF2B5EF4-FFF2-40B4-BE49-F238E27FC236}">
                <a16:creationId xmlns:a16="http://schemas.microsoft.com/office/drawing/2014/main" id="{68E36720-F82F-824E-AA4F-DDC6198CC8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5139" name="Rectangle 3">
            <a:extLst>
              <a:ext uri="{FF2B5EF4-FFF2-40B4-BE49-F238E27FC236}">
                <a16:creationId xmlns:a16="http://schemas.microsoft.com/office/drawing/2014/main" id="{F040D301-5E7D-31D5-8426-4542F3710B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7">
            <a:extLst>
              <a:ext uri="{FF2B5EF4-FFF2-40B4-BE49-F238E27FC236}">
                <a16:creationId xmlns:a16="http://schemas.microsoft.com/office/drawing/2014/main" id="{95FD5AD9-15D7-4096-304B-D876D58506F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8CDA423-A5A8-44C5-971F-46385B8B3DC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6162" name="Rectangle 2">
            <a:extLst>
              <a:ext uri="{FF2B5EF4-FFF2-40B4-BE49-F238E27FC236}">
                <a16:creationId xmlns:a16="http://schemas.microsoft.com/office/drawing/2014/main" id="{28664D19-6F4C-2357-3817-9059B276E6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6163" name="Rectangle 3">
            <a:extLst>
              <a:ext uri="{FF2B5EF4-FFF2-40B4-BE49-F238E27FC236}">
                <a16:creationId xmlns:a16="http://schemas.microsoft.com/office/drawing/2014/main" id="{4447AD64-0C53-B6D2-0F3B-D02519E3CD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a:extLst>
              <a:ext uri="{FF2B5EF4-FFF2-40B4-BE49-F238E27FC236}">
                <a16:creationId xmlns:a16="http://schemas.microsoft.com/office/drawing/2014/main" id="{113B6A1B-F998-755E-D469-C72EB191E2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6E014CE-01FE-474C-A66F-BC5EE19CC3B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77186" name="Rectangle 2">
            <a:extLst>
              <a:ext uri="{FF2B5EF4-FFF2-40B4-BE49-F238E27FC236}">
                <a16:creationId xmlns:a16="http://schemas.microsoft.com/office/drawing/2014/main" id="{A16C4474-4BC2-A236-CFF6-A434DAD039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7187" name="Rectangle 3">
            <a:extLst>
              <a:ext uri="{FF2B5EF4-FFF2-40B4-BE49-F238E27FC236}">
                <a16:creationId xmlns:a16="http://schemas.microsoft.com/office/drawing/2014/main" id="{DF3EC970-5DBA-E5B8-45C0-32161F2FFE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a:extLst>
              <a:ext uri="{FF2B5EF4-FFF2-40B4-BE49-F238E27FC236}">
                <a16:creationId xmlns:a16="http://schemas.microsoft.com/office/drawing/2014/main" id="{EE020F3C-7009-C99D-3454-0AF60271E98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DB2F127-2C27-4FF1-BBDB-B0083126E07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1282" name="Rectangle 2">
            <a:extLst>
              <a:ext uri="{FF2B5EF4-FFF2-40B4-BE49-F238E27FC236}">
                <a16:creationId xmlns:a16="http://schemas.microsoft.com/office/drawing/2014/main" id="{3B05FCD3-9D6B-F783-3A8A-AF64C127F4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283" name="Rectangle 3">
            <a:extLst>
              <a:ext uri="{FF2B5EF4-FFF2-40B4-BE49-F238E27FC236}">
                <a16:creationId xmlns:a16="http://schemas.microsoft.com/office/drawing/2014/main" id="{A9BCCDDF-3301-E0E2-76AD-A22C1608B6B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7">
            <a:extLst>
              <a:ext uri="{FF2B5EF4-FFF2-40B4-BE49-F238E27FC236}">
                <a16:creationId xmlns:a16="http://schemas.microsoft.com/office/drawing/2014/main" id="{B0379C8D-577E-6C19-17BB-7FFDA70191F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2902888-63FC-401F-8FFE-C6C814BA206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3330" name="Rectangle 2">
            <a:extLst>
              <a:ext uri="{FF2B5EF4-FFF2-40B4-BE49-F238E27FC236}">
                <a16:creationId xmlns:a16="http://schemas.microsoft.com/office/drawing/2014/main" id="{88707C96-FC31-E74E-1235-0D15321166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3331" name="Rectangle 3">
            <a:extLst>
              <a:ext uri="{FF2B5EF4-FFF2-40B4-BE49-F238E27FC236}">
                <a16:creationId xmlns:a16="http://schemas.microsoft.com/office/drawing/2014/main" id="{21E9C8AE-D9B9-5218-1F34-70977E1786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7">
            <a:extLst>
              <a:ext uri="{FF2B5EF4-FFF2-40B4-BE49-F238E27FC236}">
                <a16:creationId xmlns:a16="http://schemas.microsoft.com/office/drawing/2014/main" id="{E84523D2-F8FC-838D-DC38-ECF2A603823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4E34E2C-A480-442C-B12A-5A61FEE463E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7426" name="Rectangle 2">
            <a:extLst>
              <a:ext uri="{FF2B5EF4-FFF2-40B4-BE49-F238E27FC236}">
                <a16:creationId xmlns:a16="http://schemas.microsoft.com/office/drawing/2014/main" id="{D0366B61-79F4-FFB3-4598-BB0DD543CF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7427" name="Rectangle 3">
            <a:extLst>
              <a:ext uri="{FF2B5EF4-FFF2-40B4-BE49-F238E27FC236}">
                <a16:creationId xmlns:a16="http://schemas.microsoft.com/office/drawing/2014/main" id="{5F7A3EED-6637-159F-15D0-2564877CCF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a:extLst>
              <a:ext uri="{FF2B5EF4-FFF2-40B4-BE49-F238E27FC236}">
                <a16:creationId xmlns:a16="http://schemas.microsoft.com/office/drawing/2014/main" id="{6A913FED-BD45-4960-4AB7-43EF9E251A1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C14488-7C7A-40A4-A92D-4EB1F609F18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90498" name="Rectangle 2">
            <a:extLst>
              <a:ext uri="{FF2B5EF4-FFF2-40B4-BE49-F238E27FC236}">
                <a16:creationId xmlns:a16="http://schemas.microsoft.com/office/drawing/2014/main" id="{F34853AB-9F42-24FC-C5F3-2AEDA1062E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0499" name="Rectangle 3">
            <a:extLst>
              <a:ext uri="{FF2B5EF4-FFF2-40B4-BE49-F238E27FC236}">
                <a16:creationId xmlns:a16="http://schemas.microsoft.com/office/drawing/2014/main" id="{B8F42873-A819-DB2E-87C4-B3610DC185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a:extLst>
              <a:ext uri="{FF2B5EF4-FFF2-40B4-BE49-F238E27FC236}">
                <a16:creationId xmlns:a16="http://schemas.microsoft.com/office/drawing/2014/main" id="{2FAB7339-4F25-0EF6-D509-3AB29334DE1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E735F57-23D3-412C-A07A-20D7E9667ED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94594" name="Rectangle 2">
            <a:extLst>
              <a:ext uri="{FF2B5EF4-FFF2-40B4-BE49-F238E27FC236}">
                <a16:creationId xmlns:a16="http://schemas.microsoft.com/office/drawing/2014/main" id="{519F181D-22F3-470B-4AEF-BCC76FFC3D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4595" name="Rectangle 3">
            <a:extLst>
              <a:ext uri="{FF2B5EF4-FFF2-40B4-BE49-F238E27FC236}">
                <a16:creationId xmlns:a16="http://schemas.microsoft.com/office/drawing/2014/main" id="{BCDFD69C-4412-7C0C-F0D6-E50ACA2F8E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671C7A7A-E6FE-B18E-FD7A-855D0E59F27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2E87658-C50E-484A-968D-F982A08981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3058" name="Rectangle 2">
            <a:extLst>
              <a:ext uri="{FF2B5EF4-FFF2-40B4-BE49-F238E27FC236}">
                <a16:creationId xmlns:a16="http://schemas.microsoft.com/office/drawing/2014/main" id="{BDB59A25-243E-1E1C-BDCA-AFD8467D64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Rectangle 3">
            <a:extLst>
              <a:ext uri="{FF2B5EF4-FFF2-40B4-BE49-F238E27FC236}">
                <a16:creationId xmlns:a16="http://schemas.microsoft.com/office/drawing/2014/main" id="{ED578C98-3567-6E6A-44AC-AB8DF73751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a:extLst>
              <a:ext uri="{FF2B5EF4-FFF2-40B4-BE49-F238E27FC236}">
                <a16:creationId xmlns:a16="http://schemas.microsoft.com/office/drawing/2014/main" id="{81FBFE8D-8E12-BFCC-6536-2DF1CEA545F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5B011C1-DBDE-4435-B541-515162450ED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6850" name="Rectangle 2">
            <a:extLst>
              <a:ext uri="{FF2B5EF4-FFF2-40B4-BE49-F238E27FC236}">
                <a16:creationId xmlns:a16="http://schemas.microsoft.com/office/drawing/2014/main" id="{D49BE7BD-C57D-E856-AF52-8356B0D59D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Rectangle 3">
            <a:extLst>
              <a:ext uri="{FF2B5EF4-FFF2-40B4-BE49-F238E27FC236}">
                <a16:creationId xmlns:a16="http://schemas.microsoft.com/office/drawing/2014/main" id="{F0CE17A9-7A0E-30BE-BC8A-386A12AA31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7">
            <a:extLst>
              <a:ext uri="{FF2B5EF4-FFF2-40B4-BE49-F238E27FC236}">
                <a16:creationId xmlns:a16="http://schemas.microsoft.com/office/drawing/2014/main" id="{B4DA630D-B47C-D617-6DAE-A5CB510E4F6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B0043D3-6617-47DB-A374-21BB84C98C9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97666" name="Rectangle 2">
            <a:extLst>
              <a:ext uri="{FF2B5EF4-FFF2-40B4-BE49-F238E27FC236}">
                <a16:creationId xmlns:a16="http://schemas.microsoft.com/office/drawing/2014/main" id="{D7EC8C1F-639F-C120-4F6B-6404B817E4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7667" name="Rectangle 3">
            <a:extLst>
              <a:ext uri="{FF2B5EF4-FFF2-40B4-BE49-F238E27FC236}">
                <a16:creationId xmlns:a16="http://schemas.microsoft.com/office/drawing/2014/main" id="{23EDF753-1776-1F18-C71C-E71CF7040F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3" name="Rectangle 7">
            <a:extLst>
              <a:ext uri="{FF2B5EF4-FFF2-40B4-BE49-F238E27FC236}">
                <a16:creationId xmlns:a16="http://schemas.microsoft.com/office/drawing/2014/main" id="{6FCCFE9A-8811-20C1-86C2-9C139593751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19A3F7F-9AF7-42D3-B838-F008D9287A4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99714" name="Rectangle 2">
            <a:extLst>
              <a:ext uri="{FF2B5EF4-FFF2-40B4-BE49-F238E27FC236}">
                <a16:creationId xmlns:a16="http://schemas.microsoft.com/office/drawing/2014/main" id="{3534FBC4-B994-28EC-F7D0-90A830C6D2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9715" name="Rectangle 3">
            <a:extLst>
              <a:ext uri="{FF2B5EF4-FFF2-40B4-BE49-F238E27FC236}">
                <a16:creationId xmlns:a16="http://schemas.microsoft.com/office/drawing/2014/main" id="{689ED7E5-1568-C424-992B-1A5AEBD4EB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1" name="Rectangle 7">
            <a:extLst>
              <a:ext uri="{FF2B5EF4-FFF2-40B4-BE49-F238E27FC236}">
                <a16:creationId xmlns:a16="http://schemas.microsoft.com/office/drawing/2014/main" id="{C77C13AF-C92A-8632-E941-71B85A3DD1D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AF9EA7B-2BF3-4925-9538-373B1EC7672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1762" name="Rectangle 2">
            <a:extLst>
              <a:ext uri="{FF2B5EF4-FFF2-40B4-BE49-F238E27FC236}">
                <a16:creationId xmlns:a16="http://schemas.microsoft.com/office/drawing/2014/main" id="{A1A81DB8-92F5-685C-74A4-139AD1E7CC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63" name="Rectangle 3">
            <a:extLst>
              <a:ext uri="{FF2B5EF4-FFF2-40B4-BE49-F238E27FC236}">
                <a16:creationId xmlns:a16="http://schemas.microsoft.com/office/drawing/2014/main" id="{33E88F08-EAF4-E1D8-12D4-AFC1D586AA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09" name="Rectangle 7">
            <a:extLst>
              <a:ext uri="{FF2B5EF4-FFF2-40B4-BE49-F238E27FC236}">
                <a16:creationId xmlns:a16="http://schemas.microsoft.com/office/drawing/2014/main" id="{F31C6100-5B58-DBA0-AE98-F74B2C26937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0A67E6-7371-41AB-B270-63E0B0028C5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3810" name="Rectangle 2">
            <a:extLst>
              <a:ext uri="{FF2B5EF4-FFF2-40B4-BE49-F238E27FC236}">
                <a16:creationId xmlns:a16="http://schemas.microsoft.com/office/drawing/2014/main" id="{D0C6CAA3-88D6-C5DB-E0EB-EFC42F123D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3811" name="Rectangle 3">
            <a:extLst>
              <a:ext uri="{FF2B5EF4-FFF2-40B4-BE49-F238E27FC236}">
                <a16:creationId xmlns:a16="http://schemas.microsoft.com/office/drawing/2014/main" id="{E2E0B96E-8B83-90D2-0953-E53347754DA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7" name="Rectangle 7">
            <a:extLst>
              <a:ext uri="{FF2B5EF4-FFF2-40B4-BE49-F238E27FC236}">
                <a16:creationId xmlns:a16="http://schemas.microsoft.com/office/drawing/2014/main" id="{BDB816B6-8622-CA0A-C844-3C26DE00BF2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D7526E0-9252-4CA1-892F-C445C267C2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5858" name="Rectangle 2">
            <a:extLst>
              <a:ext uri="{FF2B5EF4-FFF2-40B4-BE49-F238E27FC236}">
                <a16:creationId xmlns:a16="http://schemas.microsoft.com/office/drawing/2014/main" id="{71AE04E2-276E-8439-DD2D-DE1F8E721A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5859" name="Rectangle 3">
            <a:extLst>
              <a:ext uri="{FF2B5EF4-FFF2-40B4-BE49-F238E27FC236}">
                <a16:creationId xmlns:a16="http://schemas.microsoft.com/office/drawing/2014/main" id="{78102AE8-B23F-5AE9-B43B-3612FC9462F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a:extLst>
              <a:ext uri="{FF2B5EF4-FFF2-40B4-BE49-F238E27FC236}">
                <a16:creationId xmlns:a16="http://schemas.microsoft.com/office/drawing/2014/main" id="{B466A6DD-9E3D-2361-53A4-CF8F4DC03FD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CD7A3C2-18E4-43EE-84CA-EB2EA1851BB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8930" name="Rectangle 2">
            <a:extLst>
              <a:ext uri="{FF2B5EF4-FFF2-40B4-BE49-F238E27FC236}">
                <a16:creationId xmlns:a16="http://schemas.microsoft.com/office/drawing/2014/main" id="{F8B4EEDF-59C3-86FD-141F-EF6B4717D1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8931" name="Rectangle 3">
            <a:extLst>
              <a:ext uri="{FF2B5EF4-FFF2-40B4-BE49-F238E27FC236}">
                <a16:creationId xmlns:a16="http://schemas.microsoft.com/office/drawing/2014/main" id="{ABA88BCC-7DC9-1FAE-E381-BFED94496E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a:extLst>
              <a:ext uri="{FF2B5EF4-FFF2-40B4-BE49-F238E27FC236}">
                <a16:creationId xmlns:a16="http://schemas.microsoft.com/office/drawing/2014/main" id="{C8FE7046-524E-5527-F06C-C3C6F815EE1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499FBD-6FCC-4689-8D95-228956C97B5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0978" name="Rectangle 2">
            <a:extLst>
              <a:ext uri="{FF2B5EF4-FFF2-40B4-BE49-F238E27FC236}">
                <a16:creationId xmlns:a16="http://schemas.microsoft.com/office/drawing/2014/main" id="{3A842DAE-2CE8-F0C5-A745-77A8CC57FE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0979" name="Rectangle 3">
            <a:extLst>
              <a:ext uri="{FF2B5EF4-FFF2-40B4-BE49-F238E27FC236}">
                <a16:creationId xmlns:a16="http://schemas.microsoft.com/office/drawing/2014/main" id="{4C04ED0C-5F59-F47C-8A25-5E71A93120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a:extLst>
              <a:ext uri="{FF2B5EF4-FFF2-40B4-BE49-F238E27FC236}">
                <a16:creationId xmlns:a16="http://schemas.microsoft.com/office/drawing/2014/main" id="{EC363149-6F4F-315B-5A31-61C493551D6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34357B7-B3B6-4201-B6D6-5BBEF9D17D2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3026" name="Rectangle 2">
            <a:extLst>
              <a:ext uri="{FF2B5EF4-FFF2-40B4-BE49-F238E27FC236}">
                <a16:creationId xmlns:a16="http://schemas.microsoft.com/office/drawing/2014/main" id="{01F5A3EE-F7EC-41BF-98EF-E4DA64CA4D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7" name="Rectangle 3">
            <a:extLst>
              <a:ext uri="{FF2B5EF4-FFF2-40B4-BE49-F238E27FC236}">
                <a16:creationId xmlns:a16="http://schemas.microsoft.com/office/drawing/2014/main" id="{D1D720C6-AEB4-1EDE-A016-365D7C7E66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49" name="Rectangle 7">
            <a:extLst>
              <a:ext uri="{FF2B5EF4-FFF2-40B4-BE49-F238E27FC236}">
                <a16:creationId xmlns:a16="http://schemas.microsoft.com/office/drawing/2014/main" id="{B5919857-7B54-04A6-1F2D-61127E3EBF2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F0A906B-5804-4B4F-BFEE-9B552D48EDE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4050" name="Rectangle 2">
            <a:extLst>
              <a:ext uri="{FF2B5EF4-FFF2-40B4-BE49-F238E27FC236}">
                <a16:creationId xmlns:a16="http://schemas.microsoft.com/office/drawing/2014/main" id="{A1E25A7A-314B-3536-96FC-8D5BC2FE4E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1" name="Rectangle 3">
            <a:extLst>
              <a:ext uri="{FF2B5EF4-FFF2-40B4-BE49-F238E27FC236}">
                <a16:creationId xmlns:a16="http://schemas.microsoft.com/office/drawing/2014/main" id="{4ED9D8BE-4914-CC06-C3F8-75E252978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7" name="Rectangle 7">
            <a:extLst>
              <a:ext uri="{FF2B5EF4-FFF2-40B4-BE49-F238E27FC236}">
                <a16:creationId xmlns:a16="http://schemas.microsoft.com/office/drawing/2014/main" id="{843D83B3-65DB-617A-9C15-CD7FCEF9CE1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247749A-B20F-4794-902B-648C82B524C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6098" name="Rectangle 2">
            <a:extLst>
              <a:ext uri="{FF2B5EF4-FFF2-40B4-BE49-F238E27FC236}">
                <a16:creationId xmlns:a16="http://schemas.microsoft.com/office/drawing/2014/main" id="{F0DA8697-2DCF-D207-9494-D85DE688BD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6099" name="Rectangle 3">
            <a:extLst>
              <a:ext uri="{FF2B5EF4-FFF2-40B4-BE49-F238E27FC236}">
                <a16:creationId xmlns:a16="http://schemas.microsoft.com/office/drawing/2014/main" id="{B1968AFE-FC10-93C2-EC43-59F74D981D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8399A7A9-D203-F35C-1B68-35F197A2303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E9606A4-54C0-4DBA-A9F2-C3073E39359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7874" name="Rectangle 2">
            <a:extLst>
              <a:ext uri="{FF2B5EF4-FFF2-40B4-BE49-F238E27FC236}">
                <a16:creationId xmlns:a16="http://schemas.microsoft.com/office/drawing/2014/main" id="{67C66BF1-851B-F865-8E4B-D8D6C69975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Rectangle 3">
            <a:extLst>
              <a:ext uri="{FF2B5EF4-FFF2-40B4-BE49-F238E27FC236}">
                <a16:creationId xmlns:a16="http://schemas.microsoft.com/office/drawing/2014/main" id="{810BA4DD-92BD-DB49-3EBB-0116AD3FBB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5" name="Rectangle 7">
            <a:extLst>
              <a:ext uri="{FF2B5EF4-FFF2-40B4-BE49-F238E27FC236}">
                <a16:creationId xmlns:a16="http://schemas.microsoft.com/office/drawing/2014/main" id="{38B3AB57-FAE2-244C-2062-B813AB9551B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477277C-1CA2-4738-8ACB-B181C54EF47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18146" name="Rectangle 2">
            <a:extLst>
              <a:ext uri="{FF2B5EF4-FFF2-40B4-BE49-F238E27FC236}">
                <a16:creationId xmlns:a16="http://schemas.microsoft.com/office/drawing/2014/main" id="{280FEE94-169B-3867-1440-7DAC432479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8147" name="Rectangle 3">
            <a:extLst>
              <a:ext uri="{FF2B5EF4-FFF2-40B4-BE49-F238E27FC236}">
                <a16:creationId xmlns:a16="http://schemas.microsoft.com/office/drawing/2014/main" id="{8D7D0E25-51B0-6EC6-7254-9EBE916214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3" name="Rectangle 7">
            <a:extLst>
              <a:ext uri="{FF2B5EF4-FFF2-40B4-BE49-F238E27FC236}">
                <a16:creationId xmlns:a16="http://schemas.microsoft.com/office/drawing/2014/main" id="{F0E5D958-B3D2-8850-96A1-84343453347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80C5896-F05F-48C8-9DB1-BE2310A7A30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0194" name="Rectangle 2">
            <a:extLst>
              <a:ext uri="{FF2B5EF4-FFF2-40B4-BE49-F238E27FC236}">
                <a16:creationId xmlns:a16="http://schemas.microsoft.com/office/drawing/2014/main" id="{B43B03C7-E234-3FDC-E843-246DC89632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0195" name="Rectangle 3">
            <a:extLst>
              <a:ext uri="{FF2B5EF4-FFF2-40B4-BE49-F238E27FC236}">
                <a16:creationId xmlns:a16="http://schemas.microsoft.com/office/drawing/2014/main" id="{2E053D25-4F0A-CD99-FD8E-C8E5C9FFAF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a:extLst>
              <a:ext uri="{FF2B5EF4-FFF2-40B4-BE49-F238E27FC236}">
                <a16:creationId xmlns:a16="http://schemas.microsoft.com/office/drawing/2014/main" id="{93EB0991-32E4-7E32-76DB-24EBEE25997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D5026CA-5E1F-4CC2-83F4-8445720DBB0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1218" name="Rectangle 2">
            <a:extLst>
              <a:ext uri="{FF2B5EF4-FFF2-40B4-BE49-F238E27FC236}">
                <a16:creationId xmlns:a16="http://schemas.microsoft.com/office/drawing/2014/main" id="{19535C18-CDE0-AAD6-31D4-C5DBDB8D1D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1219" name="Rectangle 3">
            <a:extLst>
              <a:ext uri="{FF2B5EF4-FFF2-40B4-BE49-F238E27FC236}">
                <a16:creationId xmlns:a16="http://schemas.microsoft.com/office/drawing/2014/main" id="{DDCAA946-2E18-166D-FE9A-CADA4ED4BF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1" name="Rectangle 7">
            <a:extLst>
              <a:ext uri="{FF2B5EF4-FFF2-40B4-BE49-F238E27FC236}">
                <a16:creationId xmlns:a16="http://schemas.microsoft.com/office/drawing/2014/main" id="{5623009A-AB14-B8E0-1FB9-B60C06053DD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2F7DB7C-B29D-4315-BF55-F39DE20E9E2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2242" name="Rectangle 2">
            <a:extLst>
              <a:ext uri="{FF2B5EF4-FFF2-40B4-BE49-F238E27FC236}">
                <a16:creationId xmlns:a16="http://schemas.microsoft.com/office/drawing/2014/main" id="{3005DC31-96A0-5C93-6F43-B03065EA88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Rectangle 3">
            <a:extLst>
              <a:ext uri="{FF2B5EF4-FFF2-40B4-BE49-F238E27FC236}">
                <a16:creationId xmlns:a16="http://schemas.microsoft.com/office/drawing/2014/main" id="{EBA66BFE-58A5-AE3E-5106-BDC696B95D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a:extLst>
              <a:ext uri="{FF2B5EF4-FFF2-40B4-BE49-F238E27FC236}">
                <a16:creationId xmlns:a16="http://schemas.microsoft.com/office/drawing/2014/main" id="{F079A1F6-F2BA-FCCB-2C9D-BBEDE78C46D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95ED00C-050D-4451-B7A2-B938C49606F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3266" name="Rectangle 2">
            <a:extLst>
              <a:ext uri="{FF2B5EF4-FFF2-40B4-BE49-F238E27FC236}">
                <a16:creationId xmlns:a16="http://schemas.microsoft.com/office/drawing/2014/main" id="{9E568A07-1789-04AB-0B67-FFF05BD2B6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3267" name="Rectangle 3">
            <a:extLst>
              <a:ext uri="{FF2B5EF4-FFF2-40B4-BE49-F238E27FC236}">
                <a16:creationId xmlns:a16="http://schemas.microsoft.com/office/drawing/2014/main" id="{D3E7CD49-9122-4D78-F54E-5F01085828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a:extLst>
              <a:ext uri="{FF2B5EF4-FFF2-40B4-BE49-F238E27FC236}">
                <a16:creationId xmlns:a16="http://schemas.microsoft.com/office/drawing/2014/main" id="{0245067C-AB3A-CDEB-A743-DB9D84EC8DD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B330BC8-356B-4E44-B97C-D13FB45F1CC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5314" name="Rectangle 2">
            <a:extLst>
              <a:ext uri="{FF2B5EF4-FFF2-40B4-BE49-F238E27FC236}">
                <a16:creationId xmlns:a16="http://schemas.microsoft.com/office/drawing/2014/main" id="{43551C06-78BE-ED22-F81E-A16A45B794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5315" name="Rectangle 3">
            <a:extLst>
              <a:ext uri="{FF2B5EF4-FFF2-40B4-BE49-F238E27FC236}">
                <a16:creationId xmlns:a16="http://schemas.microsoft.com/office/drawing/2014/main" id="{FE0A6D41-E29E-5C23-E742-68BA8A67EA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a:extLst>
              <a:ext uri="{FF2B5EF4-FFF2-40B4-BE49-F238E27FC236}">
                <a16:creationId xmlns:a16="http://schemas.microsoft.com/office/drawing/2014/main" id="{4CA6BB50-F16E-F60B-D905-115D34CFCCD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24799E0-9ABB-4D64-BDF9-8366E00112F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7362" name="Rectangle 2">
            <a:extLst>
              <a:ext uri="{FF2B5EF4-FFF2-40B4-BE49-F238E27FC236}">
                <a16:creationId xmlns:a16="http://schemas.microsoft.com/office/drawing/2014/main" id="{3041513B-712A-B2FE-E4AA-D695052441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7363" name="Rectangle 3">
            <a:extLst>
              <a:ext uri="{FF2B5EF4-FFF2-40B4-BE49-F238E27FC236}">
                <a16:creationId xmlns:a16="http://schemas.microsoft.com/office/drawing/2014/main" id="{5E381097-7327-0561-FE53-FF0D7EA089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a:extLst>
              <a:ext uri="{FF2B5EF4-FFF2-40B4-BE49-F238E27FC236}">
                <a16:creationId xmlns:a16="http://schemas.microsoft.com/office/drawing/2014/main" id="{819298D2-6552-4E45-05C9-00436BAA439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406EC2D-B006-4750-ABEA-CF2B6355C31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9410" name="Rectangle 2">
            <a:extLst>
              <a:ext uri="{FF2B5EF4-FFF2-40B4-BE49-F238E27FC236}">
                <a16:creationId xmlns:a16="http://schemas.microsoft.com/office/drawing/2014/main" id="{F0362692-13F0-F6EC-487E-E82643873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9411" name="Rectangle 3">
            <a:extLst>
              <a:ext uri="{FF2B5EF4-FFF2-40B4-BE49-F238E27FC236}">
                <a16:creationId xmlns:a16="http://schemas.microsoft.com/office/drawing/2014/main" id="{BB0CCD12-AE2A-2091-7FBF-ACA33477E78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a:extLst>
              <a:ext uri="{FF2B5EF4-FFF2-40B4-BE49-F238E27FC236}">
                <a16:creationId xmlns:a16="http://schemas.microsoft.com/office/drawing/2014/main" id="{C2753271-57ED-698D-AC7A-E5805E925F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DE4B045-EA3F-4D76-8F3F-3040036C278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31458" name="Rectangle 2">
            <a:extLst>
              <a:ext uri="{FF2B5EF4-FFF2-40B4-BE49-F238E27FC236}">
                <a16:creationId xmlns:a16="http://schemas.microsoft.com/office/drawing/2014/main" id="{B04FE933-DBCF-4116-7F22-6176B58E9E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1459" name="Rectangle 3">
            <a:extLst>
              <a:ext uri="{FF2B5EF4-FFF2-40B4-BE49-F238E27FC236}">
                <a16:creationId xmlns:a16="http://schemas.microsoft.com/office/drawing/2014/main" id="{4CAE4B77-EC59-FB8A-B041-4C9C57817A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a:extLst>
              <a:ext uri="{FF2B5EF4-FFF2-40B4-BE49-F238E27FC236}">
                <a16:creationId xmlns:a16="http://schemas.microsoft.com/office/drawing/2014/main" id="{C1410AC9-9A7B-9472-8BAC-98A70217F33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24F48B-5C85-4F5E-A1E3-2BF711E8A0E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32482" name="Rectangle 2">
            <a:extLst>
              <a:ext uri="{FF2B5EF4-FFF2-40B4-BE49-F238E27FC236}">
                <a16:creationId xmlns:a16="http://schemas.microsoft.com/office/drawing/2014/main" id="{F2BE0C65-527E-0EE7-D2F7-8DC74A8AAB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483" name="Rectangle 3">
            <a:extLst>
              <a:ext uri="{FF2B5EF4-FFF2-40B4-BE49-F238E27FC236}">
                <a16:creationId xmlns:a16="http://schemas.microsoft.com/office/drawing/2014/main" id="{7FA12A33-27E7-650B-3307-3F55DDF16F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a:extLst>
              <a:ext uri="{FF2B5EF4-FFF2-40B4-BE49-F238E27FC236}">
                <a16:creationId xmlns:a16="http://schemas.microsoft.com/office/drawing/2014/main" id="{CBEE61BD-E7C0-63F2-B458-848A8495BD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CF29A08-6CB2-45AE-8C8C-0AECD1CB284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8898" name="Rectangle 2">
            <a:extLst>
              <a:ext uri="{FF2B5EF4-FFF2-40B4-BE49-F238E27FC236}">
                <a16:creationId xmlns:a16="http://schemas.microsoft.com/office/drawing/2014/main" id="{C57B8129-6660-3ABE-7355-1965B20004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Rectangle 3">
            <a:extLst>
              <a:ext uri="{FF2B5EF4-FFF2-40B4-BE49-F238E27FC236}">
                <a16:creationId xmlns:a16="http://schemas.microsoft.com/office/drawing/2014/main" id="{F06FDEE3-D403-C630-0C81-48FFB011B4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a:extLst>
              <a:ext uri="{FF2B5EF4-FFF2-40B4-BE49-F238E27FC236}">
                <a16:creationId xmlns:a16="http://schemas.microsoft.com/office/drawing/2014/main" id="{DC1B5333-93B8-B780-F2A4-8247EC86729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3E321C1-95DA-4F2D-A8F2-588005F7100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34530" name="Rectangle 2">
            <a:extLst>
              <a:ext uri="{FF2B5EF4-FFF2-40B4-BE49-F238E27FC236}">
                <a16:creationId xmlns:a16="http://schemas.microsoft.com/office/drawing/2014/main" id="{364290EE-A03F-CA92-78F6-039D23EA91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Rectangle 3">
            <a:extLst>
              <a:ext uri="{FF2B5EF4-FFF2-40B4-BE49-F238E27FC236}">
                <a16:creationId xmlns:a16="http://schemas.microsoft.com/office/drawing/2014/main" id="{F315EFD4-19B6-5D1A-FFF7-EC9C8727F35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a:extLst>
              <a:ext uri="{FF2B5EF4-FFF2-40B4-BE49-F238E27FC236}">
                <a16:creationId xmlns:a16="http://schemas.microsoft.com/office/drawing/2014/main" id="{4894EE9A-B441-D214-F415-24EC948575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C293060-07C3-4B97-82A2-872A8E5CEF6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36578" name="Rectangle 2">
            <a:extLst>
              <a:ext uri="{FF2B5EF4-FFF2-40B4-BE49-F238E27FC236}">
                <a16:creationId xmlns:a16="http://schemas.microsoft.com/office/drawing/2014/main" id="{B0C94425-A8D4-4592-A323-72B5CE37CB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Rectangle 3">
            <a:extLst>
              <a:ext uri="{FF2B5EF4-FFF2-40B4-BE49-F238E27FC236}">
                <a16:creationId xmlns:a16="http://schemas.microsoft.com/office/drawing/2014/main" id="{8559C784-5D9D-3711-25FC-A21CE4643A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a:extLst>
              <a:ext uri="{FF2B5EF4-FFF2-40B4-BE49-F238E27FC236}">
                <a16:creationId xmlns:a16="http://schemas.microsoft.com/office/drawing/2014/main" id="{302FE06E-0A40-108A-387C-6EA523009C0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203FE94-D4FD-497A-A005-07C58F3EF44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38626" name="Rectangle 2">
            <a:extLst>
              <a:ext uri="{FF2B5EF4-FFF2-40B4-BE49-F238E27FC236}">
                <a16:creationId xmlns:a16="http://schemas.microsoft.com/office/drawing/2014/main" id="{789150B8-3DD2-F604-DA9D-D1B5B9F56C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8627" name="Rectangle 3">
            <a:extLst>
              <a:ext uri="{FF2B5EF4-FFF2-40B4-BE49-F238E27FC236}">
                <a16:creationId xmlns:a16="http://schemas.microsoft.com/office/drawing/2014/main" id="{8C04561D-555C-8805-2ACB-96C8586A7A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a:extLst>
              <a:ext uri="{FF2B5EF4-FFF2-40B4-BE49-F238E27FC236}">
                <a16:creationId xmlns:a16="http://schemas.microsoft.com/office/drawing/2014/main" id="{DFCF4CE6-0146-DEF3-1A7B-4B8F4178F50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65B06E0-949C-4D9B-AA73-95AE540A8D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0674" name="Rectangle 2">
            <a:extLst>
              <a:ext uri="{FF2B5EF4-FFF2-40B4-BE49-F238E27FC236}">
                <a16:creationId xmlns:a16="http://schemas.microsoft.com/office/drawing/2014/main" id="{5E96431A-6A44-23E1-A79E-AFF68BB257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0675" name="Rectangle 3">
            <a:extLst>
              <a:ext uri="{FF2B5EF4-FFF2-40B4-BE49-F238E27FC236}">
                <a16:creationId xmlns:a16="http://schemas.microsoft.com/office/drawing/2014/main" id="{024D2D34-2CC7-F904-6275-97EE5617CE0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7">
            <a:extLst>
              <a:ext uri="{FF2B5EF4-FFF2-40B4-BE49-F238E27FC236}">
                <a16:creationId xmlns:a16="http://schemas.microsoft.com/office/drawing/2014/main" id="{054BF3A2-3774-FD89-FF4E-395B6263D3E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9E23E14-94F0-4837-9472-0E89922ADFC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22" name="Rectangle 2">
            <a:extLst>
              <a:ext uri="{FF2B5EF4-FFF2-40B4-BE49-F238E27FC236}">
                <a16:creationId xmlns:a16="http://schemas.microsoft.com/office/drawing/2014/main" id="{1BF4D114-F182-6F0F-A382-8D4AF4634E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23" name="Rectangle 3">
            <a:extLst>
              <a:ext uri="{FF2B5EF4-FFF2-40B4-BE49-F238E27FC236}">
                <a16:creationId xmlns:a16="http://schemas.microsoft.com/office/drawing/2014/main" id="{5A614AAC-0A74-0448-10F6-6F3B189403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a:extLst>
              <a:ext uri="{FF2B5EF4-FFF2-40B4-BE49-F238E27FC236}">
                <a16:creationId xmlns:a16="http://schemas.microsoft.com/office/drawing/2014/main" id="{33977205-6A39-17B0-5AE1-D2935B6D271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4787A85-D477-4661-BF59-96F34421CDC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3746" name="Rectangle 2">
            <a:extLst>
              <a:ext uri="{FF2B5EF4-FFF2-40B4-BE49-F238E27FC236}">
                <a16:creationId xmlns:a16="http://schemas.microsoft.com/office/drawing/2014/main" id="{F41EE56A-0F5A-EE51-06C3-C77F933E1F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3747" name="Rectangle 3">
            <a:extLst>
              <a:ext uri="{FF2B5EF4-FFF2-40B4-BE49-F238E27FC236}">
                <a16:creationId xmlns:a16="http://schemas.microsoft.com/office/drawing/2014/main" id="{61D3FA84-EABF-FA33-9F9F-9DD59468F8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a:extLst>
              <a:ext uri="{FF2B5EF4-FFF2-40B4-BE49-F238E27FC236}">
                <a16:creationId xmlns:a16="http://schemas.microsoft.com/office/drawing/2014/main" id="{7AEF09CB-077E-447D-EEB7-4BC8FEDED8D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2A4E524-D54D-4A3B-969F-214E19DD016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4770" name="Rectangle 2">
            <a:extLst>
              <a:ext uri="{FF2B5EF4-FFF2-40B4-BE49-F238E27FC236}">
                <a16:creationId xmlns:a16="http://schemas.microsoft.com/office/drawing/2014/main" id="{60FFE0C3-3F30-A06C-B1DC-357AFA13AB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Rectangle 3">
            <a:extLst>
              <a:ext uri="{FF2B5EF4-FFF2-40B4-BE49-F238E27FC236}">
                <a16:creationId xmlns:a16="http://schemas.microsoft.com/office/drawing/2014/main" id="{C919ECC4-93E8-6632-23E3-E637DB2D8E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a:extLst>
              <a:ext uri="{FF2B5EF4-FFF2-40B4-BE49-F238E27FC236}">
                <a16:creationId xmlns:a16="http://schemas.microsoft.com/office/drawing/2014/main" id="{2DCF337D-E8BA-29E8-5C75-4B2314596FF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96BD03-EB19-4ADB-ADDF-D2D75546FE3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6818" name="Rectangle 2">
            <a:extLst>
              <a:ext uri="{FF2B5EF4-FFF2-40B4-BE49-F238E27FC236}">
                <a16:creationId xmlns:a16="http://schemas.microsoft.com/office/drawing/2014/main" id="{EB4A40A2-5EC3-B424-7B5A-21AAF6F724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6819" name="Rectangle 3">
            <a:extLst>
              <a:ext uri="{FF2B5EF4-FFF2-40B4-BE49-F238E27FC236}">
                <a16:creationId xmlns:a16="http://schemas.microsoft.com/office/drawing/2014/main" id="{4D859C09-796D-6726-B927-FA4EF52631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a:extLst>
              <a:ext uri="{FF2B5EF4-FFF2-40B4-BE49-F238E27FC236}">
                <a16:creationId xmlns:a16="http://schemas.microsoft.com/office/drawing/2014/main" id="{697BC9FF-8308-09AA-00CD-965EB6A250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CD3391A-EADB-40F7-A073-F65346B37DE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8866" name="Rectangle 2">
            <a:extLst>
              <a:ext uri="{FF2B5EF4-FFF2-40B4-BE49-F238E27FC236}">
                <a16:creationId xmlns:a16="http://schemas.microsoft.com/office/drawing/2014/main" id="{283E2576-1EDB-6FD4-815D-10BDC967E17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8867" name="Rectangle 3">
            <a:extLst>
              <a:ext uri="{FF2B5EF4-FFF2-40B4-BE49-F238E27FC236}">
                <a16:creationId xmlns:a16="http://schemas.microsoft.com/office/drawing/2014/main" id="{616B5B77-0D6F-53B1-9CFB-AEE022A218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a:extLst>
              <a:ext uri="{FF2B5EF4-FFF2-40B4-BE49-F238E27FC236}">
                <a16:creationId xmlns:a16="http://schemas.microsoft.com/office/drawing/2014/main" id="{4159FE82-DFA0-316D-ED45-4910C0FC514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197FAF9-26E6-4755-AF37-46CE33005B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9890" name="Rectangle 2">
            <a:extLst>
              <a:ext uri="{FF2B5EF4-FFF2-40B4-BE49-F238E27FC236}">
                <a16:creationId xmlns:a16="http://schemas.microsoft.com/office/drawing/2014/main" id="{9502A970-82FF-D7D8-AD3B-83DB43150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9891" name="Rectangle 3">
            <a:extLst>
              <a:ext uri="{FF2B5EF4-FFF2-40B4-BE49-F238E27FC236}">
                <a16:creationId xmlns:a16="http://schemas.microsoft.com/office/drawing/2014/main" id="{7026945C-C0D6-03C8-5134-CD6FEA1C0E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A6FB7C10-832C-B5FE-5039-A0D424CBFD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13C88B1-77A0-4651-9B0A-444A453E6C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09922" name="Rectangle 2">
            <a:extLst>
              <a:ext uri="{FF2B5EF4-FFF2-40B4-BE49-F238E27FC236}">
                <a16:creationId xmlns:a16="http://schemas.microsoft.com/office/drawing/2014/main" id="{2A63EA73-D31C-6A5A-ACEA-15ACD723C4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Rectangle 3">
            <a:extLst>
              <a:ext uri="{FF2B5EF4-FFF2-40B4-BE49-F238E27FC236}">
                <a16:creationId xmlns:a16="http://schemas.microsoft.com/office/drawing/2014/main" id="{919E6530-10A5-465E-AB9F-770012A132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a:extLst>
              <a:ext uri="{FF2B5EF4-FFF2-40B4-BE49-F238E27FC236}">
                <a16:creationId xmlns:a16="http://schemas.microsoft.com/office/drawing/2014/main" id="{41E83FE8-3BCF-82FC-3FB1-AA0643DD681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09DD325-2C50-4446-8CB3-EA1D5E02841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50914" name="Rectangle 2">
            <a:extLst>
              <a:ext uri="{FF2B5EF4-FFF2-40B4-BE49-F238E27FC236}">
                <a16:creationId xmlns:a16="http://schemas.microsoft.com/office/drawing/2014/main" id="{7E8F9617-7AE0-A7DC-BE73-4C459BCFC8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0915" name="Rectangle 3">
            <a:extLst>
              <a:ext uri="{FF2B5EF4-FFF2-40B4-BE49-F238E27FC236}">
                <a16:creationId xmlns:a16="http://schemas.microsoft.com/office/drawing/2014/main" id="{76E1B7A9-1198-4C1C-B59D-2AE87281DC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a:extLst>
              <a:ext uri="{FF2B5EF4-FFF2-40B4-BE49-F238E27FC236}">
                <a16:creationId xmlns:a16="http://schemas.microsoft.com/office/drawing/2014/main" id="{B15E05E5-58B8-E28D-2A35-E54769B024F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83CEC3B-6FD2-4374-8157-13E12F3223F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51938" name="Rectangle 2">
            <a:extLst>
              <a:ext uri="{FF2B5EF4-FFF2-40B4-BE49-F238E27FC236}">
                <a16:creationId xmlns:a16="http://schemas.microsoft.com/office/drawing/2014/main" id="{7889E626-EADD-513C-9A57-809B382DF6A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1939" name="Rectangle 3">
            <a:extLst>
              <a:ext uri="{FF2B5EF4-FFF2-40B4-BE49-F238E27FC236}">
                <a16:creationId xmlns:a16="http://schemas.microsoft.com/office/drawing/2014/main" id="{25789060-D6B3-4001-E32A-BE88879040D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a:extLst>
              <a:ext uri="{FF2B5EF4-FFF2-40B4-BE49-F238E27FC236}">
                <a16:creationId xmlns:a16="http://schemas.microsoft.com/office/drawing/2014/main" id="{A8E208C3-2DBA-B86F-BD1C-7BFACD3D9E7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3518D06-FCBB-4F53-ADE2-8992FDEC6F9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53986" name="Rectangle 2">
            <a:extLst>
              <a:ext uri="{FF2B5EF4-FFF2-40B4-BE49-F238E27FC236}">
                <a16:creationId xmlns:a16="http://schemas.microsoft.com/office/drawing/2014/main" id="{C5072AFA-691A-623C-2059-2B88220FDC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3987" name="Rectangle 3">
            <a:extLst>
              <a:ext uri="{FF2B5EF4-FFF2-40B4-BE49-F238E27FC236}">
                <a16:creationId xmlns:a16="http://schemas.microsoft.com/office/drawing/2014/main" id="{3876DA2F-26BA-7540-6448-A81A30971A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a:extLst>
              <a:ext uri="{FF2B5EF4-FFF2-40B4-BE49-F238E27FC236}">
                <a16:creationId xmlns:a16="http://schemas.microsoft.com/office/drawing/2014/main" id="{3BC25839-E046-7369-F2C8-CFB2911E55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EA38030-EFB5-4992-8377-6C700DCB415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56034" name="Rectangle 2">
            <a:extLst>
              <a:ext uri="{FF2B5EF4-FFF2-40B4-BE49-F238E27FC236}">
                <a16:creationId xmlns:a16="http://schemas.microsoft.com/office/drawing/2014/main" id="{7A416057-7FDA-29E8-9AAE-5F933DBB4F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6035" name="Rectangle 3">
            <a:extLst>
              <a:ext uri="{FF2B5EF4-FFF2-40B4-BE49-F238E27FC236}">
                <a16:creationId xmlns:a16="http://schemas.microsoft.com/office/drawing/2014/main" id="{0CEF41B2-928B-2162-ADE4-9325DD873B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a:extLst>
              <a:ext uri="{FF2B5EF4-FFF2-40B4-BE49-F238E27FC236}">
                <a16:creationId xmlns:a16="http://schemas.microsoft.com/office/drawing/2014/main" id="{1E058941-A1CF-2F00-0DD8-1E42CA59E57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5586815-8351-4D0A-A0C9-3C6F0385382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58082" name="Rectangle 2">
            <a:extLst>
              <a:ext uri="{FF2B5EF4-FFF2-40B4-BE49-F238E27FC236}">
                <a16:creationId xmlns:a16="http://schemas.microsoft.com/office/drawing/2014/main" id="{D8869751-BFDB-3B21-CCA0-010C56C48C3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8083" name="Rectangle 3">
            <a:extLst>
              <a:ext uri="{FF2B5EF4-FFF2-40B4-BE49-F238E27FC236}">
                <a16:creationId xmlns:a16="http://schemas.microsoft.com/office/drawing/2014/main" id="{440A2388-922C-BDBF-07D8-CF384E82284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a:extLst>
              <a:ext uri="{FF2B5EF4-FFF2-40B4-BE49-F238E27FC236}">
                <a16:creationId xmlns:a16="http://schemas.microsoft.com/office/drawing/2014/main" id="{A8AF53FB-6956-69F3-3C30-BD12F22C20E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BDD716E-15A7-49D0-A656-8591A6230B5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0130" name="Rectangle 2">
            <a:extLst>
              <a:ext uri="{FF2B5EF4-FFF2-40B4-BE49-F238E27FC236}">
                <a16:creationId xmlns:a16="http://schemas.microsoft.com/office/drawing/2014/main" id="{0EFE46CC-0776-C424-1AD2-1C5180EBF6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0131" name="Rectangle 3">
            <a:extLst>
              <a:ext uri="{FF2B5EF4-FFF2-40B4-BE49-F238E27FC236}">
                <a16:creationId xmlns:a16="http://schemas.microsoft.com/office/drawing/2014/main" id="{169E9B93-B83B-55C1-698C-56C00D34FF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a:extLst>
              <a:ext uri="{FF2B5EF4-FFF2-40B4-BE49-F238E27FC236}">
                <a16:creationId xmlns:a16="http://schemas.microsoft.com/office/drawing/2014/main" id="{FA9219EE-6C89-04DD-734F-BE72E243B1D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64E99A8-CCD1-40F2-B050-AC2D43B3971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2178" name="Rectangle 2">
            <a:extLst>
              <a:ext uri="{FF2B5EF4-FFF2-40B4-BE49-F238E27FC236}">
                <a16:creationId xmlns:a16="http://schemas.microsoft.com/office/drawing/2014/main" id="{9D631A4E-11ED-2FBA-92C6-03DBFEABDC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2179" name="Rectangle 3">
            <a:extLst>
              <a:ext uri="{FF2B5EF4-FFF2-40B4-BE49-F238E27FC236}">
                <a16:creationId xmlns:a16="http://schemas.microsoft.com/office/drawing/2014/main" id="{5EAFD7F4-C88F-68E6-0F08-5E84E9DE4B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a:extLst>
              <a:ext uri="{FF2B5EF4-FFF2-40B4-BE49-F238E27FC236}">
                <a16:creationId xmlns:a16="http://schemas.microsoft.com/office/drawing/2014/main" id="{7993FCD1-582C-4E78-8DD6-03725EB8993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F67DE7A-2A67-4357-A48F-CF32EEF5DF5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3202" name="Rectangle 2">
            <a:extLst>
              <a:ext uri="{FF2B5EF4-FFF2-40B4-BE49-F238E27FC236}">
                <a16:creationId xmlns:a16="http://schemas.microsoft.com/office/drawing/2014/main" id="{D0FFEE03-468D-8766-6F6D-7054A45B8A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03" name="Rectangle 3">
            <a:extLst>
              <a:ext uri="{FF2B5EF4-FFF2-40B4-BE49-F238E27FC236}">
                <a16:creationId xmlns:a16="http://schemas.microsoft.com/office/drawing/2014/main" id="{5B59A25F-A633-7E52-1147-1146A6D0449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a:extLst>
              <a:ext uri="{FF2B5EF4-FFF2-40B4-BE49-F238E27FC236}">
                <a16:creationId xmlns:a16="http://schemas.microsoft.com/office/drawing/2014/main" id="{77541411-DC05-34A5-4361-4148909F889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E251261-598C-44CE-865F-739FF95C5A3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4226" name="Rectangle 2">
            <a:extLst>
              <a:ext uri="{FF2B5EF4-FFF2-40B4-BE49-F238E27FC236}">
                <a16:creationId xmlns:a16="http://schemas.microsoft.com/office/drawing/2014/main" id="{DB1E3ABF-834A-51F6-4C90-B16E2561CD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4227" name="Rectangle 3">
            <a:extLst>
              <a:ext uri="{FF2B5EF4-FFF2-40B4-BE49-F238E27FC236}">
                <a16:creationId xmlns:a16="http://schemas.microsoft.com/office/drawing/2014/main" id="{B7C2512F-8A3F-6BA7-B42A-D2D508EA4F8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a:extLst>
              <a:ext uri="{FF2B5EF4-FFF2-40B4-BE49-F238E27FC236}">
                <a16:creationId xmlns:a16="http://schemas.microsoft.com/office/drawing/2014/main" id="{56B657B6-3FB1-E10E-59EA-4AB952B29D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5C74F09-2E3D-4E3F-AA2D-2407908C30B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5250" name="Rectangle 2">
            <a:extLst>
              <a:ext uri="{FF2B5EF4-FFF2-40B4-BE49-F238E27FC236}">
                <a16:creationId xmlns:a16="http://schemas.microsoft.com/office/drawing/2014/main" id="{21342807-AB3A-9801-6524-6D32A96851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5251" name="Rectangle 3">
            <a:extLst>
              <a:ext uri="{FF2B5EF4-FFF2-40B4-BE49-F238E27FC236}">
                <a16:creationId xmlns:a16="http://schemas.microsoft.com/office/drawing/2014/main" id="{EEBBD02B-3BB8-01CC-DFD6-90AA430F9C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D9276F77-676E-A65C-3FC2-67EE80008C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B9638A7-436F-4966-A7FF-7790B7ADFE4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11970" name="Rectangle 2">
            <a:extLst>
              <a:ext uri="{FF2B5EF4-FFF2-40B4-BE49-F238E27FC236}">
                <a16:creationId xmlns:a16="http://schemas.microsoft.com/office/drawing/2014/main" id="{33082BC1-EAB0-A59B-1B7D-7D02E094399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Rectangle 3">
            <a:extLst>
              <a:ext uri="{FF2B5EF4-FFF2-40B4-BE49-F238E27FC236}">
                <a16:creationId xmlns:a16="http://schemas.microsoft.com/office/drawing/2014/main" id="{F440B245-1A3B-53CE-0847-BF0EFFCCAC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Rectangle 7">
            <a:extLst>
              <a:ext uri="{FF2B5EF4-FFF2-40B4-BE49-F238E27FC236}">
                <a16:creationId xmlns:a16="http://schemas.microsoft.com/office/drawing/2014/main" id="{E36F5B27-618E-03A9-FA35-98967125777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2453F24-4338-4C74-BB46-0CCC94E817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6274" name="Rectangle 2">
            <a:extLst>
              <a:ext uri="{FF2B5EF4-FFF2-40B4-BE49-F238E27FC236}">
                <a16:creationId xmlns:a16="http://schemas.microsoft.com/office/drawing/2014/main" id="{A0BBCDA5-4CAA-62F9-FEE7-CFE5E1FBC8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6275" name="Rectangle 3">
            <a:extLst>
              <a:ext uri="{FF2B5EF4-FFF2-40B4-BE49-F238E27FC236}">
                <a16:creationId xmlns:a16="http://schemas.microsoft.com/office/drawing/2014/main" id="{464B61BD-DC9E-53F1-FB41-FC378EE74A7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a:extLst>
              <a:ext uri="{FF2B5EF4-FFF2-40B4-BE49-F238E27FC236}">
                <a16:creationId xmlns:a16="http://schemas.microsoft.com/office/drawing/2014/main" id="{32056AB2-C55D-CE67-39FD-75AD6C88161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6E0DFF6-DE9D-4D62-B06D-63EAF935245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7298" name="Rectangle 2">
            <a:extLst>
              <a:ext uri="{FF2B5EF4-FFF2-40B4-BE49-F238E27FC236}">
                <a16:creationId xmlns:a16="http://schemas.microsoft.com/office/drawing/2014/main" id="{8BF0B1EC-D7A3-F785-019F-9872D773B5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7299" name="Rectangle 3">
            <a:extLst>
              <a:ext uri="{FF2B5EF4-FFF2-40B4-BE49-F238E27FC236}">
                <a16:creationId xmlns:a16="http://schemas.microsoft.com/office/drawing/2014/main" id="{B6D83D17-324F-AE3F-4DCF-91EB4A7E79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7">
            <a:extLst>
              <a:ext uri="{FF2B5EF4-FFF2-40B4-BE49-F238E27FC236}">
                <a16:creationId xmlns:a16="http://schemas.microsoft.com/office/drawing/2014/main" id="{F3F4AD05-51BE-A021-EEDA-033DAC6244C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D8CEAB0-CF67-41F1-A513-9C4B8815597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8322" name="Rectangle 2">
            <a:extLst>
              <a:ext uri="{FF2B5EF4-FFF2-40B4-BE49-F238E27FC236}">
                <a16:creationId xmlns:a16="http://schemas.microsoft.com/office/drawing/2014/main" id="{9ED4CFE9-CD29-A169-7A2C-970F61AD63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8323" name="Rectangle 3">
            <a:extLst>
              <a:ext uri="{FF2B5EF4-FFF2-40B4-BE49-F238E27FC236}">
                <a16:creationId xmlns:a16="http://schemas.microsoft.com/office/drawing/2014/main" id="{1C148440-61F8-98F4-CE4D-5EB4CC04A4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a:extLst>
              <a:ext uri="{FF2B5EF4-FFF2-40B4-BE49-F238E27FC236}">
                <a16:creationId xmlns:a16="http://schemas.microsoft.com/office/drawing/2014/main" id="{97AE3D79-5110-C312-DE8D-A3D5AEC7DE0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FB94BD0-0F93-49DD-A5AE-5C6058311A0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69346" name="Rectangle 2">
            <a:extLst>
              <a:ext uri="{FF2B5EF4-FFF2-40B4-BE49-F238E27FC236}">
                <a16:creationId xmlns:a16="http://schemas.microsoft.com/office/drawing/2014/main" id="{61B573EC-2B4E-7C53-AB57-061B44E627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9347" name="Rectangle 3">
            <a:extLst>
              <a:ext uri="{FF2B5EF4-FFF2-40B4-BE49-F238E27FC236}">
                <a16:creationId xmlns:a16="http://schemas.microsoft.com/office/drawing/2014/main" id="{D1B64646-73B7-BAED-4528-12354B3E2B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a:extLst>
              <a:ext uri="{FF2B5EF4-FFF2-40B4-BE49-F238E27FC236}">
                <a16:creationId xmlns:a16="http://schemas.microsoft.com/office/drawing/2014/main" id="{1236AF4A-A8F1-9F8C-2AEA-48D76BB8A4C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55DB777-2680-4EA5-AA0E-E6E99E6EA2C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1394" name="Rectangle 2">
            <a:extLst>
              <a:ext uri="{FF2B5EF4-FFF2-40B4-BE49-F238E27FC236}">
                <a16:creationId xmlns:a16="http://schemas.microsoft.com/office/drawing/2014/main" id="{29DFB903-C047-F79F-252E-F65C04C859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1395" name="Rectangle 3">
            <a:extLst>
              <a:ext uri="{FF2B5EF4-FFF2-40B4-BE49-F238E27FC236}">
                <a16:creationId xmlns:a16="http://schemas.microsoft.com/office/drawing/2014/main" id="{24A4C59C-A0C4-52B3-1672-64955A0A190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a:extLst>
              <a:ext uri="{FF2B5EF4-FFF2-40B4-BE49-F238E27FC236}">
                <a16:creationId xmlns:a16="http://schemas.microsoft.com/office/drawing/2014/main" id="{78ED6E9A-84AB-C277-DE52-FF4CC07DC7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8C1461A-A74E-45AE-AE6C-F2926BB0955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3442" name="Rectangle 2">
            <a:extLst>
              <a:ext uri="{FF2B5EF4-FFF2-40B4-BE49-F238E27FC236}">
                <a16:creationId xmlns:a16="http://schemas.microsoft.com/office/drawing/2014/main" id="{6CE530D4-9EAB-02A0-5135-94E58B50A7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43" name="Rectangle 3">
            <a:extLst>
              <a:ext uri="{FF2B5EF4-FFF2-40B4-BE49-F238E27FC236}">
                <a16:creationId xmlns:a16="http://schemas.microsoft.com/office/drawing/2014/main" id="{2F93EB93-0A65-58EA-40DA-F9D635A2D4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a:extLst>
              <a:ext uri="{FF2B5EF4-FFF2-40B4-BE49-F238E27FC236}">
                <a16:creationId xmlns:a16="http://schemas.microsoft.com/office/drawing/2014/main" id="{B1A6941B-55D1-4B42-947B-8B1240F56AB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954DEDE-9EB2-4A22-AE5A-4FC4622DDCC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5490" name="Rectangle 2">
            <a:extLst>
              <a:ext uri="{FF2B5EF4-FFF2-40B4-BE49-F238E27FC236}">
                <a16:creationId xmlns:a16="http://schemas.microsoft.com/office/drawing/2014/main" id="{BEF5FE52-E695-A5A8-909E-68CAE9DD6CE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5491" name="Rectangle 3">
            <a:extLst>
              <a:ext uri="{FF2B5EF4-FFF2-40B4-BE49-F238E27FC236}">
                <a16:creationId xmlns:a16="http://schemas.microsoft.com/office/drawing/2014/main" id="{C6F08FB8-8282-6595-E9B6-BAD8633319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a:extLst>
              <a:ext uri="{FF2B5EF4-FFF2-40B4-BE49-F238E27FC236}">
                <a16:creationId xmlns:a16="http://schemas.microsoft.com/office/drawing/2014/main" id="{804CA8A4-75F8-27BE-B489-2A6A0E403F2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36FF8B3-BB8E-45AB-84FF-B7110D0B29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7538" name="Rectangle 2">
            <a:extLst>
              <a:ext uri="{FF2B5EF4-FFF2-40B4-BE49-F238E27FC236}">
                <a16:creationId xmlns:a16="http://schemas.microsoft.com/office/drawing/2014/main" id="{5134F2D7-C62D-2903-6306-336DC13B74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7539" name="Rectangle 3">
            <a:extLst>
              <a:ext uri="{FF2B5EF4-FFF2-40B4-BE49-F238E27FC236}">
                <a16:creationId xmlns:a16="http://schemas.microsoft.com/office/drawing/2014/main" id="{875E3120-4B46-5AA5-503B-2243CAB27B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a:extLst>
              <a:ext uri="{FF2B5EF4-FFF2-40B4-BE49-F238E27FC236}">
                <a16:creationId xmlns:a16="http://schemas.microsoft.com/office/drawing/2014/main" id="{3EB4DA43-B1D4-7C03-7D76-BC507E9A73A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A50BEDB-CCC0-4698-808A-B2275D6D1AE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79586" name="Rectangle 2">
            <a:extLst>
              <a:ext uri="{FF2B5EF4-FFF2-40B4-BE49-F238E27FC236}">
                <a16:creationId xmlns:a16="http://schemas.microsoft.com/office/drawing/2014/main" id="{319648B0-2683-D2C5-4C7D-FD6EDC4572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9587" name="Rectangle 3">
            <a:extLst>
              <a:ext uri="{FF2B5EF4-FFF2-40B4-BE49-F238E27FC236}">
                <a16:creationId xmlns:a16="http://schemas.microsoft.com/office/drawing/2014/main" id="{74B1962E-1C0E-4ECF-6E6B-F0C701480F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a:extLst>
              <a:ext uri="{FF2B5EF4-FFF2-40B4-BE49-F238E27FC236}">
                <a16:creationId xmlns:a16="http://schemas.microsoft.com/office/drawing/2014/main" id="{2DDEC204-878A-F425-CA28-BE515635AEA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1593785-4CA9-4B09-ACAD-E0B12FFAE9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1634" name="Rectangle 2">
            <a:extLst>
              <a:ext uri="{FF2B5EF4-FFF2-40B4-BE49-F238E27FC236}">
                <a16:creationId xmlns:a16="http://schemas.microsoft.com/office/drawing/2014/main" id="{CC27C3C3-5579-7CBA-1E16-E010387B28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1635" name="Rectangle 3">
            <a:extLst>
              <a:ext uri="{FF2B5EF4-FFF2-40B4-BE49-F238E27FC236}">
                <a16:creationId xmlns:a16="http://schemas.microsoft.com/office/drawing/2014/main" id="{267F37CF-CC7E-B4B8-0751-9082ADEEA5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a:extLst>
              <a:ext uri="{FF2B5EF4-FFF2-40B4-BE49-F238E27FC236}">
                <a16:creationId xmlns:a16="http://schemas.microsoft.com/office/drawing/2014/main" id="{2DC1FE16-52F4-733B-58EC-8A120CE49EB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92964F1-A136-4224-83DF-702E58FA696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12994" name="Rectangle 2">
            <a:extLst>
              <a:ext uri="{FF2B5EF4-FFF2-40B4-BE49-F238E27FC236}">
                <a16:creationId xmlns:a16="http://schemas.microsoft.com/office/drawing/2014/main" id="{3EAC9B3E-22E2-B35C-2271-361EBC0199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Rectangle 3">
            <a:extLst>
              <a:ext uri="{FF2B5EF4-FFF2-40B4-BE49-F238E27FC236}">
                <a16:creationId xmlns:a16="http://schemas.microsoft.com/office/drawing/2014/main" id="{3369CB6E-B304-4E5A-6F85-A3342338704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a:extLst>
              <a:ext uri="{FF2B5EF4-FFF2-40B4-BE49-F238E27FC236}">
                <a16:creationId xmlns:a16="http://schemas.microsoft.com/office/drawing/2014/main" id="{259F4B3C-A11D-2FED-9343-A50BB4FCBE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B1C0A80-90F0-4BB7-B0CD-06FA940D96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3682" name="Rectangle 2">
            <a:extLst>
              <a:ext uri="{FF2B5EF4-FFF2-40B4-BE49-F238E27FC236}">
                <a16:creationId xmlns:a16="http://schemas.microsoft.com/office/drawing/2014/main" id="{45ED21D9-0401-CBC0-A238-FEC1164BF1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683" name="Rectangle 3">
            <a:extLst>
              <a:ext uri="{FF2B5EF4-FFF2-40B4-BE49-F238E27FC236}">
                <a16:creationId xmlns:a16="http://schemas.microsoft.com/office/drawing/2014/main" id="{A28B4226-0812-3B3C-31BE-8C2C9860A2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a:extLst>
              <a:ext uri="{FF2B5EF4-FFF2-40B4-BE49-F238E27FC236}">
                <a16:creationId xmlns:a16="http://schemas.microsoft.com/office/drawing/2014/main" id="{1BD5F00A-389C-E2E2-5C43-DCF65175593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C2C7324-B2D4-4EC2-93C9-2820122CF2F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5730" name="Rectangle 2">
            <a:extLst>
              <a:ext uri="{FF2B5EF4-FFF2-40B4-BE49-F238E27FC236}">
                <a16:creationId xmlns:a16="http://schemas.microsoft.com/office/drawing/2014/main" id="{C525E569-1AA7-8AB2-48B6-0307E630B46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5731" name="Rectangle 3">
            <a:extLst>
              <a:ext uri="{FF2B5EF4-FFF2-40B4-BE49-F238E27FC236}">
                <a16:creationId xmlns:a16="http://schemas.microsoft.com/office/drawing/2014/main" id="{B05D04A0-CFEA-3ADF-3DB1-81CA1B73BD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753" name="Rectangle 7">
            <a:extLst>
              <a:ext uri="{FF2B5EF4-FFF2-40B4-BE49-F238E27FC236}">
                <a16:creationId xmlns:a16="http://schemas.microsoft.com/office/drawing/2014/main" id="{1EB39F66-ED47-E90A-2E45-48C030D9665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0BE782F-7CFE-4244-9356-91C15EF696D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6754" name="Rectangle 2">
            <a:extLst>
              <a:ext uri="{FF2B5EF4-FFF2-40B4-BE49-F238E27FC236}">
                <a16:creationId xmlns:a16="http://schemas.microsoft.com/office/drawing/2014/main" id="{0851E7B0-F16F-02C6-A0E5-062D234471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6755" name="Rectangle 3">
            <a:extLst>
              <a:ext uri="{FF2B5EF4-FFF2-40B4-BE49-F238E27FC236}">
                <a16:creationId xmlns:a16="http://schemas.microsoft.com/office/drawing/2014/main" id="{6EF33B40-B0EB-C7D3-9600-FE282143AC6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a:extLst>
              <a:ext uri="{FF2B5EF4-FFF2-40B4-BE49-F238E27FC236}">
                <a16:creationId xmlns:a16="http://schemas.microsoft.com/office/drawing/2014/main" id="{C13DD9EF-2E27-C157-D775-480AFE7F2AA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B88AC43-53B8-47A8-92DD-1E15AE822BB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7778" name="Rectangle 2">
            <a:extLst>
              <a:ext uri="{FF2B5EF4-FFF2-40B4-BE49-F238E27FC236}">
                <a16:creationId xmlns:a16="http://schemas.microsoft.com/office/drawing/2014/main" id="{DB334238-A3FF-0B79-70B8-86D46BC3F2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7779" name="Rectangle 3">
            <a:extLst>
              <a:ext uri="{FF2B5EF4-FFF2-40B4-BE49-F238E27FC236}">
                <a16:creationId xmlns:a16="http://schemas.microsoft.com/office/drawing/2014/main" id="{9746BDC4-74A9-A977-1AD5-C9EE9761FC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a:extLst>
              <a:ext uri="{FF2B5EF4-FFF2-40B4-BE49-F238E27FC236}">
                <a16:creationId xmlns:a16="http://schemas.microsoft.com/office/drawing/2014/main" id="{B6ABF673-B7AA-030F-113D-8CF2860559B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99A0BB3-6661-4689-8D24-55A4F81BCB5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89826" name="Rectangle 2">
            <a:extLst>
              <a:ext uri="{FF2B5EF4-FFF2-40B4-BE49-F238E27FC236}">
                <a16:creationId xmlns:a16="http://schemas.microsoft.com/office/drawing/2014/main" id="{1D8F7EBF-555B-0269-1D35-97CDD17852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9827" name="Rectangle 3">
            <a:extLst>
              <a:ext uri="{FF2B5EF4-FFF2-40B4-BE49-F238E27FC236}">
                <a16:creationId xmlns:a16="http://schemas.microsoft.com/office/drawing/2014/main" id="{5FABB15D-7C04-F242-7F28-854CCAA3D4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a:extLst>
              <a:ext uri="{FF2B5EF4-FFF2-40B4-BE49-F238E27FC236}">
                <a16:creationId xmlns:a16="http://schemas.microsoft.com/office/drawing/2014/main" id="{71D3DA87-FA46-8E2B-81C5-69B3986A552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D4B9052-A5AA-4799-9722-00519E5221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0850" name="Rectangle 2">
            <a:extLst>
              <a:ext uri="{FF2B5EF4-FFF2-40B4-BE49-F238E27FC236}">
                <a16:creationId xmlns:a16="http://schemas.microsoft.com/office/drawing/2014/main" id="{31161131-8334-5A5C-0D58-CDA0E22335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0851" name="Rectangle 3">
            <a:extLst>
              <a:ext uri="{FF2B5EF4-FFF2-40B4-BE49-F238E27FC236}">
                <a16:creationId xmlns:a16="http://schemas.microsoft.com/office/drawing/2014/main" id="{E6F16B8B-4B5F-E89E-05A9-B6002003F4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a:extLst>
              <a:ext uri="{FF2B5EF4-FFF2-40B4-BE49-F238E27FC236}">
                <a16:creationId xmlns:a16="http://schemas.microsoft.com/office/drawing/2014/main" id="{09B998FB-0089-A947-EE8E-16E73FB6C58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5832E99-A202-41E5-81D4-FB3216E6D5C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1874" name="Rectangle 2">
            <a:extLst>
              <a:ext uri="{FF2B5EF4-FFF2-40B4-BE49-F238E27FC236}">
                <a16:creationId xmlns:a16="http://schemas.microsoft.com/office/drawing/2014/main" id="{ABBB8F56-5119-3442-75D6-D3823C2818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1875" name="Rectangle 3">
            <a:extLst>
              <a:ext uri="{FF2B5EF4-FFF2-40B4-BE49-F238E27FC236}">
                <a16:creationId xmlns:a16="http://schemas.microsoft.com/office/drawing/2014/main" id="{BEE5DD02-B399-55A7-AAE6-F06E9DC052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a:extLst>
              <a:ext uri="{FF2B5EF4-FFF2-40B4-BE49-F238E27FC236}">
                <a16:creationId xmlns:a16="http://schemas.microsoft.com/office/drawing/2014/main" id="{6FA92507-43DC-566A-0A09-F40E9F276B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C342ED3-E33B-4422-8D96-3CFC5DBA314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2898" name="Rectangle 2">
            <a:extLst>
              <a:ext uri="{FF2B5EF4-FFF2-40B4-BE49-F238E27FC236}">
                <a16:creationId xmlns:a16="http://schemas.microsoft.com/office/drawing/2014/main" id="{07AD976C-3FD2-9B2F-06C9-FAF07A2A352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2899" name="Rectangle 3">
            <a:extLst>
              <a:ext uri="{FF2B5EF4-FFF2-40B4-BE49-F238E27FC236}">
                <a16:creationId xmlns:a16="http://schemas.microsoft.com/office/drawing/2014/main" id="{49CBB7B0-54F4-8A38-746B-68278AE631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7">
            <a:extLst>
              <a:ext uri="{FF2B5EF4-FFF2-40B4-BE49-F238E27FC236}">
                <a16:creationId xmlns:a16="http://schemas.microsoft.com/office/drawing/2014/main" id="{A4599606-E444-520F-DC52-80F9B93FB7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60A15B7-FB23-4510-B6B6-042D7C44E9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4946" name="Rectangle 2">
            <a:extLst>
              <a:ext uri="{FF2B5EF4-FFF2-40B4-BE49-F238E27FC236}">
                <a16:creationId xmlns:a16="http://schemas.microsoft.com/office/drawing/2014/main" id="{1AEB59FF-3C10-0094-134E-558FC9FBB0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4947" name="Rectangle 3">
            <a:extLst>
              <a:ext uri="{FF2B5EF4-FFF2-40B4-BE49-F238E27FC236}">
                <a16:creationId xmlns:a16="http://schemas.microsoft.com/office/drawing/2014/main" id="{62108A22-D166-3441-2EC3-68C4D48887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7">
            <a:extLst>
              <a:ext uri="{FF2B5EF4-FFF2-40B4-BE49-F238E27FC236}">
                <a16:creationId xmlns:a16="http://schemas.microsoft.com/office/drawing/2014/main" id="{50FBC285-1D33-F640-6822-05B5B558289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2F141A9-B2C3-483B-8348-A37F9A75252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6994" name="Rectangle 2">
            <a:extLst>
              <a:ext uri="{FF2B5EF4-FFF2-40B4-BE49-F238E27FC236}">
                <a16:creationId xmlns:a16="http://schemas.microsoft.com/office/drawing/2014/main" id="{9390C77E-8461-FFBB-DB3D-394105231D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6995" name="Rectangle 3">
            <a:extLst>
              <a:ext uri="{FF2B5EF4-FFF2-40B4-BE49-F238E27FC236}">
                <a16:creationId xmlns:a16="http://schemas.microsoft.com/office/drawing/2014/main" id="{24743816-EB69-4A58-2177-22C40A195A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a:extLst>
              <a:ext uri="{FF2B5EF4-FFF2-40B4-BE49-F238E27FC236}">
                <a16:creationId xmlns:a16="http://schemas.microsoft.com/office/drawing/2014/main" id="{0E8F2198-B5BE-8157-D471-1104C78392D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C9727AC-F4D9-4AB9-9684-503A59A6CFB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15042" name="Rectangle 2">
            <a:extLst>
              <a:ext uri="{FF2B5EF4-FFF2-40B4-BE49-F238E27FC236}">
                <a16:creationId xmlns:a16="http://schemas.microsoft.com/office/drawing/2014/main" id="{21BB2860-2ECB-A870-1383-36BF75AD6E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Rectangle 3">
            <a:extLst>
              <a:ext uri="{FF2B5EF4-FFF2-40B4-BE49-F238E27FC236}">
                <a16:creationId xmlns:a16="http://schemas.microsoft.com/office/drawing/2014/main" id="{2D87D42E-086A-96B7-6C4B-D33A16CE0B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7">
            <a:extLst>
              <a:ext uri="{FF2B5EF4-FFF2-40B4-BE49-F238E27FC236}">
                <a16:creationId xmlns:a16="http://schemas.microsoft.com/office/drawing/2014/main" id="{90CFE0C8-D839-0B04-A3F1-CE4B6B34EA5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757CFA-2186-40A8-862F-1F8660E64BB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99042" name="Rectangle 2">
            <a:extLst>
              <a:ext uri="{FF2B5EF4-FFF2-40B4-BE49-F238E27FC236}">
                <a16:creationId xmlns:a16="http://schemas.microsoft.com/office/drawing/2014/main" id="{00FE2B7D-F7DA-CECB-F485-EB25D902A1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9043" name="Rectangle 3">
            <a:extLst>
              <a:ext uri="{FF2B5EF4-FFF2-40B4-BE49-F238E27FC236}">
                <a16:creationId xmlns:a16="http://schemas.microsoft.com/office/drawing/2014/main" id="{58935856-0908-C859-6854-1911408286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7">
            <a:extLst>
              <a:ext uri="{FF2B5EF4-FFF2-40B4-BE49-F238E27FC236}">
                <a16:creationId xmlns:a16="http://schemas.microsoft.com/office/drawing/2014/main" id="{3F3DA805-98A9-93DE-83E3-C7D584E0120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DC32D43-619D-424B-A63C-880D41F96AB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1090" name="Rectangle 2">
            <a:extLst>
              <a:ext uri="{FF2B5EF4-FFF2-40B4-BE49-F238E27FC236}">
                <a16:creationId xmlns:a16="http://schemas.microsoft.com/office/drawing/2014/main" id="{106D6D0A-8DF7-24EF-E4D3-81876F81A0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1091" name="Rectangle 3">
            <a:extLst>
              <a:ext uri="{FF2B5EF4-FFF2-40B4-BE49-F238E27FC236}">
                <a16:creationId xmlns:a16="http://schemas.microsoft.com/office/drawing/2014/main" id="{50C7EA31-2D8F-5755-68DD-9DAD0906C7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a:extLst>
              <a:ext uri="{FF2B5EF4-FFF2-40B4-BE49-F238E27FC236}">
                <a16:creationId xmlns:a16="http://schemas.microsoft.com/office/drawing/2014/main" id="{8A6F74EC-7359-7DDD-7645-6D1157150EA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131379E-B916-4FBA-ABC7-AFB4DE4F707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3138" name="Rectangle 2">
            <a:extLst>
              <a:ext uri="{FF2B5EF4-FFF2-40B4-BE49-F238E27FC236}">
                <a16:creationId xmlns:a16="http://schemas.microsoft.com/office/drawing/2014/main" id="{A2D69434-64CE-55D8-23EF-769058A97F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3139" name="Rectangle 3">
            <a:extLst>
              <a:ext uri="{FF2B5EF4-FFF2-40B4-BE49-F238E27FC236}">
                <a16:creationId xmlns:a16="http://schemas.microsoft.com/office/drawing/2014/main" id="{835E358E-2FBC-6DE5-34D2-2899400279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7">
            <a:extLst>
              <a:ext uri="{FF2B5EF4-FFF2-40B4-BE49-F238E27FC236}">
                <a16:creationId xmlns:a16="http://schemas.microsoft.com/office/drawing/2014/main" id="{2EC8F9DC-BAF1-5351-13DE-3E11980015E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0E567AB-6AE8-4AB2-BAE1-15FF2F2B33E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5186" name="Rectangle 2">
            <a:extLst>
              <a:ext uri="{FF2B5EF4-FFF2-40B4-BE49-F238E27FC236}">
                <a16:creationId xmlns:a16="http://schemas.microsoft.com/office/drawing/2014/main" id="{BED0CCA1-4392-D889-145F-05CD505879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5187" name="Rectangle 3">
            <a:extLst>
              <a:ext uri="{FF2B5EF4-FFF2-40B4-BE49-F238E27FC236}">
                <a16:creationId xmlns:a16="http://schemas.microsoft.com/office/drawing/2014/main" id="{D7568611-777E-CDE0-53B2-DD254A7F6C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a:extLst>
              <a:ext uri="{FF2B5EF4-FFF2-40B4-BE49-F238E27FC236}">
                <a16:creationId xmlns:a16="http://schemas.microsoft.com/office/drawing/2014/main" id="{35F0F114-9412-C4E8-48D8-A5FCEAF9764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14CB57F-F45E-4540-9627-75B6E82F722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7234" name="Rectangle 2">
            <a:extLst>
              <a:ext uri="{FF2B5EF4-FFF2-40B4-BE49-F238E27FC236}">
                <a16:creationId xmlns:a16="http://schemas.microsoft.com/office/drawing/2014/main" id="{1D437E2B-0197-79AE-6BBB-37B4E7A6F9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7235" name="Rectangle 3">
            <a:extLst>
              <a:ext uri="{FF2B5EF4-FFF2-40B4-BE49-F238E27FC236}">
                <a16:creationId xmlns:a16="http://schemas.microsoft.com/office/drawing/2014/main" id="{E03ADA74-74C8-6267-7F44-63551AEAF55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a:extLst>
              <a:ext uri="{FF2B5EF4-FFF2-40B4-BE49-F238E27FC236}">
                <a16:creationId xmlns:a16="http://schemas.microsoft.com/office/drawing/2014/main" id="{C939C299-ED4D-4EFA-3B8D-C90188108CF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9FC8503-C669-4703-97EC-1EBB9CA1908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8258" name="Rectangle 2">
            <a:extLst>
              <a:ext uri="{FF2B5EF4-FFF2-40B4-BE49-F238E27FC236}">
                <a16:creationId xmlns:a16="http://schemas.microsoft.com/office/drawing/2014/main" id="{4309DC3A-5B58-AF52-1084-4A269A431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8259" name="Rectangle 3">
            <a:extLst>
              <a:ext uri="{FF2B5EF4-FFF2-40B4-BE49-F238E27FC236}">
                <a16:creationId xmlns:a16="http://schemas.microsoft.com/office/drawing/2014/main" id="{D73F45E6-CA18-BA37-2616-E7E8725EAC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7">
            <a:extLst>
              <a:ext uri="{FF2B5EF4-FFF2-40B4-BE49-F238E27FC236}">
                <a16:creationId xmlns:a16="http://schemas.microsoft.com/office/drawing/2014/main" id="{0E1A87E0-0176-549D-1507-FD98385DAC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60C682D-7C81-4E8F-81F6-C283AAF2BA4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09282" name="Rectangle 2">
            <a:extLst>
              <a:ext uri="{FF2B5EF4-FFF2-40B4-BE49-F238E27FC236}">
                <a16:creationId xmlns:a16="http://schemas.microsoft.com/office/drawing/2014/main" id="{AFEC56CF-2256-ABC4-D6B0-3276C3E1EC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9283" name="Rectangle 3">
            <a:extLst>
              <a:ext uri="{FF2B5EF4-FFF2-40B4-BE49-F238E27FC236}">
                <a16:creationId xmlns:a16="http://schemas.microsoft.com/office/drawing/2014/main" id="{3F6AED56-19D4-80C5-7F30-61492F3A208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a:extLst>
              <a:ext uri="{FF2B5EF4-FFF2-40B4-BE49-F238E27FC236}">
                <a16:creationId xmlns:a16="http://schemas.microsoft.com/office/drawing/2014/main" id="{D34C99EE-CA19-DB44-9676-49308F87DE8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22ADBC8-28C8-43A7-B12F-BADB7FDB06D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0306" name="Rectangle 2">
            <a:extLst>
              <a:ext uri="{FF2B5EF4-FFF2-40B4-BE49-F238E27FC236}">
                <a16:creationId xmlns:a16="http://schemas.microsoft.com/office/drawing/2014/main" id="{A4E2F1B0-1B14-62D2-37E9-EB97ACC566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0307" name="Rectangle 3">
            <a:extLst>
              <a:ext uri="{FF2B5EF4-FFF2-40B4-BE49-F238E27FC236}">
                <a16:creationId xmlns:a16="http://schemas.microsoft.com/office/drawing/2014/main" id="{DFCBC9FE-C15F-46C1-B5DF-69C9680186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7">
            <a:extLst>
              <a:ext uri="{FF2B5EF4-FFF2-40B4-BE49-F238E27FC236}">
                <a16:creationId xmlns:a16="http://schemas.microsoft.com/office/drawing/2014/main" id="{BDDD815B-3382-AA24-F235-10C883048A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2AF40DB-186D-49A9-B7AC-ECB0D4F0BA4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1330" name="Rectangle 2">
            <a:extLst>
              <a:ext uri="{FF2B5EF4-FFF2-40B4-BE49-F238E27FC236}">
                <a16:creationId xmlns:a16="http://schemas.microsoft.com/office/drawing/2014/main" id="{D6DE3120-C113-53B7-55A5-73D84ABD55D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1331" name="Rectangle 3">
            <a:extLst>
              <a:ext uri="{FF2B5EF4-FFF2-40B4-BE49-F238E27FC236}">
                <a16:creationId xmlns:a16="http://schemas.microsoft.com/office/drawing/2014/main" id="{31D34622-63F9-B0C0-3A42-078603BE856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a:extLst>
              <a:ext uri="{FF2B5EF4-FFF2-40B4-BE49-F238E27FC236}">
                <a16:creationId xmlns:a16="http://schemas.microsoft.com/office/drawing/2014/main" id="{EF9A4ADE-B714-40B2-7915-25F31EDB7D3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CA14791-A1CB-4F3B-AE42-D1F9BC2BAA9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2354" name="Rectangle 2">
            <a:extLst>
              <a:ext uri="{FF2B5EF4-FFF2-40B4-BE49-F238E27FC236}">
                <a16:creationId xmlns:a16="http://schemas.microsoft.com/office/drawing/2014/main" id="{E08C8966-CA2C-6249-733B-A3FF2F13D1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2355" name="Rectangle 3">
            <a:extLst>
              <a:ext uri="{FF2B5EF4-FFF2-40B4-BE49-F238E27FC236}">
                <a16:creationId xmlns:a16="http://schemas.microsoft.com/office/drawing/2014/main" id="{73ED1121-7F5F-C27E-0404-E9C0FB065D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a:extLst>
              <a:ext uri="{FF2B5EF4-FFF2-40B4-BE49-F238E27FC236}">
                <a16:creationId xmlns:a16="http://schemas.microsoft.com/office/drawing/2014/main" id="{5DA6680B-413E-08C0-E7A7-F445053EADF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57FC6C7-A227-4790-A2CB-4E1A5BA04A2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17090" name="Rectangle 2">
            <a:extLst>
              <a:ext uri="{FF2B5EF4-FFF2-40B4-BE49-F238E27FC236}">
                <a16:creationId xmlns:a16="http://schemas.microsoft.com/office/drawing/2014/main" id="{17F0C848-E85C-D7FD-3D2B-A0597B2D0F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Rectangle 3">
            <a:extLst>
              <a:ext uri="{FF2B5EF4-FFF2-40B4-BE49-F238E27FC236}">
                <a16:creationId xmlns:a16="http://schemas.microsoft.com/office/drawing/2014/main" id="{218D8969-2A17-10B9-E16C-13BE5F5E30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a:extLst>
              <a:ext uri="{FF2B5EF4-FFF2-40B4-BE49-F238E27FC236}">
                <a16:creationId xmlns:a16="http://schemas.microsoft.com/office/drawing/2014/main" id="{BF0BE189-DCE9-2DDF-4B25-E64909C4095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35B3396-D57A-4319-A347-70A6ED749E6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4402" name="Rectangle 2">
            <a:extLst>
              <a:ext uri="{FF2B5EF4-FFF2-40B4-BE49-F238E27FC236}">
                <a16:creationId xmlns:a16="http://schemas.microsoft.com/office/drawing/2014/main" id="{59561EA6-4B67-5ECC-52CD-E066987E39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03" name="Rectangle 3">
            <a:extLst>
              <a:ext uri="{FF2B5EF4-FFF2-40B4-BE49-F238E27FC236}">
                <a16:creationId xmlns:a16="http://schemas.microsoft.com/office/drawing/2014/main" id="{74FBBA6C-06D5-7CC7-DD76-2EF142DADE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a:extLst>
              <a:ext uri="{FF2B5EF4-FFF2-40B4-BE49-F238E27FC236}">
                <a16:creationId xmlns:a16="http://schemas.microsoft.com/office/drawing/2014/main" id="{4DD1608F-3E15-EC08-3C29-9D6385765CF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F7D535F-01BE-48CC-817B-05DA1481F65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6450" name="Rectangle 2">
            <a:extLst>
              <a:ext uri="{FF2B5EF4-FFF2-40B4-BE49-F238E27FC236}">
                <a16:creationId xmlns:a16="http://schemas.microsoft.com/office/drawing/2014/main" id="{7C6DE1FC-4F3A-9B76-9688-9C904A343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6451" name="Rectangle 3">
            <a:extLst>
              <a:ext uri="{FF2B5EF4-FFF2-40B4-BE49-F238E27FC236}">
                <a16:creationId xmlns:a16="http://schemas.microsoft.com/office/drawing/2014/main" id="{73A6A5CF-C16C-CE50-C556-5F16B0D285E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a:extLst>
              <a:ext uri="{FF2B5EF4-FFF2-40B4-BE49-F238E27FC236}">
                <a16:creationId xmlns:a16="http://schemas.microsoft.com/office/drawing/2014/main" id="{56B44DF4-762D-1390-F4A1-D9DB68FE32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D3D2EDE-F7C1-44BF-95C0-B122CB58B8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8498" name="Rectangle 2">
            <a:extLst>
              <a:ext uri="{FF2B5EF4-FFF2-40B4-BE49-F238E27FC236}">
                <a16:creationId xmlns:a16="http://schemas.microsoft.com/office/drawing/2014/main" id="{77E05A06-0582-6684-50F8-019CA3408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8499" name="Rectangle 3">
            <a:extLst>
              <a:ext uri="{FF2B5EF4-FFF2-40B4-BE49-F238E27FC236}">
                <a16:creationId xmlns:a16="http://schemas.microsoft.com/office/drawing/2014/main" id="{926C0ADA-62C6-A81F-3E84-FA7A0FD7E1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521" name="Rectangle 7">
            <a:extLst>
              <a:ext uri="{FF2B5EF4-FFF2-40B4-BE49-F238E27FC236}">
                <a16:creationId xmlns:a16="http://schemas.microsoft.com/office/drawing/2014/main" id="{90B92424-8DFA-76D2-0802-67332EA7EC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352F5D3-0892-4E41-8E23-0E00089B77B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19522" name="Rectangle 2">
            <a:extLst>
              <a:ext uri="{FF2B5EF4-FFF2-40B4-BE49-F238E27FC236}">
                <a16:creationId xmlns:a16="http://schemas.microsoft.com/office/drawing/2014/main" id="{525E9F22-A945-99F4-5D37-5782F0DF98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9523" name="Rectangle 3">
            <a:extLst>
              <a:ext uri="{FF2B5EF4-FFF2-40B4-BE49-F238E27FC236}">
                <a16:creationId xmlns:a16="http://schemas.microsoft.com/office/drawing/2014/main" id="{92BAD631-11E9-F8F6-9CE9-A0FB822CC0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a:extLst>
              <a:ext uri="{FF2B5EF4-FFF2-40B4-BE49-F238E27FC236}">
                <a16:creationId xmlns:a16="http://schemas.microsoft.com/office/drawing/2014/main" id="{3A8EE8D3-4773-C926-D158-884F5CC3481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27AA5FD-02FA-4EB2-803F-0786F9C2949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0546" name="Rectangle 2">
            <a:extLst>
              <a:ext uri="{FF2B5EF4-FFF2-40B4-BE49-F238E27FC236}">
                <a16:creationId xmlns:a16="http://schemas.microsoft.com/office/drawing/2014/main" id="{6F3A63A1-7398-8BE8-FC6B-1A88A5EB30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0547" name="Rectangle 3">
            <a:extLst>
              <a:ext uri="{FF2B5EF4-FFF2-40B4-BE49-F238E27FC236}">
                <a16:creationId xmlns:a16="http://schemas.microsoft.com/office/drawing/2014/main" id="{13A7B011-6D2D-22F8-9F51-9C585730A4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69" name="Rectangle 7">
            <a:extLst>
              <a:ext uri="{FF2B5EF4-FFF2-40B4-BE49-F238E27FC236}">
                <a16:creationId xmlns:a16="http://schemas.microsoft.com/office/drawing/2014/main" id="{4AB84F7B-A875-65BD-D209-754674C5B26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D502005-5004-40EB-9A09-E1C94537500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1570" name="Rectangle 2">
            <a:extLst>
              <a:ext uri="{FF2B5EF4-FFF2-40B4-BE49-F238E27FC236}">
                <a16:creationId xmlns:a16="http://schemas.microsoft.com/office/drawing/2014/main" id="{54388B7B-5DE0-37F8-17C4-2C24C44E18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1571" name="Rectangle 3">
            <a:extLst>
              <a:ext uri="{FF2B5EF4-FFF2-40B4-BE49-F238E27FC236}">
                <a16:creationId xmlns:a16="http://schemas.microsoft.com/office/drawing/2014/main" id="{1C93180A-3D2B-185F-7CEA-FAF4512E02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a:extLst>
              <a:ext uri="{FF2B5EF4-FFF2-40B4-BE49-F238E27FC236}">
                <a16:creationId xmlns:a16="http://schemas.microsoft.com/office/drawing/2014/main" id="{581867A5-7945-D18A-F55D-1A848ADA2B3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95F05A7-771A-4E9A-B2C2-8743AF09BFF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2594" name="Rectangle 2">
            <a:extLst>
              <a:ext uri="{FF2B5EF4-FFF2-40B4-BE49-F238E27FC236}">
                <a16:creationId xmlns:a16="http://schemas.microsoft.com/office/drawing/2014/main" id="{AC92D5BF-D166-CE92-BF3B-DA306C0799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2595" name="Rectangle 3">
            <a:extLst>
              <a:ext uri="{FF2B5EF4-FFF2-40B4-BE49-F238E27FC236}">
                <a16:creationId xmlns:a16="http://schemas.microsoft.com/office/drawing/2014/main" id="{AAA73A61-C631-F8A8-2CB7-35A1DDE5E0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7" name="Rectangle 7">
            <a:extLst>
              <a:ext uri="{FF2B5EF4-FFF2-40B4-BE49-F238E27FC236}">
                <a16:creationId xmlns:a16="http://schemas.microsoft.com/office/drawing/2014/main" id="{A343643F-45B5-053A-2DC1-91F049D7826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3F43CF5-F178-466F-8DBE-BB015389197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3618" name="Rectangle 2">
            <a:extLst>
              <a:ext uri="{FF2B5EF4-FFF2-40B4-BE49-F238E27FC236}">
                <a16:creationId xmlns:a16="http://schemas.microsoft.com/office/drawing/2014/main" id="{252EEFA2-2F2E-C556-94D2-1A194E84536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3619" name="Rectangle 3">
            <a:extLst>
              <a:ext uri="{FF2B5EF4-FFF2-40B4-BE49-F238E27FC236}">
                <a16:creationId xmlns:a16="http://schemas.microsoft.com/office/drawing/2014/main" id="{8E8302E5-03DE-1415-6739-EA01C6B8D3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a:extLst>
              <a:ext uri="{FF2B5EF4-FFF2-40B4-BE49-F238E27FC236}">
                <a16:creationId xmlns:a16="http://schemas.microsoft.com/office/drawing/2014/main" id="{082D8B7B-F4C8-84AA-4028-5E584D708EC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7143C89-4F92-4DF3-A267-9561F93E032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4642" name="Rectangle 2">
            <a:extLst>
              <a:ext uri="{FF2B5EF4-FFF2-40B4-BE49-F238E27FC236}">
                <a16:creationId xmlns:a16="http://schemas.microsoft.com/office/drawing/2014/main" id="{244DC10B-9D77-6963-2770-2435C5E444C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43" name="Rectangle 3">
            <a:extLst>
              <a:ext uri="{FF2B5EF4-FFF2-40B4-BE49-F238E27FC236}">
                <a16:creationId xmlns:a16="http://schemas.microsoft.com/office/drawing/2014/main" id="{9350FA19-B77E-7DD4-21D2-17F1E5153C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a:extLst>
              <a:ext uri="{FF2B5EF4-FFF2-40B4-BE49-F238E27FC236}">
                <a16:creationId xmlns:a16="http://schemas.microsoft.com/office/drawing/2014/main" id="{2034B2C7-8D17-0A55-F21C-3B6045CA772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9D13EE7-BE16-4C05-A6DF-4978D6CE90E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5666" name="Rectangle 2">
            <a:extLst>
              <a:ext uri="{FF2B5EF4-FFF2-40B4-BE49-F238E27FC236}">
                <a16:creationId xmlns:a16="http://schemas.microsoft.com/office/drawing/2014/main" id="{239BD6E6-4EB0-FC26-8EDE-A8FB6AA905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5667" name="Rectangle 3">
            <a:extLst>
              <a:ext uri="{FF2B5EF4-FFF2-40B4-BE49-F238E27FC236}">
                <a16:creationId xmlns:a16="http://schemas.microsoft.com/office/drawing/2014/main" id="{DF6204CD-E924-B8F5-C4F5-691AD788EE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a:extLst>
              <a:ext uri="{FF2B5EF4-FFF2-40B4-BE49-F238E27FC236}">
                <a16:creationId xmlns:a16="http://schemas.microsoft.com/office/drawing/2014/main" id="{B4AC03A3-6D06-97B7-4DFB-C96B65DB5FA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A553469-3B53-4E3D-B1C4-5F1234362D9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19138" name="Rectangle 2">
            <a:extLst>
              <a:ext uri="{FF2B5EF4-FFF2-40B4-BE49-F238E27FC236}">
                <a16:creationId xmlns:a16="http://schemas.microsoft.com/office/drawing/2014/main" id="{47E0C116-D191-2943-EB08-B7727C74B1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Rectangle 3">
            <a:extLst>
              <a:ext uri="{FF2B5EF4-FFF2-40B4-BE49-F238E27FC236}">
                <a16:creationId xmlns:a16="http://schemas.microsoft.com/office/drawing/2014/main" id="{35BB79B9-6DFE-4216-1C2F-AB80FD6E83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a:extLst>
              <a:ext uri="{FF2B5EF4-FFF2-40B4-BE49-F238E27FC236}">
                <a16:creationId xmlns:a16="http://schemas.microsoft.com/office/drawing/2014/main" id="{AA0579EC-7844-EB76-C8CB-540FCD7A28B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5CB2510-4D43-40D7-8375-8DC17CC895B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6690" name="Rectangle 2">
            <a:extLst>
              <a:ext uri="{FF2B5EF4-FFF2-40B4-BE49-F238E27FC236}">
                <a16:creationId xmlns:a16="http://schemas.microsoft.com/office/drawing/2014/main" id="{4A39B5BF-961B-60B0-20E8-316E0840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6691" name="Rectangle 3">
            <a:extLst>
              <a:ext uri="{FF2B5EF4-FFF2-40B4-BE49-F238E27FC236}">
                <a16:creationId xmlns:a16="http://schemas.microsoft.com/office/drawing/2014/main" id="{A589822B-FB9F-6842-4A91-B4C274212C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a:extLst>
              <a:ext uri="{FF2B5EF4-FFF2-40B4-BE49-F238E27FC236}">
                <a16:creationId xmlns:a16="http://schemas.microsoft.com/office/drawing/2014/main" id="{958004DB-142A-4A65-CA99-49821A63F04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9663D69-A6F6-464C-A413-CEDD597EC60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7714" name="Rectangle 2">
            <a:extLst>
              <a:ext uri="{FF2B5EF4-FFF2-40B4-BE49-F238E27FC236}">
                <a16:creationId xmlns:a16="http://schemas.microsoft.com/office/drawing/2014/main" id="{A5483631-4C05-18F2-FCAF-5B07C9FECDF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7715" name="Rectangle 3">
            <a:extLst>
              <a:ext uri="{FF2B5EF4-FFF2-40B4-BE49-F238E27FC236}">
                <a16:creationId xmlns:a16="http://schemas.microsoft.com/office/drawing/2014/main" id="{D6899A02-C196-C62C-06D6-06729EC2BC9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a:extLst>
              <a:ext uri="{FF2B5EF4-FFF2-40B4-BE49-F238E27FC236}">
                <a16:creationId xmlns:a16="http://schemas.microsoft.com/office/drawing/2014/main" id="{0DBC51D1-87EF-7402-9599-3CB807342E7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AEB8A42-351D-479F-980A-885DE4453AA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8738" name="Rectangle 2">
            <a:extLst>
              <a:ext uri="{FF2B5EF4-FFF2-40B4-BE49-F238E27FC236}">
                <a16:creationId xmlns:a16="http://schemas.microsoft.com/office/drawing/2014/main" id="{5AB7C4AF-B921-7154-2F67-E1D0D8AC90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8739" name="Rectangle 3">
            <a:extLst>
              <a:ext uri="{FF2B5EF4-FFF2-40B4-BE49-F238E27FC236}">
                <a16:creationId xmlns:a16="http://schemas.microsoft.com/office/drawing/2014/main" id="{BCD06994-29C3-B5F5-EE46-EB45B955A1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a:extLst>
              <a:ext uri="{FF2B5EF4-FFF2-40B4-BE49-F238E27FC236}">
                <a16:creationId xmlns:a16="http://schemas.microsoft.com/office/drawing/2014/main" id="{4D804FAD-8B33-FD60-2213-10A5626E148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BAD7B4F-1462-4090-88B1-CD1F6B6CEC4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29762" name="Rectangle 2">
            <a:extLst>
              <a:ext uri="{FF2B5EF4-FFF2-40B4-BE49-F238E27FC236}">
                <a16:creationId xmlns:a16="http://schemas.microsoft.com/office/drawing/2014/main" id="{1192931C-97CD-2A41-1D1D-C9C5EF19CB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9763" name="Rectangle 3">
            <a:extLst>
              <a:ext uri="{FF2B5EF4-FFF2-40B4-BE49-F238E27FC236}">
                <a16:creationId xmlns:a16="http://schemas.microsoft.com/office/drawing/2014/main" id="{69F5C98B-83CA-EB9C-D689-678732314D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a:extLst>
              <a:ext uri="{FF2B5EF4-FFF2-40B4-BE49-F238E27FC236}">
                <a16:creationId xmlns:a16="http://schemas.microsoft.com/office/drawing/2014/main" id="{0C85D6D7-3DB8-46F8-0376-43B87BA9DF2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0680F34-D4AC-46AE-A027-76FF72CA5F8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0786" name="Rectangle 2">
            <a:extLst>
              <a:ext uri="{FF2B5EF4-FFF2-40B4-BE49-F238E27FC236}">
                <a16:creationId xmlns:a16="http://schemas.microsoft.com/office/drawing/2014/main" id="{A0D3E535-4A1A-836E-E127-44ACE22457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0787" name="Rectangle 3">
            <a:extLst>
              <a:ext uri="{FF2B5EF4-FFF2-40B4-BE49-F238E27FC236}">
                <a16:creationId xmlns:a16="http://schemas.microsoft.com/office/drawing/2014/main" id="{B79CC2EA-0714-D135-0438-B77F068C61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a:extLst>
              <a:ext uri="{FF2B5EF4-FFF2-40B4-BE49-F238E27FC236}">
                <a16:creationId xmlns:a16="http://schemas.microsoft.com/office/drawing/2014/main" id="{AD878FC0-63AB-3AE9-AD23-CD77031164E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811E1EE-88C4-4AB4-B283-6A74B8A8294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1810" name="Rectangle 2">
            <a:extLst>
              <a:ext uri="{FF2B5EF4-FFF2-40B4-BE49-F238E27FC236}">
                <a16:creationId xmlns:a16="http://schemas.microsoft.com/office/drawing/2014/main" id="{EC234064-638C-C7A6-F76E-D168B63FEB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1811" name="Rectangle 3">
            <a:extLst>
              <a:ext uri="{FF2B5EF4-FFF2-40B4-BE49-F238E27FC236}">
                <a16:creationId xmlns:a16="http://schemas.microsoft.com/office/drawing/2014/main" id="{9D0AF576-7B40-D15B-A73B-662804CD03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a:extLst>
              <a:ext uri="{FF2B5EF4-FFF2-40B4-BE49-F238E27FC236}">
                <a16:creationId xmlns:a16="http://schemas.microsoft.com/office/drawing/2014/main" id="{0548C1E6-19BE-DA39-4AFB-8D6425B0222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9363D17-DFA2-4A90-A1B5-D8A8FCFD3E5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2834" name="Rectangle 2">
            <a:extLst>
              <a:ext uri="{FF2B5EF4-FFF2-40B4-BE49-F238E27FC236}">
                <a16:creationId xmlns:a16="http://schemas.microsoft.com/office/drawing/2014/main" id="{81FFCEC1-6DFF-5E01-7A8B-CB44A7F0DA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2835" name="Rectangle 3">
            <a:extLst>
              <a:ext uri="{FF2B5EF4-FFF2-40B4-BE49-F238E27FC236}">
                <a16:creationId xmlns:a16="http://schemas.microsoft.com/office/drawing/2014/main" id="{DD54B208-F2C9-A53B-66BC-5CD199B1E5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a:extLst>
              <a:ext uri="{FF2B5EF4-FFF2-40B4-BE49-F238E27FC236}">
                <a16:creationId xmlns:a16="http://schemas.microsoft.com/office/drawing/2014/main" id="{C69654CB-049A-837F-C59F-DA533A8F57C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574A91E-A04B-4FAB-8F2F-8C23F6485E4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3858" name="Rectangle 2">
            <a:extLst>
              <a:ext uri="{FF2B5EF4-FFF2-40B4-BE49-F238E27FC236}">
                <a16:creationId xmlns:a16="http://schemas.microsoft.com/office/drawing/2014/main" id="{D94E1559-BCC8-5F79-108B-48E7783E46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3859" name="Rectangle 3">
            <a:extLst>
              <a:ext uri="{FF2B5EF4-FFF2-40B4-BE49-F238E27FC236}">
                <a16:creationId xmlns:a16="http://schemas.microsoft.com/office/drawing/2014/main" id="{87FD700C-EE23-06DB-4BA9-C396D8935D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a:extLst>
              <a:ext uri="{FF2B5EF4-FFF2-40B4-BE49-F238E27FC236}">
                <a16:creationId xmlns:a16="http://schemas.microsoft.com/office/drawing/2014/main" id="{DC8B1827-4EA3-9F74-1996-D53C26D9C1B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31C13F5-3016-4582-A430-2501C5E488C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4882" name="Rectangle 2">
            <a:extLst>
              <a:ext uri="{FF2B5EF4-FFF2-40B4-BE49-F238E27FC236}">
                <a16:creationId xmlns:a16="http://schemas.microsoft.com/office/drawing/2014/main" id="{259120A3-DA00-07B6-83D6-68C24805BD5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883" name="Rectangle 3">
            <a:extLst>
              <a:ext uri="{FF2B5EF4-FFF2-40B4-BE49-F238E27FC236}">
                <a16:creationId xmlns:a16="http://schemas.microsoft.com/office/drawing/2014/main" id="{97E0A8AA-3C7A-74B3-97A7-7787218086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a:extLst>
              <a:ext uri="{FF2B5EF4-FFF2-40B4-BE49-F238E27FC236}">
                <a16:creationId xmlns:a16="http://schemas.microsoft.com/office/drawing/2014/main" id="{59F3F944-77C6-A60A-9D81-421A65C5E9D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F056908-5181-463F-A276-098BF52A76A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5906" name="Rectangle 2">
            <a:extLst>
              <a:ext uri="{FF2B5EF4-FFF2-40B4-BE49-F238E27FC236}">
                <a16:creationId xmlns:a16="http://schemas.microsoft.com/office/drawing/2014/main" id="{B47B47A6-2646-6EC4-0337-2B474F40F64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5907" name="Rectangle 3">
            <a:extLst>
              <a:ext uri="{FF2B5EF4-FFF2-40B4-BE49-F238E27FC236}">
                <a16:creationId xmlns:a16="http://schemas.microsoft.com/office/drawing/2014/main" id="{270B5FD5-3D25-7051-E59C-76B63C6F5ED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a:extLst>
              <a:ext uri="{FF2B5EF4-FFF2-40B4-BE49-F238E27FC236}">
                <a16:creationId xmlns:a16="http://schemas.microsoft.com/office/drawing/2014/main" id="{E4D277BB-6311-F541-55B6-04388C222D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2EA8EAF-6D10-423B-9C28-0A24A11EBEB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1186" name="Rectangle 2">
            <a:extLst>
              <a:ext uri="{FF2B5EF4-FFF2-40B4-BE49-F238E27FC236}">
                <a16:creationId xmlns:a16="http://schemas.microsoft.com/office/drawing/2014/main" id="{897AD279-5F89-EC09-E122-8257035F94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Rectangle 3">
            <a:extLst>
              <a:ext uri="{FF2B5EF4-FFF2-40B4-BE49-F238E27FC236}">
                <a16:creationId xmlns:a16="http://schemas.microsoft.com/office/drawing/2014/main" id="{75C8CF03-B5B8-EFD3-58E4-473126801C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a:extLst>
              <a:ext uri="{FF2B5EF4-FFF2-40B4-BE49-F238E27FC236}">
                <a16:creationId xmlns:a16="http://schemas.microsoft.com/office/drawing/2014/main" id="{776E52A8-48BF-D06D-0FE2-9CE10E062DD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DAA5DD7-A13F-48E4-8900-92258991323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6930" name="Rectangle 2">
            <a:extLst>
              <a:ext uri="{FF2B5EF4-FFF2-40B4-BE49-F238E27FC236}">
                <a16:creationId xmlns:a16="http://schemas.microsoft.com/office/drawing/2014/main" id="{F98BBDF1-41B3-3FDA-5F5A-88DA757B1D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6931" name="Rectangle 3">
            <a:extLst>
              <a:ext uri="{FF2B5EF4-FFF2-40B4-BE49-F238E27FC236}">
                <a16:creationId xmlns:a16="http://schemas.microsoft.com/office/drawing/2014/main" id="{B7A6816D-5698-25D5-D599-6C2F490FDD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a:extLst>
              <a:ext uri="{FF2B5EF4-FFF2-40B4-BE49-F238E27FC236}">
                <a16:creationId xmlns:a16="http://schemas.microsoft.com/office/drawing/2014/main" id="{FAE9D472-8F5A-467F-8270-9C83A241929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E7F95AE-1A56-4DA6-81C3-89F2B06B2DD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7954" name="Rectangle 2">
            <a:extLst>
              <a:ext uri="{FF2B5EF4-FFF2-40B4-BE49-F238E27FC236}">
                <a16:creationId xmlns:a16="http://schemas.microsoft.com/office/drawing/2014/main" id="{DB698BE5-430B-71C4-A9B4-B5B6D897B3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7955" name="Rectangle 3">
            <a:extLst>
              <a:ext uri="{FF2B5EF4-FFF2-40B4-BE49-F238E27FC236}">
                <a16:creationId xmlns:a16="http://schemas.microsoft.com/office/drawing/2014/main" id="{813606DB-0706-F620-7E4D-EA8103EADF2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a:extLst>
              <a:ext uri="{FF2B5EF4-FFF2-40B4-BE49-F238E27FC236}">
                <a16:creationId xmlns:a16="http://schemas.microsoft.com/office/drawing/2014/main" id="{5FC4FB65-B7CF-68FC-EBAD-B3CB835AA62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247D3EF-9652-4A65-AC99-E5471DFC094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38978" name="Rectangle 2">
            <a:extLst>
              <a:ext uri="{FF2B5EF4-FFF2-40B4-BE49-F238E27FC236}">
                <a16:creationId xmlns:a16="http://schemas.microsoft.com/office/drawing/2014/main" id="{21DA1D69-B100-F9CE-2274-EC9D88D54D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8979" name="Rectangle 3">
            <a:extLst>
              <a:ext uri="{FF2B5EF4-FFF2-40B4-BE49-F238E27FC236}">
                <a16:creationId xmlns:a16="http://schemas.microsoft.com/office/drawing/2014/main" id="{68839516-1069-948C-3EDD-B6A7FE15B6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a:extLst>
              <a:ext uri="{FF2B5EF4-FFF2-40B4-BE49-F238E27FC236}">
                <a16:creationId xmlns:a16="http://schemas.microsoft.com/office/drawing/2014/main" id="{25541805-85D9-B3EE-77CB-EBB2C5DA45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189B9A4-4443-424F-8EF3-D49396F1240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40002" name="Rectangle 2">
            <a:extLst>
              <a:ext uri="{FF2B5EF4-FFF2-40B4-BE49-F238E27FC236}">
                <a16:creationId xmlns:a16="http://schemas.microsoft.com/office/drawing/2014/main" id="{F8BF8043-D523-20D4-7B7B-D7C20BA42D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0003" name="Rectangle 3">
            <a:extLst>
              <a:ext uri="{FF2B5EF4-FFF2-40B4-BE49-F238E27FC236}">
                <a16:creationId xmlns:a16="http://schemas.microsoft.com/office/drawing/2014/main" id="{938013DE-D625-7F60-44C6-278DD2ADD6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a:extLst>
              <a:ext uri="{FF2B5EF4-FFF2-40B4-BE49-F238E27FC236}">
                <a16:creationId xmlns:a16="http://schemas.microsoft.com/office/drawing/2014/main" id="{7E5CCFA3-D5B0-A2B1-4CAC-CBA54AEA16B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4DBADDA-AEC3-4641-B568-CE84EEE2FC2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41026" name="Rectangle 2">
            <a:extLst>
              <a:ext uri="{FF2B5EF4-FFF2-40B4-BE49-F238E27FC236}">
                <a16:creationId xmlns:a16="http://schemas.microsoft.com/office/drawing/2014/main" id="{6A0B342E-5775-E109-9AE5-3782AF1E5D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1027" name="Rectangle 3">
            <a:extLst>
              <a:ext uri="{FF2B5EF4-FFF2-40B4-BE49-F238E27FC236}">
                <a16:creationId xmlns:a16="http://schemas.microsoft.com/office/drawing/2014/main" id="{5EDCE5F8-2A92-0FF4-FA56-E55CCC0EE8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47CB46AA-2B3B-3EFD-4EC8-7B85F5C7B72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960EEDD-1CB5-4662-A375-5C2F54E80A4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2818" name="Rectangle 2">
            <a:extLst>
              <a:ext uri="{FF2B5EF4-FFF2-40B4-BE49-F238E27FC236}">
                <a16:creationId xmlns:a16="http://schemas.microsoft.com/office/drawing/2014/main" id="{7D88159F-C8EC-0B3B-CAF2-C38B9E8747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Rectangle 3">
            <a:extLst>
              <a:ext uri="{FF2B5EF4-FFF2-40B4-BE49-F238E27FC236}">
                <a16:creationId xmlns:a16="http://schemas.microsoft.com/office/drawing/2014/main" id="{A0EF11F0-1136-920C-E5CC-A7BA0296D3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a:extLst>
              <a:ext uri="{FF2B5EF4-FFF2-40B4-BE49-F238E27FC236}">
                <a16:creationId xmlns:a16="http://schemas.microsoft.com/office/drawing/2014/main" id="{F0E51C63-D121-1645-D617-EFF6B638E1F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ABAE061-1A52-430F-A862-507C43FA24C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43074" name="Rectangle 2">
            <a:extLst>
              <a:ext uri="{FF2B5EF4-FFF2-40B4-BE49-F238E27FC236}">
                <a16:creationId xmlns:a16="http://schemas.microsoft.com/office/drawing/2014/main" id="{BCC1BF7F-3175-A105-8298-AE83E09CFF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3075" name="Rectangle 3">
            <a:extLst>
              <a:ext uri="{FF2B5EF4-FFF2-40B4-BE49-F238E27FC236}">
                <a16:creationId xmlns:a16="http://schemas.microsoft.com/office/drawing/2014/main" id="{B7323F7C-66AE-96FA-9325-1B8058A4A21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a:extLst>
              <a:ext uri="{FF2B5EF4-FFF2-40B4-BE49-F238E27FC236}">
                <a16:creationId xmlns:a16="http://schemas.microsoft.com/office/drawing/2014/main" id="{FBFF1593-2EC5-AADF-521C-B288D58D98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8473736-30E4-4B80-BBC4-D23233DF418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45122" name="Rectangle 2">
            <a:extLst>
              <a:ext uri="{FF2B5EF4-FFF2-40B4-BE49-F238E27FC236}">
                <a16:creationId xmlns:a16="http://schemas.microsoft.com/office/drawing/2014/main" id="{F71194D5-8652-A9ED-B263-DA5B6B5375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23" name="Rectangle 3">
            <a:extLst>
              <a:ext uri="{FF2B5EF4-FFF2-40B4-BE49-F238E27FC236}">
                <a16:creationId xmlns:a16="http://schemas.microsoft.com/office/drawing/2014/main" id="{B8F40943-EBC7-6F58-FE14-1FA5126799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a:extLst>
              <a:ext uri="{FF2B5EF4-FFF2-40B4-BE49-F238E27FC236}">
                <a16:creationId xmlns:a16="http://schemas.microsoft.com/office/drawing/2014/main" id="{22845672-B7D6-A539-5015-18BD160F455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DE65DE7-8267-4CCF-9274-B3C7E5FF286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647170" name="Rectangle 2">
            <a:extLst>
              <a:ext uri="{FF2B5EF4-FFF2-40B4-BE49-F238E27FC236}">
                <a16:creationId xmlns:a16="http://schemas.microsoft.com/office/drawing/2014/main" id="{1C9D4A80-E496-8B39-AE7B-1E4912EF8D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7171" name="Rectangle 3">
            <a:extLst>
              <a:ext uri="{FF2B5EF4-FFF2-40B4-BE49-F238E27FC236}">
                <a16:creationId xmlns:a16="http://schemas.microsoft.com/office/drawing/2014/main" id="{4535A39D-E505-722E-66AE-4A9DEE0E92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a:extLst>
              <a:ext uri="{FF2B5EF4-FFF2-40B4-BE49-F238E27FC236}">
                <a16:creationId xmlns:a16="http://schemas.microsoft.com/office/drawing/2014/main" id="{AEA24ECD-57FD-978E-DB10-7A6CE47307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9218" name="Notes Placeholder 2">
            <a:extLst>
              <a:ext uri="{FF2B5EF4-FFF2-40B4-BE49-F238E27FC236}">
                <a16:creationId xmlns:a16="http://schemas.microsoft.com/office/drawing/2014/main" id="{010AACEB-4A57-515B-B449-CB4A49EC8C2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49219" name="Slide Number Placeholder 3">
            <a:extLst>
              <a:ext uri="{FF2B5EF4-FFF2-40B4-BE49-F238E27FC236}">
                <a16:creationId xmlns:a16="http://schemas.microsoft.com/office/drawing/2014/main" id="{EA7791A5-8DC2-5511-1524-B0223248E1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5C59C241-0BEE-4905-997F-11A8F631CF6E}" type="slidenum">
              <a:rPr lang="en-US" altLang="en-US" smtClean="0">
                <a:latin typeface="Calibri" panose="020F0502020204030204" pitchFamily="34" charset="0"/>
              </a:rPr>
              <a:pPr/>
              <a:t>323</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CA1E50B7-A2E0-D8B9-F4F9-C8DF4836516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AB70201-3CE3-4367-B03B-D55B444EF59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5106" name="Rectangle 2">
            <a:extLst>
              <a:ext uri="{FF2B5EF4-FFF2-40B4-BE49-F238E27FC236}">
                <a16:creationId xmlns:a16="http://schemas.microsoft.com/office/drawing/2014/main" id="{8D483895-D39C-2830-0668-73915E1DF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Rectangle 3">
            <a:extLst>
              <a:ext uri="{FF2B5EF4-FFF2-40B4-BE49-F238E27FC236}">
                <a16:creationId xmlns:a16="http://schemas.microsoft.com/office/drawing/2014/main" id="{4D42E679-9398-8D90-5ED1-4713FA346F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a:extLst>
              <a:ext uri="{FF2B5EF4-FFF2-40B4-BE49-F238E27FC236}">
                <a16:creationId xmlns:a16="http://schemas.microsoft.com/office/drawing/2014/main" id="{2C642A64-3877-9F5B-A2B0-16A299238C0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50DA153-CB20-4BD8-A45D-64E18D8E4F8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3234" name="Rectangle 2">
            <a:extLst>
              <a:ext uri="{FF2B5EF4-FFF2-40B4-BE49-F238E27FC236}">
                <a16:creationId xmlns:a16="http://schemas.microsoft.com/office/drawing/2014/main" id="{847A86E9-BC3C-F79D-4C7D-3AF342EEDE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Rectangle 3">
            <a:extLst>
              <a:ext uri="{FF2B5EF4-FFF2-40B4-BE49-F238E27FC236}">
                <a16:creationId xmlns:a16="http://schemas.microsoft.com/office/drawing/2014/main" id="{EE9FE2E5-0553-FEB4-D636-63A8B6EDB3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a:extLst>
              <a:ext uri="{FF2B5EF4-FFF2-40B4-BE49-F238E27FC236}">
                <a16:creationId xmlns:a16="http://schemas.microsoft.com/office/drawing/2014/main" id="{6689C633-1F68-8B2E-61CC-58288F648CE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E2BA617-2BF5-4A53-82FE-D1BB3A5FA75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5282" name="Rectangle 2">
            <a:extLst>
              <a:ext uri="{FF2B5EF4-FFF2-40B4-BE49-F238E27FC236}">
                <a16:creationId xmlns:a16="http://schemas.microsoft.com/office/drawing/2014/main" id="{BD2D67BA-E6B8-E579-144E-CC177736CB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Rectangle 3">
            <a:extLst>
              <a:ext uri="{FF2B5EF4-FFF2-40B4-BE49-F238E27FC236}">
                <a16:creationId xmlns:a16="http://schemas.microsoft.com/office/drawing/2014/main" id="{3813C6B6-BCD2-370E-A2BC-6359D1E845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a:extLst>
              <a:ext uri="{FF2B5EF4-FFF2-40B4-BE49-F238E27FC236}">
                <a16:creationId xmlns:a16="http://schemas.microsoft.com/office/drawing/2014/main" id="{69826F9B-C64B-582D-E8FA-CCCD89FF6F6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8559BD2-0D89-4E8E-B8C0-1503DC21C98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7330" name="Rectangle 2">
            <a:extLst>
              <a:ext uri="{FF2B5EF4-FFF2-40B4-BE49-F238E27FC236}">
                <a16:creationId xmlns:a16="http://schemas.microsoft.com/office/drawing/2014/main" id="{8E2A7832-2823-2B05-0510-98DEDF45E78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Rectangle 3">
            <a:extLst>
              <a:ext uri="{FF2B5EF4-FFF2-40B4-BE49-F238E27FC236}">
                <a16:creationId xmlns:a16="http://schemas.microsoft.com/office/drawing/2014/main" id="{EB01B79E-DC42-F867-9B1B-5C6576AF75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a:extLst>
              <a:ext uri="{FF2B5EF4-FFF2-40B4-BE49-F238E27FC236}">
                <a16:creationId xmlns:a16="http://schemas.microsoft.com/office/drawing/2014/main" id="{D2C6096F-C174-3878-D231-D39BA8449E3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E4AE8C4-E665-4A37-85B2-11F11228716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29378" name="Rectangle 2">
            <a:extLst>
              <a:ext uri="{FF2B5EF4-FFF2-40B4-BE49-F238E27FC236}">
                <a16:creationId xmlns:a16="http://schemas.microsoft.com/office/drawing/2014/main" id="{1F7AABF4-32D7-BEF6-7A42-DFE34EA730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Rectangle 3">
            <a:extLst>
              <a:ext uri="{FF2B5EF4-FFF2-40B4-BE49-F238E27FC236}">
                <a16:creationId xmlns:a16="http://schemas.microsoft.com/office/drawing/2014/main" id="{06D43170-39F3-2BB1-B292-77A44C70E4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a:extLst>
              <a:ext uri="{FF2B5EF4-FFF2-40B4-BE49-F238E27FC236}">
                <a16:creationId xmlns:a16="http://schemas.microsoft.com/office/drawing/2014/main" id="{07890ECD-0EE6-6FD7-1FDE-0653730468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0E27634-E93C-4592-8177-A7CEE6795B2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31426" name="Rectangle 2">
            <a:extLst>
              <a:ext uri="{FF2B5EF4-FFF2-40B4-BE49-F238E27FC236}">
                <a16:creationId xmlns:a16="http://schemas.microsoft.com/office/drawing/2014/main" id="{D290C203-605B-12ED-A9CF-DB5A91BAC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Rectangle 3">
            <a:extLst>
              <a:ext uri="{FF2B5EF4-FFF2-40B4-BE49-F238E27FC236}">
                <a16:creationId xmlns:a16="http://schemas.microsoft.com/office/drawing/2014/main" id="{0A92C16D-5AD9-E632-230A-B741E5A3CD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a:extLst>
              <a:ext uri="{FF2B5EF4-FFF2-40B4-BE49-F238E27FC236}">
                <a16:creationId xmlns:a16="http://schemas.microsoft.com/office/drawing/2014/main" id="{5B47D5EB-DFF8-60B7-F35E-503838D6BD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71463B-69AD-4582-A3FF-610EBB0E8E5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33474" name="Rectangle 2">
            <a:extLst>
              <a:ext uri="{FF2B5EF4-FFF2-40B4-BE49-F238E27FC236}">
                <a16:creationId xmlns:a16="http://schemas.microsoft.com/office/drawing/2014/main" id="{766AA7B8-393D-428A-17D9-9E9A1D5D70F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Rectangle 3">
            <a:extLst>
              <a:ext uri="{FF2B5EF4-FFF2-40B4-BE49-F238E27FC236}">
                <a16:creationId xmlns:a16="http://schemas.microsoft.com/office/drawing/2014/main" id="{4FA2562B-8AB5-872F-2BA4-BA85C1B7FE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a:extLst>
              <a:ext uri="{FF2B5EF4-FFF2-40B4-BE49-F238E27FC236}">
                <a16:creationId xmlns:a16="http://schemas.microsoft.com/office/drawing/2014/main" id="{7BC708BF-C35A-1344-D365-0398735ED2D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3B154A9-3625-4443-ACF1-8699E6DDFF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35522" name="Rectangle 2">
            <a:extLst>
              <a:ext uri="{FF2B5EF4-FFF2-40B4-BE49-F238E27FC236}">
                <a16:creationId xmlns:a16="http://schemas.microsoft.com/office/drawing/2014/main" id="{092E2EC3-7049-F9E1-B8F3-525255C35F2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Rectangle 3">
            <a:extLst>
              <a:ext uri="{FF2B5EF4-FFF2-40B4-BE49-F238E27FC236}">
                <a16:creationId xmlns:a16="http://schemas.microsoft.com/office/drawing/2014/main" id="{F0C66A6B-773C-8F70-1145-1297E1E1DE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a:extLst>
              <a:ext uri="{FF2B5EF4-FFF2-40B4-BE49-F238E27FC236}">
                <a16:creationId xmlns:a16="http://schemas.microsoft.com/office/drawing/2014/main" id="{E9AC79C2-E662-FC48-DEFD-95D6E7E3FFF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AB4BC10-7798-4B48-9B2A-04E2364B298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37570" name="Rectangle 2">
            <a:extLst>
              <a:ext uri="{FF2B5EF4-FFF2-40B4-BE49-F238E27FC236}">
                <a16:creationId xmlns:a16="http://schemas.microsoft.com/office/drawing/2014/main" id="{44915A4A-EF19-D12B-68A0-8E22969668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Rectangle 3">
            <a:extLst>
              <a:ext uri="{FF2B5EF4-FFF2-40B4-BE49-F238E27FC236}">
                <a16:creationId xmlns:a16="http://schemas.microsoft.com/office/drawing/2014/main" id="{A45FD483-CEA0-CCF9-56B3-43588664F7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a:extLst>
              <a:ext uri="{FF2B5EF4-FFF2-40B4-BE49-F238E27FC236}">
                <a16:creationId xmlns:a16="http://schemas.microsoft.com/office/drawing/2014/main" id="{23BD4424-240E-1FBF-FB28-272BA50A7D9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8691519-5718-4EE4-84C0-E1915D2379E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39618" name="Rectangle 2">
            <a:extLst>
              <a:ext uri="{FF2B5EF4-FFF2-40B4-BE49-F238E27FC236}">
                <a16:creationId xmlns:a16="http://schemas.microsoft.com/office/drawing/2014/main" id="{1ACA2F60-8F0B-CB45-4393-04B63532FD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Rectangle 3">
            <a:extLst>
              <a:ext uri="{FF2B5EF4-FFF2-40B4-BE49-F238E27FC236}">
                <a16:creationId xmlns:a16="http://schemas.microsoft.com/office/drawing/2014/main" id="{21531656-54C1-00EC-53C5-78D4A992425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a:extLst>
              <a:ext uri="{FF2B5EF4-FFF2-40B4-BE49-F238E27FC236}">
                <a16:creationId xmlns:a16="http://schemas.microsoft.com/office/drawing/2014/main" id="{C0619C1C-2A17-DCB0-C116-7417089E2ED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A08D9E5-B82D-4B2E-B009-DBE44F7FFE7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41666" name="Rectangle 2">
            <a:extLst>
              <a:ext uri="{FF2B5EF4-FFF2-40B4-BE49-F238E27FC236}">
                <a16:creationId xmlns:a16="http://schemas.microsoft.com/office/drawing/2014/main" id="{B8A0982A-5A3A-6CD6-5D1A-D641F3CDF6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Rectangle 3">
            <a:extLst>
              <a:ext uri="{FF2B5EF4-FFF2-40B4-BE49-F238E27FC236}">
                <a16:creationId xmlns:a16="http://schemas.microsoft.com/office/drawing/2014/main" id="{D7217466-EB7D-7CDA-E04F-639A721878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FA21696E-1658-7B34-4E01-AD52CC85B7B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9E101AF-0124-4DFC-931F-2A3BE07F42F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7154" name="Rectangle 2">
            <a:extLst>
              <a:ext uri="{FF2B5EF4-FFF2-40B4-BE49-F238E27FC236}">
                <a16:creationId xmlns:a16="http://schemas.microsoft.com/office/drawing/2014/main" id="{1624A89C-33D3-0080-603F-9974666BEC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a:extLst>
              <a:ext uri="{FF2B5EF4-FFF2-40B4-BE49-F238E27FC236}">
                <a16:creationId xmlns:a16="http://schemas.microsoft.com/office/drawing/2014/main" id="{01716602-FE96-CFB4-6B08-8F4CF0C928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a:extLst>
              <a:ext uri="{FF2B5EF4-FFF2-40B4-BE49-F238E27FC236}">
                <a16:creationId xmlns:a16="http://schemas.microsoft.com/office/drawing/2014/main" id="{EF83D46F-CB5E-3742-08BA-5F2721F3B6D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D355220-0163-4826-8F51-2E79017D7A4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43714" name="Rectangle 2">
            <a:extLst>
              <a:ext uri="{FF2B5EF4-FFF2-40B4-BE49-F238E27FC236}">
                <a16:creationId xmlns:a16="http://schemas.microsoft.com/office/drawing/2014/main" id="{2FCD7AAB-2088-C2DE-4272-815F2DA672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Rectangle 3">
            <a:extLst>
              <a:ext uri="{FF2B5EF4-FFF2-40B4-BE49-F238E27FC236}">
                <a16:creationId xmlns:a16="http://schemas.microsoft.com/office/drawing/2014/main" id="{34464C76-18AA-B4C8-43EA-1CB7ADE671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a:extLst>
              <a:ext uri="{FF2B5EF4-FFF2-40B4-BE49-F238E27FC236}">
                <a16:creationId xmlns:a16="http://schemas.microsoft.com/office/drawing/2014/main" id="{2BC58F25-4D63-C5BA-6532-3C037ABAD6B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C5E185F-644E-42E6-BAC8-E8A6AC3B906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45762" name="Rectangle 2">
            <a:extLst>
              <a:ext uri="{FF2B5EF4-FFF2-40B4-BE49-F238E27FC236}">
                <a16:creationId xmlns:a16="http://schemas.microsoft.com/office/drawing/2014/main" id="{A41C7B01-97A3-7A53-54F8-CF81CB08FA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Rectangle 3">
            <a:extLst>
              <a:ext uri="{FF2B5EF4-FFF2-40B4-BE49-F238E27FC236}">
                <a16:creationId xmlns:a16="http://schemas.microsoft.com/office/drawing/2014/main" id="{7BF747C4-3700-5906-184B-1DC397C628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a:extLst>
              <a:ext uri="{FF2B5EF4-FFF2-40B4-BE49-F238E27FC236}">
                <a16:creationId xmlns:a16="http://schemas.microsoft.com/office/drawing/2014/main" id="{47A756A5-02E9-B5FD-3927-31A52F83674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628E37F-368B-4543-9BB2-F1EEBD6CD19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47810" name="Rectangle 2">
            <a:extLst>
              <a:ext uri="{FF2B5EF4-FFF2-40B4-BE49-F238E27FC236}">
                <a16:creationId xmlns:a16="http://schemas.microsoft.com/office/drawing/2014/main" id="{01099102-06FA-D131-DBE6-A7061A9FB5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Rectangle 3">
            <a:extLst>
              <a:ext uri="{FF2B5EF4-FFF2-40B4-BE49-F238E27FC236}">
                <a16:creationId xmlns:a16="http://schemas.microsoft.com/office/drawing/2014/main" id="{F02E7EE8-993D-F8D7-4AFC-B4E21C5E57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a:extLst>
              <a:ext uri="{FF2B5EF4-FFF2-40B4-BE49-F238E27FC236}">
                <a16:creationId xmlns:a16="http://schemas.microsoft.com/office/drawing/2014/main" id="{094C9E22-602C-AF61-CEFF-C07DAD2A19C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62C3CE2-1BB0-4498-BF3B-EE5B24DEC25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49858" name="Rectangle 2">
            <a:extLst>
              <a:ext uri="{FF2B5EF4-FFF2-40B4-BE49-F238E27FC236}">
                <a16:creationId xmlns:a16="http://schemas.microsoft.com/office/drawing/2014/main" id="{C9E0F8BC-4563-FE1A-DBE4-1342C6512E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Rectangle 3">
            <a:extLst>
              <a:ext uri="{FF2B5EF4-FFF2-40B4-BE49-F238E27FC236}">
                <a16:creationId xmlns:a16="http://schemas.microsoft.com/office/drawing/2014/main" id="{F14A1184-EA10-476A-8072-252F75D6BA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a:extLst>
              <a:ext uri="{FF2B5EF4-FFF2-40B4-BE49-F238E27FC236}">
                <a16:creationId xmlns:a16="http://schemas.microsoft.com/office/drawing/2014/main" id="{E7B37B6B-D96B-A08C-FB3F-8591E59BA08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9467863-EDE0-4990-ADAD-FFC781FE3C3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0882" name="Rectangle 2">
            <a:extLst>
              <a:ext uri="{FF2B5EF4-FFF2-40B4-BE49-F238E27FC236}">
                <a16:creationId xmlns:a16="http://schemas.microsoft.com/office/drawing/2014/main" id="{B355D79F-3260-E7AC-ACE2-12FABE9B47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Rectangle 3">
            <a:extLst>
              <a:ext uri="{FF2B5EF4-FFF2-40B4-BE49-F238E27FC236}">
                <a16:creationId xmlns:a16="http://schemas.microsoft.com/office/drawing/2014/main" id="{0F972402-D9AC-68C1-7FB4-B82EBDC0C8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a:extLst>
              <a:ext uri="{FF2B5EF4-FFF2-40B4-BE49-F238E27FC236}">
                <a16:creationId xmlns:a16="http://schemas.microsoft.com/office/drawing/2014/main" id="{FDD95E75-4281-6462-40A3-959F25C3A0B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690505B-857F-46D2-B2E8-3561317DEA1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3954" name="Rectangle 2">
            <a:extLst>
              <a:ext uri="{FF2B5EF4-FFF2-40B4-BE49-F238E27FC236}">
                <a16:creationId xmlns:a16="http://schemas.microsoft.com/office/drawing/2014/main" id="{1B21E8DF-612A-F2E3-2FD4-116286DD4C9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Rectangle 3">
            <a:extLst>
              <a:ext uri="{FF2B5EF4-FFF2-40B4-BE49-F238E27FC236}">
                <a16:creationId xmlns:a16="http://schemas.microsoft.com/office/drawing/2014/main" id="{866ED73F-940F-17DA-F18F-831216E63A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a:extLst>
              <a:ext uri="{FF2B5EF4-FFF2-40B4-BE49-F238E27FC236}">
                <a16:creationId xmlns:a16="http://schemas.microsoft.com/office/drawing/2014/main" id="{76D12D85-9E81-A429-0EEB-2F80FC6F9E7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7468C62-2241-4378-895B-C97ABC20110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4978" name="Rectangle 2">
            <a:extLst>
              <a:ext uri="{FF2B5EF4-FFF2-40B4-BE49-F238E27FC236}">
                <a16:creationId xmlns:a16="http://schemas.microsoft.com/office/drawing/2014/main" id="{8A37B84A-609F-D4A0-14D0-5000F299DB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Rectangle 3">
            <a:extLst>
              <a:ext uri="{FF2B5EF4-FFF2-40B4-BE49-F238E27FC236}">
                <a16:creationId xmlns:a16="http://schemas.microsoft.com/office/drawing/2014/main" id="{C4B86305-69F2-7765-804C-2CDF0731953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a:extLst>
              <a:ext uri="{FF2B5EF4-FFF2-40B4-BE49-F238E27FC236}">
                <a16:creationId xmlns:a16="http://schemas.microsoft.com/office/drawing/2014/main" id="{7F612C53-A8C7-19E1-6A08-CD81AA7BAB8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8D0F25B-1174-4260-AF65-8CB12A7FA94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6002" name="Rectangle 2">
            <a:extLst>
              <a:ext uri="{FF2B5EF4-FFF2-40B4-BE49-F238E27FC236}">
                <a16:creationId xmlns:a16="http://schemas.microsoft.com/office/drawing/2014/main" id="{512897BC-2245-044C-234D-8AF930E3F8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Rectangle 3">
            <a:extLst>
              <a:ext uri="{FF2B5EF4-FFF2-40B4-BE49-F238E27FC236}">
                <a16:creationId xmlns:a16="http://schemas.microsoft.com/office/drawing/2014/main" id="{2210CB5D-8761-CC4B-8817-1770E986A5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a:extLst>
              <a:ext uri="{FF2B5EF4-FFF2-40B4-BE49-F238E27FC236}">
                <a16:creationId xmlns:a16="http://schemas.microsoft.com/office/drawing/2014/main" id="{00A16BFF-89D8-69B6-A71D-3DBED7B1530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D92995F-9DE3-48B9-91EA-3E4FF5DD8EA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7026" name="Rectangle 2">
            <a:extLst>
              <a:ext uri="{FF2B5EF4-FFF2-40B4-BE49-F238E27FC236}">
                <a16:creationId xmlns:a16="http://schemas.microsoft.com/office/drawing/2014/main" id="{7FE57FC5-F448-CE9D-7ABF-567BADD6B19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Rectangle 3">
            <a:extLst>
              <a:ext uri="{FF2B5EF4-FFF2-40B4-BE49-F238E27FC236}">
                <a16:creationId xmlns:a16="http://schemas.microsoft.com/office/drawing/2014/main" id="{98782AA7-7A16-9743-A7B8-534670E16D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a:extLst>
              <a:ext uri="{FF2B5EF4-FFF2-40B4-BE49-F238E27FC236}">
                <a16:creationId xmlns:a16="http://schemas.microsoft.com/office/drawing/2014/main" id="{E87A7A25-3709-4C7D-978C-6ACD7D4DAF9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752663F-18FB-4F29-A169-BC573F46ECC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8050" name="Rectangle 2">
            <a:extLst>
              <a:ext uri="{FF2B5EF4-FFF2-40B4-BE49-F238E27FC236}">
                <a16:creationId xmlns:a16="http://schemas.microsoft.com/office/drawing/2014/main" id="{F842E88F-A128-BC02-479C-15D01DCAA1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Rectangle 3">
            <a:extLst>
              <a:ext uri="{FF2B5EF4-FFF2-40B4-BE49-F238E27FC236}">
                <a16:creationId xmlns:a16="http://schemas.microsoft.com/office/drawing/2014/main" id="{C384BD03-B649-D2F1-2BA3-89A486BA01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84F9E05D-4E9F-8ECE-4B54-CB51CA61669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F585255-A12E-4D24-9907-D81E3B33523C}"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9202" name="Rectangle 2">
            <a:extLst>
              <a:ext uri="{FF2B5EF4-FFF2-40B4-BE49-F238E27FC236}">
                <a16:creationId xmlns:a16="http://schemas.microsoft.com/office/drawing/2014/main" id="{07EEEAF4-EA5E-8543-48EF-76869F2B029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a:extLst>
              <a:ext uri="{FF2B5EF4-FFF2-40B4-BE49-F238E27FC236}">
                <a16:creationId xmlns:a16="http://schemas.microsoft.com/office/drawing/2014/main" id="{9917DD0E-38B4-6D79-2171-E53A8481BE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823A2104-9F53-41EE-AF15-09D83F57414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86943CB-FE8A-4130-A44E-B9716B91C44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59074" name="Rectangle 2">
            <a:extLst>
              <a:ext uri="{FF2B5EF4-FFF2-40B4-BE49-F238E27FC236}">
                <a16:creationId xmlns:a16="http://schemas.microsoft.com/office/drawing/2014/main" id="{1017B344-B892-4606-EA8A-63ECEACE56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Rectangle 3">
            <a:extLst>
              <a:ext uri="{FF2B5EF4-FFF2-40B4-BE49-F238E27FC236}">
                <a16:creationId xmlns:a16="http://schemas.microsoft.com/office/drawing/2014/main" id="{5F29629E-261D-D7CD-6508-B81FF6F9B8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a:extLst>
              <a:ext uri="{FF2B5EF4-FFF2-40B4-BE49-F238E27FC236}">
                <a16:creationId xmlns:a16="http://schemas.microsoft.com/office/drawing/2014/main" id="{9BC6B0A4-DB86-D472-F93C-EC096DC5003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20B0C97-6AB7-45B2-A43F-D0EDA679A26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0098" name="Rectangle 2">
            <a:extLst>
              <a:ext uri="{FF2B5EF4-FFF2-40B4-BE49-F238E27FC236}">
                <a16:creationId xmlns:a16="http://schemas.microsoft.com/office/drawing/2014/main" id="{D6E300CA-2022-2403-4A58-7EE65D89D5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Rectangle 3">
            <a:extLst>
              <a:ext uri="{FF2B5EF4-FFF2-40B4-BE49-F238E27FC236}">
                <a16:creationId xmlns:a16="http://schemas.microsoft.com/office/drawing/2014/main" id="{1CC7CC48-4BE2-5092-F6A3-CE80381E13D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6EB2E881-F85E-EEF3-65D3-192093C1329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CEE24D6-CB45-44C0-9E55-99E1DCF113C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1122" name="Rectangle 2">
            <a:extLst>
              <a:ext uri="{FF2B5EF4-FFF2-40B4-BE49-F238E27FC236}">
                <a16:creationId xmlns:a16="http://schemas.microsoft.com/office/drawing/2014/main" id="{7AA2F05B-18DD-8D4C-2796-E66E005C86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Rectangle 3">
            <a:extLst>
              <a:ext uri="{FF2B5EF4-FFF2-40B4-BE49-F238E27FC236}">
                <a16:creationId xmlns:a16="http://schemas.microsoft.com/office/drawing/2014/main" id="{87327033-7315-EC72-2518-6D44D967A6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a:extLst>
              <a:ext uri="{FF2B5EF4-FFF2-40B4-BE49-F238E27FC236}">
                <a16:creationId xmlns:a16="http://schemas.microsoft.com/office/drawing/2014/main" id="{B3337F8F-7D49-392A-5522-E62BAFEFE2B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CF18386-938D-41C3-B599-94BBE4A45DC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2146" name="Rectangle 2">
            <a:extLst>
              <a:ext uri="{FF2B5EF4-FFF2-40B4-BE49-F238E27FC236}">
                <a16:creationId xmlns:a16="http://schemas.microsoft.com/office/drawing/2014/main" id="{73758B9C-B7EF-CAD9-C9DD-CAD92807F0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Rectangle 3">
            <a:extLst>
              <a:ext uri="{FF2B5EF4-FFF2-40B4-BE49-F238E27FC236}">
                <a16:creationId xmlns:a16="http://schemas.microsoft.com/office/drawing/2014/main" id="{DFA3B3AD-C98A-FAD7-D9E3-5E0D1A96B1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A5C927B1-38DE-04E4-3768-922BB1BA72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1EA3732-D7F2-4240-BCBE-169B7BF98CD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3170" name="Rectangle 2">
            <a:extLst>
              <a:ext uri="{FF2B5EF4-FFF2-40B4-BE49-F238E27FC236}">
                <a16:creationId xmlns:a16="http://schemas.microsoft.com/office/drawing/2014/main" id="{28EB88DB-C318-7B2D-47F9-AD27D1A568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Rectangle 3">
            <a:extLst>
              <a:ext uri="{FF2B5EF4-FFF2-40B4-BE49-F238E27FC236}">
                <a16:creationId xmlns:a16="http://schemas.microsoft.com/office/drawing/2014/main" id="{98B2FE99-F8F6-9136-CB81-80D72935BF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E86280CE-D933-99AF-A584-6E6FF907CB9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1108A05-708A-46B1-A87D-BBC5E7FCA36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5218" name="Rectangle 2">
            <a:extLst>
              <a:ext uri="{FF2B5EF4-FFF2-40B4-BE49-F238E27FC236}">
                <a16:creationId xmlns:a16="http://schemas.microsoft.com/office/drawing/2014/main" id="{7CC553D5-98E3-FABD-3A18-ADA7BC1D642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Rectangle 3">
            <a:extLst>
              <a:ext uri="{FF2B5EF4-FFF2-40B4-BE49-F238E27FC236}">
                <a16:creationId xmlns:a16="http://schemas.microsoft.com/office/drawing/2014/main" id="{6D72E076-FE46-BED9-993A-0E41521AF14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a:extLst>
              <a:ext uri="{FF2B5EF4-FFF2-40B4-BE49-F238E27FC236}">
                <a16:creationId xmlns:a16="http://schemas.microsoft.com/office/drawing/2014/main" id="{C3C5C233-6C46-16D6-6B25-6A046931901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BEC2DB9-A4CD-41E2-ADB0-4DC062E7ADD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6242" name="Rectangle 2">
            <a:extLst>
              <a:ext uri="{FF2B5EF4-FFF2-40B4-BE49-F238E27FC236}">
                <a16:creationId xmlns:a16="http://schemas.microsoft.com/office/drawing/2014/main" id="{34A51E4A-0E4D-C59B-AD77-8A9CFAFBE4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Rectangle 3">
            <a:extLst>
              <a:ext uri="{FF2B5EF4-FFF2-40B4-BE49-F238E27FC236}">
                <a16:creationId xmlns:a16="http://schemas.microsoft.com/office/drawing/2014/main" id="{E32C0090-BEC7-92A5-D082-7955FE65D1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7F07442A-CA01-D1AA-CDE2-348DA6644CE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759C413-179B-4229-9F8F-DCDB3479D60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7266" name="Rectangle 2">
            <a:extLst>
              <a:ext uri="{FF2B5EF4-FFF2-40B4-BE49-F238E27FC236}">
                <a16:creationId xmlns:a16="http://schemas.microsoft.com/office/drawing/2014/main" id="{6B2D4518-AE48-7793-0251-BA0EC6C149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Rectangle 3">
            <a:extLst>
              <a:ext uri="{FF2B5EF4-FFF2-40B4-BE49-F238E27FC236}">
                <a16:creationId xmlns:a16="http://schemas.microsoft.com/office/drawing/2014/main" id="{63D1A6A9-4E62-6A46-69CD-1F0372B151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a:extLst>
              <a:ext uri="{FF2B5EF4-FFF2-40B4-BE49-F238E27FC236}">
                <a16:creationId xmlns:a16="http://schemas.microsoft.com/office/drawing/2014/main" id="{14E132B4-A27F-6E6D-4431-05549CECE3E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6C26AB7-94A0-4582-B474-06F5AB00217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8290" name="Rectangle 2">
            <a:extLst>
              <a:ext uri="{FF2B5EF4-FFF2-40B4-BE49-F238E27FC236}">
                <a16:creationId xmlns:a16="http://schemas.microsoft.com/office/drawing/2014/main" id="{A8069606-064C-682C-A403-6ECB980248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Rectangle 3">
            <a:extLst>
              <a:ext uri="{FF2B5EF4-FFF2-40B4-BE49-F238E27FC236}">
                <a16:creationId xmlns:a16="http://schemas.microsoft.com/office/drawing/2014/main" id="{BF13CABA-BC70-0280-1F92-240D4D471D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C08196D9-DE82-95E2-3053-499AB9D5A66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F225184-67DB-44B2-8B41-FB92F1AD464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69314" name="Rectangle 2">
            <a:extLst>
              <a:ext uri="{FF2B5EF4-FFF2-40B4-BE49-F238E27FC236}">
                <a16:creationId xmlns:a16="http://schemas.microsoft.com/office/drawing/2014/main" id="{16A8C3E1-D5CA-1629-5B9E-99715C5301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Rectangle 3">
            <a:extLst>
              <a:ext uri="{FF2B5EF4-FFF2-40B4-BE49-F238E27FC236}">
                <a16:creationId xmlns:a16="http://schemas.microsoft.com/office/drawing/2014/main" id="{322714B0-F10F-92BB-0883-21875268534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559AA855-92AC-4B99-3100-92099F65315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1CF07A7-D0A7-4033-8789-BA47F0C8030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81250" name="Rectangle 2">
            <a:extLst>
              <a:ext uri="{FF2B5EF4-FFF2-40B4-BE49-F238E27FC236}">
                <a16:creationId xmlns:a16="http://schemas.microsoft.com/office/drawing/2014/main" id="{E3E8020D-4660-0978-FC2A-9B88EF3646D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Rectangle 3">
            <a:extLst>
              <a:ext uri="{FF2B5EF4-FFF2-40B4-BE49-F238E27FC236}">
                <a16:creationId xmlns:a16="http://schemas.microsoft.com/office/drawing/2014/main" id="{5419B356-2150-FB2C-8A58-A5A0BEEC8C8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a:extLst>
              <a:ext uri="{FF2B5EF4-FFF2-40B4-BE49-F238E27FC236}">
                <a16:creationId xmlns:a16="http://schemas.microsoft.com/office/drawing/2014/main" id="{90502A7F-600A-F828-0949-F13F7B0CC03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95C3450-CA56-4763-BCC7-257D708FC5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0338" name="Rectangle 2">
            <a:extLst>
              <a:ext uri="{FF2B5EF4-FFF2-40B4-BE49-F238E27FC236}">
                <a16:creationId xmlns:a16="http://schemas.microsoft.com/office/drawing/2014/main" id="{174D3715-82D6-2776-01EE-BCD8056862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Rectangle 3">
            <a:extLst>
              <a:ext uri="{FF2B5EF4-FFF2-40B4-BE49-F238E27FC236}">
                <a16:creationId xmlns:a16="http://schemas.microsoft.com/office/drawing/2014/main" id="{C84034A7-204F-9429-2738-3115A55507F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8735D16E-8D8A-6C41-9D55-5FE0FE88092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575814B-172B-46EC-A75E-AC5C743AFAC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1362" name="Rectangle 2">
            <a:extLst>
              <a:ext uri="{FF2B5EF4-FFF2-40B4-BE49-F238E27FC236}">
                <a16:creationId xmlns:a16="http://schemas.microsoft.com/office/drawing/2014/main" id="{A4985381-4F28-B02A-E962-0A899A97B2E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Rectangle 3">
            <a:extLst>
              <a:ext uri="{FF2B5EF4-FFF2-40B4-BE49-F238E27FC236}">
                <a16:creationId xmlns:a16="http://schemas.microsoft.com/office/drawing/2014/main" id="{0A8C973B-3276-1778-3138-EEE830E665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a:extLst>
              <a:ext uri="{FF2B5EF4-FFF2-40B4-BE49-F238E27FC236}">
                <a16:creationId xmlns:a16="http://schemas.microsoft.com/office/drawing/2014/main" id="{C5BAB895-0BE3-C168-B24D-E0EC64BC016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0AEC6B-F22D-4C21-BEF1-F53E6E1D90B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2386" name="Rectangle 2">
            <a:extLst>
              <a:ext uri="{FF2B5EF4-FFF2-40B4-BE49-F238E27FC236}">
                <a16:creationId xmlns:a16="http://schemas.microsoft.com/office/drawing/2014/main" id="{8A0310D7-6770-ED4B-5817-1D9ABF395E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Rectangle 3">
            <a:extLst>
              <a:ext uri="{FF2B5EF4-FFF2-40B4-BE49-F238E27FC236}">
                <a16:creationId xmlns:a16="http://schemas.microsoft.com/office/drawing/2014/main" id="{F2808323-1116-0F31-0114-E19DBD1CD5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7">
            <a:extLst>
              <a:ext uri="{FF2B5EF4-FFF2-40B4-BE49-F238E27FC236}">
                <a16:creationId xmlns:a16="http://schemas.microsoft.com/office/drawing/2014/main" id="{1EDF03ED-BB1C-56EA-9D6B-95D6B2B195A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5E83F93-E820-4072-8BDE-7F5F696EF28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3410" name="Rectangle 2">
            <a:extLst>
              <a:ext uri="{FF2B5EF4-FFF2-40B4-BE49-F238E27FC236}">
                <a16:creationId xmlns:a16="http://schemas.microsoft.com/office/drawing/2014/main" id="{CF486D07-95D8-2B70-DDEE-31A5BBB93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Rectangle 3">
            <a:extLst>
              <a:ext uri="{FF2B5EF4-FFF2-40B4-BE49-F238E27FC236}">
                <a16:creationId xmlns:a16="http://schemas.microsoft.com/office/drawing/2014/main" id="{097AB908-E415-08B8-7514-4D4536F662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a:extLst>
              <a:ext uri="{FF2B5EF4-FFF2-40B4-BE49-F238E27FC236}">
                <a16:creationId xmlns:a16="http://schemas.microsoft.com/office/drawing/2014/main" id="{2B5E1636-4E57-2297-F87B-C6E8630C4CC1}"/>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063E659-8E72-4927-8E94-616AC412F2E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4434" name="Rectangle 2">
            <a:extLst>
              <a:ext uri="{FF2B5EF4-FFF2-40B4-BE49-F238E27FC236}">
                <a16:creationId xmlns:a16="http://schemas.microsoft.com/office/drawing/2014/main" id="{4EEA2A3F-4120-02FA-AA72-8253C98C3A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Rectangle 3">
            <a:extLst>
              <a:ext uri="{FF2B5EF4-FFF2-40B4-BE49-F238E27FC236}">
                <a16:creationId xmlns:a16="http://schemas.microsoft.com/office/drawing/2014/main" id="{88AE56CC-5135-F18B-10B8-97B104A095A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04F2D525-75C6-8904-0CBD-58FBB9344FA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1B62FBA-7DB6-44D8-92B6-FBF37CD913A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5458" name="Rectangle 2">
            <a:extLst>
              <a:ext uri="{FF2B5EF4-FFF2-40B4-BE49-F238E27FC236}">
                <a16:creationId xmlns:a16="http://schemas.microsoft.com/office/drawing/2014/main" id="{F0701C54-45C1-A8B3-88D0-15FE02C5DF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Rectangle 3">
            <a:extLst>
              <a:ext uri="{FF2B5EF4-FFF2-40B4-BE49-F238E27FC236}">
                <a16:creationId xmlns:a16="http://schemas.microsoft.com/office/drawing/2014/main" id="{A2A19209-E224-DB05-B567-358BFB00AC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a:extLst>
              <a:ext uri="{FF2B5EF4-FFF2-40B4-BE49-F238E27FC236}">
                <a16:creationId xmlns:a16="http://schemas.microsoft.com/office/drawing/2014/main" id="{047B9725-453B-FDC7-FE01-9F3F2D69B1C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EA33A94-16A9-4AB9-8B67-6DC2BCED64B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6482" name="Rectangle 2">
            <a:extLst>
              <a:ext uri="{FF2B5EF4-FFF2-40B4-BE49-F238E27FC236}">
                <a16:creationId xmlns:a16="http://schemas.microsoft.com/office/drawing/2014/main" id="{2B16B04F-B91A-F774-2BA3-FABB3C8122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Rectangle 3">
            <a:extLst>
              <a:ext uri="{FF2B5EF4-FFF2-40B4-BE49-F238E27FC236}">
                <a16:creationId xmlns:a16="http://schemas.microsoft.com/office/drawing/2014/main" id="{EBED2D12-5576-3631-8623-544C7694720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FEFDCFB2-7B50-2A4B-86D8-16F09BDA949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8ED2DC3-5F39-473A-BBDA-1CD691A25BD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7506" name="Rectangle 2">
            <a:extLst>
              <a:ext uri="{FF2B5EF4-FFF2-40B4-BE49-F238E27FC236}">
                <a16:creationId xmlns:a16="http://schemas.microsoft.com/office/drawing/2014/main" id="{E10B28BC-D35E-F3EB-440A-B67A5D0942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Rectangle 3">
            <a:extLst>
              <a:ext uri="{FF2B5EF4-FFF2-40B4-BE49-F238E27FC236}">
                <a16:creationId xmlns:a16="http://schemas.microsoft.com/office/drawing/2014/main" id="{A06FBCEE-75E8-7C46-E39B-ABBA3EF48BB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a:extLst>
              <a:ext uri="{FF2B5EF4-FFF2-40B4-BE49-F238E27FC236}">
                <a16:creationId xmlns:a16="http://schemas.microsoft.com/office/drawing/2014/main" id="{F3A946E0-355B-0A13-0580-4310448FB10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38FCDE0-102A-438B-A51F-66A68AD7A20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8530" name="Rectangle 2">
            <a:extLst>
              <a:ext uri="{FF2B5EF4-FFF2-40B4-BE49-F238E27FC236}">
                <a16:creationId xmlns:a16="http://schemas.microsoft.com/office/drawing/2014/main" id="{645B6C2E-E2E7-D2C7-EACD-5C893B2812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Rectangle 3">
            <a:extLst>
              <a:ext uri="{FF2B5EF4-FFF2-40B4-BE49-F238E27FC236}">
                <a16:creationId xmlns:a16="http://schemas.microsoft.com/office/drawing/2014/main" id="{78E57DCE-D6BD-9686-8B3C-65EA97E6303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FC95E1C4-BFD5-1407-24C3-5723EE07200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B06F8F4-4A2D-4BCC-A5AE-979C858F4AE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79554" name="Rectangle 2">
            <a:extLst>
              <a:ext uri="{FF2B5EF4-FFF2-40B4-BE49-F238E27FC236}">
                <a16:creationId xmlns:a16="http://schemas.microsoft.com/office/drawing/2014/main" id="{B3763EF7-3713-9464-68A5-34A3C8AF3C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Rectangle 3">
            <a:extLst>
              <a:ext uri="{FF2B5EF4-FFF2-40B4-BE49-F238E27FC236}">
                <a16:creationId xmlns:a16="http://schemas.microsoft.com/office/drawing/2014/main" id="{0B05C9F0-9CA1-45C8-2A01-5D1ECE0A33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CED18D83-2E34-14EA-FD35-97256F83D05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284D148-7D6A-4E76-AD01-3D5AC38ECFC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83298" name="Rectangle 2">
            <a:extLst>
              <a:ext uri="{FF2B5EF4-FFF2-40B4-BE49-F238E27FC236}">
                <a16:creationId xmlns:a16="http://schemas.microsoft.com/office/drawing/2014/main" id="{D0CC133F-E1CE-4992-8917-36AFFFAE11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Rectangle 3">
            <a:extLst>
              <a:ext uri="{FF2B5EF4-FFF2-40B4-BE49-F238E27FC236}">
                <a16:creationId xmlns:a16="http://schemas.microsoft.com/office/drawing/2014/main" id="{1509B868-13C1-58AD-B90C-3D9969BC0C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a:extLst>
              <a:ext uri="{FF2B5EF4-FFF2-40B4-BE49-F238E27FC236}">
                <a16:creationId xmlns:a16="http://schemas.microsoft.com/office/drawing/2014/main" id="{43FCBA21-BE3D-44A0-D8CD-609D3AF4A0E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BBCBABE-A485-486A-8239-974FC83CF98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0578" name="Rectangle 2">
            <a:extLst>
              <a:ext uri="{FF2B5EF4-FFF2-40B4-BE49-F238E27FC236}">
                <a16:creationId xmlns:a16="http://schemas.microsoft.com/office/drawing/2014/main" id="{91A96E30-B3AB-CC68-E81E-D6AEF76BEE9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Rectangle 3">
            <a:extLst>
              <a:ext uri="{FF2B5EF4-FFF2-40B4-BE49-F238E27FC236}">
                <a16:creationId xmlns:a16="http://schemas.microsoft.com/office/drawing/2014/main" id="{7248ACE7-7337-1D32-EC9C-0B05BA0937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99479062-54BC-E835-79F0-3C269D15561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511B773-EB83-4DC2-A156-C648EC8D4FF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1602" name="Rectangle 2">
            <a:extLst>
              <a:ext uri="{FF2B5EF4-FFF2-40B4-BE49-F238E27FC236}">
                <a16:creationId xmlns:a16="http://schemas.microsoft.com/office/drawing/2014/main" id="{037B3221-EBA8-A5AF-8547-AABAA65F97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Rectangle 3">
            <a:extLst>
              <a:ext uri="{FF2B5EF4-FFF2-40B4-BE49-F238E27FC236}">
                <a16:creationId xmlns:a16="http://schemas.microsoft.com/office/drawing/2014/main" id="{CFA19BAE-D70B-3AF0-49EB-DCB9D5E4A52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a:extLst>
              <a:ext uri="{FF2B5EF4-FFF2-40B4-BE49-F238E27FC236}">
                <a16:creationId xmlns:a16="http://schemas.microsoft.com/office/drawing/2014/main" id="{2AE18E05-86EA-1B92-52DD-6A936198626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DB96857-158B-4C0C-9CCC-E39493EFD4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2626" name="Rectangle 2">
            <a:extLst>
              <a:ext uri="{FF2B5EF4-FFF2-40B4-BE49-F238E27FC236}">
                <a16:creationId xmlns:a16="http://schemas.microsoft.com/office/drawing/2014/main" id="{AEDC5AC3-4C4C-3B89-EAAF-0C7E2EEA1E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Rectangle 3">
            <a:extLst>
              <a:ext uri="{FF2B5EF4-FFF2-40B4-BE49-F238E27FC236}">
                <a16:creationId xmlns:a16="http://schemas.microsoft.com/office/drawing/2014/main" id="{AA9E6FAD-2A10-8616-9887-DC80DA6DB52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3D8D2F0D-CBE3-BC6A-3935-92B79A2A89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1EA604A-42C0-46C7-B889-B42EBA7FABA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3650" name="Rectangle 2">
            <a:extLst>
              <a:ext uri="{FF2B5EF4-FFF2-40B4-BE49-F238E27FC236}">
                <a16:creationId xmlns:a16="http://schemas.microsoft.com/office/drawing/2014/main" id="{C98C8E13-3184-80CA-2C81-0A9EC6FE95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Rectangle 3">
            <a:extLst>
              <a:ext uri="{FF2B5EF4-FFF2-40B4-BE49-F238E27FC236}">
                <a16:creationId xmlns:a16="http://schemas.microsoft.com/office/drawing/2014/main" id="{4A47FCE8-B57C-1A71-EA32-3F40658326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C4FCC7FE-18AD-B6A6-C374-861717B0A0E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88CF265-2261-4FFD-9EF6-CB04D7F5FC6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5698" name="Rectangle 2">
            <a:extLst>
              <a:ext uri="{FF2B5EF4-FFF2-40B4-BE49-F238E27FC236}">
                <a16:creationId xmlns:a16="http://schemas.microsoft.com/office/drawing/2014/main" id="{EE19EBB1-C1FA-071D-1E48-6F72AE33D5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Rectangle 3">
            <a:extLst>
              <a:ext uri="{FF2B5EF4-FFF2-40B4-BE49-F238E27FC236}">
                <a16:creationId xmlns:a16="http://schemas.microsoft.com/office/drawing/2014/main" id="{E101896E-FA0D-5F28-0265-14720173EE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22B7E9C2-F020-A73C-AAE4-F11F0AC177A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8ABB77D-0688-47BF-8233-E823EFF09D9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7746" name="Rectangle 2">
            <a:extLst>
              <a:ext uri="{FF2B5EF4-FFF2-40B4-BE49-F238E27FC236}">
                <a16:creationId xmlns:a16="http://schemas.microsoft.com/office/drawing/2014/main" id="{0A7B7AB0-F951-E6E7-BCE6-069E262D755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Rectangle 3">
            <a:extLst>
              <a:ext uri="{FF2B5EF4-FFF2-40B4-BE49-F238E27FC236}">
                <a16:creationId xmlns:a16="http://schemas.microsoft.com/office/drawing/2014/main" id="{44207DA9-E9D7-D2AE-1760-41D5A0AFA3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DCC777EE-399E-FC32-F0F7-4538899DDCA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C8FB5DB-208C-44DB-9C78-B5B5C61AB2D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89794" name="Rectangle 2">
            <a:extLst>
              <a:ext uri="{FF2B5EF4-FFF2-40B4-BE49-F238E27FC236}">
                <a16:creationId xmlns:a16="http://schemas.microsoft.com/office/drawing/2014/main" id="{DD68351C-D173-4E85-A86A-84359A12D94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Rectangle 3">
            <a:extLst>
              <a:ext uri="{FF2B5EF4-FFF2-40B4-BE49-F238E27FC236}">
                <a16:creationId xmlns:a16="http://schemas.microsoft.com/office/drawing/2014/main" id="{6D6CDA8C-C0DD-58AD-5160-163FF643D9B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E62B8890-7904-BCCE-9015-83E1D732698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B6EBC91-73B0-499C-9732-393801403D5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91842" name="Rectangle 2">
            <a:extLst>
              <a:ext uri="{FF2B5EF4-FFF2-40B4-BE49-F238E27FC236}">
                <a16:creationId xmlns:a16="http://schemas.microsoft.com/office/drawing/2014/main" id="{A4626C67-B7C7-BBD6-FAB7-8F0D5C36150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Rectangle 3">
            <a:extLst>
              <a:ext uri="{FF2B5EF4-FFF2-40B4-BE49-F238E27FC236}">
                <a16:creationId xmlns:a16="http://schemas.microsoft.com/office/drawing/2014/main" id="{48B41DF8-901C-51C6-77A5-FE0C8F7888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CE1B259C-F81E-D507-9D8D-9F5804CDF00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F3D110B-9E71-4ADC-B9FD-ECF09FD7D19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93890" name="Rectangle 2">
            <a:extLst>
              <a:ext uri="{FF2B5EF4-FFF2-40B4-BE49-F238E27FC236}">
                <a16:creationId xmlns:a16="http://schemas.microsoft.com/office/drawing/2014/main" id="{B416853E-1041-E308-780B-746E8F2A154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Rectangle 3">
            <a:extLst>
              <a:ext uri="{FF2B5EF4-FFF2-40B4-BE49-F238E27FC236}">
                <a16:creationId xmlns:a16="http://schemas.microsoft.com/office/drawing/2014/main" id="{9E12BE13-1838-227B-02DD-0E50803D9A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71D562E0-D9EB-1D72-B3A6-C6695AC4B90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2DF9190-F1D4-4E4F-A67F-9FB7B548DE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95938" name="Rectangle 2">
            <a:extLst>
              <a:ext uri="{FF2B5EF4-FFF2-40B4-BE49-F238E27FC236}">
                <a16:creationId xmlns:a16="http://schemas.microsoft.com/office/drawing/2014/main" id="{440B3113-191A-A86C-983D-71F6F421A7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Rectangle 3">
            <a:extLst>
              <a:ext uri="{FF2B5EF4-FFF2-40B4-BE49-F238E27FC236}">
                <a16:creationId xmlns:a16="http://schemas.microsoft.com/office/drawing/2014/main" id="{F4DB4B8C-0B93-2884-DE21-03726C3DB7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C566D3BD-1D81-A1E8-1D2E-F8E38FA05B5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FEDF550-0728-4B67-8A8E-BA1361078EF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85346" name="Rectangle 2">
            <a:extLst>
              <a:ext uri="{FF2B5EF4-FFF2-40B4-BE49-F238E27FC236}">
                <a16:creationId xmlns:a16="http://schemas.microsoft.com/office/drawing/2014/main" id="{C34B2D65-2C2D-185F-9A8B-D5B6F3B867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Rectangle 3">
            <a:extLst>
              <a:ext uri="{FF2B5EF4-FFF2-40B4-BE49-F238E27FC236}">
                <a16:creationId xmlns:a16="http://schemas.microsoft.com/office/drawing/2014/main" id="{038EB15E-D32B-390B-8750-7F2C78DDD0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a:extLst>
              <a:ext uri="{FF2B5EF4-FFF2-40B4-BE49-F238E27FC236}">
                <a16:creationId xmlns:a16="http://schemas.microsoft.com/office/drawing/2014/main" id="{198D9BF3-41C2-16AC-9DA8-4DF392C9993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6443BB6-0F6B-4B7D-9AC6-DEB0EAAB184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96962" name="Rectangle 2">
            <a:extLst>
              <a:ext uri="{FF2B5EF4-FFF2-40B4-BE49-F238E27FC236}">
                <a16:creationId xmlns:a16="http://schemas.microsoft.com/office/drawing/2014/main" id="{2B10132A-D835-A1CF-3915-B89EC2D4B3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Rectangle 3">
            <a:extLst>
              <a:ext uri="{FF2B5EF4-FFF2-40B4-BE49-F238E27FC236}">
                <a16:creationId xmlns:a16="http://schemas.microsoft.com/office/drawing/2014/main" id="{284B1EC5-A237-B954-9079-0EAC5B7E71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5153044D-BDAA-56A2-D0BB-1641B624E1E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178473A-1981-40A9-9177-0AEFF993574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97986" name="Rectangle 2">
            <a:extLst>
              <a:ext uri="{FF2B5EF4-FFF2-40B4-BE49-F238E27FC236}">
                <a16:creationId xmlns:a16="http://schemas.microsoft.com/office/drawing/2014/main" id="{A0F752F8-779C-E800-76AA-7C6AB5D650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Rectangle 3">
            <a:extLst>
              <a:ext uri="{FF2B5EF4-FFF2-40B4-BE49-F238E27FC236}">
                <a16:creationId xmlns:a16="http://schemas.microsoft.com/office/drawing/2014/main" id="{9928FEF6-5FA0-D2BF-3F5D-735AD521EF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a:extLst>
              <a:ext uri="{FF2B5EF4-FFF2-40B4-BE49-F238E27FC236}">
                <a16:creationId xmlns:a16="http://schemas.microsoft.com/office/drawing/2014/main" id="{7E62D398-4219-4C8D-B419-DCF285F3CFD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0F5846E-C981-4EBE-AF70-1E6440DF4FE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299010" name="Rectangle 2">
            <a:extLst>
              <a:ext uri="{FF2B5EF4-FFF2-40B4-BE49-F238E27FC236}">
                <a16:creationId xmlns:a16="http://schemas.microsoft.com/office/drawing/2014/main" id="{7AF44B3D-4A5D-0E33-D979-BA6A4F93CA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Rectangle 3">
            <a:extLst>
              <a:ext uri="{FF2B5EF4-FFF2-40B4-BE49-F238E27FC236}">
                <a16:creationId xmlns:a16="http://schemas.microsoft.com/office/drawing/2014/main" id="{08356159-D22A-9365-A94A-CE5E13920C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a:extLst>
              <a:ext uri="{FF2B5EF4-FFF2-40B4-BE49-F238E27FC236}">
                <a16:creationId xmlns:a16="http://schemas.microsoft.com/office/drawing/2014/main" id="{83C4F08A-8CF7-8DB3-4076-948C6153667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5CD950A-F384-4221-B3EB-60CBD08B6C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1058" name="Rectangle 2">
            <a:extLst>
              <a:ext uri="{FF2B5EF4-FFF2-40B4-BE49-F238E27FC236}">
                <a16:creationId xmlns:a16="http://schemas.microsoft.com/office/drawing/2014/main" id="{1DCEABD8-F4A2-3F40-2317-D3486F77C7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Rectangle 3">
            <a:extLst>
              <a:ext uri="{FF2B5EF4-FFF2-40B4-BE49-F238E27FC236}">
                <a16:creationId xmlns:a16="http://schemas.microsoft.com/office/drawing/2014/main" id="{83F52FB2-4C43-0338-B1FC-9F66F80012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a:extLst>
              <a:ext uri="{FF2B5EF4-FFF2-40B4-BE49-F238E27FC236}">
                <a16:creationId xmlns:a16="http://schemas.microsoft.com/office/drawing/2014/main" id="{6303DFBB-B4F3-E904-30D0-CDF57FA6783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02F8830B-F3F9-4024-BC8A-F995C1945A0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3106" name="Rectangle 2">
            <a:extLst>
              <a:ext uri="{FF2B5EF4-FFF2-40B4-BE49-F238E27FC236}">
                <a16:creationId xmlns:a16="http://schemas.microsoft.com/office/drawing/2014/main" id="{3E4DF6B8-5103-03BE-D3AD-B1CA54BCC1A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Rectangle 3">
            <a:extLst>
              <a:ext uri="{FF2B5EF4-FFF2-40B4-BE49-F238E27FC236}">
                <a16:creationId xmlns:a16="http://schemas.microsoft.com/office/drawing/2014/main" id="{4CF9D259-3D21-55FE-AF81-D359F6765D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a:extLst>
              <a:ext uri="{FF2B5EF4-FFF2-40B4-BE49-F238E27FC236}">
                <a16:creationId xmlns:a16="http://schemas.microsoft.com/office/drawing/2014/main" id="{CE10A05C-2FF4-3BA5-2436-75F8CB0EA24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AAF92BF-96B2-45E5-A3F7-22882F658E2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4130" name="Rectangle 2">
            <a:extLst>
              <a:ext uri="{FF2B5EF4-FFF2-40B4-BE49-F238E27FC236}">
                <a16:creationId xmlns:a16="http://schemas.microsoft.com/office/drawing/2014/main" id="{1768C5D1-9330-0481-CAB2-AE9F13B4D0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Rectangle 3">
            <a:extLst>
              <a:ext uri="{FF2B5EF4-FFF2-40B4-BE49-F238E27FC236}">
                <a16:creationId xmlns:a16="http://schemas.microsoft.com/office/drawing/2014/main" id="{C8BD15E3-0610-36E2-1488-6C4AE8E14C4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a:extLst>
              <a:ext uri="{FF2B5EF4-FFF2-40B4-BE49-F238E27FC236}">
                <a16:creationId xmlns:a16="http://schemas.microsoft.com/office/drawing/2014/main" id="{6412C47E-D782-BB5C-3A10-06C07A28058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7D4EE89-E05C-4304-91D6-E329C0E0B6C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5154" name="Rectangle 2">
            <a:extLst>
              <a:ext uri="{FF2B5EF4-FFF2-40B4-BE49-F238E27FC236}">
                <a16:creationId xmlns:a16="http://schemas.microsoft.com/office/drawing/2014/main" id="{CDCD589A-9F7C-914A-9361-CCF3D00BB5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Rectangle 3">
            <a:extLst>
              <a:ext uri="{FF2B5EF4-FFF2-40B4-BE49-F238E27FC236}">
                <a16:creationId xmlns:a16="http://schemas.microsoft.com/office/drawing/2014/main" id="{DBBC6868-2F3A-FD5C-B834-67CD95F4FF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a:extLst>
              <a:ext uri="{FF2B5EF4-FFF2-40B4-BE49-F238E27FC236}">
                <a16:creationId xmlns:a16="http://schemas.microsoft.com/office/drawing/2014/main" id="{8B1A705C-8F52-1821-2AC3-F12FBFE57BB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B0C3187-D427-4A84-88DA-30B0312245E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6178" name="Rectangle 2">
            <a:extLst>
              <a:ext uri="{FF2B5EF4-FFF2-40B4-BE49-F238E27FC236}">
                <a16:creationId xmlns:a16="http://schemas.microsoft.com/office/drawing/2014/main" id="{95E8F41F-B6A4-998C-4FB7-97289C09EB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Rectangle 3">
            <a:extLst>
              <a:ext uri="{FF2B5EF4-FFF2-40B4-BE49-F238E27FC236}">
                <a16:creationId xmlns:a16="http://schemas.microsoft.com/office/drawing/2014/main" id="{29CA40DD-C3BC-6E76-FC66-E55D1113D23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a:extLst>
              <a:ext uri="{FF2B5EF4-FFF2-40B4-BE49-F238E27FC236}">
                <a16:creationId xmlns:a16="http://schemas.microsoft.com/office/drawing/2014/main" id="{C5713753-59C4-57CF-74F8-6247BBE7985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72ECADA-6116-43E0-8F77-48A2367141B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7202" name="Rectangle 2">
            <a:extLst>
              <a:ext uri="{FF2B5EF4-FFF2-40B4-BE49-F238E27FC236}">
                <a16:creationId xmlns:a16="http://schemas.microsoft.com/office/drawing/2014/main" id="{B5B26CA0-A666-8A45-9227-71FF98F94D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Rectangle 3">
            <a:extLst>
              <a:ext uri="{FF2B5EF4-FFF2-40B4-BE49-F238E27FC236}">
                <a16:creationId xmlns:a16="http://schemas.microsoft.com/office/drawing/2014/main" id="{AC07FB5B-4434-3935-A257-5569DC7097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a:extLst>
              <a:ext uri="{FF2B5EF4-FFF2-40B4-BE49-F238E27FC236}">
                <a16:creationId xmlns:a16="http://schemas.microsoft.com/office/drawing/2014/main" id="{C50CAB56-2CCB-C723-575E-AD752535425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4616FE3-6493-4AF1-A1FA-C78B7BC868F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8226" name="Rectangle 2">
            <a:extLst>
              <a:ext uri="{FF2B5EF4-FFF2-40B4-BE49-F238E27FC236}">
                <a16:creationId xmlns:a16="http://schemas.microsoft.com/office/drawing/2014/main" id="{8C9BA440-913B-6923-DC6F-64A2FADF574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Rectangle 3">
            <a:extLst>
              <a:ext uri="{FF2B5EF4-FFF2-40B4-BE49-F238E27FC236}">
                <a16:creationId xmlns:a16="http://schemas.microsoft.com/office/drawing/2014/main" id="{6A622EA6-79A3-B637-2DAF-600074CD84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7AE2B086-DC2B-A29D-148B-8DBDC92ECB9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82824E69-7EC2-4AB9-9163-37D519BC5DE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87394" name="Rectangle 2">
            <a:extLst>
              <a:ext uri="{FF2B5EF4-FFF2-40B4-BE49-F238E27FC236}">
                <a16:creationId xmlns:a16="http://schemas.microsoft.com/office/drawing/2014/main" id="{5A1D9F8B-7046-6F99-0D28-3B84FB0B0B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Rectangle 3">
            <a:extLst>
              <a:ext uri="{FF2B5EF4-FFF2-40B4-BE49-F238E27FC236}">
                <a16:creationId xmlns:a16="http://schemas.microsoft.com/office/drawing/2014/main" id="{7E2A5674-BE06-846F-A9A2-AD707F236AC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a:extLst>
              <a:ext uri="{FF2B5EF4-FFF2-40B4-BE49-F238E27FC236}">
                <a16:creationId xmlns:a16="http://schemas.microsoft.com/office/drawing/2014/main" id="{3F79A9A6-F071-AD55-88A7-322DC883B5DA}"/>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44A4407-1438-4203-BDA0-EE28436837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09250" name="Rectangle 2">
            <a:extLst>
              <a:ext uri="{FF2B5EF4-FFF2-40B4-BE49-F238E27FC236}">
                <a16:creationId xmlns:a16="http://schemas.microsoft.com/office/drawing/2014/main" id="{3D1A57B0-2A2F-2559-9B02-8DC043BA6B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Rectangle 3">
            <a:extLst>
              <a:ext uri="{FF2B5EF4-FFF2-40B4-BE49-F238E27FC236}">
                <a16:creationId xmlns:a16="http://schemas.microsoft.com/office/drawing/2014/main" id="{50254514-7D9C-C99C-3ED6-0EE8338244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a:extLst>
              <a:ext uri="{FF2B5EF4-FFF2-40B4-BE49-F238E27FC236}">
                <a16:creationId xmlns:a16="http://schemas.microsoft.com/office/drawing/2014/main" id="{CD67EF2C-426C-F9D2-7AF5-C79BC6A2480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3E716D5-79E3-4335-AC3F-91EC7E6E54B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10274" name="Rectangle 2">
            <a:extLst>
              <a:ext uri="{FF2B5EF4-FFF2-40B4-BE49-F238E27FC236}">
                <a16:creationId xmlns:a16="http://schemas.microsoft.com/office/drawing/2014/main" id="{F6AB2025-BAEB-2C60-8EBF-73E39A8974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Rectangle 3">
            <a:extLst>
              <a:ext uri="{FF2B5EF4-FFF2-40B4-BE49-F238E27FC236}">
                <a16:creationId xmlns:a16="http://schemas.microsoft.com/office/drawing/2014/main" id="{B790CB91-1D25-DBD9-0E90-0F63145D94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a:extLst>
              <a:ext uri="{FF2B5EF4-FFF2-40B4-BE49-F238E27FC236}">
                <a16:creationId xmlns:a16="http://schemas.microsoft.com/office/drawing/2014/main" id="{1E8D1234-7A32-8F1F-C819-34A8B62FFEE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E21214A-4BC8-41CB-8584-1686566E770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13346" name="Rectangle 2">
            <a:extLst>
              <a:ext uri="{FF2B5EF4-FFF2-40B4-BE49-F238E27FC236}">
                <a16:creationId xmlns:a16="http://schemas.microsoft.com/office/drawing/2014/main" id="{8AD720FE-8947-C520-BE95-DE487FCB1F9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Rectangle 3">
            <a:extLst>
              <a:ext uri="{FF2B5EF4-FFF2-40B4-BE49-F238E27FC236}">
                <a16:creationId xmlns:a16="http://schemas.microsoft.com/office/drawing/2014/main" id="{3896DF67-5718-89DD-DD5F-DC538DE95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a:extLst>
              <a:ext uri="{FF2B5EF4-FFF2-40B4-BE49-F238E27FC236}">
                <a16:creationId xmlns:a16="http://schemas.microsoft.com/office/drawing/2014/main" id="{32D8C463-CD02-6BBA-7F73-D0E4F12B170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C22D954-D384-420A-9AE0-2E8F079D289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15394" name="Rectangle 2">
            <a:extLst>
              <a:ext uri="{FF2B5EF4-FFF2-40B4-BE49-F238E27FC236}">
                <a16:creationId xmlns:a16="http://schemas.microsoft.com/office/drawing/2014/main" id="{6602E75D-037A-6989-4482-95FE122FD9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Rectangle 3">
            <a:extLst>
              <a:ext uri="{FF2B5EF4-FFF2-40B4-BE49-F238E27FC236}">
                <a16:creationId xmlns:a16="http://schemas.microsoft.com/office/drawing/2014/main" id="{63B8B883-79A5-93F6-C998-D24884D3C18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a:extLst>
              <a:ext uri="{FF2B5EF4-FFF2-40B4-BE49-F238E27FC236}">
                <a16:creationId xmlns:a16="http://schemas.microsoft.com/office/drawing/2014/main" id="{147C686D-E014-41CB-78D1-6EDCB0A33DE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15E2ABD-554C-433D-957F-D6803DA22CD0}"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17442" name="Rectangle 2">
            <a:extLst>
              <a:ext uri="{FF2B5EF4-FFF2-40B4-BE49-F238E27FC236}">
                <a16:creationId xmlns:a16="http://schemas.microsoft.com/office/drawing/2014/main" id="{4785045B-50E6-1EDD-C8C2-ACFC1DC074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Rectangle 3">
            <a:extLst>
              <a:ext uri="{FF2B5EF4-FFF2-40B4-BE49-F238E27FC236}">
                <a16:creationId xmlns:a16="http://schemas.microsoft.com/office/drawing/2014/main" id="{7E528621-3F55-8B33-4A4E-49361F9552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a:extLst>
              <a:ext uri="{FF2B5EF4-FFF2-40B4-BE49-F238E27FC236}">
                <a16:creationId xmlns:a16="http://schemas.microsoft.com/office/drawing/2014/main" id="{302F5A2C-7BEC-67C8-E8E5-BC99A1264B4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0DD795D-1A74-498F-8C44-37BB146CB9C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19490" name="Rectangle 2">
            <a:extLst>
              <a:ext uri="{FF2B5EF4-FFF2-40B4-BE49-F238E27FC236}">
                <a16:creationId xmlns:a16="http://schemas.microsoft.com/office/drawing/2014/main" id="{0DF52D2E-66FC-85ED-D963-0282CA0C184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Rectangle 3">
            <a:extLst>
              <a:ext uri="{FF2B5EF4-FFF2-40B4-BE49-F238E27FC236}">
                <a16:creationId xmlns:a16="http://schemas.microsoft.com/office/drawing/2014/main" id="{4BE751BD-F4E1-C556-AD61-BAE951ECE8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a:extLst>
              <a:ext uri="{FF2B5EF4-FFF2-40B4-BE49-F238E27FC236}">
                <a16:creationId xmlns:a16="http://schemas.microsoft.com/office/drawing/2014/main" id="{F1B31796-4BF1-E56F-6ED9-69DFD89072A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7B8E016-5DF5-4284-87CF-01DABB0B462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23586" name="Rectangle 2">
            <a:extLst>
              <a:ext uri="{FF2B5EF4-FFF2-40B4-BE49-F238E27FC236}">
                <a16:creationId xmlns:a16="http://schemas.microsoft.com/office/drawing/2014/main" id="{8D2BEF1C-8030-1743-8ECC-874A8755F0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Rectangle 3">
            <a:extLst>
              <a:ext uri="{FF2B5EF4-FFF2-40B4-BE49-F238E27FC236}">
                <a16:creationId xmlns:a16="http://schemas.microsoft.com/office/drawing/2014/main" id="{C1794C31-6206-7D56-EACA-E913B24502F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a:extLst>
              <a:ext uri="{FF2B5EF4-FFF2-40B4-BE49-F238E27FC236}">
                <a16:creationId xmlns:a16="http://schemas.microsoft.com/office/drawing/2014/main" id="{7CB831FE-4F9C-C261-0C1A-D7F806AA09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9E75592-D142-4891-B0FC-D7054DF7A1F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25634" name="Rectangle 2">
            <a:extLst>
              <a:ext uri="{FF2B5EF4-FFF2-40B4-BE49-F238E27FC236}">
                <a16:creationId xmlns:a16="http://schemas.microsoft.com/office/drawing/2014/main" id="{5F30A0DB-F85F-501C-22FB-E082A71D21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Rectangle 3">
            <a:extLst>
              <a:ext uri="{FF2B5EF4-FFF2-40B4-BE49-F238E27FC236}">
                <a16:creationId xmlns:a16="http://schemas.microsoft.com/office/drawing/2014/main" id="{9E8ABB32-9A95-2ADD-4D06-0E8F619FD62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a:extLst>
              <a:ext uri="{FF2B5EF4-FFF2-40B4-BE49-F238E27FC236}">
                <a16:creationId xmlns:a16="http://schemas.microsoft.com/office/drawing/2014/main" id="{33C532A7-F5F2-E805-B599-571D456C66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08512EB-AB6D-4D8D-8673-20B282172C8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26658" name="Rectangle 2">
            <a:extLst>
              <a:ext uri="{FF2B5EF4-FFF2-40B4-BE49-F238E27FC236}">
                <a16:creationId xmlns:a16="http://schemas.microsoft.com/office/drawing/2014/main" id="{60BE9915-19D6-AE9F-518F-DD7253C75D1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Rectangle 3">
            <a:extLst>
              <a:ext uri="{FF2B5EF4-FFF2-40B4-BE49-F238E27FC236}">
                <a16:creationId xmlns:a16="http://schemas.microsoft.com/office/drawing/2014/main" id="{D1A27DCF-F3E6-F8B6-1E8B-78AC3CF0E3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a:extLst>
              <a:ext uri="{FF2B5EF4-FFF2-40B4-BE49-F238E27FC236}">
                <a16:creationId xmlns:a16="http://schemas.microsoft.com/office/drawing/2014/main" id="{0E6A5F6C-83BC-D97C-DC67-076D8DFAF60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DD30EC68-F34D-49CB-B267-670E48F5F22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327682" name="Rectangle 2">
            <a:extLst>
              <a:ext uri="{FF2B5EF4-FFF2-40B4-BE49-F238E27FC236}">
                <a16:creationId xmlns:a16="http://schemas.microsoft.com/office/drawing/2014/main" id="{444500DA-127B-03D0-5739-28CBBFA574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Rectangle 3">
            <a:extLst>
              <a:ext uri="{FF2B5EF4-FFF2-40B4-BE49-F238E27FC236}">
                <a16:creationId xmlns:a16="http://schemas.microsoft.com/office/drawing/2014/main" id="{736DF82B-B120-0F92-70B0-837A23DA16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8AACED-A26C-E4A9-B83B-CCCB5411F848}"/>
              </a:ext>
            </a:extLst>
          </p:cNvPr>
          <p:cNvSpPr>
            <a:spLocks noGrp="1"/>
          </p:cNvSpPr>
          <p:nvPr>
            <p:ph type="dt" sz="half" idx="10"/>
          </p:nvPr>
        </p:nvSpPr>
        <p:spPr/>
        <p:txBody>
          <a:bodyPr/>
          <a:lstStyle>
            <a:lvl1pPr>
              <a:defRPr/>
            </a:lvl1pPr>
          </a:lstStyle>
          <a:p>
            <a:pPr>
              <a:defRPr/>
            </a:pPr>
            <a:fld id="{14B39ACC-B8E1-417E-9A66-BEF8A40EDCEB}" type="datetimeFigureOut">
              <a:rPr lang="en-US"/>
              <a:pPr>
                <a:defRPr/>
              </a:pPr>
              <a:t>3/12/2024</a:t>
            </a:fld>
            <a:endParaRPr lang="en-US" dirty="0"/>
          </a:p>
        </p:txBody>
      </p:sp>
      <p:sp>
        <p:nvSpPr>
          <p:cNvPr id="5" name="Footer Placeholder 4">
            <a:extLst>
              <a:ext uri="{FF2B5EF4-FFF2-40B4-BE49-F238E27FC236}">
                <a16:creationId xmlns:a16="http://schemas.microsoft.com/office/drawing/2014/main" id="{18817F47-15C8-49F0-581F-A6B3E4327D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14C707-5405-79A0-B2D8-16E202930376}"/>
              </a:ext>
            </a:extLst>
          </p:cNvPr>
          <p:cNvSpPr>
            <a:spLocks noGrp="1"/>
          </p:cNvSpPr>
          <p:nvPr>
            <p:ph type="sldNum" sz="quarter" idx="12"/>
          </p:nvPr>
        </p:nvSpPr>
        <p:spPr/>
        <p:txBody>
          <a:bodyPr/>
          <a:lstStyle>
            <a:lvl1pPr>
              <a:defRPr/>
            </a:lvl1pPr>
          </a:lstStyle>
          <a:p>
            <a:pPr>
              <a:defRPr/>
            </a:pPr>
            <a:fld id="{34FB5201-F5D7-4C73-9319-9336F404F791}" type="slidenum">
              <a:rPr lang="en-US" altLang="en-US"/>
              <a:pPr>
                <a:defRPr/>
              </a:pPr>
              <a:t>‹#›</a:t>
            </a:fld>
            <a:endParaRPr lang="en-US" altLang="en-US"/>
          </a:p>
        </p:txBody>
      </p:sp>
    </p:spTree>
    <p:extLst>
      <p:ext uri="{BB962C8B-B14F-4D97-AF65-F5344CB8AC3E}">
        <p14:creationId xmlns:p14="http://schemas.microsoft.com/office/powerpoint/2010/main" val="263522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B893A-AF18-60C5-867F-C89F9B1125B1}"/>
              </a:ext>
            </a:extLst>
          </p:cNvPr>
          <p:cNvSpPr>
            <a:spLocks noGrp="1"/>
          </p:cNvSpPr>
          <p:nvPr>
            <p:ph type="dt" sz="half" idx="10"/>
          </p:nvPr>
        </p:nvSpPr>
        <p:spPr/>
        <p:txBody>
          <a:bodyPr/>
          <a:lstStyle>
            <a:lvl1pPr>
              <a:defRPr/>
            </a:lvl1pPr>
          </a:lstStyle>
          <a:p>
            <a:pPr>
              <a:defRPr/>
            </a:pPr>
            <a:fld id="{B2D4901C-5530-4F68-98C0-BC3F681D1FF3}" type="datetimeFigureOut">
              <a:rPr lang="en-US"/>
              <a:pPr>
                <a:defRPr/>
              </a:pPr>
              <a:t>3/12/2024</a:t>
            </a:fld>
            <a:endParaRPr lang="en-US" dirty="0"/>
          </a:p>
        </p:txBody>
      </p:sp>
      <p:sp>
        <p:nvSpPr>
          <p:cNvPr id="5" name="Footer Placeholder 4">
            <a:extLst>
              <a:ext uri="{FF2B5EF4-FFF2-40B4-BE49-F238E27FC236}">
                <a16:creationId xmlns:a16="http://schemas.microsoft.com/office/drawing/2014/main" id="{4F1B7E65-6B4A-547F-AB36-F75CECC2E0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2581B79-5A1C-D215-9547-FDDBAB53AB98}"/>
              </a:ext>
            </a:extLst>
          </p:cNvPr>
          <p:cNvSpPr>
            <a:spLocks noGrp="1"/>
          </p:cNvSpPr>
          <p:nvPr>
            <p:ph type="sldNum" sz="quarter" idx="12"/>
          </p:nvPr>
        </p:nvSpPr>
        <p:spPr/>
        <p:txBody>
          <a:bodyPr/>
          <a:lstStyle>
            <a:lvl1pPr>
              <a:defRPr/>
            </a:lvl1pPr>
          </a:lstStyle>
          <a:p>
            <a:pPr>
              <a:defRPr/>
            </a:pPr>
            <a:fld id="{784848E3-9B58-4C34-AF7C-A1606E7FD550}" type="slidenum">
              <a:rPr lang="en-US" altLang="en-US"/>
              <a:pPr>
                <a:defRPr/>
              </a:pPr>
              <a:t>‹#›</a:t>
            </a:fld>
            <a:endParaRPr lang="en-US" altLang="en-US"/>
          </a:p>
        </p:txBody>
      </p:sp>
    </p:spTree>
    <p:extLst>
      <p:ext uri="{BB962C8B-B14F-4D97-AF65-F5344CB8AC3E}">
        <p14:creationId xmlns:p14="http://schemas.microsoft.com/office/powerpoint/2010/main" val="376041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DB448-2D8C-591D-E50E-546A5007F9E8}"/>
              </a:ext>
            </a:extLst>
          </p:cNvPr>
          <p:cNvSpPr>
            <a:spLocks noGrp="1"/>
          </p:cNvSpPr>
          <p:nvPr>
            <p:ph type="dt" sz="half" idx="10"/>
          </p:nvPr>
        </p:nvSpPr>
        <p:spPr/>
        <p:txBody>
          <a:bodyPr/>
          <a:lstStyle>
            <a:lvl1pPr>
              <a:defRPr/>
            </a:lvl1pPr>
          </a:lstStyle>
          <a:p>
            <a:pPr>
              <a:defRPr/>
            </a:pPr>
            <a:fld id="{1FB3C182-62D9-4AF6-ABD0-A5D2B00EB548}" type="datetimeFigureOut">
              <a:rPr lang="en-US"/>
              <a:pPr>
                <a:defRPr/>
              </a:pPr>
              <a:t>3/12/2024</a:t>
            </a:fld>
            <a:endParaRPr lang="en-US" dirty="0"/>
          </a:p>
        </p:txBody>
      </p:sp>
      <p:sp>
        <p:nvSpPr>
          <p:cNvPr id="5" name="Footer Placeholder 4">
            <a:extLst>
              <a:ext uri="{FF2B5EF4-FFF2-40B4-BE49-F238E27FC236}">
                <a16:creationId xmlns:a16="http://schemas.microsoft.com/office/drawing/2014/main" id="{CB600D3D-3492-C138-7C61-133D12E4C1E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05A7933-215E-302D-E618-3E67C330D998}"/>
              </a:ext>
            </a:extLst>
          </p:cNvPr>
          <p:cNvSpPr>
            <a:spLocks noGrp="1"/>
          </p:cNvSpPr>
          <p:nvPr>
            <p:ph type="sldNum" sz="quarter" idx="12"/>
          </p:nvPr>
        </p:nvSpPr>
        <p:spPr/>
        <p:txBody>
          <a:bodyPr/>
          <a:lstStyle>
            <a:lvl1pPr>
              <a:defRPr/>
            </a:lvl1pPr>
          </a:lstStyle>
          <a:p>
            <a:pPr>
              <a:defRPr/>
            </a:pPr>
            <a:fld id="{2180DA1C-BDEC-4A44-AE6F-6DEAA730FF13}" type="slidenum">
              <a:rPr lang="en-US" altLang="en-US"/>
              <a:pPr>
                <a:defRPr/>
              </a:pPr>
              <a:t>‹#›</a:t>
            </a:fld>
            <a:endParaRPr lang="en-US" altLang="en-US"/>
          </a:p>
        </p:txBody>
      </p:sp>
    </p:spTree>
    <p:extLst>
      <p:ext uri="{BB962C8B-B14F-4D97-AF65-F5344CB8AC3E}">
        <p14:creationId xmlns:p14="http://schemas.microsoft.com/office/powerpoint/2010/main" val="203577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8133D1-80CB-8CDB-D05A-FB500A16BD69}"/>
              </a:ext>
            </a:extLst>
          </p:cNvPr>
          <p:cNvSpPr>
            <a:spLocks noGrp="1"/>
          </p:cNvSpPr>
          <p:nvPr>
            <p:ph type="dt" sz="half" idx="10"/>
          </p:nvPr>
        </p:nvSpPr>
        <p:spPr/>
        <p:txBody>
          <a:bodyPr/>
          <a:lstStyle>
            <a:lvl1pPr>
              <a:defRPr/>
            </a:lvl1pPr>
          </a:lstStyle>
          <a:p>
            <a:pPr>
              <a:defRPr/>
            </a:pPr>
            <a:fld id="{43998BA0-955B-4F4C-957C-8BD4FC4C840F}" type="datetimeFigureOut">
              <a:rPr lang="en-US"/>
              <a:pPr>
                <a:defRPr/>
              </a:pPr>
              <a:t>3/12/2024</a:t>
            </a:fld>
            <a:endParaRPr lang="en-US"/>
          </a:p>
        </p:txBody>
      </p:sp>
      <p:sp>
        <p:nvSpPr>
          <p:cNvPr id="5" name="Footer Placeholder 4">
            <a:extLst>
              <a:ext uri="{FF2B5EF4-FFF2-40B4-BE49-F238E27FC236}">
                <a16:creationId xmlns:a16="http://schemas.microsoft.com/office/drawing/2014/main" id="{86EE8D48-B8EA-7B0D-6C0E-1D24420AC0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94267E-31DD-D15C-6572-D156799E30AF}"/>
              </a:ext>
            </a:extLst>
          </p:cNvPr>
          <p:cNvSpPr>
            <a:spLocks noGrp="1"/>
          </p:cNvSpPr>
          <p:nvPr>
            <p:ph type="sldNum" sz="quarter" idx="12"/>
          </p:nvPr>
        </p:nvSpPr>
        <p:spPr/>
        <p:txBody>
          <a:bodyPr/>
          <a:lstStyle>
            <a:lvl1pPr>
              <a:defRPr/>
            </a:lvl1pPr>
          </a:lstStyle>
          <a:p>
            <a:pPr>
              <a:defRPr/>
            </a:pPr>
            <a:fld id="{3BDD5CD5-EAC4-4D6D-875D-4FB3246F9164}" type="slidenum">
              <a:rPr lang="en-US" altLang="en-US"/>
              <a:pPr>
                <a:defRPr/>
              </a:pPr>
              <a:t>‹#›</a:t>
            </a:fld>
            <a:endParaRPr lang="en-US" altLang="en-US"/>
          </a:p>
        </p:txBody>
      </p:sp>
    </p:spTree>
    <p:extLst>
      <p:ext uri="{BB962C8B-B14F-4D97-AF65-F5344CB8AC3E}">
        <p14:creationId xmlns:p14="http://schemas.microsoft.com/office/powerpoint/2010/main" val="3754665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E038BA-D9CA-85A7-BC71-5FCCE66326DE}"/>
              </a:ext>
            </a:extLst>
          </p:cNvPr>
          <p:cNvSpPr>
            <a:spLocks noGrp="1"/>
          </p:cNvSpPr>
          <p:nvPr>
            <p:ph type="dt" sz="half" idx="10"/>
          </p:nvPr>
        </p:nvSpPr>
        <p:spPr/>
        <p:txBody>
          <a:bodyPr/>
          <a:lstStyle>
            <a:lvl1pPr>
              <a:defRPr/>
            </a:lvl1pPr>
          </a:lstStyle>
          <a:p>
            <a:pPr>
              <a:defRPr/>
            </a:pPr>
            <a:fld id="{ACD11712-7997-4D2A-9C86-9F42237AB203}" type="datetimeFigureOut">
              <a:rPr lang="en-US"/>
              <a:pPr>
                <a:defRPr/>
              </a:pPr>
              <a:t>3/12/2024</a:t>
            </a:fld>
            <a:endParaRPr lang="en-US"/>
          </a:p>
        </p:txBody>
      </p:sp>
      <p:sp>
        <p:nvSpPr>
          <p:cNvPr id="5" name="Footer Placeholder 4">
            <a:extLst>
              <a:ext uri="{FF2B5EF4-FFF2-40B4-BE49-F238E27FC236}">
                <a16:creationId xmlns:a16="http://schemas.microsoft.com/office/drawing/2014/main" id="{3F8AAD86-F525-065B-047F-6A97301F733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5704DC1-7743-57A9-76A0-F2916E618990}"/>
              </a:ext>
            </a:extLst>
          </p:cNvPr>
          <p:cNvSpPr>
            <a:spLocks noGrp="1"/>
          </p:cNvSpPr>
          <p:nvPr>
            <p:ph type="sldNum" sz="quarter" idx="12"/>
          </p:nvPr>
        </p:nvSpPr>
        <p:spPr/>
        <p:txBody>
          <a:bodyPr/>
          <a:lstStyle>
            <a:lvl1pPr>
              <a:defRPr/>
            </a:lvl1pPr>
          </a:lstStyle>
          <a:p>
            <a:pPr>
              <a:defRPr/>
            </a:pPr>
            <a:fld id="{1674090A-A5CE-41DA-8073-1E1E8711F84C}" type="slidenum">
              <a:rPr lang="en-US" altLang="en-US"/>
              <a:pPr>
                <a:defRPr/>
              </a:pPr>
              <a:t>‹#›</a:t>
            </a:fld>
            <a:endParaRPr lang="en-US" altLang="en-US"/>
          </a:p>
        </p:txBody>
      </p:sp>
    </p:spTree>
    <p:extLst>
      <p:ext uri="{BB962C8B-B14F-4D97-AF65-F5344CB8AC3E}">
        <p14:creationId xmlns:p14="http://schemas.microsoft.com/office/powerpoint/2010/main" val="2746311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C5B135-F66D-6B5F-98F1-48DF76D12ABA}"/>
              </a:ext>
            </a:extLst>
          </p:cNvPr>
          <p:cNvSpPr>
            <a:spLocks noGrp="1"/>
          </p:cNvSpPr>
          <p:nvPr>
            <p:ph type="dt" sz="half" idx="10"/>
          </p:nvPr>
        </p:nvSpPr>
        <p:spPr/>
        <p:txBody>
          <a:bodyPr/>
          <a:lstStyle>
            <a:lvl1pPr>
              <a:defRPr/>
            </a:lvl1pPr>
          </a:lstStyle>
          <a:p>
            <a:pPr>
              <a:defRPr/>
            </a:pPr>
            <a:fld id="{B43072F0-D9CB-4FE7-86FF-5DB2BC243E63}" type="datetimeFigureOut">
              <a:rPr lang="en-US"/>
              <a:pPr>
                <a:defRPr/>
              </a:pPr>
              <a:t>3/12/2024</a:t>
            </a:fld>
            <a:endParaRPr lang="en-US"/>
          </a:p>
        </p:txBody>
      </p:sp>
      <p:sp>
        <p:nvSpPr>
          <p:cNvPr id="5" name="Footer Placeholder 4">
            <a:extLst>
              <a:ext uri="{FF2B5EF4-FFF2-40B4-BE49-F238E27FC236}">
                <a16:creationId xmlns:a16="http://schemas.microsoft.com/office/drawing/2014/main" id="{FBEEF6A4-A31D-E8C5-A29A-6766F8237CF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15C47E-0614-7430-F2D5-5624ADB37BB9}"/>
              </a:ext>
            </a:extLst>
          </p:cNvPr>
          <p:cNvSpPr>
            <a:spLocks noGrp="1"/>
          </p:cNvSpPr>
          <p:nvPr>
            <p:ph type="sldNum" sz="quarter" idx="12"/>
          </p:nvPr>
        </p:nvSpPr>
        <p:spPr/>
        <p:txBody>
          <a:bodyPr/>
          <a:lstStyle>
            <a:lvl1pPr>
              <a:defRPr/>
            </a:lvl1pPr>
          </a:lstStyle>
          <a:p>
            <a:pPr>
              <a:defRPr/>
            </a:pPr>
            <a:fld id="{32F66561-622B-42F3-A542-EBDF4D8B303F}" type="slidenum">
              <a:rPr lang="en-US" altLang="en-US"/>
              <a:pPr>
                <a:defRPr/>
              </a:pPr>
              <a:t>‹#›</a:t>
            </a:fld>
            <a:endParaRPr lang="en-US" altLang="en-US"/>
          </a:p>
        </p:txBody>
      </p:sp>
    </p:spTree>
    <p:extLst>
      <p:ext uri="{BB962C8B-B14F-4D97-AF65-F5344CB8AC3E}">
        <p14:creationId xmlns:p14="http://schemas.microsoft.com/office/powerpoint/2010/main" val="1922941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C52A80-28AA-39A1-8253-2510ED85E38A}"/>
              </a:ext>
            </a:extLst>
          </p:cNvPr>
          <p:cNvSpPr>
            <a:spLocks noGrp="1"/>
          </p:cNvSpPr>
          <p:nvPr>
            <p:ph type="dt" sz="half" idx="10"/>
          </p:nvPr>
        </p:nvSpPr>
        <p:spPr/>
        <p:txBody>
          <a:bodyPr/>
          <a:lstStyle>
            <a:lvl1pPr>
              <a:defRPr/>
            </a:lvl1pPr>
          </a:lstStyle>
          <a:p>
            <a:pPr>
              <a:defRPr/>
            </a:pPr>
            <a:fld id="{F7C218FE-C05C-449D-BAAE-B56135C14591}" type="datetimeFigureOut">
              <a:rPr lang="en-US"/>
              <a:pPr>
                <a:defRPr/>
              </a:pPr>
              <a:t>3/12/2024</a:t>
            </a:fld>
            <a:endParaRPr lang="en-US"/>
          </a:p>
        </p:txBody>
      </p:sp>
      <p:sp>
        <p:nvSpPr>
          <p:cNvPr id="6" name="Footer Placeholder 4">
            <a:extLst>
              <a:ext uri="{FF2B5EF4-FFF2-40B4-BE49-F238E27FC236}">
                <a16:creationId xmlns:a16="http://schemas.microsoft.com/office/drawing/2014/main" id="{35FAD8C1-08FA-10AA-F31B-AD323CE06C3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45D5640-B20B-C469-B46A-916743099177}"/>
              </a:ext>
            </a:extLst>
          </p:cNvPr>
          <p:cNvSpPr>
            <a:spLocks noGrp="1"/>
          </p:cNvSpPr>
          <p:nvPr>
            <p:ph type="sldNum" sz="quarter" idx="12"/>
          </p:nvPr>
        </p:nvSpPr>
        <p:spPr/>
        <p:txBody>
          <a:bodyPr/>
          <a:lstStyle>
            <a:lvl1pPr>
              <a:defRPr/>
            </a:lvl1pPr>
          </a:lstStyle>
          <a:p>
            <a:pPr>
              <a:defRPr/>
            </a:pPr>
            <a:fld id="{17F6245E-D67B-4277-9295-ABD98A40AA71}" type="slidenum">
              <a:rPr lang="en-US" altLang="en-US"/>
              <a:pPr>
                <a:defRPr/>
              </a:pPr>
              <a:t>‹#›</a:t>
            </a:fld>
            <a:endParaRPr lang="en-US" altLang="en-US"/>
          </a:p>
        </p:txBody>
      </p:sp>
    </p:spTree>
    <p:extLst>
      <p:ext uri="{BB962C8B-B14F-4D97-AF65-F5344CB8AC3E}">
        <p14:creationId xmlns:p14="http://schemas.microsoft.com/office/powerpoint/2010/main" val="240700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4ADE11C-024D-82C2-7C71-716AD84F1CC9}"/>
              </a:ext>
            </a:extLst>
          </p:cNvPr>
          <p:cNvSpPr>
            <a:spLocks noGrp="1"/>
          </p:cNvSpPr>
          <p:nvPr>
            <p:ph type="dt" sz="half" idx="10"/>
          </p:nvPr>
        </p:nvSpPr>
        <p:spPr/>
        <p:txBody>
          <a:bodyPr/>
          <a:lstStyle>
            <a:lvl1pPr>
              <a:defRPr/>
            </a:lvl1pPr>
          </a:lstStyle>
          <a:p>
            <a:pPr>
              <a:defRPr/>
            </a:pPr>
            <a:fld id="{274ABC9C-644A-4164-B1D3-D211832B5183}" type="datetimeFigureOut">
              <a:rPr lang="en-US"/>
              <a:pPr>
                <a:defRPr/>
              </a:pPr>
              <a:t>3/12/2024</a:t>
            </a:fld>
            <a:endParaRPr lang="en-US"/>
          </a:p>
        </p:txBody>
      </p:sp>
      <p:sp>
        <p:nvSpPr>
          <p:cNvPr id="8" name="Footer Placeholder 4">
            <a:extLst>
              <a:ext uri="{FF2B5EF4-FFF2-40B4-BE49-F238E27FC236}">
                <a16:creationId xmlns:a16="http://schemas.microsoft.com/office/drawing/2014/main" id="{4E7470FB-ABD9-897B-0460-D022DE281B5D}"/>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90779AB-057F-2DCD-7D78-5F4931D309DE}"/>
              </a:ext>
            </a:extLst>
          </p:cNvPr>
          <p:cNvSpPr>
            <a:spLocks noGrp="1"/>
          </p:cNvSpPr>
          <p:nvPr>
            <p:ph type="sldNum" sz="quarter" idx="12"/>
          </p:nvPr>
        </p:nvSpPr>
        <p:spPr/>
        <p:txBody>
          <a:bodyPr/>
          <a:lstStyle>
            <a:lvl1pPr>
              <a:defRPr/>
            </a:lvl1pPr>
          </a:lstStyle>
          <a:p>
            <a:pPr>
              <a:defRPr/>
            </a:pPr>
            <a:fld id="{7F6377DB-621D-4211-BF57-CECA4D0A6521}" type="slidenum">
              <a:rPr lang="en-US" altLang="en-US"/>
              <a:pPr>
                <a:defRPr/>
              </a:pPr>
              <a:t>‹#›</a:t>
            </a:fld>
            <a:endParaRPr lang="en-US" altLang="en-US"/>
          </a:p>
        </p:txBody>
      </p:sp>
    </p:spTree>
    <p:extLst>
      <p:ext uri="{BB962C8B-B14F-4D97-AF65-F5344CB8AC3E}">
        <p14:creationId xmlns:p14="http://schemas.microsoft.com/office/powerpoint/2010/main" val="3566922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5935131-4225-FCE0-0763-61504D5023C6}"/>
              </a:ext>
            </a:extLst>
          </p:cNvPr>
          <p:cNvSpPr>
            <a:spLocks noGrp="1"/>
          </p:cNvSpPr>
          <p:nvPr>
            <p:ph type="dt" sz="half" idx="10"/>
          </p:nvPr>
        </p:nvSpPr>
        <p:spPr/>
        <p:txBody>
          <a:bodyPr/>
          <a:lstStyle>
            <a:lvl1pPr>
              <a:defRPr/>
            </a:lvl1pPr>
          </a:lstStyle>
          <a:p>
            <a:pPr>
              <a:defRPr/>
            </a:pPr>
            <a:fld id="{687AB1B0-3D82-4D34-BD2C-9AB04BF37818}" type="datetimeFigureOut">
              <a:rPr lang="en-US"/>
              <a:pPr>
                <a:defRPr/>
              </a:pPr>
              <a:t>3/12/2024</a:t>
            </a:fld>
            <a:endParaRPr lang="en-US"/>
          </a:p>
        </p:txBody>
      </p:sp>
      <p:sp>
        <p:nvSpPr>
          <p:cNvPr id="4" name="Footer Placeholder 4">
            <a:extLst>
              <a:ext uri="{FF2B5EF4-FFF2-40B4-BE49-F238E27FC236}">
                <a16:creationId xmlns:a16="http://schemas.microsoft.com/office/drawing/2014/main" id="{B1917072-315A-A04D-26A0-34520E0178F8}"/>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1C68E3F-993B-A184-CCE8-35C95054FE2C}"/>
              </a:ext>
            </a:extLst>
          </p:cNvPr>
          <p:cNvSpPr>
            <a:spLocks noGrp="1"/>
          </p:cNvSpPr>
          <p:nvPr>
            <p:ph type="sldNum" sz="quarter" idx="12"/>
          </p:nvPr>
        </p:nvSpPr>
        <p:spPr/>
        <p:txBody>
          <a:bodyPr/>
          <a:lstStyle>
            <a:lvl1pPr>
              <a:defRPr/>
            </a:lvl1pPr>
          </a:lstStyle>
          <a:p>
            <a:pPr>
              <a:defRPr/>
            </a:pPr>
            <a:fld id="{93BC00DE-FA0B-48E0-BC91-3610785C33C7}" type="slidenum">
              <a:rPr lang="en-US" altLang="en-US"/>
              <a:pPr>
                <a:defRPr/>
              </a:pPr>
              <a:t>‹#›</a:t>
            </a:fld>
            <a:endParaRPr lang="en-US" altLang="en-US"/>
          </a:p>
        </p:txBody>
      </p:sp>
    </p:spTree>
    <p:extLst>
      <p:ext uri="{BB962C8B-B14F-4D97-AF65-F5344CB8AC3E}">
        <p14:creationId xmlns:p14="http://schemas.microsoft.com/office/powerpoint/2010/main" val="34605641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FC59B99-8498-7C88-FC5F-1A088234548F}"/>
              </a:ext>
            </a:extLst>
          </p:cNvPr>
          <p:cNvSpPr>
            <a:spLocks noGrp="1"/>
          </p:cNvSpPr>
          <p:nvPr>
            <p:ph type="dt" sz="half" idx="10"/>
          </p:nvPr>
        </p:nvSpPr>
        <p:spPr/>
        <p:txBody>
          <a:bodyPr/>
          <a:lstStyle>
            <a:lvl1pPr>
              <a:defRPr/>
            </a:lvl1pPr>
          </a:lstStyle>
          <a:p>
            <a:pPr>
              <a:defRPr/>
            </a:pPr>
            <a:fld id="{9579D2BD-F746-460B-BE2D-A6A82051B3F4}" type="datetimeFigureOut">
              <a:rPr lang="en-US"/>
              <a:pPr>
                <a:defRPr/>
              </a:pPr>
              <a:t>3/12/2024</a:t>
            </a:fld>
            <a:endParaRPr lang="en-US"/>
          </a:p>
        </p:txBody>
      </p:sp>
      <p:sp>
        <p:nvSpPr>
          <p:cNvPr id="3" name="Footer Placeholder 4">
            <a:extLst>
              <a:ext uri="{FF2B5EF4-FFF2-40B4-BE49-F238E27FC236}">
                <a16:creationId xmlns:a16="http://schemas.microsoft.com/office/drawing/2014/main" id="{A930C71E-7EA6-78A3-0171-F72E10CEEEFC}"/>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39EE0418-458F-8140-4F40-80CC8D7DD6D7}"/>
              </a:ext>
            </a:extLst>
          </p:cNvPr>
          <p:cNvSpPr>
            <a:spLocks noGrp="1"/>
          </p:cNvSpPr>
          <p:nvPr>
            <p:ph type="sldNum" sz="quarter" idx="12"/>
          </p:nvPr>
        </p:nvSpPr>
        <p:spPr/>
        <p:txBody>
          <a:bodyPr/>
          <a:lstStyle>
            <a:lvl1pPr>
              <a:defRPr/>
            </a:lvl1pPr>
          </a:lstStyle>
          <a:p>
            <a:pPr>
              <a:defRPr/>
            </a:pPr>
            <a:fld id="{D2E69501-CC91-4B73-8C43-A4542451E5DE}" type="slidenum">
              <a:rPr lang="en-US" altLang="en-US"/>
              <a:pPr>
                <a:defRPr/>
              </a:pPr>
              <a:t>‹#›</a:t>
            </a:fld>
            <a:endParaRPr lang="en-US" altLang="en-US"/>
          </a:p>
        </p:txBody>
      </p:sp>
    </p:spTree>
    <p:extLst>
      <p:ext uri="{BB962C8B-B14F-4D97-AF65-F5344CB8AC3E}">
        <p14:creationId xmlns:p14="http://schemas.microsoft.com/office/powerpoint/2010/main" val="412349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F771B68-65C6-E402-B82D-9D36CE998A79}"/>
              </a:ext>
            </a:extLst>
          </p:cNvPr>
          <p:cNvSpPr>
            <a:spLocks noGrp="1"/>
          </p:cNvSpPr>
          <p:nvPr>
            <p:ph type="dt" sz="half" idx="10"/>
          </p:nvPr>
        </p:nvSpPr>
        <p:spPr/>
        <p:txBody>
          <a:bodyPr/>
          <a:lstStyle>
            <a:lvl1pPr>
              <a:defRPr/>
            </a:lvl1pPr>
          </a:lstStyle>
          <a:p>
            <a:pPr>
              <a:defRPr/>
            </a:pPr>
            <a:fld id="{D6AE3F08-664D-4842-B56D-6725BBAAF6EC}" type="datetimeFigureOut">
              <a:rPr lang="en-US"/>
              <a:pPr>
                <a:defRPr/>
              </a:pPr>
              <a:t>3/12/2024</a:t>
            </a:fld>
            <a:endParaRPr lang="en-US"/>
          </a:p>
        </p:txBody>
      </p:sp>
      <p:sp>
        <p:nvSpPr>
          <p:cNvPr id="6" name="Footer Placeholder 4">
            <a:extLst>
              <a:ext uri="{FF2B5EF4-FFF2-40B4-BE49-F238E27FC236}">
                <a16:creationId xmlns:a16="http://schemas.microsoft.com/office/drawing/2014/main" id="{6C8A4855-474A-4401-BEA3-56A4F6A2B1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D710162-F391-7A73-614D-98098333B79E}"/>
              </a:ext>
            </a:extLst>
          </p:cNvPr>
          <p:cNvSpPr>
            <a:spLocks noGrp="1"/>
          </p:cNvSpPr>
          <p:nvPr>
            <p:ph type="sldNum" sz="quarter" idx="12"/>
          </p:nvPr>
        </p:nvSpPr>
        <p:spPr/>
        <p:txBody>
          <a:bodyPr/>
          <a:lstStyle>
            <a:lvl1pPr>
              <a:defRPr/>
            </a:lvl1pPr>
          </a:lstStyle>
          <a:p>
            <a:pPr>
              <a:defRPr/>
            </a:pPr>
            <a:fld id="{B97AFE77-BA49-4BB1-8CDE-FE100948E333}" type="slidenum">
              <a:rPr lang="en-US" altLang="en-US"/>
              <a:pPr>
                <a:defRPr/>
              </a:pPr>
              <a:t>‹#›</a:t>
            </a:fld>
            <a:endParaRPr lang="en-US" altLang="en-US"/>
          </a:p>
        </p:txBody>
      </p:sp>
    </p:spTree>
    <p:extLst>
      <p:ext uri="{BB962C8B-B14F-4D97-AF65-F5344CB8AC3E}">
        <p14:creationId xmlns:p14="http://schemas.microsoft.com/office/powerpoint/2010/main" val="1524160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33056-539D-A82A-FD36-48DFE28121A7}"/>
              </a:ext>
            </a:extLst>
          </p:cNvPr>
          <p:cNvSpPr>
            <a:spLocks noGrp="1"/>
          </p:cNvSpPr>
          <p:nvPr>
            <p:ph type="dt" sz="half" idx="10"/>
          </p:nvPr>
        </p:nvSpPr>
        <p:spPr/>
        <p:txBody>
          <a:bodyPr/>
          <a:lstStyle>
            <a:lvl1pPr>
              <a:defRPr/>
            </a:lvl1pPr>
          </a:lstStyle>
          <a:p>
            <a:pPr>
              <a:defRPr/>
            </a:pPr>
            <a:fld id="{26163E09-CC38-4376-8419-E6C1580389E9}" type="datetimeFigureOut">
              <a:rPr lang="en-US"/>
              <a:pPr>
                <a:defRPr/>
              </a:pPr>
              <a:t>3/12/2024</a:t>
            </a:fld>
            <a:endParaRPr lang="en-US" dirty="0"/>
          </a:p>
        </p:txBody>
      </p:sp>
      <p:sp>
        <p:nvSpPr>
          <p:cNvPr id="5" name="Footer Placeholder 4">
            <a:extLst>
              <a:ext uri="{FF2B5EF4-FFF2-40B4-BE49-F238E27FC236}">
                <a16:creationId xmlns:a16="http://schemas.microsoft.com/office/drawing/2014/main" id="{1E6AEC83-EB99-A8E2-E772-E2E276B555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B697BD5-EB03-830D-18A0-298C3CF044D2}"/>
              </a:ext>
            </a:extLst>
          </p:cNvPr>
          <p:cNvSpPr>
            <a:spLocks noGrp="1"/>
          </p:cNvSpPr>
          <p:nvPr>
            <p:ph type="sldNum" sz="quarter" idx="12"/>
          </p:nvPr>
        </p:nvSpPr>
        <p:spPr/>
        <p:txBody>
          <a:bodyPr/>
          <a:lstStyle>
            <a:lvl1pPr>
              <a:defRPr/>
            </a:lvl1pPr>
          </a:lstStyle>
          <a:p>
            <a:pPr>
              <a:defRPr/>
            </a:pPr>
            <a:fld id="{B7D30FAE-500B-45CB-BA8D-754D789E38B2}" type="slidenum">
              <a:rPr lang="en-US" altLang="en-US"/>
              <a:pPr>
                <a:defRPr/>
              </a:pPr>
              <a:t>‹#›</a:t>
            </a:fld>
            <a:endParaRPr lang="en-US" altLang="en-US"/>
          </a:p>
        </p:txBody>
      </p:sp>
    </p:spTree>
    <p:extLst>
      <p:ext uri="{BB962C8B-B14F-4D97-AF65-F5344CB8AC3E}">
        <p14:creationId xmlns:p14="http://schemas.microsoft.com/office/powerpoint/2010/main" val="20319221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B76D0CA9-3B68-C24E-6E58-58069A382845}"/>
              </a:ext>
            </a:extLst>
          </p:cNvPr>
          <p:cNvSpPr>
            <a:spLocks noGrp="1"/>
          </p:cNvSpPr>
          <p:nvPr>
            <p:ph type="dt" sz="half" idx="10"/>
          </p:nvPr>
        </p:nvSpPr>
        <p:spPr/>
        <p:txBody>
          <a:bodyPr/>
          <a:lstStyle>
            <a:lvl1pPr>
              <a:defRPr/>
            </a:lvl1pPr>
          </a:lstStyle>
          <a:p>
            <a:pPr>
              <a:defRPr/>
            </a:pPr>
            <a:fld id="{AD76A46B-2822-4089-B19B-9E90200C8079}" type="datetimeFigureOut">
              <a:rPr lang="en-US"/>
              <a:pPr>
                <a:defRPr/>
              </a:pPr>
              <a:t>3/12/2024</a:t>
            </a:fld>
            <a:endParaRPr lang="en-US"/>
          </a:p>
        </p:txBody>
      </p:sp>
      <p:sp>
        <p:nvSpPr>
          <p:cNvPr id="6" name="Footer Placeholder 4">
            <a:extLst>
              <a:ext uri="{FF2B5EF4-FFF2-40B4-BE49-F238E27FC236}">
                <a16:creationId xmlns:a16="http://schemas.microsoft.com/office/drawing/2014/main" id="{53BB1364-A0B8-706D-1723-2FDAF7BF3F4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392365-FB81-D875-14DB-8D843B8F8437}"/>
              </a:ext>
            </a:extLst>
          </p:cNvPr>
          <p:cNvSpPr>
            <a:spLocks noGrp="1"/>
          </p:cNvSpPr>
          <p:nvPr>
            <p:ph type="sldNum" sz="quarter" idx="12"/>
          </p:nvPr>
        </p:nvSpPr>
        <p:spPr/>
        <p:txBody>
          <a:bodyPr/>
          <a:lstStyle>
            <a:lvl1pPr>
              <a:defRPr/>
            </a:lvl1pPr>
          </a:lstStyle>
          <a:p>
            <a:pPr>
              <a:defRPr/>
            </a:pPr>
            <a:fld id="{74252FB9-4EED-4A7B-B2DB-1D591E696B5D}" type="slidenum">
              <a:rPr lang="en-US" altLang="en-US"/>
              <a:pPr>
                <a:defRPr/>
              </a:pPr>
              <a:t>‹#›</a:t>
            </a:fld>
            <a:endParaRPr lang="en-US" altLang="en-US"/>
          </a:p>
        </p:txBody>
      </p:sp>
    </p:spTree>
    <p:extLst>
      <p:ext uri="{BB962C8B-B14F-4D97-AF65-F5344CB8AC3E}">
        <p14:creationId xmlns:p14="http://schemas.microsoft.com/office/powerpoint/2010/main" val="1366162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AAC8ED-2281-8588-FED4-70F3708792F8}"/>
              </a:ext>
            </a:extLst>
          </p:cNvPr>
          <p:cNvSpPr>
            <a:spLocks noGrp="1"/>
          </p:cNvSpPr>
          <p:nvPr>
            <p:ph type="dt" sz="half" idx="10"/>
          </p:nvPr>
        </p:nvSpPr>
        <p:spPr/>
        <p:txBody>
          <a:bodyPr/>
          <a:lstStyle>
            <a:lvl1pPr>
              <a:defRPr/>
            </a:lvl1pPr>
          </a:lstStyle>
          <a:p>
            <a:pPr>
              <a:defRPr/>
            </a:pPr>
            <a:fld id="{BF7AABE0-7445-4BA8-9D0D-CAAC23B85116}" type="datetimeFigureOut">
              <a:rPr lang="en-US"/>
              <a:pPr>
                <a:defRPr/>
              </a:pPr>
              <a:t>3/12/2024</a:t>
            </a:fld>
            <a:endParaRPr lang="en-US"/>
          </a:p>
        </p:txBody>
      </p:sp>
      <p:sp>
        <p:nvSpPr>
          <p:cNvPr id="5" name="Footer Placeholder 4">
            <a:extLst>
              <a:ext uri="{FF2B5EF4-FFF2-40B4-BE49-F238E27FC236}">
                <a16:creationId xmlns:a16="http://schemas.microsoft.com/office/drawing/2014/main" id="{B34A6384-7297-F8CA-257B-FD4D2A9B496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0EF47C-0D71-E2F1-5737-25C2C34F0BD0}"/>
              </a:ext>
            </a:extLst>
          </p:cNvPr>
          <p:cNvSpPr>
            <a:spLocks noGrp="1"/>
          </p:cNvSpPr>
          <p:nvPr>
            <p:ph type="sldNum" sz="quarter" idx="12"/>
          </p:nvPr>
        </p:nvSpPr>
        <p:spPr/>
        <p:txBody>
          <a:bodyPr/>
          <a:lstStyle>
            <a:lvl1pPr>
              <a:defRPr/>
            </a:lvl1pPr>
          </a:lstStyle>
          <a:p>
            <a:pPr>
              <a:defRPr/>
            </a:pPr>
            <a:fld id="{108FF4E1-B649-4EE4-8C90-1CEEE516F788}" type="slidenum">
              <a:rPr lang="en-US" altLang="en-US"/>
              <a:pPr>
                <a:defRPr/>
              </a:pPr>
              <a:t>‹#›</a:t>
            </a:fld>
            <a:endParaRPr lang="en-US" altLang="en-US"/>
          </a:p>
        </p:txBody>
      </p:sp>
    </p:spTree>
    <p:extLst>
      <p:ext uri="{BB962C8B-B14F-4D97-AF65-F5344CB8AC3E}">
        <p14:creationId xmlns:p14="http://schemas.microsoft.com/office/powerpoint/2010/main" val="3003431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285C68-1ADC-85BF-A459-CD445120A93B}"/>
              </a:ext>
            </a:extLst>
          </p:cNvPr>
          <p:cNvSpPr>
            <a:spLocks noGrp="1"/>
          </p:cNvSpPr>
          <p:nvPr>
            <p:ph type="dt" sz="half" idx="10"/>
          </p:nvPr>
        </p:nvSpPr>
        <p:spPr/>
        <p:txBody>
          <a:bodyPr/>
          <a:lstStyle>
            <a:lvl1pPr>
              <a:defRPr/>
            </a:lvl1pPr>
          </a:lstStyle>
          <a:p>
            <a:pPr>
              <a:defRPr/>
            </a:pPr>
            <a:fld id="{87D5ED66-3630-46B7-BC75-FCB598077532}" type="datetimeFigureOut">
              <a:rPr lang="en-US"/>
              <a:pPr>
                <a:defRPr/>
              </a:pPr>
              <a:t>3/12/2024</a:t>
            </a:fld>
            <a:endParaRPr lang="en-US"/>
          </a:p>
        </p:txBody>
      </p:sp>
      <p:sp>
        <p:nvSpPr>
          <p:cNvPr id="5" name="Footer Placeholder 4">
            <a:extLst>
              <a:ext uri="{FF2B5EF4-FFF2-40B4-BE49-F238E27FC236}">
                <a16:creationId xmlns:a16="http://schemas.microsoft.com/office/drawing/2014/main" id="{18039769-A379-23B4-2A8C-6B17AF70FD7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8963308-A4D8-61EF-E46D-C829ACB0E91B}"/>
              </a:ext>
            </a:extLst>
          </p:cNvPr>
          <p:cNvSpPr>
            <a:spLocks noGrp="1"/>
          </p:cNvSpPr>
          <p:nvPr>
            <p:ph type="sldNum" sz="quarter" idx="12"/>
          </p:nvPr>
        </p:nvSpPr>
        <p:spPr/>
        <p:txBody>
          <a:bodyPr/>
          <a:lstStyle>
            <a:lvl1pPr>
              <a:defRPr/>
            </a:lvl1pPr>
          </a:lstStyle>
          <a:p>
            <a:pPr>
              <a:defRPr/>
            </a:pPr>
            <a:fld id="{6179CE23-F36A-4C7B-AA8F-BB983EA5A381}" type="slidenum">
              <a:rPr lang="en-US" altLang="en-US"/>
              <a:pPr>
                <a:defRPr/>
              </a:pPr>
              <a:t>‹#›</a:t>
            </a:fld>
            <a:endParaRPr lang="en-US" altLang="en-US"/>
          </a:p>
        </p:txBody>
      </p:sp>
    </p:spTree>
    <p:extLst>
      <p:ext uri="{BB962C8B-B14F-4D97-AF65-F5344CB8AC3E}">
        <p14:creationId xmlns:p14="http://schemas.microsoft.com/office/powerpoint/2010/main" val="20589022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FE3921-92BF-B3B4-EBF1-9249DB4E076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C0DB2E5-E56F-50DD-8577-28EA683713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B92C5E1-6E24-3C41-5CAF-6BBE49EEB10B}"/>
              </a:ext>
            </a:extLst>
          </p:cNvPr>
          <p:cNvSpPr>
            <a:spLocks noGrp="1" noChangeArrowheads="1"/>
          </p:cNvSpPr>
          <p:nvPr>
            <p:ph type="sldNum" sz="quarter" idx="12"/>
          </p:nvPr>
        </p:nvSpPr>
        <p:spPr>
          <a:ln/>
        </p:spPr>
        <p:txBody>
          <a:bodyPr/>
          <a:lstStyle>
            <a:lvl1pPr>
              <a:defRPr/>
            </a:lvl1pPr>
          </a:lstStyle>
          <a:p>
            <a:pPr>
              <a:defRPr/>
            </a:pPr>
            <a:fld id="{6EF0E3D5-E191-406B-8CA2-F0F8E2059A3B}" type="slidenum">
              <a:rPr lang="en-US" altLang="en-US"/>
              <a:pPr>
                <a:defRPr/>
              </a:pPr>
              <a:t>‹#›</a:t>
            </a:fld>
            <a:endParaRPr lang="en-US" altLang="en-US"/>
          </a:p>
        </p:txBody>
      </p:sp>
    </p:spTree>
    <p:extLst>
      <p:ext uri="{BB962C8B-B14F-4D97-AF65-F5344CB8AC3E}">
        <p14:creationId xmlns:p14="http://schemas.microsoft.com/office/powerpoint/2010/main" val="1399008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32F2BC3-42D6-73A0-05D0-5392A5A2D9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633CA9-0D78-9449-38FF-2118917FEF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48BE00D-8213-7BF2-9DD1-B9D9D86C679C}"/>
              </a:ext>
            </a:extLst>
          </p:cNvPr>
          <p:cNvSpPr>
            <a:spLocks noGrp="1" noChangeArrowheads="1"/>
          </p:cNvSpPr>
          <p:nvPr>
            <p:ph type="sldNum" sz="quarter" idx="12"/>
          </p:nvPr>
        </p:nvSpPr>
        <p:spPr>
          <a:ln/>
        </p:spPr>
        <p:txBody>
          <a:bodyPr/>
          <a:lstStyle>
            <a:lvl1pPr>
              <a:defRPr/>
            </a:lvl1pPr>
          </a:lstStyle>
          <a:p>
            <a:pPr>
              <a:defRPr/>
            </a:pPr>
            <a:fld id="{2819E815-D8C7-4DF8-8123-4A5AE01F8F24}" type="slidenum">
              <a:rPr lang="en-US" altLang="en-US"/>
              <a:pPr>
                <a:defRPr/>
              </a:pPr>
              <a:t>‹#›</a:t>
            </a:fld>
            <a:endParaRPr lang="en-US" altLang="en-US"/>
          </a:p>
        </p:txBody>
      </p:sp>
    </p:spTree>
    <p:extLst>
      <p:ext uri="{BB962C8B-B14F-4D97-AF65-F5344CB8AC3E}">
        <p14:creationId xmlns:p14="http://schemas.microsoft.com/office/powerpoint/2010/main" val="1915749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id="{4A14B2BA-8DA8-FB58-CD3A-2451DCAB382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252B4C-7E9C-BDE5-EF85-D1450CD94B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528DB54-1E06-8858-3FA9-9F293E6ECAF6}"/>
              </a:ext>
            </a:extLst>
          </p:cNvPr>
          <p:cNvSpPr>
            <a:spLocks noGrp="1" noChangeArrowheads="1"/>
          </p:cNvSpPr>
          <p:nvPr>
            <p:ph type="sldNum" sz="quarter" idx="12"/>
          </p:nvPr>
        </p:nvSpPr>
        <p:spPr>
          <a:ln/>
        </p:spPr>
        <p:txBody>
          <a:bodyPr/>
          <a:lstStyle>
            <a:lvl1pPr>
              <a:defRPr/>
            </a:lvl1pPr>
          </a:lstStyle>
          <a:p>
            <a:pPr>
              <a:defRPr/>
            </a:pPr>
            <a:fld id="{EB4AB666-6E10-4C7D-BBBD-794538114228}" type="slidenum">
              <a:rPr lang="en-US" altLang="en-US"/>
              <a:pPr>
                <a:defRPr/>
              </a:pPr>
              <a:t>‹#›</a:t>
            </a:fld>
            <a:endParaRPr lang="en-US" altLang="en-US"/>
          </a:p>
        </p:txBody>
      </p:sp>
    </p:spTree>
    <p:extLst>
      <p:ext uri="{BB962C8B-B14F-4D97-AF65-F5344CB8AC3E}">
        <p14:creationId xmlns:p14="http://schemas.microsoft.com/office/powerpoint/2010/main" val="26511273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70D9098-9968-C04F-0EB4-A52C3B4F609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C5581AA-B1F6-3BCF-37BF-F95E2C4E9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62A78D-1D2F-49C7-2154-E02E8FB911F2}"/>
              </a:ext>
            </a:extLst>
          </p:cNvPr>
          <p:cNvSpPr>
            <a:spLocks noGrp="1" noChangeArrowheads="1"/>
          </p:cNvSpPr>
          <p:nvPr>
            <p:ph type="sldNum" sz="quarter" idx="12"/>
          </p:nvPr>
        </p:nvSpPr>
        <p:spPr>
          <a:ln/>
        </p:spPr>
        <p:txBody>
          <a:bodyPr/>
          <a:lstStyle>
            <a:lvl1pPr>
              <a:defRPr/>
            </a:lvl1pPr>
          </a:lstStyle>
          <a:p>
            <a:pPr>
              <a:defRPr/>
            </a:pPr>
            <a:fld id="{8940B6BC-0D02-400D-9387-D69CC38B433F}" type="slidenum">
              <a:rPr lang="en-US" altLang="en-US"/>
              <a:pPr>
                <a:defRPr/>
              </a:pPr>
              <a:t>‹#›</a:t>
            </a:fld>
            <a:endParaRPr lang="en-US" altLang="en-US"/>
          </a:p>
        </p:txBody>
      </p:sp>
    </p:spTree>
    <p:extLst>
      <p:ext uri="{BB962C8B-B14F-4D97-AF65-F5344CB8AC3E}">
        <p14:creationId xmlns:p14="http://schemas.microsoft.com/office/powerpoint/2010/main" val="35783637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F464A6E-2A54-DE3A-22E9-813803F7C32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70ED869-F7E0-3CAF-2282-B82A8CDE48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2B51AFD-8451-9DA4-21E5-CD7223A38D4A}"/>
              </a:ext>
            </a:extLst>
          </p:cNvPr>
          <p:cNvSpPr>
            <a:spLocks noGrp="1" noChangeArrowheads="1"/>
          </p:cNvSpPr>
          <p:nvPr>
            <p:ph type="sldNum" sz="quarter" idx="12"/>
          </p:nvPr>
        </p:nvSpPr>
        <p:spPr>
          <a:ln/>
        </p:spPr>
        <p:txBody>
          <a:bodyPr/>
          <a:lstStyle>
            <a:lvl1pPr>
              <a:defRPr/>
            </a:lvl1pPr>
          </a:lstStyle>
          <a:p>
            <a:pPr>
              <a:defRPr/>
            </a:pPr>
            <a:fld id="{C58B6CE0-9599-4AFC-B34D-8C0EC938317A}" type="slidenum">
              <a:rPr lang="en-US" altLang="en-US"/>
              <a:pPr>
                <a:defRPr/>
              </a:pPr>
              <a:t>‹#›</a:t>
            </a:fld>
            <a:endParaRPr lang="en-US" altLang="en-US"/>
          </a:p>
        </p:txBody>
      </p:sp>
    </p:spTree>
    <p:extLst>
      <p:ext uri="{BB962C8B-B14F-4D97-AF65-F5344CB8AC3E}">
        <p14:creationId xmlns:p14="http://schemas.microsoft.com/office/powerpoint/2010/main" val="3966515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A0FA9F4-CE0E-2B9A-CA1F-FC76744E1DC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7B7ED1-C4AF-A323-00A4-48D70CAA58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9996008-A450-539C-55DF-B718039ED73A}"/>
              </a:ext>
            </a:extLst>
          </p:cNvPr>
          <p:cNvSpPr>
            <a:spLocks noGrp="1" noChangeArrowheads="1"/>
          </p:cNvSpPr>
          <p:nvPr>
            <p:ph type="sldNum" sz="quarter" idx="12"/>
          </p:nvPr>
        </p:nvSpPr>
        <p:spPr>
          <a:ln/>
        </p:spPr>
        <p:txBody>
          <a:bodyPr/>
          <a:lstStyle>
            <a:lvl1pPr>
              <a:defRPr/>
            </a:lvl1pPr>
          </a:lstStyle>
          <a:p>
            <a:pPr>
              <a:defRPr/>
            </a:pPr>
            <a:fld id="{9C97C7B8-71BF-4B2A-8923-22C0996617C4}" type="slidenum">
              <a:rPr lang="en-US" altLang="en-US"/>
              <a:pPr>
                <a:defRPr/>
              </a:pPr>
              <a:t>‹#›</a:t>
            </a:fld>
            <a:endParaRPr lang="en-US" altLang="en-US"/>
          </a:p>
        </p:txBody>
      </p:sp>
    </p:spTree>
    <p:extLst>
      <p:ext uri="{BB962C8B-B14F-4D97-AF65-F5344CB8AC3E}">
        <p14:creationId xmlns:p14="http://schemas.microsoft.com/office/powerpoint/2010/main" val="3311055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1FF5A41-8949-2BF7-FCAE-F75A92D1EC2C}"/>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BBBD909-0311-9456-2793-14C2BB5557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0DF87E6-3A94-7664-D7A5-FF078000EE04}"/>
              </a:ext>
            </a:extLst>
          </p:cNvPr>
          <p:cNvSpPr>
            <a:spLocks noGrp="1" noChangeArrowheads="1"/>
          </p:cNvSpPr>
          <p:nvPr>
            <p:ph type="sldNum" sz="quarter" idx="12"/>
          </p:nvPr>
        </p:nvSpPr>
        <p:spPr>
          <a:ln/>
        </p:spPr>
        <p:txBody>
          <a:bodyPr/>
          <a:lstStyle>
            <a:lvl1pPr>
              <a:defRPr/>
            </a:lvl1pPr>
          </a:lstStyle>
          <a:p>
            <a:pPr>
              <a:defRPr/>
            </a:pPr>
            <a:fld id="{362BBE7C-FC08-4B55-B473-CDE2C4BF8656}" type="slidenum">
              <a:rPr lang="en-US" altLang="en-US"/>
              <a:pPr>
                <a:defRPr/>
              </a:pPr>
              <a:t>‹#›</a:t>
            </a:fld>
            <a:endParaRPr lang="en-US" altLang="en-US"/>
          </a:p>
        </p:txBody>
      </p:sp>
    </p:spTree>
    <p:extLst>
      <p:ext uri="{BB962C8B-B14F-4D97-AF65-F5344CB8AC3E}">
        <p14:creationId xmlns:p14="http://schemas.microsoft.com/office/powerpoint/2010/main" val="3613163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892E2C-3AEA-F423-9835-919935AA562F}"/>
              </a:ext>
            </a:extLst>
          </p:cNvPr>
          <p:cNvSpPr>
            <a:spLocks noGrp="1"/>
          </p:cNvSpPr>
          <p:nvPr>
            <p:ph type="dt" sz="half" idx="10"/>
          </p:nvPr>
        </p:nvSpPr>
        <p:spPr/>
        <p:txBody>
          <a:bodyPr/>
          <a:lstStyle>
            <a:lvl1pPr>
              <a:defRPr/>
            </a:lvl1pPr>
          </a:lstStyle>
          <a:p>
            <a:pPr>
              <a:defRPr/>
            </a:pPr>
            <a:fld id="{974B5C38-717E-4E92-8F15-9D4C36B6EAC4}" type="datetimeFigureOut">
              <a:rPr lang="en-US"/>
              <a:pPr>
                <a:defRPr/>
              </a:pPr>
              <a:t>3/12/2024</a:t>
            </a:fld>
            <a:endParaRPr lang="en-US" dirty="0"/>
          </a:p>
        </p:txBody>
      </p:sp>
      <p:sp>
        <p:nvSpPr>
          <p:cNvPr id="5" name="Footer Placeholder 4">
            <a:extLst>
              <a:ext uri="{FF2B5EF4-FFF2-40B4-BE49-F238E27FC236}">
                <a16:creationId xmlns:a16="http://schemas.microsoft.com/office/drawing/2014/main" id="{2D7850C2-2F43-FA57-60F4-20C87CE39E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35EAEE6-668A-9152-09AC-47203E4B38B5}"/>
              </a:ext>
            </a:extLst>
          </p:cNvPr>
          <p:cNvSpPr>
            <a:spLocks noGrp="1"/>
          </p:cNvSpPr>
          <p:nvPr>
            <p:ph type="sldNum" sz="quarter" idx="12"/>
          </p:nvPr>
        </p:nvSpPr>
        <p:spPr/>
        <p:txBody>
          <a:bodyPr/>
          <a:lstStyle>
            <a:lvl1pPr>
              <a:defRPr/>
            </a:lvl1pPr>
          </a:lstStyle>
          <a:p>
            <a:pPr>
              <a:defRPr/>
            </a:pPr>
            <a:fld id="{FF4BFFCB-87FF-48C6-89D3-039925BDF707}" type="slidenum">
              <a:rPr lang="en-US" altLang="en-US"/>
              <a:pPr>
                <a:defRPr/>
              </a:pPr>
              <a:t>‹#›</a:t>
            </a:fld>
            <a:endParaRPr lang="en-US" altLang="en-US"/>
          </a:p>
        </p:txBody>
      </p:sp>
    </p:spTree>
    <p:extLst>
      <p:ext uri="{BB962C8B-B14F-4D97-AF65-F5344CB8AC3E}">
        <p14:creationId xmlns:p14="http://schemas.microsoft.com/office/powerpoint/2010/main" val="28703850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5BA16298-087E-B81A-20C3-5C76792E5D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1FA22D-853D-0E74-B583-1B362B159C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362761F-A0FB-A6AB-39E9-C182E2F4A269}"/>
              </a:ext>
            </a:extLst>
          </p:cNvPr>
          <p:cNvSpPr>
            <a:spLocks noGrp="1" noChangeArrowheads="1"/>
          </p:cNvSpPr>
          <p:nvPr>
            <p:ph type="sldNum" sz="quarter" idx="12"/>
          </p:nvPr>
        </p:nvSpPr>
        <p:spPr>
          <a:ln/>
        </p:spPr>
        <p:txBody>
          <a:bodyPr/>
          <a:lstStyle>
            <a:lvl1pPr>
              <a:defRPr/>
            </a:lvl1pPr>
          </a:lstStyle>
          <a:p>
            <a:pPr>
              <a:defRPr/>
            </a:pPr>
            <a:fld id="{DF1BC8D0-D8B8-4895-B0BE-03A09B05C3CE}" type="slidenum">
              <a:rPr lang="en-US" altLang="en-US"/>
              <a:pPr>
                <a:defRPr/>
              </a:pPr>
              <a:t>‹#›</a:t>
            </a:fld>
            <a:endParaRPr lang="en-US" altLang="en-US"/>
          </a:p>
        </p:txBody>
      </p:sp>
    </p:spTree>
    <p:extLst>
      <p:ext uri="{BB962C8B-B14F-4D97-AF65-F5344CB8AC3E}">
        <p14:creationId xmlns:p14="http://schemas.microsoft.com/office/powerpoint/2010/main" val="1993683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B98AAAED-9AA8-FDDC-8995-45E4651583D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21918A-5F84-8E79-A668-7F1B224070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EDC608-B139-1912-3B36-094040F698B7}"/>
              </a:ext>
            </a:extLst>
          </p:cNvPr>
          <p:cNvSpPr>
            <a:spLocks noGrp="1" noChangeArrowheads="1"/>
          </p:cNvSpPr>
          <p:nvPr>
            <p:ph type="sldNum" sz="quarter" idx="12"/>
          </p:nvPr>
        </p:nvSpPr>
        <p:spPr>
          <a:ln/>
        </p:spPr>
        <p:txBody>
          <a:bodyPr/>
          <a:lstStyle>
            <a:lvl1pPr>
              <a:defRPr/>
            </a:lvl1pPr>
          </a:lstStyle>
          <a:p>
            <a:pPr>
              <a:defRPr/>
            </a:pPr>
            <a:fld id="{4D7003A5-BA6B-4133-B76B-F9218A302ABC}" type="slidenum">
              <a:rPr lang="en-US" altLang="en-US"/>
              <a:pPr>
                <a:defRPr/>
              </a:pPr>
              <a:t>‹#›</a:t>
            </a:fld>
            <a:endParaRPr lang="en-US" altLang="en-US"/>
          </a:p>
        </p:txBody>
      </p:sp>
    </p:spTree>
    <p:extLst>
      <p:ext uri="{BB962C8B-B14F-4D97-AF65-F5344CB8AC3E}">
        <p14:creationId xmlns:p14="http://schemas.microsoft.com/office/powerpoint/2010/main" val="4262781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BFCB397-1257-F6EC-AB2B-0A4BAF28D39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5E0CE0F-2E61-D303-C7C2-188499DB1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3C5E5D-E0CF-4785-8CDE-5652ECE70D12}"/>
              </a:ext>
            </a:extLst>
          </p:cNvPr>
          <p:cNvSpPr>
            <a:spLocks noGrp="1" noChangeArrowheads="1"/>
          </p:cNvSpPr>
          <p:nvPr>
            <p:ph type="sldNum" sz="quarter" idx="12"/>
          </p:nvPr>
        </p:nvSpPr>
        <p:spPr>
          <a:ln/>
        </p:spPr>
        <p:txBody>
          <a:bodyPr/>
          <a:lstStyle>
            <a:lvl1pPr>
              <a:defRPr/>
            </a:lvl1pPr>
          </a:lstStyle>
          <a:p>
            <a:pPr>
              <a:defRPr/>
            </a:pPr>
            <a:fld id="{4BE1F881-B855-482B-96FC-B83537846E04}" type="slidenum">
              <a:rPr lang="en-US" altLang="en-US"/>
              <a:pPr>
                <a:defRPr/>
              </a:pPr>
              <a:t>‹#›</a:t>
            </a:fld>
            <a:endParaRPr lang="en-US" altLang="en-US"/>
          </a:p>
        </p:txBody>
      </p:sp>
    </p:spTree>
    <p:extLst>
      <p:ext uri="{BB962C8B-B14F-4D97-AF65-F5344CB8AC3E}">
        <p14:creationId xmlns:p14="http://schemas.microsoft.com/office/powerpoint/2010/main" val="9066005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5D1768-EBDB-52CB-CD23-D2C0448514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DC6F0D-C453-9949-DE83-F2069071E6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5CD2A5-335C-B4FD-09EF-9F764C3E0B18}"/>
              </a:ext>
            </a:extLst>
          </p:cNvPr>
          <p:cNvSpPr>
            <a:spLocks noGrp="1" noChangeArrowheads="1"/>
          </p:cNvSpPr>
          <p:nvPr>
            <p:ph type="sldNum" sz="quarter" idx="12"/>
          </p:nvPr>
        </p:nvSpPr>
        <p:spPr>
          <a:ln/>
        </p:spPr>
        <p:txBody>
          <a:bodyPr/>
          <a:lstStyle>
            <a:lvl1pPr>
              <a:defRPr/>
            </a:lvl1pPr>
          </a:lstStyle>
          <a:p>
            <a:pPr>
              <a:defRPr/>
            </a:pPr>
            <a:fld id="{44F9D86C-64BB-4BD8-B23F-6EF03D88265F}" type="slidenum">
              <a:rPr lang="en-US" altLang="en-US"/>
              <a:pPr>
                <a:defRPr/>
              </a:pPr>
              <a:t>‹#›</a:t>
            </a:fld>
            <a:endParaRPr lang="en-US" altLang="en-US"/>
          </a:p>
        </p:txBody>
      </p:sp>
    </p:spTree>
    <p:extLst>
      <p:ext uri="{BB962C8B-B14F-4D97-AF65-F5344CB8AC3E}">
        <p14:creationId xmlns:p14="http://schemas.microsoft.com/office/powerpoint/2010/main" val="349693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05B17F5-EC80-C3DC-6873-C972D78962FF}"/>
              </a:ext>
            </a:extLst>
          </p:cNvPr>
          <p:cNvSpPr>
            <a:spLocks noGrp="1"/>
          </p:cNvSpPr>
          <p:nvPr>
            <p:ph type="dt" sz="half" idx="10"/>
          </p:nvPr>
        </p:nvSpPr>
        <p:spPr/>
        <p:txBody>
          <a:bodyPr/>
          <a:lstStyle>
            <a:lvl1pPr>
              <a:defRPr/>
            </a:lvl1pPr>
          </a:lstStyle>
          <a:p>
            <a:pPr>
              <a:defRPr/>
            </a:pPr>
            <a:fld id="{931D8C1E-39D1-4578-9D58-EF9BCB1AABBC}" type="datetimeFigureOut">
              <a:rPr lang="en-US"/>
              <a:pPr>
                <a:defRPr/>
              </a:pPr>
              <a:t>3/12/2024</a:t>
            </a:fld>
            <a:endParaRPr lang="en-US" dirty="0"/>
          </a:p>
        </p:txBody>
      </p:sp>
      <p:sp>
        <p:nvSpPr>
          <p:cNvPr id="6" name="Footer Placeholder 4">
            <a:extLst>
              <a:ext uri="{FF2B5EF4-FFF2-40B4-BE49-F238E27FC236}">
                <a16:creationId xmlns:a16="http://schemas.microsoft.com/office/drawing/2014/main" id="{3DEB83DC-26C6-2899-B872-80E1397035F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437DA6-AC11-F913-878D-C6A42E5FE8ED}"/>
              </a:ext>
            </a:extLst>
          </p:cNvPr>
          <p:cNvSpPr>
            <a:spLocks noGrp="1"/>
          </p:cNvSpPr>
          <p:nvPr>
            <p:ph type="sldNum" sz="quarter" idx="12"/>
          </p:nvPr>
        </p:nvSpPr>
        <p:spPr/>
        <p:txBody>
          <a:bodyPr/>
          <a:lstStyle>
            <a:lvl1pPr>
              <a:defRPr/>
            </a:lvl1pPr>
          </a:lstStyle>
          <a:p>
            <a:pPr>
              <a:defRPr/>
            </a:pPr>
            <a:fld id="{AF02F062-4129-425A-A623-FB339ACEA289}" type="slidenum">
              <a:rPr lang="en-US" altLang="en-US"/>
              <a:pPr>
                <a:defRPr/>
              </a:pPr>
              <a:t>‹#›</a:t>
            </a:fld>
            <a:endParaRPr lang="en-US" altLang="en-US"/>
          </a:p>
        </p:txBody>
      </p:sp>
    </p:spTree>
    <p:extLst>
      <p:ext uri="{BB962C8B-B14F-4D97-AF65-F5344CB8AC3E}">
        <p14:creationId xmlns:p14="http://schemas.microsoft.com/office/powerpoint/2010/main" val="4133708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1DABCBE-9917-6AA0-C250-528B5CFD1DB9}"/>
              </a:ext>
            </a:extLst>
          </p:cNvPr>
          <p:cNvSpPr>
            <a:spLocks noGrp="1"/>
          </p:cNvSpPr>
          <p:nvPr>
            <p:ph type="dt" sz="half" idx="10"/>
          </p:nvPr>
        </p:nvSpPr>
        <p:spPr/>
        <p:txBody>
          <a:bodyPr/>
          <a:lstStyle>
            <a:lvl1pPr>
              <a:defRPr/>
            </a:lvl1pPr>
          </a:lstStyle>
          <a:p>
            <a:pPr>
              <a:defRPr/>
            </a:pPr>
            <a:fld id="{D6AA1CE7-F0A1-4FEE-9978-C12ACD5FAE6C}" type="datetimeFigureOut">
              <a:rPr lang="en-US"/>
              <a:pPr>
                <a:defRPr/>
              </a:pPr>
              <a:t>3/12/2024</a:t>
            </a:fld>
            <a:endParaRPr lang="en-US" dirty="0"/>
          </a:p>
        </p:txBody>
      </p:sp>
      <p:sp>
        <p:nvSpPr>
          <p:cNvPr id="8" name="Footer Placeholder 4">
            <a:extLst>
              <a:ext uri="{FF2B5EF4-FFF2-40B4-BE49-F238E27FC236}">
                <a16:creationId xmlns:a16="http://schemas.microsoft.com/office/drawing/2014/main" id="{9EF53A0B-46F2-7A24-D25B-4E6945C09DD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9CF4EE82-BAF1-3F4A-59DC-D42BC3A6D835}"/>
              </a:ext>
            </a:extLst>
          </p:cNvPr>
          <p:cNvSpPr>
            <a:spLocks noGrp="1"/>
          </p:cNvSpPr>
          <p:nvPr>
            <p:ph type="sldNum" sz="quarter" idx="12"/>
          </p:nvPr>
        </p:nvSpPr>
        <p:spPr/>
        <p:txBody>
          <a:bodyPr/>
          <a:lstStyle>
            <a:lvl1pPr>
              <a:defRPr/>
            </a:lvl1pPr>
          </a:lstStyle>
          <a:p>
            <a:pPr>
              <a:defRPr/>
            </a:pPr>
            <a:fld id="{CABF16F7-BD8B-4475-BE0D-325540792765}" type="slidenum">
              <a:rPr lang="en-US" altLang="en-US"/>
              <a:pPr>
                <a:defRPr/>
              </a:pPr>
              <a:t>‹#›</a:t>
            </a:fld>
            <a:endParaRPr lang="en-US" altLang="en-US"/>
          </a:p>
        </p:txBody>
      </p:sp>
    </p:spTree>
    <p:extLst>
      <p:ext uri="{BB962C8B-B14F-4D97-AF65-F5344CB8AC3E}">
        <p14:creationId xmlns:p14="http://schemas.microsoft.com/office/powerpoint/2010/main" val="3104809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1ABDF878-28DA-AE43-E805-1B90D3745367}"/>
              </a:ext>
            </a:extLst>
          </p:cNvPr>
          <p:cNvSpPr>
            <a:spLocks noGrp="1"/>
          </p:cNvSpPr>
          <p:nvPr>
            <p:ph type="dt" sz="half" idx="10"/>
          </p:nvPr>
        </p:nvSpPr>
        <p:spPr/>
        <p:txBody>
          <a:bodyPr/>
          <a:lstStyle>
            <a:lvl1pPr>
              <a:defRPr/>
            </a:lvl1pPr>
          </a:lstStyle>
          <a:p>
            <a:pPr>
              <a:defRPr/>
            </a:pPr>
            <a:fld id="{9304CE6D-4097-458F-B589-4107429F9855}" type="datetimeFigureOut">
              <a:rPr lang="en-US"/>
              <a:pPr>
                <a:defRPr/>
              </a:pPr>
              <a:t>3/12/2024</a:t>
            </a:fld>
            <a:endParaRPr lang="en-US" dirty="0"/>
          </a:p>
        </p:txBody>
      </p:sp>
      <p:sp>
        <p:nvSpPr>
          <p:cNvPr id="4" name="Footer Placeholder 4">
            <a:extLst>
              <a:ext uri="{FF2B5EF4-FFF2-40B4-BE49-F238E27FC236}">
                <a16:creationId xmlns:a16="http://schemas.microsoft.com/office/drawing/2014/main" id="{9C1D8652-64B2-370C-C55D-36197DE6749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BE81B1D-3838-6D32-F3A7-F8DAE6EA4EAB}"/>
              </a:ext>
            </a:extLst>
          </p:cNvPr>
          <p:cNvSpPr>
            <a:spLocks noGrp="1"/>
          </p:cNvSpPr>
          <p:nvPr>
            <p:ph type="sldNum" sz="quarter" idx="12"/>
          </p:nvPr>
        </p:nvSpPr>
        <p:spPr/>
        <p:txBody>
          <a:bodyPr/>
          <a:lstStyle>
            <a:lvl1pPr>
              <a:defRPr/>
            </a:lvl1pPr>
          </a:lstStyle>
          <a:p>
            <a:pPr>
              <a:defRPr/>
            </a:pPr>
            <a:fld id="{1E63CC82-4D93-423C-B520-38898B385510}" type="slidenum">
              <a:rPr lang="en-US" altLang="en-US"/>
              <a:pPr>
                <a:defRPr/>
              </a:pPr>
              <a:t>‹#›</a:t>
            </a:fld>
            <a:endParaRPr lang="en-US" altLang="en-US"/>
          </a:p>
        </p:txBody>
      </p:sp>
    </p:spTree>
    <p:extLst>
      <p:ext uri="{BB962C8B-B14F-4D97-AF65-F5344CB8AC3E}">
        <p14:creationId xmlns:p14="http://schemas.microsoft.com/office/powerpoint/2010/main" val="1476196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F268AE4-514E-8F53-2D2F-A5F0CC4E7DFD}"/>
              </a:ext>
            </a:extLst>
          </p:cNvPr>
          <p:cNvSpPr>
            <a:spLocks noGrp="1"/>
          </p:cNvSpPr>
          <p:nvPr>
            <p:ph type="dt" sz="half" idx="10"/>
          </p:nvPr>
        </p:nvSpPr>
        <p:spPr/>
        <p:txBody>
          <a:bodyPr/>
          <a:lstStyle>
            <a:lvl1pPr>
              <a:defRPr/>
            </a:lvl1pPr>
          </a:lstStyle>
          <a:p>
            <a:pPr>
              <a:defRPr/>
            </a:pPr>
            <a:fld id="{8CD779BC-E83C-4869-8E7F-2F10C41CADB1}" type="datetimeFigureOut">
              <a:rPr lang="en-US"/>
              <a:pPr>
                <a:defRPr/>
              </a:pPr>
              <a:t>3/12/2024</a:t>
            </a:fld>
            <a:endParaRPr lang="en-US" dirty="0"/>
          </a:p>
        </p:txBody>
      </p:sp>
      <p:sp>
        <p:nvSpPr>
          <p:cNvPr id="3" name="Footer Placeholder 4">
            <a:extLst>
              <a:ext uri="{FF2B5EF4-FFF2-40B4-BE49-F238E27FC236}">
                <a16:creationId xmlns:a16="http://schemas.microsoft.com/office/drawing/2014/main" id="{0B623326-9EB2-3F86-70EF-272CB15A72B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1F7E7B3-DC70-6B9F-E9A9-E60CAE8BBEC1}"/>
              </a:ext>
            </a:extLst>
          </p:cNvPr>
          <p:cNvSpPr>
            <a:spLocks noGrp="1"/>
          </p:cNvSpPr>
          <p:nvPr>
            <p:ph type="sldNum" sz="quarter" idx="12"/>
          </p:nvPr>
        </p:nvSpPr>
        <p:spPr/>
        <p:txBody>
          <a:bodyPr/>
          <a:lstStyle>
            <a:lvl1pPr>
              <a:defRPr/>
            </a:lvl1pPr>
          </a:lstStyle>
          <a:p>
            <a:pPr>
              <a:defRPr/>
            </a:pPr>
            <a:fld id="{922A1063-82B5-49ED-98ED-82A7E943BAF3}" type="slidenum">
              <a:rPr lang="en-US" altLang="en-US"/>
              <a:pPr>
                <a:defRPr/>
              </a:pPr>
              <a:t>‹#›</a:t>
            </a:fld>
            <a:endParaRPr lang="en-US" altLang="en-US"/>
          </a:p>
        </p:txBody>
      </p:sp>
    </p:spTree>
    <p:extLst>
      <p:ext uri="{BB962C8B-B14F-4D97-AF65-F5344CB8AC3E}">
        <p14:creationId xmlns:p14="http://schemas.microsoft.com/office/powerpoint/2010/main" val="214775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D1A6B42B-F271-E497-AB9C-092D968F7278}"/>
              </a:ext>
            </a:extLst>
          </p:cNvPr>
          <p:cNvSpPr>
            <a:spLocks noGrp="1"/>
          </p:cNvSpPr>
          <p:nvPr>
            <p:ph type="dt" sz="half" idx="10"/>
          </p:nvPr>
        </p:nvSpPr>
        <p:spPr/>
        <p:txBody>
          <a:bodyPr/>
          <a:lstStyle>
            <a:lvl1pPr>
              <a:defRPr/>
            </a:lvl1pPr>
          </a:lstStyle>
          <a:p>
            <a:pPr>
              <a:defRPr/>
            </a:pPr>
            <a:fld id="{614AC903-CC96-466D-A640-122496E65F4D}" type="datetimeFigureOut">
              <a:rPr lang="en-US"/>
              <a:pPr>
                <a:defRPr/>
              </a:pPr>
              <a:t>3/12/2024</a:t>
            </a:fld>
            <a:endParaRPr lang="en-US" dirty="0"/>
          </a:p>
        </p:txBody>
      </p:sp>
      <p:sp>
        <p:nvSpPr>
          <p:cNvPr id="6" name="Footer Placeholder 4">
            <a:extLst>
              <a:ext uri="{FF2B5EF4-FFF2-40B4-BE49-F238E27FC236}">
                <a16:creationId xmlns:a16="http://schemas.microsoft.com/office/drawing/2014/main" id="{64BA00CF-17D3-BFCC-70BC-044A0DA0710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91277AEB-9CA4-81DD-891B-91757D60C6B0}"/>
              </a:ext>
            </a:extLst>
          </p:cNvPr>
          <p:cNvSpPr>
            <a:spLocks noGrp="1"/>
          </p:cNvSpPr>
          <p:nvPr>
            <p:ph type="sldNum" sz="quarter" idx="12"/>
          </p:nvPr>
        </p:nvSpPr>
        <p:spPr/>
        <p:txBody>
          <a:bodyPr/>
          <a:lstStyle>
            <a:lvl1pPr>
              <a:defRPr/>
            </a:lvl1pPr>
          </a:lstStyle>
          <a:p>
            <a:pPr>
              <a:defRPr/>
            </a:pPr>
            <a:fld id="{212977F7-4D1D-46C7-892B-4DD7E35301E8}" type="slidenum">
              <a:rPr lang="en-US" altLang="en-US"/>
              <a:pPr>
                <a:defRPr/>
              </a:pPr>
              <a:t>‹#›</a:t>
            </a:fld>
            <a:endParaRPr lang="en-US" altLang="en-US"/>
          </a:p>
        </p:txBody>
      </p:sp>
    </p:spTree>
    <p:extLst>
      <p:ext uri="{BB962C8B-B14F-4D97-AF65-F5344CB8AC3E}">
        <p14:creationId xmlns:p14="http://schemas.microsoft.com/office/powerpoint/2010/main" val="2672887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6BD356D-8655-099B-6BD8-74CAB4CDEB03}"/>
              </a:ext>
            </a:extLst>
          </p:cNvPr>
          <p:cNvSpPr>
            <a:spLocks noGrp="1"/>
          </p:cNvSpPr>
          <p:nvPr>
            <p:ph type="dt" sz="half" idx="10"/>
          </p:nvPr>
        </p:nvSpPr>
        <p:spPr/>
        <p:txBody>
          <a:bodyPr/>
          <a:lstStyle>
            <a:lvl1pPr>
              <a:defRPr/>
            </a:lvl1pPr>
          </a:lstStyle>
          <a:p>
            <a:pPr>
              <a:defRPr/>
            </a:pPr>
            <a:fld id="{E952EA71-5DB8-4BC5-8EC4-EC7B079124BD}" type="datetimeFigureOut">
              <a:rPr lang="en-US"/>
              <a:pPr>
                <a:defRPr/>
              </a:pPr>
              <a:t>3/12/2024</a:t>
            </a:fld>
            <a:endParaRPr lang="en-US" dirty="0"/>
          </a:p>
        </p:txBody>
      </p:sp>
      <p:sp>
        <p:nvSpPr>
          <p:cNvPr id="6" name="Footer Placeholder 4">
            <a:extLst>
              <a:ext uri="{FF2B5EF4-FFF2-40B4-BE49-F238E27FC236}">
                <a16:creationId xmlns:a16="http://schemas.microsoft.com/office/drawing/2014/main" id="{591BFBAA-0E0B-7E15-1C52-300CC94ECB7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96470D-B1EF-1CC2-089A-97C8CAA4C40F}"/>
              </a:ext>
            </a:extLst>
          </p:cNvPr>
          <p:cNvSpPr>
            <a:spLocks noGrp="1"/>
          </p:cNvSpPr>
          <p:nvPr>
            <p:ph type="sldNum" sz="quarter" idx="12"/>
          </p:nvPr>
        </p:nvSpPr>
        <p:spPr/>
        <p:txBody>
          <a:bodyPr/>
          <a:lstStyle>
            <a:lvl1pPr>
              <a:defRPr/>
            </a:lvl1pPr>
          </a:lstStyle>
          <a:p>
            <a:pPr>
              <a:defRPr/>
            </a:pPr>
            <a:fld id="{3AA68A4B-4425-43A3-B30A-C8C0467AF74D}" type="slidenum">
              <a:rPr lang="en-US" altLang="en-US"/>
              <a:pPr>
                <a:defRPr/>
              </a:pPr>
              <a:t>‹#›</a:t>
            </a:fld>
            <a:endParaRPr lang="en-US" altLang="en-US"/>
          </a:p>
        </p:txBody>
      </p:sp>
    </p:spTree>
    <p:extLst>
      <p:ext uri="{BB962C8B-B14F-4D97-AF65-F5344CB8AC3E}">
        <p14:creationId xmlns:p14="http://schemas.microsoft.com/office/powerpoint/2010/main" val="3979134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Title Placeholder 1">
            <a:extLst>
              <a:ext uri="{FF2B5EF4-FFF2-40B4-BE49-F238E27FC236}">
                <a16:creationId xmlns:a16="http://schemas.microsoft.com/office/drawing/2014/main" id="{B7C0D414-17D4-D901-EB1C-2EB57922CFE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43" name="Text Placeholder 2">
            <a:extLst>
              <a:ext uri="{FF2B5EF4-FFF2-40B4-BE49-F238E27FC236}">
                <a16:creationId xmlns:a16="http://schemas.microsoft.com/office/drawing/2014/main" id="{3216DB3B-4E21-71BD-D9AF-CE9B9A20558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5D39EB5D-E20E-1AC0-100F-9785777995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A4D0FA3B-B793-434A-BDDF-C2DED31E7669}" type="datetimeFigureOut">
              <a:rPr lang="en-US"/>
              <a:pPr>
                <a:defRPr/>
              </a:pPr>
              <a:t>3/12/2024</a:t>
            </a:fld>
            <a:endParaRPr lang="en-US" dirty="0"/>
          </a:p>
        </p:txBody>
      </p:sp>
      <p:sp>
        <p:nvSpPr>
          <p:cNvPr id="5" name="Footer Placeholder 4">
            <a:extLst>
              <a:ext uri="{FF2B5EF4-FFF2-40B4-BE49-F238E27FC236}">
                <a16:creationId xmlns:a16="http://schemas.microsoft.com/office/drawing/2014/main" id="{C91EB070-EFA9-4D67-7ECA-EAEBDAC543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5DB37380-D08D-2E00-C182-27E1E61AF70B}"/>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F0F43FA-5EC1-4310-88AB-EAF044F782B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4866" name="Title Placeholder 1">
            <a:extLst>
              <a:ext uri="{FF2B5EF4-FFF2-40B4-BE49-F238E27FC236}">
                <a16:creationId xmlns:a16="http://schemas.microsoft.com/office/drawing/2014/main" id="{13021336-8C28-3902-EA4E-1ADE5870CE8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4867" name="Text Placeholder 2">
            <a:extLst>
              <a:ext uri="{FF2B5EF4-FFF2-40B4-BE49-F238E27FC236}">
                <a16:creationId xmlns:a16="http://schemas.microsoft.com/office/drawing/2014/main" id="{AF44DBA2-2CC2-587F-F332-F5D7EC98C045}"/>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3B4BFB-1FC1-AE76-C078-A37DC6BD3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FB9A9B2-4BE1-4233-99E9-A0E0078A8658}" type="datetimeFigureOut">
              <a:rPr lang="en-US"/>
              <a:pPr>
                <a:defRPr/>
              </a:pPr>
              <a:t>3/12/2024</a:t>
            </a:fld>
            <a:endParaRPr lang="en-US"/>
          </a:p>
        </p:txBody>
      </p:sp>
      <p:sp>
        <p:nvSpPr>
          <p:cNvPr id="5" name="Footer Placeholder 4">
            <a:extLst>
              <a:ext uri="{FF2B5EF4-FFF2-40B4-BE49-F238E27FC236}">
                <a16:creationId xmlns:a16="http://schemas.microsoft.com/office/drawing/2014/main" id="{BA68977E-ED86-03C5-9E4D-C3716AC578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DBEA1B54-CF92-B125-55D2-D9B761484850}"/>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F6FB4F1-766D-4AD5-9157-A1615C6F73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575F6E5D-05E4-5461-F7D2-397043F7C4C8}"/>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165891" name="Rectangle 3">
            <a:extLst>
              <a:ext uri="{FF2B5EF4-FFF2-40B4-BE49-F238E27FC236}">
                <a16:creationId xmlns:a16="http://schemas.microsoft.com/office/drawing/2014/main" id="{4423AD1E-73B1-2B3A-8E51-84F283347EC0}"/>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241C16-06EE-864B-7E1D-0396FD1B878E}"/>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BEFB9B2A-BFF8-49B5-7F63-E83E48613FF1}"/>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B3E1173F-F811-F831-8201-183B3C786CD4}"/>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r" eaLnBrk="1" hangingPunct="1">
              <a:defRPr sz="1600">
                <a:latin typeface="Arial" panose="020B0604020202020204" pitchFamily="34" charset="0"/>
              </a:defRPr>
            </a:lvl1pPr>
          </a:lstStyle>
          <a:p>
            <a:pPr>
              <a:defRPr/>
            </a:pPr>
            <a:fld id="{64BE1C48-390B-46BD-9DD4-A2BDAABEFFD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0.xm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1.xm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2.xm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03.xml"/><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04.xml"/><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5.xm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6.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08.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09.xml"/><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0.xml"/><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1.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2.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4.xml"/><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6.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17.xml"/><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18.xml"/><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19.xml"/><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0.xml"/><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22.xm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3.xml"/><Relationship Id="rId1" Type="http://schemas.openxmlformats.org/officeDocument/2006/relationships/slideLayout" Target="../slideLayouts/slideLayout24.xml"/></Relationships>
</file>

<file path=ppt/slides/_rels/slide1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4.xm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4.xml"/></Relationships>
</file>

<file path=ppt/slides/_rels/slide1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6.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1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9.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1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0.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1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1.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1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2.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13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33.xml"/><Relationship Id="rId1" Type="http://schemas.openxmlformats.org/officeDocument/2006/relationships/slideLayout" Target="../slideLayouts/slideLayout24.xml"/><Relationship Id="rId4" Type="http://schemas.openxmlformats.org/officeDocument/2006/relationships/image" Target="../media/image91.png"/></Relationships>
</file>

<file path=ppt/slides/_rels/slide1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4.xml"/><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13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5.xml"/><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1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6.xml"/><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37.xml"/><Relationship Id="rId1" Type="http://schemas.openxmlformats.org/officeDocument/2006/relationships/slideLayout" Target="../slideLayouts/slideLayout24.xml"/><Relationship Id="rId4" Type="http://schemas.openxmlformats.org/officeDocument/2006/relationships/image" Target="../media/image93.png"/></Relationships>
</file>

<file path=ppt/slides/_rels/slide1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38.xml"/><Relationship Id="rId1" Type="http://schemas.openxmlformats.org/officeDocument/2006/relationships/slideLayout" Target="../slideLayouts/slideLayout24.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4.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4.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4.xml"/></Relationships>
</file>

<file path=ppt/slides/_rels/slide14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2.xml"/><Relationship Id="rId1" Type="http://schemas.openxmlformats.org/officeDocument/2006/relationships/slideLayout" Target="../slideLayouts/slideLayout24.xml"/><Relationship Id="rId5" Type="http://schemas.openxmlformats.org/officeDocument/2006/relationships/image" Target="../media/image102.png"/><Relationship Id="rId4" Type="http://schemas.openxmlformats.org/officeDocument/2006/relationships/image" Target="../media/image101.png"/></Relationships>
</file>

<file path=ppt/slides/_rels/slide14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3.jpeg"/><Relationship Id="rId1" Type="http://schemas.openxmlformats.org/officeDocument/2006/relationships/slideLayout" Target="../slideLayouts/slideLayout24.xml"/><Relationship Id="rId4" Type="http://schemas.openxmlformats.org/officeDocument/2006/relationships/image" Target="../media/image102.png"/></Relationships>
</file>

<file path=ppt/slides/_rels/slide1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3.xml"/><Relationship Id="rId1" Type="http://schemas.openxmlformats.org/officeDocument/2006/relationships/slideLayout" Target="../slideLayouts/slideLayout24.xml"/></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1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5.xml"/><Relationship Id="rId1" Type="http://schemas.openxmlformats.org/officeDocument/2006/relationships/slideLayout" Target="../slideLayouts/slideLayout2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4.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49.xml"/><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0.xml"/><Relationship Id="rId1" Type="http://schemas.openxmlformats.org/officeDocument/2006/relationships/slideLayout" Target="../slideLayouts/slideLayout24.xml"/></Relationships>
</file>

<file path=ppt/slides/_rels/slide15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51.xml"/><Relationship Id="rId1" Type="http://schemas.openxmlformats.org/officeDocument/2006/relationships/slideLayout" Target="../slideLayouts/slideLayout2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image" Target="../media/image19.jpeg"/><Relationship Id="rId5" Type="http://schemas.openxmlformats.org/officeDocument/2006/relationships/image" Target="../media/image16.jpeg"/><Relationship Id="rId4" Type="http://schemas.openxmlformats.org/officeDocument/2006/relationships/image" Target="../media/image18.png"/></Relationships>
</file>

<file path=ppt/slides/_rels/slide160.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55.xml"/><Relationship Id="rId1" Type="http://schemas.openxmlformats.org/officeDocument/2006/relationships/slideLayout" Target="../slideLayouts/slideLayout24.xml"/></Relationships>
</file>

<file path=ppt/slides/_rels/slide1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56.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57.xml"/><Relationship Id="rId1" Type="http://schemas.openxmlformats.org/officeDocument/2006/relationships/slideLayout" Target="../slideLayouts/slideLayout24.xml"/></Relationships>
</file>

<file path=ppt/slides/_rels/slide16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58.xml"/><Relationship Id="rId1" Type="http://schemas.openxmlformats.org/officeDocument/2006/relationships/slideLayout" Target="../slideLayouts/slideLayout24.xml"/></Relationships>
</file>

<file path=ppt/slides/_rels/slide1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59.xml"/><Relationship Id="rId1" Type="http://schemas.openxmlformats.org/officeDocument/2006/relationships/slideLayout" Target="../slideLayouts/slideLayout24.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4.xml"/></Relationships>
</file>

<file path=ppt/slides/_rels/slide1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1.xml"/><Relationship Id="rId1" Type="http://schemas.openxmlformats.org/officeDocument/2006/relationships/slideLayout" Target="../slideLayouts/slideLayout24.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3.xml"/><Relationship Id="rId1" Type="http://schemas.openxmlformats.org/officeDocument/2006/relationships/slideLayout" Target="../slideLayouts/slideLayout24.xml"/></Relationships>
</file>

<file path=ppt/slides/_rels/slide16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4.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4.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4.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4.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4.xml"/></Relationships>
</file>

<file path=ppt/slides/_rels/slide177.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2.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9-1d07.jpg"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3.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9-1d07.jpg" TargetMode="External"/></Relationships>
</file>

<file path=ppt/slides/_rels/slide17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4.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9-1d07.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75.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9-1d07.jpg"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s://www.asiapropertyawards.com/en/" TargetMode="External"/><Relationship Id="rId2" Type="http://schemas.openxmlformats.org/officeDocument/2006/relationships/notesSlide" Target="../notesSlides/notesSlide176.xml"/><Relationship Id="rId1" Type="http://schemas.openxmlformats.org/officeDocument/2006/relationships/slideLayout" Target="../slideLayouts/slideLayout24.xml"/><Relationship Id="rId5" Type="http://schemas.openxmlformats.org/officeDocument/2006/relationships/image" Target="https://img.iproperty.com.my/angel-legacy-bds/750x1000-fit/2021/07/28/PHJN6Zw0/20210728172459-1d07.jpg" TargetMode="External"/><Relationship Id="rId4" Type="http://schemas.openxmlformats.org/officeDocument/2006/relationships/image" Target="../media/image111.jpeg"/></Relationships>
</file>

<file path=ppt/slides/_rels/slide1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7.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2729-aaab.jpg"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8.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2729-aaab.jpg"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79.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2729-aaab.jpg"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0.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2729-aaab.jpg" TargetMode="External"/></Relationships>
</file>

<file path=ppt/slides/_rels/slide18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1.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2729-aaab.jpg" TargetMode="External"/></Relationships>
</file>

<file path=ppt/slides/_rels/slide1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82.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2729-aaab.jpg" TargetMode="External"/></Relationships>
</file>

<file path=ppt/slides/_rels/slide1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3.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3022-4519.jpg"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4.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3022-4519.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5.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3022-4519.jpg"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6.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3022-4519.jpg" TargetMode="External"/></Relationships>
</file>

<file path=ppt/slides/_rels/slide19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7.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8-cba1.jpg" TargetMode="External"/></Relationships>
</file>

<file path=ppt/slides/_rels/slide19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8.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8-cba1.jpg" TargetMode="External"/></Relationships>
</file>

<file path=ppt/slides/_rels/slide19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89.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8-cba1.jpg" TargetMode="External"/></Relationships>
</file>

<file path=ppt/slides/_rels/slide19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90.xml"/><Relationship Id="rId1" Type="http://schemas.openxmlformats.org/officeDocument/2006/relationships/slideLayout" Target="../slideLayouts/slideLayout24.xml"/><Relationship Id="rId4" Type="http://schemas.openxmlformats.org/officeDocument/2006/relationships/image" Target="https://img.iproperty.com.my/angel-legacy-bds/750x1000-fit/2021/07/28/PHJN6Zw0/20210728172458-cba1.jpg"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1.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4427-838a.jpg" TargetMode="External"/></Relationships>
</file>

<file path=ppt/slides/_rels/slide1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2.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4427-838a.jpg" TargetMode="External"/></Relationships>
</file>

<file path=ppt/slides/_rels/slide19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93.xml"/><Relationship Id="rId1" Type="http://schemas.openxmlformats.org/officeDocument/2006/relationships/slideLayout" Target="../slideLayouts/slideLayout24.xml"/><Relationship Id="rId4" Type="http://schemas.openxmlformats.org/officeDocument/2006/relationships/image" Target="https://img.iproperty.com.my/angel-legacy-bds/750x1000-fit/2022/08/23/JGcIp0rf/20220823174427-838a.jpg" TargetMode="External"/></Relationships>
</file>

<file path=ppt/slides/_rels/slide1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94.xml"/><Relationship Id="rId1" Type="http://schemas.openxmlformats.org/officeDocument/2006/relationships/slideLayout" Target="../slideLayouts/slideLayout24.xml"/><Relationship Id="rId4" Type="http://schemas.openxmlformats.org/officeDocument/2006/relationships/image" Target="../media/image117.jpeg"/></Relationships>
</file>

<file path=ppt/slides/_rels/slide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0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03.jpeg"/><Relationship Id="rId1" Type="http://schemas.openxmlformats.org/officeDocument/2006/relationships/slideLayout" Target="../slideLayouts/slideLayout24.xml"/></Relationships>
</file>

<file path=ppt/slides/_rels/slide20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4.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4.xml"/></Relationships>
</file>

<file path=ppt/slides/_rels/slide2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2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4.xml"/></Relationships>
</file>

<file path=ppt/slides/_rels/slide20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4.xml"/></Relationships>
</file>

<file path=ppt/slides/_rels/slide20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4.xml"/></Relationships>
</file>

<file path=ppt/slides/_rels/slide212.xml.rels><?xml version="1.0" encoding="UTF-8" standalone="yes"?>
<Relationships xmlns="http://schemas.openxmlformats.org/package/2006/relationships"><Relationship Id="rId3" Type="http://schemas.openxmlformats.org/officeDocument/2006/relationships/image" Target="https://dulichviet.net.vn/wp-content/uploads/2019/09/khi-hau-ha-noi.jpg" TargetMode="External"/><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213.xml.rels><?xml version="1.0" encoding="UTF-8" standalone="yes"?>
<Relationships xmlns="http://schemas.openxmlformats.org/package/2006/relationships"><Relationship Id="rId3" Type="http://schemas.openxmlformats.org/officeDocument/2006/relationships/image" Target="https://dulichviet.net.vn/wp-content/uploads/2019/09/khi-hau-ha-noi.jpg" TargetMode="External"/><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214.xml.rels><?xml version="1.0" encoding="UTF-8" standalone="yes"?>
<Relationships xmlns="http://schemas.openxmlformats.org/package/2006/relationships"><Relationship Id="rId3" Type="http://schemas.openxmlformats.org/officeDocument/2006/relationships/image" Target="https://dulichviet.net.vn/wp-content/uploads/2019/09/thu-do-ha-noi.png" TargetMode="External"/><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3" Type="http://schemas.openxmlformats.org/officeDocument/2006/relationships/image" Target="https://dulichviet.net.vn/wp-content/uploads/2019/09/thu-do-ha-noi.png" TargetMode="External"/><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216.xml.rels><?xml version="1.0" encoding="UTF-8" standalone="yes"?>
<Relationships xmlns="http://schemas.openxmlformats.org/package/2006/relationships"><Relationship Id="rId3" Type="http://schemas.openxmlformats.org/officeDocument/2006/relationships/image" Target="https://dulichviet.net.vn/wp-content/uploads/2019/09/thu-do-ha-noi.png" TargetMode="External"/><Relationship Id="rId2" Type="http://schemas.openxmlformats.org/officeDocument/2006/relationships/image" Target="../media/image120.png"/><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3" Type="http://schemas.openxmlformats.org/officeDocument/2006/relationships/image" Target="https://dulichviet.net.vn/wp-content/uploads/2019/09/giao-thong-ha-noi.jpg" TargetMode="External"/><Relationship Id="rId2" Type="http://schemas.openxmlformats.org/officeDocument/2006/relationships/image" Target="../media/image121.jpeg"/><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3" Type="http://schemas.openxmlformats.org/officeDocument/2006/relationships/image" Target="https://dulichviet.net.vn/wp-content/uploads/2019/09/giao-thong-ha-noi.jpg" TargetMode="External"/><Relationship Id="rId2" Type="http://schemas.openxmlformats.org/officeDocument/2006/relationships/image" Target="../media/image121.jpeg"/><Relationship Id="rId1" Type="http://schemas.openxmlformats.org/officeDocument/2006/relationships/slideLayout" Target="../slideLayouts/slideLayout24.xml"/></Relationships>
</file>

<file path=ppt/slides/_rels/slide219.xml.rels><?xml version="1.0" encoding="UTF-8" standalone="yes"?>
<Relationships xmlns="http://schemas.openxmlformats.org/package/2006/relationships"><Relationship Id="rId3" Type="http://schemas.openxmlformats.org/officeDocument/2006/relationships/image" Target="https://dulichviet.net.vn/wp-content/uploads/2019/09/giao-thong-ha-noi.jpg" TargetMode="External"/><Relationship Id="rId2" Type="http://schemas.openxmlformats.org/officeDocument/2006/relationships/image" Target="../media/image121.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0.xml.rels><?xml version="1.0" encoding="UTF-8" standalone="yes"?>
<Relationships xmlns="http://schemas.openxmlformats.org/package/2006/relationships"><Relationship Id="rId3" Type="http://schemas.openxmlformats.org/officeDocument/2006/relationships/image" Target="https://dulichviet.net.vn/wp-content/uploads/2019/09/dia-ly-ha-noi.jpg" TargetMode="External"/><Relationship Id="rId2" Type="http://schemas.openxmlformats.org/officeDocument/2006/relationships/image" Target="../media/image122.jpeg"/><Relationship Id="rId1" Type="http://schemas.openxmlformats.org/officeDocument/2006/relationships/slideLayout" Target="../slideLayouts/slideLayout24.xml"/></Relationships>
</file>

<file path=ppt/slides/_rels/slide221.xml.rels><?xml version="1.0" encoding="UTF-8" standalone="yes"?>
<Relationships xmlns="http://schemas.openxmlformats.org/package/2006/relationships"><Relationship Id="rId3" Type="http://schemas.openxmlformats.org/officeDocument/2006/relationships/image" Target="https://dulichviet.net.vn/wp-content/uploads/2019/09/dia-ly-ha-noi.jpg" TargetMode="External"/><Relationship Id="rId2" Type="http://schemas.openxmlformats.org/officeDocument/2006/relationships/image" Target="../media/image122.jpeg"/><Relationship Id="rId1" Type="http://schemas.openxmlformats.org/officeDocument/2006/relationships/slideLayout" Target="../slideLayouts/slideLayout24.xml"/></Relationships>
</file>

<file path=ppt/slides/_rels/slide222.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2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0.xml"/><Relationship Id="rId1" Type="http://schemas.openxmlformats.org/officeDocument/2006/relationships/slideLayout" Target="../slideLayouts/slideLayout24.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22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1.xml"/><Relationship Id="rId1" Type="http://schemas.openxmlformats.org/officeDocument/2006/relationships/slideLayout" Target="../slideLayouts/slideLayout24.xml"/></Relationships>
</file>

<file path=ppt/slides/_rels/slide22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2.xml"/><Relationship Id="rId1" Type="http://schemas.openxmlformats.org/officeDocument/2006/relationships/slideLayout" Target="../slideLayouts/slideLayout24.xml"/></Relationships>
</file>

<file path=ppt/slides/_rels/slide2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3.xml"/><Relationship Id="rId1" Type="http://schemas.openxmlformats.org/officeDocument/2006/relationships/slideLayout" Target="../slideLayouts/slideLayout24.xml"/></Relationships>
</file>

<file path=ppt/slides/_rels/slide22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04.xml"/><Relationship Id="rId1" Type="http://schemas.openxmlformats.org/officeDocument/2006/relationships/slideLayout" Target="../slideLayouts/slideLayout24.xml"/></Relationships>
</file>

<file path=ppt/slides/_rels/slide22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4.xml"/></Relationships>
</file>

<file path=ppt/slides/_rels/slide22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5.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6.xml"/><Relationship Id="rId1" Type="http://schemas.openxmlformats.org/officeDocument/2006/relationships/slideLayout" Target="../slideLayouts/slideLayout24.xml"/><Relationship Id="rId4" Type="http://schemas.openxmlformats.org/officeDocument/2006/relationships/image" Target="../media/image125.png"/></Relationships>
</file>

<file path=ppt/slides/_rels/slide23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7.xml"/><Relationship Id="rId1" Type="http://schemas.openxmlformats.org/officeDocument/2006/relationships/slideLayout" Target="../slideLayouts/slideLayout24.xml"/></Relationships>
</file>

<file path=ppt/slides/_rels/slide2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08.xml"/><Relationship Id="rId1" Type="http://schemas.openxmlformats.org/officeDocument/2006/relationships/slideLayout" Target="../slideLayouts/slideLayout24.xml"/></Relationships>
</file>

<file path=ppt/slides/_rels/slide2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09.xml"/><Relationship Id="rId1" Type="http://schemas.openxmlformats.org/officeDocument/2006/relationships/slideLayout" Target="../slideLayouts/slideLayout24.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4.xml"/></Relationships>
</file>

<file path=ppt/slides/_rels/slide23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1.xml"/><Relationship Id="rId1" Type="http://schemas.openxmlformats.org/officeDocument/2006/relationships/slideLayout" Target="../slideLayouts/slideLayout24.xml"/></Relationships>
</file>

<file path=ppt/slides/_rels/slide236.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212.xml"/><Relationship Id="rId1" Type="http://schemas.openxmlformats.org/officeDocument/2006/relationships/slideLayout" Target="../slideLayouts/slideLayout24.xml"/></Relationships>
</file>

<file path=ppt/slides/_rels/slide23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213.xml"/><Relationship Id="rId1" Type="http://schemas.openxmlformats.org/officeDocument/2006/relationships/slideLayout" Target="../slideLayouts/slideLayout24.xml"/></Relationships>
</file>

<file path=ppt/slides/_rels/slide23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214.xml"/><Relationship Id="rId1" Type="http://schemas.openxmlformats.org/officeDocument/2006/relationships/slideLayout" Target="../slideLayouts/slideLayout2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6.xml"/><Relationship Id="rId1" Type="http://schemas.openxmlformats.org/officeDocument/2006/relationships/slideLayout" Target="../slideLayouts/slideLayout24.xml"/><Relationship Id="rId4" Type="http://schemas.openxmlformats.org/officeDocument/2006/relationships/image" Target="../media/image125.png"/></Relationships>
</file>

<file path=ppt/slides/_rels/slide2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7.xml"/><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18.xml"/><Relationship Id="rId1" Type="http://schemas.openxmlformats.org/officeDocument/2006/relationships/slideLayout" Target="../slideLayouts/slideLayout24.xml"/></Relationships>
</file>

<file path=ppt/slides/_rels/slide24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219.xml"/><Relationship Id="rId1" Type="http://schemas.openxmlformats.org/officeDocument/2006/relationships/slideLayout" Target="../slideLayouts/slideLayout24.xml"/></Relationships>
</file>

<file path=ppt/slides/_rels/slide2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0.xml"/><Relationship Id="rId1" Type="http://schemas.openxmlformats.org/officeDocument/2006/relationships/slideLayout" Target="../slideLayouts/slideLayout24.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2.xml"/><Relationship Id="rId1" Type="http://schemas.openxmlformats.org/officeDocument/2006/relationships/slideLayout" Target="../slideLayouts/slideLayout24.xml"/><Relationship Id="rId4" Type="http://schemas.openxmlformats.org/officeDocument/2006/relationships/image" Target="../media/image125.png"/></Relationships>
</file>

<file path=ppt/slides/_rels/slide2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3.xml"/><Relationship Id="rId1" Type="http://schemas.openxmlformats.org/officeDocument/2006/relationships/slideLayout" Target="../slideLayouts/slideLayout24.xml"/></Relationships>
</file>

<file path=ppt/slides/_rels/slide24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4.xml"/><Relationship Id="rId1" Type="http://schemas.openxmlformats.org/officeDocument/2006/relationships/slideLayout" Target="../slideLayouts/slideLayout24.xml"/></Relationships>
</file>

<file path=ppt/slides/_rels/slide24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225.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50.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26.xml"/><Relationship Id="rId1" Type="http://schemas.openxmlformats.org/officeDocument/2006/relationships/slideLayout" Target="../slideLayouts/slideLayout24.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4.xml"/></Relationships>
</file>

<file path=ppt/slides/_rels/slide25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28.xml"/><Relationship Id="rId1" Type="http://schemas.openxmlformats.org/officeDocument/2006/relationships/slideLayout" Target="../slideLayouts/slideLayout24.xml"/></Relationships>
</file>

<file path=ppt/slides/_rels/slide25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229.xml"/><Relationship Id="rId1" Type="http://schemas.openxmlformats.org/officeDocument/2006/relationships/slideLayout" Target="../slideLayouts/slideLayout24.xml"/></Relationships>
</file>

<file path=ppt/slides/_rels/slide25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230.xml"/><Relationship Id="rId1" Type="http://schemas.openxmlformats.org/officeDocument/2006/relationships/slideLayout" Target="../slideLayouts/slideLayout24.xml"/></Relationships>
</file>

<file path=ppt/slides/_rels/slide2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31.xml"/><Relationship Id="rId1" Type="http://schemas.openxmlformats.org/officeDocument/2006/relationships/slideLayout" Target="../slideLayouts/slideLayout24.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4.xml"/></Relationships>
</file>

<file path=ppt/slides/_rels/slide25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3.xml"/><Relationship Id="rId1" Type="http://schemas.openxmlformats.org/officeDocument/2006/relationships/slideLayout" Target="../slideLayouts/slideLayout24.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4.xml"/></Relationships>
</file>

<file path=ppt/slides/_rels/slide2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6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6.xml"/><Relationship Id="rId1" Type="http://schemas.openxmlformats.org/officeDocument/2006/relationships/slideLayout" Target="../slideLayouts/slideLayout24.xml"/></Relationships>
</file>

<file path=ppt/slides/_rels/slide261.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37.xml"/><Relationship Id="rId1" Type="http://schemas.openxmlformats.org/officeDocument/2006/relationships/slideLayout" Target="../slideLayouts/slideLayout24.xml"/></Relationships>
</file>

<file path=ppt/slides/_rels/slide2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38.xml"/><Relationship Id="rId1" Type="http://schemas.openxmlformats.org/officeDocument/2006/relationships/slideLayout" Target="../slideLayouts/slideLayout24.xml"/></Relationships>
</file>

<file path=ppt/slides/_rels/slide26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39.xml"/><Relationship Id="rId1" Type="http://schemas.openxmlformats.org/officeDocument/2006/relationships/slideLayout" Target="../slideLayouts/slideLayout24.xml"/></Relationships>
</file>

<file path=ppt/slides/_rels/slide264.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40.xml"/><Relationship Id="rId1" Type="http://schemas.openxmlformats.org/officeDocument/2006/relationships/slideLayout" Target="../slideLayouts/slideLayout24.xml"/></Relationships>
</file>

<file path=ppt/slides/_rels/slide2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41.xml"/><Relationship Id="rId1" Type="http://schemas.openxmlformats.org/officeDocument/2006/relationships/slideLayout" Target="../slideLayouts/slideLayout24.xml"/></Relationships>
</file>

<file path=ppt/slides/_rels/slide26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42.xml"/><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43.xml"/><Relationship Id="rId1" Type="http://schemas.openxmlformats.org/officeDocument/2006/relationships/slideLayout" Target="../slideLayouts/slideLayout24.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4.xml"/></Relationships>
</file>

<file path=ppt/slides/_rels/slide26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5.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4.xml"/></Relationships>
</file>

<file path=ppt/slides/_rels/slide27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7.xml"/><Relationship Id="rId1" Type="http://schemas.openxmlformats.org/officeDocument/2006/relationships/slideLayout" Target="../slideLayouts/slideLayout24.xml"/></Relationships>
</file>

<file path=ppt/slides/_rels/slide272.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4.xml"/></Relationships>
</file>

<file path=ppt/slides/_rels/slide2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49.xml"/><Relationship Id="rId1" Type="http://schemas.openxmlformats.org/officeDocument/2006/relationships/slideLayout" Target="../slideLayouts/slideLayout24.xml"/></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4.xml"/></Relationships>
</file>

<file path=ppt/slides/_rels/slide27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1.xml"/><Relationship Id="rId1" Type="http://schemas.openxmlformats.org/officeDocument/2006/relationships/slideLayout" Target="../slideLayouts/slideLayout24.xml"/></Relationships>
</file>

<file path=ppt/slides/_rels/slide27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252.xml"/><Relationship Id="rId1" Type="http://schemas.openxmlformats.org/officeDocument/2006/relationships/slideLayout" Target="../slideLayouts/slideLayout24.xml"/></Relationships>
</file>

<file path=ppt/slides/_rels/slide27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53.xml"/><Relationship Id="rId1" Type="http://schemas.openxmlformats.org/officeDocument/2006/relationships/slideLayout" Target="../slideLayouts/slideLayout24.xml"/></Relationships>
</file>

<file path=ppt/slides/_rels/slide27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4.xml"/><Relationship Id="rId1" Type="http://schemas.openxmlformats.org/officeDocument/2006/relationships/slideLayout" Target="../slideLayouts/slideLayout24.xml"/></Relationships>
</file>

<file path=ppt/slides/_rels/slide27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55.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56.xml"/><Relationship Id="rId1" Type="http://schemas.openxmlformats.org/officeDocument/2006/relationships/slideLayout" Target="../slideLayouts/slideLayout24.xml"/></Relationships>
</file>

<file path=ppt/slides/_rels/slide28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7.xml"/><Relationship Id="rId1" Type="http://schemas.openxmlformats.org/officeDocument/2006/relationships/slideLayout" Target="../slideLayouts/slideLayout24.xml"/></Relationships>
</file>

<file path=ppt/slides/_rels/slide282.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4.xml"/></Relationships>
</file>

<file path=ppt/slides/_rels/slide28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59.xml"/><Relationship Id="rId1" Type="http://schemas.openxmlformats.org/officeDocument/2006/relationships/slideLayout" Target="../slideLayouts/slideLayout24.xml"/></Relationships>
</file>

<file path=ppt/slides/_rels/slide28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0.xml"/><Relationship Id="rId1" Type="http://schemas.openxmlformats.org/officeDocument/2006/relationships/slideLayout" Target="../slideLayouts/slideLayout24.xml"/></Relationships>
</file>

<file path=ppt/slides/_rels/slide28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1.xml"/><Relationship Id="rId1" Type="http://schemas.openxmlformats.org/officeDocument/2006/relationships/slideLayout" Target="../slideLayouts/slideLayout24.xml"/></Relationships>
</file>

<file path=ppt/slides/_rels/slide286.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4.xml"/></Relationships>
</file>

<file path=ppt/slides/_rels/slide28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3.xml"/><Relationship Id="rId1" Type="http://schemas.openxmlformats.org/officeDocument/2006/relationships/slideLayout" Target="../slideLayouts/slideLayout24.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4.xml"/></Relationships>
</file>

<file path=ppt/slides/_rels/slide28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6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9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66.xml"/><Relationship Id="rId1" Type="http://schemas.openxmlformats.org/officeDocument/2006/relationships/slideLayout" Target="../slideLayouts/slideLayout24.xml"/></Relationships>
</file>

<file path=ppt/slides/_rels/slide29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67.xml"/><Relationship Id="rId1" Type="http://schemas.openxmlformats.org/officeDocument/2006/relationships/slideLayout" Target="../slideLayouts/slideLayout24.xml"/></Relationships>
</file>

<file path=ppt/slides/_rels/slide29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268.xml"/><Relationship Id="rId1" Type="http://schemas.openxmlformats.org/officeDocument/2006/relationships/slideLayout" Target="../slideLayouts/slideLayout24.xml"/></Relationships>
</file>

<file path=ppt/slides/_rels/slide29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69.xml"/><Relationship Id="rId1" Type="http://schemas.openxmlformats.org/officeDocument/2006/relationships/slideLayout" Target="../slideLayouts/slideLayout24.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270.xml"/><Relationship Id="rId1" Type="http://schemas.openxmlformats.org/officeDocument/2006/relationships/slideLayout" Target="../slideLayouts/slideLayout24.xml"/></Relationships>
</file>

<file path=ppt/slides/_rels/slide2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1.xml"/><Relationship Id="rId1" Type="http://schemas.openxmlformats.org/officeDocument/2006/relationships/slideLayout" Target="../slideLayouts/slideLayout24.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272.xml"/><Relationship Id="rId1" Type="http://schemas.openxmlformats.org/officeDocument/2006/relationships/slideLayout" Target="../slideLayouts/slideLayout24.xml"/></Relationships>
</file>

<file path=ppt/slides/_rels/slide29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73.xml"/><Relationship Id="rId1" Type="http://schemas.openxmlformats.org/officeDocument/2006/relationships/slideLayout" Target="../slideLayouts/slideLayout24.xml"/><Relationship Id="rId4" Type="http://schemas.openxmlformats.org/officeDocument/2006/relationships/image" Target="https://www.dulichhalong.net/wp-content/uploads/2018/12/Sun-World-Halong-Park.jpg" TargetMode="External"/></Relationships>
</file>

<file path=ppt/slides/_rels/slide29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74.xml"/><Relationship Id="rId1" Type="http://schemas.openxmlformats.org/officeDocument/2006/relationships/slideLayout" Target="../slideLayouts/slideLayout24.xml"/><Relationship Id="rId4" Type="http://schemas.openxmlformats.org/officeDocument/2006/relationships/image" Target="https://www.dulichhalong.net/wp-content/uploads/2018/12/Sun-World-Halong-Park.jpg" TargetMode="External"/></Relationships>
</file>

<file path=ppt/slides/_rels/slide299.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75.xml"/><Relationship Id="rId1" Type="http://schemas.openxmlformats.org/officeDocument/2006/relationships/slideLayout" Target="../slideLayouts/slideLayout24.xml"/><Relationship Id="rId4" Type="http://schemas.openxmlformats.org/officeDocument/2006/relationships/image" Target="https://www.dulichhalong.net/wp-content/uploads/2018/12/Sun-World-Halong-Park.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0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76.xml"/><Relationship Id="rId1" Type="http://schemas.openxmlformats.org/officeDocument/2006/relationships/slideLayout" Target="../slideLayouts/slideLayout24.xml"/><Relationship Id="rId4" Type="http://schemas.openxmlformats.org/officeDocument/2006/relationships/image" Target="https://www.dulichhalong.net/wp-content/uploads/2018/12/Sun-World-Halong-Park.jpg"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77.xml"/><Relationship Id="rId1" Type="http://schemas.openxmlformats.org/officeDocument/2006/relationships/slideLayout" Target="../slideLayouts/slideLayout24.xml"/><Relationship Id="rId4" Type="http://schemas.openxmlformats.org/officeDocument/2006/relationships/image" Target="https://www.dulichhalong.net/wp-content/uploads/2018/12/Sun-World-Halong-Park.jpg" TargetMode="External"/></Relationships>
</file>

<file path=ppt/slides/_rels/slide302.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78.xml"/><Relationship Id="rId1" Type="http://schemas.openxmlformats.org/officeDocument/2006/relationships/slideLayout" Target="../slideLayouts/slideLayout24.xml"/><Relationship Id="rId4" Type="http://schemas.openxmlformats.org/officeDocument/2006/relationships/image" Target="https://www.dulichhalong.net/wp-content/uploads/2018/12/Dao-Tuan-Chau.jpg" TargetMode="External"/></Relationships>
</file>

<file path=ppt/slides/_rels/slide303.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79.xml"/><Relationship Id="rId1" Type="http://schemas.openxmlformats.org/officeDocument/2006/relationships/slideLayout" Target="../slideLayouts/slideLayout24.xml"/><Relationship Id="rId4" Type="http://schemas.openxmlformats.org/officeDocument/2006/relationships/image" Target="https://www.dulichhalong.net/wp-content/uploads/2018/12/Dao-Tuan-Chau.jpg" TargetMode="External"/></Relationships>
</file>

<file path=ppt/slides/_rels/slide3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80.xml"/><Relationship Id="rId1" Type="http://schemas.openxmlformats.org/officeDocument/2006/relationships/slideLayout" Target="../slideLayouts/slideLayout24.xml"/><Relationship Id="rId4" Type="http://schemas.openxmlformats.org/officeDocument/2006/relationships/image" Target="https://www.dulichhalong.net/wp-content/uploads/2018/12/Dao-Tuan-Chau.jpg"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81.xml"/><Relationship Id="rId1" Type="http://schemas.openxmlformats.org/officeDocument/2006/relationships/slideLayout" Target="../slideLayouts/slideLayout24.xml"/><Relationship Id="rId4" Type="http://schemas.openxmlformats.org/officeDocument/2006/relationships/image" Target="https://www.dulichhalong.net/wp-content/uploads/2018/12/Dao-Tuan-Chau.jpg" TargetMode="External"/></Relationships>
</file>

<file path=ppt/slides/_rels/slide30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82.xml"/><Relationship Id="rId1" Type="http://schemas.openxmlformats.org/officeDocument/2006/relationships/slideLayout" Target="../slideLayouts/slideLayout24.xml"/><Relationship Id="rId4" Type="http://schemas.openxmlformats.org/officeDocument/2006/relationships/image" Target="https://cdn3.ivivu.com/2022/10/danh-thang-yen-tu-ivivu-1.jpg" TargetMode="External"/></Relationships>
</file>

<file path=ppt/slides/_rels/slide3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83.xml"/><Relationship Id="rId1" Type="http://schemas.openxmlformats.org/officeDocument/2006/relationships/slideLayout" Target="../slideLayouts/slideLayout24.xml"/><Relationship Id="rId4" Type="http://schemas.openxmlformats.org/officeDocument/2006/relationships/image" Target="https://cdn3.ivivu.com/2022/10/danh-thang-yen-tu-ivivu-1.jpg" TargetMode="External"/></Relationships>
</file>

<file path=ppt/slides/_rels/slide308.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84.xml"/><Relationship Id="rId1" Type="http://schemas.openxmlformats.org/officeDocument/2006/relationships/slideLayout" Target="../slideLayouts/slideLayout24.xml"/><Relationship Id="rId4" Type="http://schemas.openxmlformats.org/officeDocument/2006/relationships/image" Target="https://cdn3.ivivu.com/2022/10/danh-thang-yen-tu-ivivu-1.jpg" TargetMode="External"/></Relationships>
</file>

<file path=ppt/slides/_rels/slide309.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85.xml"/><Relationship Id="rId1" Type="http://schemas.openxmlformats.org/officeDocument/2006/relationships/slideLayout" Target="../slideLayouts/slideLayout24.xml"/><Relationship Id="rId4" Type="http://schemas.openxmlformats.org/officeDocument/2006/relationships/image" Target="https://cdn3.ivivu.com/2022/10/danh-thang-yen-tu-ivivu-1.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1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86.xml"/><Relationship Id="rId1" Type="http://schemas.openxmlformats.org/officeDocument/2006/relationships/slideLayout" Target="../slideLayouts/slideLayout24.xml"/><Relationship Id="rId4" Type="http://schemas.openxmlformats.org/officeDocument/2006/relationships/image" Target="https://www.orientalsails.com/wp-content/uploads/2017/10/Sung-Sot-Cave-top-10-most-beautiful-caves-in-the-world-2.jpg" TargetMode="External"/></Relationships>
</file>

<file path=ppt/slides/_rels/slide311.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87.xml"/><Relationship Id="rId1" Type="http://schemas.openxmlformats.org/officeDocument/2006/relationships/slideLayout" Target="../slideLayouts/slideLayout24.xml"/><Relationship Id="rId4" Type="http://schemas.openxmlformats.org/officeDocument/2006/relationships/image" Target="https://www.orientalsails.com/wp-content/uploads/2017/10/Sung-Sot-Cave-top-10-most-beautiful-caves-in-the-world-2.jpg" TargetMode="External"/></Relationships>
</file>

<file path=ppt/slides/_rels/slide31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88.xml"/><Relationship Id="rId1" Type="http://schemas.openxmlformats.org/officeDocument/2006/relationships/slideLayout" Target="../slideLayouts/slideLayout24.xml"/><Relationship Id="rId4" Type="http://schemas.openxmlformats.org/officeDocument/2006/relationships/image" Target="https://www.orientalsails.com/wp-content/uploads/2017/10/Sung-Sot-Cave-top-10-most-beautiful-caves-in-the-world-2.jpg" TargetMode="External"/></Relationships>
</file>

<file path=ppt/slides/_rels/slide313.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289.xml"/><Relationship Id="rId1" Type="http://schemas.openxmlformats.org/officeDocument/2006/relationships/slideLayout" Target="../slideLayouts/slideLayout24.xml"/><Relationship Id="rId4" Type="http://schemas.openxmlformats.org/officeDocument/2006/relationships/image" Target="https://www.orientalsails.com/wp-content/uploads/2017/10/Sung-Sot-Cave-top-10-most-beautiful-caves-in-the-world-2.jpg" TargetMode="External"/></Relationships>
</file>

<file path=ppt/slides/_rels/slide314.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0.xml"/><Relationship Id="rId1" Type="http://schemas.openxmlformats.org/officeDocument/2006/relationships/slideLayout" Target="../slideLayouts/slideLayout24.xml"/><Relationship Id="rId4" Type="http://schemas.openxmlformats.org/officeDocument/2006/relationships/image" Target="https://azcruise.vn/wp-content/uploads/2023/06/kham-pha-dong-thien-cung-ki-quan-dep-nhat-vinh-ha-long_648982afb6ca5.jpeg" TargetMode="External"/></Relationships>
</file>

<file path=ppt/slides/_rels/slide31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1.xml"/><Relationship Id="rId1" Type="http://schemas.openxmlformats.org/officeDocument/2006/relationships/slideLayout" Target="../slideLayouts/slideLayout24.xml"/><Relationship Id="rId4" Type="http://schemas.openxmlformats.org/officeDocument/2006/relationships/image" Target="https://azcruise.vn/wp-content/uploads/2023/06/kham-pha-dong-thien-cung-ki-quan-dep-nhat-vinh-ha-long_648982afb6ca5.jpeg" TargetMode="External"/></Relationships>
</file>

<file path=ppt/slides/_rels/slide316.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2.xml"/><Relationship Id="rId1" Type="http://schemas.openxmlformats.org/officeDocument/2006/relationships/slideLayout" Target="../slideLayouts/slideLayout24.xml"/><Relationship Id="rId4" Type="http://schemas.openxmlformats.org/officeDocument/2006/relationships/image" Target="https://azcruise.vn/wp-content/uploads/2023/06/kham-pha-dong-thien-cung-ki-quan-dep-nhat-vinh-ha-long_648982afb6ca5.jpeg" TargetMode="External"/></Relationships>
</file>

<file path=ppt/slides/_rels/slide31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3.xml"/><Relationship Id="rId1" Type="http://schemas.openxmlformats.org/officeDocument/2006/relationships/slideLayout" Target="../slideLayouts/slideLayout24.xml"/><Relationship Id="rId4" Type="http://schemas.openxmlformats.org/officeDocument/2006/relationships/image" Target="https://azcruise.vn/wp-content/uploads/2023/06/kham-pha-dong-thien-cung-ki-quan-dep-nhat-vinh-ha-long_648982afb6ca5.jpeg" TargetMode="External"/></Relationships>
</file>

<file path=ppt/slides/_rels/slide3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94.xml"/><Relationship Id="rId1" Type="http://schemas.openxmlformats.org/officeDocument/2006/relationships/slideLayout" Target="../slideLayouts/slideLayout24.xml"/><Relationship Id="rId4" Type="http://schemas.openxmlformats.org/officeDocument/2006/relationships/image" Target="https://azcruise.vn/wp-content/uploads/2023/06/kham-pha-dong-thien-cung-ki-quan-dep-nhat-vinh-ha-long_648982afb6ca5.jpeg" TargetMode="External"/></Relationships>
</file>

<file path=ppt/slides/_rels/slide319.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295.xml"/><Relationship Id="rId1" Type="http://schemas.openxmlformats.org/officeDocument/2006/relationships/slideLayout" Target="../slideLayouts/slideLayout24.xml"/><Relationship Id="rId5" Type="http://schemas.openxmlformats.org/officeDocument/2006/relationships/image" Target="../media/image16.jpeg"/><Relationship Id="rId4" Type="http://schemas.openxmlformats.org/officeDocument/2006/relationships/image" Target="../media/image158.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4.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297.xml"/><Relationship Id="rId1" Type="http://schemas.openxmlformats.org/officeDocument/2006/relationships/slideLayout" Target="../slideLayouts/slideLayout24.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24.xml"/></Relationships>
</file>

<file path=ppt/slides/_rels/slide323.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jpeg"/><Relationship Id="rId2" Type="http://schemas.openxmlformats.org/officeDocument/2006/relationships/notesSlide" Target="../notesSlides/notesSlide299.xml"/><Relationship Id="rId1" Type="http://schemas.openxmlformats.org/officeDocument/2006/relationships/slideLayout" Target="../slideLayouts/slideLayout23.xml"/><Relationship Id="rId6" Type="http://schemas.openxmlformats.org/officeDocument/2006/relationships/image" Target="../media/image3.wmf"/><Relationship Id="rId5" Type="http://schemas.openxmlformats.org/officeDocument/2006/relationships/image" Target="../media/image161.png"/><Relationship Id="rId4" Type="http://schemas.openxmlformats.org/officeDocument/2006/relationships/image" Target="../media/image160.png"/></Relationships>
</file>

<file path=ppt/slides/_rels/slide32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jpeg"/><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325.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3.xm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Title 1">
            <a:extLst>
              <a:ext uri="{FF2B5EF4-FFF2-40B4-BE49-F238E27FC236}">
                <a16:creationId xmlns:a16="http://schemas.microsoft.com/office/drawing/2014/main" id="{7C9A60A1-51A8-8464-A4B3-0EAB0247F8F4}"/>
              </a:ext>
            </a:extLst>
          </p:cNvPr>
          <p:cNvSpPr>
            <a:spLocks noGrp="1" noChangeArrowheads="1"/>
          </p:cNvSpPr>
          <p:nvPr>
            <p:ph type="title"/>
          </p:nvPr>
        </p:nvSpPr>
        <p:spPr/>
        <p:txBody>
          <a:bodyPr/>
          <a:lstStyle/>
          <a:p>
            <a:pPr eaLnBrk="1" hangingPunct="1"/>
            <a:endParaRPr lang="en-US" altLang="en-US"/>
          </a:p>
        </p:txBody>
      </p:sp>
      <p:sp>
        <p:nvSpPr>
          <p:cNvPr id="167938" name="Content Placeholder 2">
            <a:extLst>
              <a:ext uri="{FF2B5EF4-FFF2-40B4-BE49-F238E27FC236}">
                <a16:creationId xmlns:a16="http://schemas.microsoft.com/office/drawing/2014/main" id="{B5D3FC5C-5394-5D14-8430-A900463B49C8}"/>
              </a:ext>
            </a:extLst>
          </p:cNvPr>
          <p:cNvSpPr>
            <a:spLocks noGrp="1" noChangeArrowheads="1"/>
          </p:cNvSpPr>
          <p:nvPr>
            <p:ph idx="1"/>
          </p:nvPr>
        </p:nvSpPr>
        <p:spPr/>
        <p:txBody>
          <a:bodyPr/>
          <a:lstStyle/>
          <a:p>
            <a:pPr eaLnBrk="1" hangingPunct="1"/>
            <a:endParaRPr lang="en-US" altLang="en-US"/>
          </a:p>
        </p:txBody>
      </p:sp>
      <p:pic>
        <p:nvPicPr>
          <p:cNvPr id="167939" name="Picture 2" descr="Hình ảnh Powerpoint - - Tổng hợp hình ảnh dành cho Powerpoint đẹp nhất">
            <a:extLst>
              <a:ext uri="{FF2B5EF4-FFF2-40B4-BE49-F238E27FC236}">
                <a16:creationId xmlns:a16="http://schemas.microsoft.com/office/drawing/2014/main" id="{71A8561F-0F84-B768-9CD7-BC78CF121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0" name="TextBox 4">
            <a:extLst>
              <a:ext uri="{FF2B5EF4-FFF2-40B4-BE49-F238E27FC236}">
                <a16:creationId xmlns:a16="http://schemas.microsoft.com/office/drawing/2014/main" id="{C688306D-FAE4-C44D-A235-E12C234ABA08}"/>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C123379A-6A37-DB9C-EDEB-35F449E05781}"/>
              </a:ext>
            </a:extLst>
          </p:cNvPr>
          <p:cNvSpPr/>
          <p:nvPr/>
        </p:nvSpPr>
        <p:spPr>
          <a:xfrm>
            <a:off x="2796208" y="883069"/>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ĐỊA LÍ 9</a:t>
            </a:r>
          </a:p>
        </p:txBody>
      </p:sp>
      <p:pic>
        <p:nvPicPr>
          <p:cNvPr id="167943" name="Picture 5" descr="POINSET2">
            <a:extLst>
              <a:ext uri="{FF2B5EF4-FFF2-40B4-BE49-F238E27FC236}">
                <a16:creationId xmlns:a16="http://schemas.microsoft.com/office/drawing/2014/main" id="{6CB3E322-38B3-8E70-7BE0-1B34372488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4" name="Picture 5" descr="POINSET2">
            <a:extLst>
              <a:ext uri="{FF2B5EF4-FFF2-40B4-BE49-F238E27FC236}">
                <a16:creationId xmlns:a16="http://schemas.microsoft.com/office/drawing/2014/main" id="{DE267A71-1A58-E3C8-6930-89EAC428E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5" name="Picture 5" descr="POINSET2">
            <a:extLst>
              <a:ext uri="{FF2B5EF4-FFF2-40B4-BE49-F238E27FC236}">
                <a16:creationId xmlns:a16="http://schemas.microsoft.com/office/drawing/2014/main" id="{DF2860A7-4CF2-0197-DE8A-C7C42E0E6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6" name="Picture 5" descr="POINSET2">
            <a:extLst>
              <a:ext uri="{FF2B5EF4-FFF2-40B4-BE49-F238E27FC236}">
                <a16:creationId xmlns:a16="http://schemas.microsoft.com/office/drawing/2014/main" id="{00D0E801-17D5-5040-F16A-22A1D7FCD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3">
            <a:extLst>
              <a:ext uri="{FF2B5EF4-FFF2-40B4-BE49-F238E27FC236}">
                <a16:creationId xmlns:a16="http://schemas.microsoft.com/office/drawing/2014/main" id="{E890062F-C0C4-6C49-245F-E66A7994768B}"/>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84322" name="Rectangle 2">
            <a:extLst>
              <a:ext uri="{FF2B5EF4-FFF2-40B4-BE49-F238E27FC236}">
                <a16:creationId xmlns:a16="http://schemas.microsoft.com/office/drawing/2014/main" id="{3BE83326-4693-2BAF-32B6-05AB63CF8D7D}"/>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3" name="Rectangle 4">
            <a:extLst>
              <a:ext uri="{FF2B5EF4-FFF2-40B4-BE49-F238E27FC236}">
                <a16:creationId xmlns:a16="http://schemas.microsoft.com/office/drawing/2014/main" id="{9AE7B282-19A3-A0E2-20D3-E93709DD0393}"/>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4" name="Rectangle 12">
            <a:extLst>
              <a:ext uri="{FF2B5EF4-FFF2-40B4-BE49-F238E27FC236}">
                <a16:creationId xmlns:a16="http://schemas.microsoft.com/office/drawing/2014/main" id="{A9D0C9D4-404D-9C36-C545-10E6750C619D}"/>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5" name="Rectangle 14">
            <a:extLst>
              <a:ext uri="{FF2B5EF4-FFF2-40B4-BE49-F238E27FC236}">
                <a16:creationId xmlns:a16="http://schemas.microsoft.com/office/drawing/2014/main" id="{F7F1396E-EB67-7BC6-5BAF-6FD0E0591D08}"/>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6" name="Rectangle 2">
            <a:extLst>
              <a:ext uri="{FF2B5EF4-FFF2-40B4-BE49-F238E27FC236}">
                <a16:creationId xmlns:a16="http://schemas.microsoft.com/office/drawing/2014/main" id="{8FA00E76-DB41-E3E0-2CE0-F30C643C7806}"/>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7" name="Rectangle 4">
            <a:extLst>
              <a:ext uri="{FF2B5EF4-FFF2-40B4-BE49-F238E27FC236}">
                <a16:creationId xmlns:a16="http://schemas.microsoft.com/office/drawing/2014/main" id="{066DB580-A8B1-CEBB-70DA-7A512E8D69C7}"/>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8" name="Rectangle 16">
            <a:extLst>
              <a:ext uri="{FF2B5EF4-FFF2-40B4-BE49-F238E27FC236}">
                <a16:creationId xmlns:a16="http://schemas.microsoft.com/office/drawing/2014/main" id="{1FE5B525-161F-51AC-12CD-94EBCB220E25}"/>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29" name="Rectangle 16">
            <a:extLst>
              <a:ext uri="{FF2B5EF4-FFF2-40B4-BE49-F238E27FC236}">
                <a16:creationId xmlns:a16="http://schemas.microsoft.com/office/drawing/2014/main" id="{82596DC0-CC23-85B1-C12B-BE7C342EB7C5}"/>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6F2AADB5-18BB-7295-89BA-08CF60178FD2}"/>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Ninh Bình</a:t>
            </a:r>
          </a:p>
        </p:txBody>
      </p:sp>
      <p:sp>
        <p:nvSpPr>
          <p:cNvPr id="184331" name="Rectangle 14">
            <a:extLst>
              <a:ext uri="{FF2B5EF4-FFF2-40B4-BE49-F238E27FC236}">
                <a16:creationId xmlns:a16="http://schemas.microsoft.com/office/drawing/2014/main" id="{DB986391-30BB-D76F-E685-D9E9E5C3B998}"/>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84332" name="Picture 2">
            <a:extLst>
              <a:ext uri="{FF2B5EF4-FFF2-40B4-BE49-F238E27FC236}">
                <a16:creationId xmlns:a16="http://schemas.microsoft.com/office/drawing/2014/main" id="{B4F60BE5-25D2-1412-E4D8-86D2CD99B9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563" y="1270000"/>
            <a:ext cx="9774237"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2">
            <a:extLst>
              <a:ext uri="{FF2B5EF4-FFF2-40B4-BE49-F238E27FC236}">
                <a16:creationId xmlns:a16="http://schemas.microsoft.com/office/drawing/2014/main" id="{3A11DB89-34A4-A674-994D-07A1D96DBD7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4610" name="AutoShape 2" descr="Bài 15. Thương mại và du lịch - Hoc24">
            <a:extLst>
              <a:ext uri="{FF2B5EF4-FFF2-40B4-BE49-F238E27FC236}">
                <a16:creationId xmlns:a16="http://schemas.microsoft.com/office/drawing/2014/main" id="{8F4C7262-7DDA-710E-DAFB-BC650B0097B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4611" name="Rectangle 11">
            <a:extLst>
              <a:ext uri="{FF2B5EF4-FFF2-40B4-BE49-F238E27FC236}">
                <a16:creationId xmlns:a16="http://schemas.microsoft.com/office/drawing/2014/main" id="{F5AB67F2-F5F7-7ED9-BB1D-A29621E3F16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4612" name="TextBox 4">
            <a:extLst>
              <a:ext uri="{FF2B5EF4-FFF2-40B4-BE49-F238E27FC236}">
                <a16:creationId xmlns:a16="http://schemas.microsoft.com/office/drawing/2014/main" id="{14260BB4-EA21-3689-589F-73FB151E8E0F}"/>
              </a:ext>
            </a:extLst>
          </p:cNvPr>
          <p:cNvSpPr txBox="1">
            <a:spLocks noChangeArrowheads="1"/>
          </p:cNvSpPr>
          <p:nvPr/>
        </p:nvSpPr>
        <p:spPr bwMode="auto">
          <a:xfrm>
            <a:off x="2335213" y="2270125"/>
            <a:ext cx="68834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Các vườn quốc gia và khu dự trữ sinh quyển thế giới</a:t>
            </a:r>
            <a:endParaRPr lang="en-US" altLang="en-US" sz="4000" b="1">
              <a:cs typeface="Times New Roman" panose="02020603050405020304" pitchFamily="18" charset="0"/>
            </a:endParaRP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a:extLst>
              <a:ext uri="{FF2B5EF4-FFF2-40B4-BE49-F238E27FC236}">
                <a16:creationId xmlns:a16="http://schemas.microsoft.com/office/drawing/2014/main" id="{4CD7B81F-9258-D2DA-C757-246F0D3FBC3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226" name="AutoShape 2" descr="Bài 15. Thương mại và du lịch - Hoc24">
            <a:extLst>
              <a:ext uri="{FF2B5EF4-FFF2-40B4-BE49-F238E27FC236}">
                <a16:creationId xmlns:a16="http://schemas.microsoft.com/office/drawing/2014/main" id="{BC70F06F-0750-AF09-0DFE-D91493508DA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227" name="Rectangle 11">
            <a:extLst>
              <a:ext uri="{FF2B5EF4-FFF2-40B4-BE49-F238E27FC236}">
                <a16:creationId xmlns:a16="http://schemas.microsoft.com/office/drawing/2014/main" id="{D51F9780-8FA6-B43D-2E74-20FFAE05F484}"/>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228" name="TextBox 3">
            <a:extLst>
              <a:ext uri="{FF2B5EF4-FFF2-40B4-BE49-F238E27FC236}">
                <a16:creationId xmlns:a16="http://schemas.microsoft.com/office/drawing/2014/main" id="{B1A4311F-B4E9-1936-82B8-32617AB2F8A3}"/>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Vườn quốc gia (Cúc Phương)</a:t>
            </a:r>
            <a:endParaRPr lang="en-US" altLang="en-US" sz="4000"/>
          </a:p>
        </p:txBody>
      </p:sp>
      <p:pic>
        <p:nvPicPr>
          <p:cNvPr id="52229" name="Picture 2" descr="Cúc Phương nhận danh hiệu “Vườn quốc gia hàng đầu châu Á” 5 năm liên tiếp">
            <a:extLst>
              <a:ext uri="{FF2B5EF4-FFF2-40B4-BE49-F238E27FC236}">
                <a16:creationId xmlns:a16="http://schemas.microsoft.com/office/drawing/2014/main" id="{0C8540F4-AD29-7F83-701C-6A83F732F6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1038225"/>
            <a:ext cx="10429875"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a:extLst>
              <a:ext uri="{FF2B5EF4-FFF2-40B4-BE49-F238E27FC236}">
                <a16:creationId xmlns:a16="http://schemas.microsoft.com/office/drawing/2014/main" id="{4CBCBED0-7DC0-B2BA-5376-8010E5165E4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250" name="AutoShape 2" descr="Bài 15. Thương mại và du lịch - Hoc24">
            <a:extLst>
              <a:ext uri="{FF2B5EF4-FFF2-40B4-BE49-F238E27FC236}">
                <a16:creationId xmlns:a16="http://schemas.microsoft.com/office/drawing/2014/main" id="{61D9A6D0-44EE-CD86-6C46-1657ED8865B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251" name="Rectangle 11">
            <a:extLst>
              <a:ext uri="{FF2B5EF4-FFF2-40B4-BE49-F238E27FC236}">
                <a16:creationId xmlns:a16="http://schemas.microsoft.com/office/drawing/2014/main" id="{4E770CCB-B78C-5EBD-C80C-B24B487DAC1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252" name="TextBox 3">
            <a:extLst>
              <a:ext uri="{FF2B5EF4-FFF2-40B4-BE49-F238E27FC236}">
                <a16:creationId xmlns:a16="http://schemas.microsoft.com/office/drawing/2014/main" id="{F533C35A-D4F3-F59F-1882-E6C825CB9357}"/>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Vườn quốc gia (Tam Đảo)</a:t>
            </a:r>
            <a:endParaRPr lang="en-US" altLang="en-US" sz="4000"/>
          </a:p>
        </p:txBody>
      </p:sp>
      <p:pic>
        <p:nvPicPr>
          <p:cNvPr id="53253" name="Picture 2" descr="Vườn quốc gia Tam Đảo - hồ Xạ Hương">
            <a:extLst>
              <a:ext uri="{FF2B5EF4-FFF2-40B4-BE49-F238E27FC236}">
                <a16:creationId xmlns:a16="http://schemas.microsoft.com/office/drawing/2014/main" id="{A5371CC8-8EC9-E568-F804-A2A56DD03F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1046163"/>
            <a:ext cx="10226675"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a:extLst>
              <a:ext uri="{FF2B5EF4-FFF2-40B4-BE49-F238E27FC236}">
                <a16:creationId xmlns:a16="http://schemas.microsoft.com/office/drawing/2014/main" id="{D1FF3D99-370C-44A7-A53D-6B33DF0EE69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274" name="AutoShape 2" descr="Bài 15. Thương mại và du lịch - Hoc24">
            <a:extLst>
              <a:ext uri="{FF2B5EF4-FFF2-40B4-BE49-F238E27FC236}">
                <a16:creationId xmlns:a16="http://schemas.microsoft.com/office/drawing/2014/main" id="{691C82C5-351F-4079-C28C-C354C3D18BA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275" name="Rectangle 11">
            <a:extLst>
              <a:ext uri="{FF2B5EF4-FFF2-40B4-BE49-F238E27FC236}">
                <a16:creationId xmlns:a16="http://schemas.microsoft.com/office/drawing/2014/main" id="{F21C453A-E28A-E7B7-A082-F9A1A44985A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276" name="TextBox 3">
            <a:extLst>
              <a:ext uri="{FF2B5EF4-FFF2-40B4-BE49-F238E27FC236}">
                <a16:creationId xmlns:a16="http://schemas.microsoft.com/office/drawing/2014/main" id="{CB3406CF-743B-EE63-22DC-E2196FB35FD0}"/>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Vườn quốc gia (Ba Vì)</a:t>
            </a:r>
            <a:endParaRPr lang="en-US" altLang="en-US" sz="4000"/>
          </a:p>
        </p:txBody>
      </p:sp>
      <p:pic>
        <p:nvPicPr>
          <p:cNvPr id="54277" name="Picture 2" descr="Vườn quốc gia Ba Vì: Kinh nghiệm thăm quan và giá vé vào cổng">
            <a:extLst>
              <a:ext uri="{FF2B5EF4-FFF2-40B4-BE49-F238E27FC236}">
                <a16:creationId xmlns:a16="http://schemas.microsoft.com/office/drawing/2014/main" id="{1A67DD8C-BB9A-8DED-7344-94E9910BB0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25" y="935038"/>
            <a:ext cx="10334625"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a:extLst>
              <a:ext uri="{FF2B5EF4-FFF2-40B4-BE49-F238E27FC236}">
                <a16:creationId xmlns:a16="http://schemas.microsoft.com/office/drawing/2014/main" id="{26DAF09E-C916-CB21-F32E-49743C46870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298" name="AutoShape 2" descr="Bài 15. Thương mại và du lịch - Hoc24">
            <a:extLst>
              <a:ext uri="{FF2B5EF4-FFF2-40B4-BE49-F238E27FC236}">
                <a16:creationId xmlns:a16="http://schemas.microsoft.com/office/drawing/2014/main" id="{8074B616-44BB-B0AA-C6FA-6C5FEC45C31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299" name="Rectangle 11">
            <a:extLst>
              <a:ext uri="{FF2B5EF4-FFF2-40B4-BE49-F238E27FC236}">
                <a16:creationId xmlns:a16="http://schemas.microsoft.com/office/drawing/2014/main" id="{14EA6D28-46A7-1FD0-5705-F13BDCAB066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300" name="TextBox 3">
            <a:extLst>
              <a:ext uri="{FF2B5EF4-FFF2-40B4-BE49-F238E27FC236}">
                <a16:creationId xmlns:a16="http://schemas.microsoft.com/office/drawing/2014/main" id="{0555457A-2D90-C170-8563-18B73FC2671F}"/>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Vườn quốc gia (Cát Bà)</a:t>
            </a:r>
            <a:endParaRPr lang="en-US" altLang="en-US" sz="4000"/>
          </a:p>
        </p:txBody>
      </p:sp>
      <p:pic>
        <p:nvPicPr>
          <p:cNvPr id="55301" name="Picture 2" descr="Vườn quốc gia Cát Bà, Hải Phòng: Tuyệt phẩm khi vào thu!">
            <a:extLst>
              <a:ext uri="{FF2B5EF4-FFF2-40B4-BE49-F238E27FC236}">
                <a16:creationId xmlns:a16="http://schemas.microsoft.com/office/drawing/2014/main" id="{2101A041-C319-41D6-15DA-7F817340FE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022350"/>
            <a:ext cx="9955213" cy="570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a:extLst>
              <a:ext uri="{FF2B5EF4-FFF2-40B4-BE49-F238E27FC236}">
                <a16:creationId xmlns:a16="http://schemas.microsoft.com/office/drawing/2014/main" id="{026D5724-7209-40DC-B6D2-2CAB82B9002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6322" name="AutoShape 2" descr="Bài 15. Thương mại và du lịch - Hoc24">
            <a:extLst>
              <a:ext uri="{FF2B5EF4-FFF2-40B4-BE49-F238E27FC236}">
                <a16:creationId xmlns:a16="http://schemas.microsoft.com/office/drawing/2014/main" id="{D543345C-E196-ED22-01EF-3B9B241C6D1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6323" name="Rectangle 11">
            <a:extLst>
              <a:ext uri="{FF2B5EF4-FFF2-40B4-BE49-F238E27FC236}">
                <a16:creationId xmlns:a16="http://schemas.microsoft.com/office/drawing/2014/main" id="{4796FB11-A026-EE98-5CB8-846603674E7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6324" name="TextBox 3">
            <a:extLst>
              <a:ext uri="{FF2B5EF4-FFF2-40B4-BE49-F238E27FC236}">
                <a16:creationId xmlns:a16="http://schemas.microsoft.com/office/drawing/2014/main" id="{97DF92DC-C5DC-B646-80ED-2AC3BD0FA730}"/>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Vườn quốc gia (Bái Tử Long)</a:t>
            </a:r>
            <a:endParaRPr lang="en-US" altLang="en-US" sz="4000"/>
          </a:p>
        </p:txBody>
      </p:sp>
      <p:pic>
        <p:nvPicPr>
          <p:cNvPr id="56325" name="Picture 2" descr="Quảng Ninh: Sự đa dạng sinh thái ở vườn Quốc gia Bái Tử Long">
            <a:extLst>
              <a:ext uri="{FF2B5EF4-FFF2-40B4-BE49-F238E27FC236}">
                <a16:creationId xmlns:a16="http://schemas.microsoft.com/office/drawing/2014/main" id="{600C8931-B641-7E2B-7FCC-8C24107F0D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890588"/>
            <a:ext cx="10328275"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841C44BA-5453-C875-BD83-C433E755709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346" name="AutoShape 2" descr="Bài 15. Thương mại và du lịch - Hoc24">
            <a:extLst>
              <a:ext uri="{FF2B5EF4-FFF2-40B4-BE49-F238E27FC236}">
                <a16:creationId xmlns:a16="http://schemas.microsoft.com/office/drawing/2014/main" id="{3A9F44DF-0E0C-ADA2-FE53-7FB38858CE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347" name="Rectangle 11">
            <a:extLst>
              <a:ext uri="{FF2B5EF4-FFF2-40B4-BE49-F238E27FC236}">
                <a16:creationId xmlns:a16="http://schemas.microsoft.com/office/drawing/2014/main" id="{03BC8B74-7FC4-F4C7-AD85-455EC2697E1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348" name="TextBox 3">
            <a:extLst>
              <a:ext uri="{FF2B5EF4-FFF2-40B4-BE49-F238E27FC236}">
                <a16:creationId xmlns:a16="http://schemas.microsoft.com/office/drawing/2014/main" id="{40B87EF2-9F66-8B7C-E97F-97A0C50BBC06}"/>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Vườn quốc gia (Xuân Thủy)</a:t>
            </a:r>
            <a:endParaRPr lang="en-US" altLang="en-US" sz="4000"/>
          </a:p>
        </p:txBody>
      </p:sp>
      <p:pic>
        <p:nvPicPr>
          <p:cNvPr id="57349" name="Picture 2" descr="Vườn quốc gia Xuân Thủy là một bức tranh thủy mặc cự kỳ hoang sơ">
            <a:extLst>
              <a:ext uri="{FF2B5EF4-FFF2-40B4-BE49-F238E27FC236}">
                <a16:creationId xmlns:a16="http://schemas.microsoft.com/office/drawing/2014/main" id="{E0B1E215-14D0-CA78-9016-171D58E2BE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888" y="1000125"/>
            <a:ext cx="10469562" cy="581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a:extLst>
              <a:ext uri="{FF2B5EF4-FFF2-40B4-BE49-F238E27FC236}">
                <a16:creationId xmlns:a16="http://schemas.microsoft.com/office/drawing/2014/main" id="{F7074E9D-556A-C77E-234B-06721C708EA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370" name="AutoShape 2" descr="Bài 15. Thương mại và du lịch - Hoc24">
            <a:extLst>
              <a:ext uri="{FF2B5EF4-FFF2-40B4-BE49-F238E27FC236}">
                <a16:creationId xmlns:a16="http://schemas.microsoft.com/office/drawing/2014/main" id="{DA114688-0515-5488-8538-5F71628F412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371" name="Rectangle 11">
            <a:extLst>
              <a:ext uri="{FF2B5EF4-FFF2-40B4-BE49-F238E27FC236}">
                <a16:creationId xmlns:a16="http://schemas.microsoft.com/office/drawing/2014/main" id="{5BFC4B8A-754E-DEA2-499E-50412BA1FD54}"/>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372" name="TextBox 3">
            <a:extLst>
              <a:ext uri="{FF2B5EF4-FFF2-40B4-BE49-F238E27FC236}">
                <a16:creationId xmlns:a16="http://schemas.microsoft.com/office/drawing/2014/main" id="{95DE6052-8224-4664-5188-E6420136C024}"/>
              </a:ext>
            </a:extLst>
          </p:cNvPr>
          <p:cNvSpPr txBox="1">
            <a:spLocks noChangeArrowheads="1"/>
          </p:cNvSpPr>
          <p:nvPr/>
        </p:nvSpPr>
        <p:spPr bwMode="auto">
          <a:xfrm>
            <a:off x="1557338" y="65088"/>
            <a:ext cx="93043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Khu dự trữ sinh quyển thế giới (Cát Bà)</a:t>
            </a:r>
            <a:endParaRPr lang="en-US" altLang="en-US" sz="4000"/>
          </a:p>
        </p:txBody>
      </p:sp>
      <p:pic>
        <p:nvPicPr>
          <p:cNvPr id="58373" name="Picture 2" descr="Khu dự trữ sinh quyển quần đảo cát bà - HỘI KỶ LỤC GIA VIỆT NAM - TỔ CHỨC  KỶ LỤC VIỆT NAM(VIETKINGS)">
            <a:extLst>
              <a:ext uri="{FF2B5EF4-FFF2-40B4-BE49-F238E27FC236}">
                <a16:creationId xmlns:a16="http://schemas.microsoft.com/office/drawing/2014/main" id="{5E8C11B6-4019-B3AE-1733-E2054CA45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22338"/>
            <a:ext cx="10331450" cy="58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a:extLst>
              <a:ext uri="{FF2B5EF4-FFF2-40B4-BE49-F238E27FC236}">
                <a16:creationId xmlns:a16="http://schemas.microsoft.com/office/drawing/2014/main" id="{85BB0789-093A-AA65-DC02-4DEACE4ACDE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394" name="AutoShape 2" descr="Bài 15. Thương mại và du lịch - Hoc24">
            <a:extLst>
              <a:ext uri="{FF2B5EF4-FFF2-40B4-BE49-F238E27FC236}">
                <a16:creationId xmlns:a16="http://schemas.microsoft.com/office/drawing/2014/main" id="{4BC7E89B-1A61-7521-A0D1-AD02EE5B6CC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395" name="Rectangle 11">
            <a:extLst>
              <a:ext uri="{FF2B5EF4-FFF2-40B4-BE49-F238E27FC236}">
                <a16:creationId xmlns:a16="http://schemas.microsoft.com/office/drawing/2014/main" id="{960B502B-7C77-FD06-46BB-6C24D8D7470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396" name="TextBox 3">
            <a:extLst>
              <a:ext uri="{FF2B5EF4-FFF2-40B4-BE49-F238E27FC236}">
                <a16:creationId xmlns:a16="http://schemas.microsoft.com/office/drawing/2014/main" id="{72DE11ED-38A1-72EB-3F18-DED53E8331A8}"/>
              </a:ext>
            </a:extLst>
          </p:cNvPr>
          <p:cNvSpPr txBox="1">
            <a:spLocks noChangeArrowheads="1"/>
          </p:cNvSpPr>
          <p:nvPr/>
        </p:nvSpPr>
        <p:spPr bwMode="auto">
          <a:xfrm>
            <a:off x="185738" y="65088"/>
            <a:ext cx="11825287"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800" b="1">
                <a:solidFill>
                  <a:srgbClr val="00B050"/>
                </a:solidFill>
                <a:cs typeface="Times New Roman" panose="02020603050405020304" pitchFamily="18" charset="0"/>
              </a:rPr>
              <a:t>Khu dự trữ sinh quyển thế giới (Châu thổ sông Hồng)</a:t>
            </a:r>
            <a:endParaRPr lang="en-US" altLang="en-US" sz="3800"/>
          </a:p>
        </p:txBody>
      </p:sp>
      <p:pic>
        <p:nvPicPr>
          <p:cNvPr id="59397" name="Picture 2" descr="Khu dự trữ sinh quyển thế giới Đồng Nai">
            <a:extLst>
              <a:ext uri="{FF2B5EF4-FFF2-40B4-BE49-F238E27FC236}">
                <a16:creationId xmlns:a16="http://schemas.microsoft.com/office/drawing/2014/main" id="{58058BB1-665A-C11B-DB6D-7CF6E0F83B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938213"/>
            <a:ext cx="10472737" cy="585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a:extLst>
              <a:ext uri="{FF2B5EF4-FFF2-40B4-BE49-F238E27FC236}">
                <a16:creationId xmlns:a16="http://schemas.microsoft.com/office/drawing/2014/main" id="{56D72A78-7B85-268D-7EF9-13B2CE1F739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4850" name="AutoShape 2" descr="Bài 15. Thương mại và du lịch - Hoc24">
            <a:extLst>
              <a:ext uri="{FF2B5EF4-FFF2-40B4-BE49-F238E27FC236}">
                <a16:creationId xmlns:a16="http://schemas.microsoft.com/office/drawing/2014/main" id="{B579DA91-D10C-9FA3-67A6-A7545C78AB9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4851" name="Rectangle 11">
            <a:extLst>
              <a:ext uri="{FF2B5EF4-FFF2-40B4-BE49-F238E27FC236}">
                <a16:creationId xmlns:a16="http://schemas.microsoft.com/office/drawing/2014/main" id="{D15B5036-7A89-94B7-BC01-1CA7223997E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4852" name="TextBox 4">
            <a:extLst>
              <a:ext uri="{FF2B5EF4-FFF2-40B4-BE49-F238E27FC236}">
                <a16:creationId xmlns:a16="http://schemas.microsoft.com/office/drawing/2014/main" id="{6030F61A-A9D3-A366-32E0-74E3C8FFD20F}"/>
              </a:ext>
            </a:extLst>
          </p:cNvPr>
          <p:cNvSpPr txBox="1">
            <a:spLocks noChangeArrowheads="1"/>
          </p:cNvSpPr>
          <p:nvPr/>
        </p:nvSpPr>
        <p:spPr bwMode="auto">
          <a:xfrm>
            <a:off x="5597525" y="200025"/>
            <a:ext cx="6488113"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Kinh tế biển đảo</a:t>
            </a:r>
          </a:p>
          <a:p>
            <a:pPr algn="just">
              <a:lnSpc>
                <a:spcPct val="150000"/>
              </a:lnSpc>
            </a:pPr>
            <a:r>
              <a:rPr lang="en-US" altLang="en-US" sz="3600" b="1">
                <a:solidFill>
                  <a:srgbClr val="00B050"/>
                </a:solidFill>
                <a:cs typeface="Times New Roman" panose="02020603050405020304" pitchFamily="18" charset="0"/>
              </a:rPr>
              <a:t>  Vùng biển rộng lớn của vùng có nhiều bãi tôm, bãi cá với ngư trường trọng điểm Hải Phòng - Quảng Ninh, ven biển có nhiều bãi triều, đầm, vịnh,.. </a:t>
            </a:r>
            <a:r>
              <a:rPr lang="en-US" altLang="en-US" sz="3600" b="1">
                <a:solidFill>
                  <a:srgbClr val="00B050"/>
                </a:solidFill>
                <a:cs typeface="Times New Roman" panose="02020603050405020304" pitchFamily="18" charset="0"/>
                <a:sym typeface="Wingdings" panose="05000000000000000000" pitchFamily="2" charset="2"/>
              </a:rPr>
              <a:t></a:t>
            </a:r>
            <a:r>
              <a:rPr lang="en-US" altLang="en-US" sz="3600" b="1">
                <a:solidFill>
                  <a:srgbClr val="00B050"/>
                </a:solidFill>
                <a:cs typeface="Times New Roman" panose="02020603050405020304" pitchFamily="18" charset="0"/>
              </a:rPr>
              <a:t> Phát triển ngành khai thác, nuôi trồng và chế biến hải sản.</a:t>
            </a:r>
          </a:p>
        </p:txBody>
      </p:sp>
      <p:pic>
        <p:nvPicPr>
          <p:cNvPr id="334853" name="Picture 2">
            <a:extLst>
              <a:ext uri="{FF2B5EF4-FFF2-40B4-BE49-F238E27FC236}">
                <a16:creationId xmlns:a16="http://schemas.microsoft.com/office/drawing/2014/main" id="{53A60912-88B8-D9A1-440A-D98009EBD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1609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3">
            <a:extLst>
              <a:ext uri="{FF2B5EF4-FFF2-40B4-BE49-F238E27FC236}">
                <a16:creationId xmlns:a16="http://schemas.microsoft.com/office/drawing/2014/main" id="{6C366ABD-200E-C459-0C2C-DDB32D543021}"/>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86370" name="Rectangle 2">
            <a:extLst>
              <a:ext uri="{FF2B5EF4-FFF2-40B4-BE49-F238E27FC236}">
                <a16:creationId xmlns:a16="http://schemas.microsoft.com/office/drawing/2014/main" id="{3188BFB9-B7A2-92F5-B037-29620A548CD0}"/>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1" name="Rectangle 4">
            <a:extLst>
              <a:ext uri="{FF2B5EF4-FFF2-40B4-BE49-F238E27FC236}">
                <a16:creationId xmlns:a16="http://schemas.microsoft.com/office/drawing/2014/main" id="{F81009CA-FF35-3829-638C-A5886F5B04ED}"/>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2" name="Rectangle 12">
            <a:extLst>
              <a:ext uri="{FF2B5EF4-FFF2-40B4-BE49-F238E27FC236}">
                <a16:creationId xmlns:a16="http://schemas.microsoft.com/office/drawing/2014/main" id="{8CD30E5C-F36F-3ABE-2C68-F79ADC431035}"/>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3" name="Rectangle 14">
            <a:extLst>
              <a:ext uri="{FF2B5EF4-FFF2-40B4-BE49-F238E27FC236}">
                <a16:creationId xmlns:a16="http://schemas.microsoft.com/office/drawing/2014/main" id="{ADE5A468-5588-251A-E359-44B419D2E88D}"/>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4" name="Rectangle 2">
            <a:extLst>
              <a:ext uri="{FF2B5EF4-FFF2-40B4-BE49-F238E27FC236}">
                <a16:creationId xmlns:a16="http://schemas.microsoft.com/office/drawing/2014/main" id="{C3E7965E-EECE-7D3F-AC95-2B3516CB7588}"/>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5" name="Rectangle 4">
            <a:extLst>
              <a:ext uri="{FF2B5EF4-FFF2-40B4-BE49-F238E27FC236}">
                <a16:creationId xmlns:a16="http://schemas.microsoft.com/office/drawing/2014/main" id="{6EC1BC59-BE54-6781-75B1-706FE5F6B6B2}"/>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6" name="Rectangle 16">
            <a:extLst>
              <a:ext uri="{FF2B5EF4-FFF2-40B4-BE49-F238E27FC236}">
                <a16:creationId xmlns:a16="http://schemas.microsoft.com/office/drawing/2014/main" id="{CE9F265E-56FB-B403-CD06-78DFB53E4EFB}"/>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6377" name="Rectangle 16">
            <a:extLst>
              <a:ext uri="{FF2B5EF4-FFF2-40B4-BE49-F238E27FC236}">
                <a16:creationId xmlns:a16="http://schemas.microsoft.com/office/drawing/2014/main" id="{2DD9BC0F-D76E-5993-2C9D-0BD5A751B92F}"/>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51CDF0E9-9C93-EBB4-BBD2-AFD9D4C73897}"/>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Bắc Ninh</a:t>
            </a:r>
          </a:p>
        </p:txBody>
      </p:sp>
      <p:sp>
        <p:nvSpPr>
          <p:cNvPr id="186379" name="Rectangle 14">
            <a:extLst>
              <a:ext uri="{FF2B5EF4-FFF2-40B4-BE49-F238E27FC236}">
                <a16:creationId xmlns:a16="http://schemas.microsoft.com/office/drawing/2014/main" id="{39FE485C-3BBB-4CEF-0D7D-18B93B549F29}"/>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86380" name="Picture 1">
            <a:extLst>
              <a:ext uri="{FF2B5EF4-FFF2-40B4-BE49-F238E27FC236}">
                <a16:creationId xmlns:a16="http://schemas.microsoft.com/office/drawing/2014/main" id="{9CC7DFBE-441A-7536-D53E-0A65C2B2A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75" y="1063625"/>
            <a:ext cx="1071245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2">
            <a:extLst>
              <a:ext uri="{FF2B5EF4-FFF2-40B4-BE49-F238E27FC236}">
                <a16:creationId xmlns:a16="http://schemas.microsoft.com/office/drawing/2014/main" id="{2805BA95-49C4-53CE-2469-38BA684FFB9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6898" name="AutoShape 2" descr="Bài 15. Thương mại và du lịch - Hoc24">
            <a:extLst>
              <a:ext uri="{FF2B5EF4-FFF2-40B4-BE49-F238E27FC236}">
                <a16:creationId xmlns:a16="http://schemas.microsoft.com/office/drawing/2014/main" id="{F8E31982-477A-F6F2-1833-B3383C79EA7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6899" name="Rectangle 11">
            <a:extLst>
              <a:ext uri="{FF2B5EF4-FFF2-40B4-BE49-F238E27FC236}">
                <a16:creationId xmlns:a16="http://schemas.microsoft.com/office/drawing/2014/main" id="{29F7B243-B301-F150-B3EA-5E430F31DDC8}"/>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6900" name="TextBox 4">
            <a:extLst>
              <a:ext uri="{FF2B5EF4-FFF2-40B4-BE49-F238E27FC236}">
                <a16:creationId xmlns:a16="http://schemas.microsoft.com/office/drawing/2014/main" id="{1466B70D-35AC-7B7A-C255-5891CD65E61A}"/>
              </a:ext>
            </a:extLst>
          </p:cNvPr>
          <p:cNvSpPr txBox="1">
            <a:spLocks noChangeArrowheads="1"/>
          </p:cNvSpPr>
          <p:nvPr/>
        </p:nvSpPr>
        <p:spPr bwMode="auto">
          <a:xfrm>
            <a:off x="1743075" y="1879600"/>
            <a:ext cx="8080375"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0000"/>
                </a:solidFill>
                <a:cs typeface="Times New Roman" panose="02020603050405020304" pitchFamily="18" charset="0"/>
              </a:rPr>
              <a:t>b. Vấn đề phát triển kinh tế biển, đảo</a:t>
            </a:r>
            <a:endParaRPr lang="en-US" altLang="en-US" sz="3700" b="1">
              <a:cs typeface="Times New Roman" panose="02020603050405020304" pitchFamily="18" charset="0"/>
            </a:endParaRPr>
          </a:p>
          <a:p>
            <a:pPr algn="just">
              <a:lnSpc>
                <a:spcPct val="150000"/>
              </a:lnSpc>
            </a:pPr>
            <a:r>
              <a:rPr lang="en-US" altLang="en-US" sz="3700" b="1">
                <a:solidFill>
                  <a:srgbClr val="000000"/>
                </a:solidFill>
                <a:cs typeface="Times New Roman" panose="02020603050405020304" pitchFamily="18" charset="0"/>
              </a:rPr>
              <a:t>- Có nhiều bãi tôm, bãi cá, ven biển có nhiều bãi triều, đầm, vịnh,.. </a:t>
            </a:r>
            <a:r>
              <a:rPr lang="en-US" altLang="en-US" sz="3700" b="1">
                <a:solidFill>
                  <a:srgbClr val="000000"/>
                </a:solidFill>
                <a:cs typeface="Times New Roman" panose="02020603050405020304" pitchFamily="18" charset="0"/>
                <a:sym typeface="Wingdings" panose="05000000000000000000" pitchFamily="2" charset="2"/>
              </a:rPr>
              <a:t></a:t>
            </a:r>
            <a:r>
              <a:rPr lang="en-US" altLang="en-US" sz="3700" b="1">
                <a:solidFill>
                  <a:srgbClr val="000000"/>
                </a:solidFill>
                <a:cs typeface="Times New Roman" panose="02020603050405020304" pitchFamily="18" charset="0"/>
              </a:rPr>
              <a:t> Khai thác, nuôi trồng và chế biến hải sản.</a:t>
            </a:r>
            <a:endParaRPr lang="en-US" altLang="en-US" sz="3700" b="1">
              <a:cs typeface="Times New Roman" panose="02020603050405020304" pitchFamily="18" charset="0"/>
            </a:endParaRP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a:extLst>
              <a:ext uri="{FF2B5EF4-FFF2-40B4-BE49-F238E27FC236}">
                <a16:creationId xmlns:a16="http://schemas.microsoft.com/office/drawing/2014/main" id="{D3BE90B0-BAA4-9564-654A-1974740B0BC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418" name="AutoShape 2" descr="Bài 15. Thương mại và du lịch - Hoc24">
            <a:extLst>
              <a:ext uri="{FF2B5EF4-FFF2-40B4-BE49-F238E27FC236}">
                <a16:creationId xmlns:a16="http://schemas.microsoft.com/office/drawing/2014/main" id="{34AB69D4-E464-A2FC-4F13-254155FB760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419" name="Rectangle 11">
            <a:extLst>
              <a:ext uri="{FF2B5EF4-FFF2-40B4-BE49-F238E27FC236}">
                <a16:creationId xmlns:a16="http://schemas.microsoft.com/office/drawing/2014/main" id="{B9513E99-3972-54A0-DE71-085ABB20FEE2}"/>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420" name="TextBox 3">
            <a:extLst>
              <a:ext uri="{FF2B5EF4-FFF2-40B4-BE49-F238E27FC236}">
                <a16:creationId xmlns:a16="http://schemas.microsoft.com/office/drawing/2014/main" id="{5AA699A3-1C93-E7BE-9BD8-D55500BEAB6B}"/>
              </a:ext>
            </a:extLst>
          </p:cNvPr>
          <p:cNvSpPr txBox="1">
            <a:spLocks noChangeArrowheads="1"/>
          </p:cNvSpPr>
          <p:nvPr/>
        </p:nvSpPr>
        <p:spPr bwMode="auto">
          <a:xfrm>
            <a:off x="185738" y="65088"/>
            <a:ext cx="11825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Ngư trường trọng điểm Hải Phòng - Quảng Ninh</a:t>
            </a:r>
            <a:endParaRPr lang="en-US" altLang="en-US" sz="3800"/>
          </a:p>
        </p:txBody>
      </p:sp>
      <p:pic>
        <p:nvPicPr>
          <p:cNvPr id="60421" name="Picture 2" descr="Khám phá những ngư trường hốt bạc ở Việt Nam">
            <a:extLst>
              <a:ext uri="{FF2B5EF4-FFF2-40B4-BE49-F238E27FC236}">
                <a16:creationId xmlns:a16="http://schemas.microsoft.com/office/drawing/2014/main" id="{E2FC3E16-40DE-CF09-3B0A-ABF8E4938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525" y="958850"/>
            <a:ext cx="10094913"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9B958F10-51D0-8D89-5907-83EAC8363EA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442" name="AutoShape 2" descr="Bài 15. Thương mại và du lịch - Hoc24">
            <a:extLst>
              <a:ext uri="{FF2B5EF4-FFF2-40B4-BE49-F238E27FC236}">
                <a16:creationId xmlns:a16="http://schemas.microsoft.com/office/drawing/2014/main" id="{5CDB2985-6E26-23FE-4BBF-9D50E6FB269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443" name="Rectangle 11">
            <a:extLst>
              <a:ext uri="{FF2B5EF4-FFF2-40B4-BE49-F238E27FC236}">
                <a16:creationId xmlns:a16="http://schemas.microsoft.com/office/drawing/2014/main" id="{5410A908-E563-1EA7-DED7-714203F5666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444" name="TextBox 3">
            <a:extLst>
              <a:ext uri="{FF2B5EF4-FFF2-40B4-BE49-F238E27FC236}">
                <a16:creationId xmlns:a16="http://schemas.microsoft.com/office/drawing/2014/main" id="{DBAF6718-1464-B9F6-7BC0-CB91A0AD19A3}"/>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Ven biển có nhiều bãi triều, đầm, vịnh</a:t>
            </a:r>
          </a:p>
          <a:p>
            <a:pPr algn="ctr"/>
            <a:r>
              <a:rPr lang="en-US" altLang="en-US" sz="3600" b="1">
                <a:solidFill>
                  <a:srgbClr val="00B050"/>
                </a:solidFill>
                <a:cs typeface="Times New Roman" panose="02020603050405020304" pitchFamily="18" charset="0"/>
              </a:rPr>
              <a:t>Phát triển ngành khai thác, nuôi trồng và chế biến hải sản.</a:t>
            </a:r>
            <a:endParaRPr lang="en-US" altLang="en-US" sz="3600"/>
          </a:p>
        </p:txBody>
      </p:sp>
      <p:pic>
        <p:nvPicPr>
          <p:cNvPr id="61445" name="Picture 2" descr="Điều kiện kinh doanh chế biến và nuôi trồng thủy hải sản">
            <a:extLst>
              <a:ext uri="{FF2B5EF4-FFF2-40B4-BE49-F238E27FC236}">
                <a16:creationId xmlns:a16="http://schemas.microsoft.com/office/drawing/2014/main" id="{B705FCD5-B479-4244-A5F9-5513E58CC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138" y="1457325"/>
            <a:ext cx="10283825"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a:extLst>
              <a:ext uri="{FF2B5EF4-FFF2-40B4-BE49-F238E27FC236}">
                <a16:creationId xmlns:a16="http://schemas.microsoft.com/office/drawing/2014/main" id="{7CEB4C28-38BF-1D96-8108-B4F261F3EB4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2466" name="AutoShape 2" descr="Bài 15. Thương mại và du lịch - Hoc24">
            <a:extLst>
              <a:ext uri="{FF2B5EF4-FFF2-40B4-BE49-F238E27FC236}">
                <a16:creationId xmlns:a16="http://schemas.microsoft.com/office/drawing/2014/main" id="{DC05F581-3393-A526-C0ED-5621DE9F964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2467" name="Rectangle 11">
            <a:extLst>
              <a:ext uri="{FF2B5EF4-FFF2-40B4-BE49-F238E27FC236}">
                <a16:creationId xmlns:a16="http://schemas.microsoft.com/office/drawing/2014/main" id="{518131F9-D992-C519-DFB8-240D1C27154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2468" name="TextBox 3">
            <a:extLst>
              <a:ext uri="{FF2B5EF4-FFF2-40B4-BE49-F238E27FC236}">
                <a16:creationId xmlns:a16="http://schemas.microsoft.com/office/drawing/2014/main" id="{90AD18A4-A838-EA3D-50F4-1376C536D432}"/>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Ven biển có nhiều bãi triều, đầm, vịnh</a:t>
            </a:r>
          </a:p>
          <a:p>
            <a:pPr algn="ctr"/>
            <a:r>
              <a:rPr lang="en-US" altLang="en-US" sz="3600" b="1">
                <a:solidFill>
                  <a:srgbClr val="00B050"/>
                </a:solidFill>
                <a:cs typeface="Times New Roman" panose="02020603050405020304" pitchFamily="18" charset="0"/>
              </a:rPr>
              <a:t>Phát triển ngành khai thác, nuôi trồng và chế biến hải sản.</a:t>
            </a:r>
            <a:endParaRPr lang="en-US" altLang="en-US" sz="3600"/>
          </a:p>
        </p:txBody>
      </p:sp>
      <p:pic>
        <p:nvPicPr>
          <p:cNvPr id="62469" name="Picture 2" descr="Tiềm năng nuôi hải sản trên biển của Việt Nam">
            <a:extLst>
              <a:ext uri="{FF2B5EF4-FFF2-40B4-BE49-F238E27FC236}">
                <a16:creationId xmlns:a16="http://schemas.microsoft.com/office/drawing/2014/main" id="{41CE7DE5-C35F-FB04-7AB4-DF607F971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038" y="1457325"/>
            <a:ext cx="10321925" cy="533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3AB8DCB8-873C-C41F-3345-967958FB6E5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3490" name="AutoShape 2" descr="Bài 15. Thương mại và du lịch - Hoc24">
            <a:extLst>
              <a:ext uri="{FF2B5EF4-FFF2-40B4-BE49-F238E27FC236}">
                <a16:creationId xmlns:a16="http://schemas.microsoft.com/office/drawing/2014/main" id="{C7190BC0-824B-38B2-4CC4-BD7152E0590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3491" name="Rectangle 11">
            <a:extLst>
              <a:ext uri="{FF2B5EF4-FFF2-40B4-BE49-F238E27FC236}">
                <a16:creationId xmlns:a16="http://schemas.microsoft.com/office/drawing/2014/main" id="{EC412586-E317-7D9D-85B8-649360B2DF5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3492" name="TextBox 3">
            <a:extLst>
              <a:ext uri="{FF2B5EF4-FFF2-40B4-BE49-F238E27FC236}">
                <a16:creationId xmlns:a16="http://schemas.microsoft.com/office/drawing/2014/main" id="{23DC240E-9965-5F1A-0B91-C60602F3AD72}"/>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Ven biển có nhiều bãi triều, đầm, vịnh</a:t>
            </a:r>
          </a:p>
          <a:p>
            <a:pPr algn="ctr"/>
            <a:r>
              <a:rPr lang="en-US" altLang="en-US" sz="3600" b="1">
                <a:solidFill>
                  <a:srgbClr val="00B050"/>
                </a:solidFill>
                <a:cs typeface="Times New Roman" panose="02020603050405020304" pitchFamily="18" charset="0"/>
              </a:rPr>
              <a:t>Phát triển ngành khai thác, nuôi trồng và chế biến hải sản.</a:t>
            </a:r>
            <a:endParaRPr lang="en-US" altLang="en-US" sz="3600"/>
          </a:p>
        </p:txBody>
      </p:sp>
      <p:sp>
        <p:nvSpPr>
          <p:cNvPr id="63493" name="AutoShape 2" descr="Ứng dụng công nghệ tự động hóa, năng lượng tái tạo trong nuôi trồng, khai  thác thủy hải sản">
            <a:extLst>
              <a:ext uri="{FF2B5EF4-FFF2-40B4-BE49-F238E27FC236}">
                <a16:creationId xmlns:a16="http://schemas.microsoft.com/office/drawing/2014/main" id="{5FC84337-71BB-2371-ABE9-A1EA3B26BB52}"/>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3494" name="AutoShape 4" descr="Ứng dụng công nghệ tự động hóa, năng lượng tái tạo trong nuôi trồng, khai  thác thủy hải sản">
            <a:extLst>
              <a:ext uri="{FF2B5EF4-FFF2-40B4-BE49-F238E27FC236}">
                <a16:creationId xmlns:a16="http://schemas.microsoft.com/office/drawing/2014/main" id="{C79EE45C-523C-B38C-BE16-3D8E4FD81E3C}"/>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3495" name="Picture 6" descr="Phát triển ngành thủy sản Việt Nam thích ứng với tình hình mới">
            <a:extLst>
              <a:ext uri="{FF2B5EF4-FFF2-40B4-BE49-F238E27FC236}">
                <a16:creationId xmlns:a16="http://schemas.microsoft.com/office/drawing/2014/main" id="{EAE9E5ED-42BB-0D8B-CEED-4D361C8BB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1265238"/>
            <a:ext cx="1016000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869AFC3F-2A4D-C8F8-2DF9-64B027D1542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4514" name="AutoShape 2" descr="Bài 15. Thương mại và du lịch - Hoc24">
            <a:extLst>
              <a:ext uri="{FF2B5EF4-FFF2-40B4-BE49-F238E27FC236}">
                <a16:creationId xmlns:a16="http://schemas.microsoft.com/office/drawing/2014/main" id="{A524DD68-006D-90EB-84DA-5D0D0A678F8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4515" name="Rectangle 11">
            <a:extLst>
              <a:ext uri="{FF2B5EF4-FFF2-40B4-BE49-F238E27FC236}">
                <a16:creationId xmlns:a16="http://schemas.microsoft.com/office/drawing/2014/main" id="{7CB4DF81-05F8-35DC-495B-9497A0AAD52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4516" name="TextBox 3">
            <a:extLst>
              <a:ext uri="{FF2B5EF4-FFF2-40B4-BE49-F238E27FC236}">
                <a16:creationId xmlns:a16="http://schemas.microsoft.com/office/drawing/2014/main" id="{A1B62377-2D91-0962-A64F-1329E6565D03}"/>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Ven biển có nhiều bãi triều, đầm, vịnh</a:t>
            </a:r>
          </a:p>
          <a:p>
            <a:pPr algn="ctr"/>
            <a:r>
              <a:rPr lang="en-US" altLang="en-US" sz="3600" b="1">
                <a:solidFill>
                  <a:srgbClr val="00B050"/>
                </a:solidFill>
                <a:cs typeface="Times New Roman" panose="02020603050405020304" pitchFamily="18" charset="0"/>
              </a:rPr>
              <a:t>Phát triển ngành khai thác, nuôi trồng và chế biến hải sản.</a:t>
            </a:r>
            <a:endParaRPr lang="en-US" altLang="en-US" sz="3600"/>
          </a:p>
        </p:txBody>
      </p:sp>
      <p:sp>
        <p:nvSpPr>
          <p:cNvPr id="64517" name="AutoShape 2" descr="Ứng dụng công nghệ tự động hóa, năng lượng tái tạo trong nuôi trồng, khai  thác thủy hải sản">
            <a:extLst>
              <a:ext uri="{FF2B5EF4-FFF2-40B4-BE49-F238E27FC236}">
                <a16:creationId xmlns:a16="http://schemas.microsoft.com/office/drawing/2014/main" id="{8627B067-7F25-8B0F-ED67-255C038D456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4518" name="AutoShape 4" descr="Ứng dụng công nghệ tự động hóa, năng lượng tái tạo trong nuôi trồng, khai  thác thủy hải sản">
            <a:extLst>
              <a:ext uri="{FF2B5EF4-FFF2-40B4-BE49-F238E27FC236}">
                <a16:creationId xmlns:a16="http://schemas.microsoft.com/office/drawing/2014/main" id="{5A3CD7EE-C184-520A-20DF-6B25E5778EC9}"/>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4519" name="Picture 2" descr="Định vị ngành thủy sản Việt Nam trên bản đồ thế giới ​ - Tạp chí điện tử  Bảo vệ Rừng và Môi trường">
            <a:extLst>
              <a:ext uri="{FF2B5EF4-FFF2-40B4-BE49-F238E27FC236}">
                <a16:creationId xmlns:a16="http://schemas.microsoft.com/office/drawing/2014/main" id="{4A1A4140-B8E5-F6FB-B49A-C571B7D842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1309688"/>
            <a:ext cx="10194925"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2">
            <a:extLst>
              <a:ext uri="{FF2B5EF4-FFF2-40B4-BE49-F238E27FC236}">
                <a16:creationId xmlns:a16="http://schemas.microsoft.com/office/drawing/2014/main" id="{2F31EB11-A5FA-777F-584F-0DE8971539B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4066" name="AutoShape 2" descr="Bài 15. Thương mại và du lịch - Hoc24">
            <a:extLst>
              <a:ext uri="{FF2B5EF4-FFF2-40B4-BE49-F238E27FC236}">
                <a16:creationId xmlns:a16="http://schemas.microsoft.com/office/drawing/2014/main" id="{192CF217-6239-D981-A0D1-CF5BAB7F173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4067" name="Rectangle 11">
            <a:extLst>
              <a:ext uri="{FF2B5EF4-FFF2-40B4-BE49-F238E27FC236}">
                <a16:creationId xmlns:a16="http://schemas.microsoft.com/office/drawing/2014/main" id="{6F6CD9FB-4EAF-DA7B-1162-D8BC318F1104}"/>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4068" name="TextBox 4">
            <a:extLst>
              <a:ext uri="{FF2B5EF4-FFF2-40B4-BE49-F238E27FC236}">
                <a16:creationId xmlns:a16="http://schemas.microsoft.com/office/drawing/2014/main" id="{1938B53D-530B-B27B-F855-778B55CD2587}"/>
              </a:ext>
            </a:extLst>
          </p:cNvPr>
          <p:cNvSpPr txBox="1">
            <a:spLocks noChangeArrowheads="1"/>
          </p:cNvSpPr>
          <p:nvPr/>
        </p:nvSpPr>
        <p:spPr bwMode="auto">
          <a:xfrm>
            <a:off x="5572125" y="604838"/>
            <a:ext cx="6488113"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Tuy nhiên, trong quá trình phát triển cần tránh khai thác quá mức các nguồn hải sản gần bờ, việc nuôi trồng hải sản phải đi đôi với việc bảo vệ môi trường trong khu vực nuôi trồng.</a:t>
            </a:r>
          </a:p>
        </p:txBody>
      </p:sp>
      <p:pic>
        <p:nvPicPr>
          <p:cNvPr id="344069" name="Picture 2">
            <a:extLst>
              <a:ext uri="{FF2B5EF4-FFF2-40B4-BE49-F238E27FC236}">
                <a16:creationId xmlns:a16="http://schemas.microsoft.com/office/drawing/2014/main" id="{DA914709-9548-9D8E-E0FE-0787B8A77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1609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a:extLst>
              <a:ext uri="{FF2B5EF4-FFF2-40B4-BE49-F238E27FC236}">
                <a16:creationId xmlns:a16="http://schemas.microsoft.com/office/drawing/2014/main" id="{47C52FB2-4C57-7001-1C20-3622A46189D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6114" name="AutoShape 2" descr="Bài 15. Thương mại và du lịch - Hoc24">
            <a:extLst>
              <a:ext uri="{FF2B5EF4-FFF2-40B4-BE49-F238E27FC236}">
                <a16:creationId xmlns:a16="http://schemas.microsoft.com/office/drawing/2014/main" id="{CD753B1A-C7F2-5762-E657-9D5C7FDC311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6115" name="Rectangle 11">
            <a:extLst>
              <a:ext uri="{FF2B5EF4-FFF2-40B4-BE49-F238E27FC236}">
                <a16:creationId xmlns:a16="http://schemas.microsoft.com/office/drawing/2014/main" id="{73156AD5-F62D-891B-DC4D-74BC1626D1F8}"/>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6116" name="TextBox 4">
            <a:extLst>
              <a:ext uri="{FF2B5EF4-FFF2-40B4-BE49-F238E27FC236}">
                <a16:creationId xmlns:a16="http://schemas.microsoft.com/office/drawing/2014/main" id="{646A8EA0-2DE2-3E63-BD4D-B95DFF96AD58}"/>
              </a:ext>
            </a:extLst>
          </p:cNvPr>
          <p:cNvSpPr txBox="1">
            <a:spLocks noChangeArrowheads="1"/>
          </p:cNvSpPr>
          <p:nvPr/>
        </p:nvSpPr>
        <p:spPr bwMode="auto">
          <a:xfrm>
            <a:off x="5153025" y="98425"/>
            <a:ext cx="68707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300" b="1">
                <a:solidFill>
                  <a:srgbClr val="00B050"/>
                </a:solidFill>
                <a:cs typeface="Times New Roman" panose="02020603050405020304" pitchFamily="18" charset="0"/>
              </a:rPr>
              <a:t>Trong vùng có nhiều thắng cảnh (vịnh hạ Long, Bái Tử Long,..), bãi biển đẹp (Trà Cổ, Quan Lạn,..), các khu dự trữ sinh quyển thế giới và vườn quốc gia </a:t>
            </a:r>
            <a:r>
              <a:rPr lang="en-US" altLang="en-US" sz="3300" b="1">
                <a:solidFill>
                  <a:srgbClr val="00B050"/>
                </a:solidFill>
                <a:cs typeface="Times New Roman" panose="02020603050405020304" pitchFamily="18" charset="0"/>
                <a:sym typeface="Wingdings" panose="05000000000000000000" pitchFamily="2" charset="2"/>
              </a:rPr>
              <a:t></a:t>
            </a:r>
            <a:r>
              <a:rPr lang="en-US" altLang="en-US" sz="3300" b="1">
                <a:solidFill>
                  <a:srgbClr val="00B050"/>
                </a:solidFill>
                <a:cs typeface="Times New Roman" panose="02020603050405020304" pitchFamily="18" charset="0"/>
              </a:rPr>
              <a:t> Phát triển du lịch biển.</a:t>
            </a:r>
          </a:p>
          <a:p>
            <a:pPr algn="just">
              <a:lnSpc>
                <a:spcPct val="150000"/>
              </a:lnSpc>
            </a:pPr>
            <a:r>
              <a:rPr lang="en-US" altLang="en-US" sz="3300" b="1">
                <a:solidFill>
                  <a:srgbClr val="00B050"/>
                </a:solidFill>
                <a:cs typeface="Times New Roman" panose="02020603050405020304" pitchFamily="18" charset="0"/>
              </a:rPr>
              <a:t>Trong quá trình phát triển du lịch, cần chú ý bảo tồn các cảnh quan tự nhiên và môi trường biển.</a:t>
            </a:r>
          </a:p>
        </p:txBody>
      </p:sp>
      <p:pic>
        <p:nvPicPr>
          <p:cNvPr id="346117" name="Picture 2">
            <a:extLst>
              <a:ext uri="{FF2B5EF4-FFF2-40B4-BE49-F238E27FC236}">
                <a16:creationId xmlns:a16="http://schemas.microsoft.com/office/drawing/2014/main" id="{20520DE7-A10E-4557-FD2D-4B9931172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46783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2">
            <a:extLst>
              <a:ext uri="{FF2B5EF4-FFF2-40B4-BE49-F238E27FC236}">
                <a16:creationId xmlns:a16="http://schemas.microsoft.com/office/drawing/2014/main" id="{2B9DEC02-40AF-3E3D-005E-E635496DAD3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8162" name="AutoShape 2" descr="Bài 15. Thương mại và du lịch - Hoc24">
            <a:extLst>
              <a:ext uri="{FF2B5EF4-FFF2-40B4-BE49-F238E27FC236}">
                <a16:creationId xmlns:a16="http://schemas.microsoft.com/office/drawing/2014/main" id="{91AF91EC-68F2-A00B-43DB-15C26BB6C14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8163" name="Rectangle 11">
            <a:extLst>
              <a:ext uri="{FF2B5EF4-FFF2-40B4-BE49-F238E27FC236}">
                <a16:creationId xmlns:a16="http://schemas.microsoft.com/office/drawing/2014/main" id="{2CE46CE3-E32B-A7A2-4419-38CB52CF98F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8164" name="TextBox 4">
            <a:extLst>
              <a:ext uri="{FF2B5EF4-FFF2-40B4-BE49-F238E27FC236}">
                <a16:creationId xmlns:a16="http://schemas.microsoft.com/office/drawing/2014/main" id="{4A0D4A72-4AF8-929A-EEED-64077E9756D6}"/>
              </a:ext>
            </a:extLst>
          </p:cNvPr>
          <p:cNvSpPr txBox="1">
            <a:spLocks noChangeArrowheads="1"/>
          </p:cNvSpPr>
          <p:nvPr/>
        </p:nvSpPr>
        <p:spPr bwMode="auto">
          <a:xfrm>
            <a:off x="1743075" y="1879600"/>
            <a:ext cx="80803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cs typeface="Times New Roman" panose="02020603050405020304" pitchFamily="18" charset="0"/>
              </a:rPr>
              <a:t>- Có nhiều thắng cảnh, bãi biển đẹp, các khu dự trữ sinh quyển thế giới và vườn quốc gia </a:t>
            </a:r>
            <a:r>
              <a:rPr lang="en-US" altLang="en-US" sz="4000" b="1">
                <a:cs typeface="Times New Roman" panose="02020603050405020304" pitchFamily="18" charset="0"/>
                <a:sym typeface="Wingdings" panose="05000000000000000000" pitchFamily="2" charset="2"/>
              </a:rPr>
              <a:t></a:t>
            </a:r>
            <a:r>
              <a:rPr lang="en-US" altLang="en-US" sz="4000" b="1">
                <a:cs typeface="Times New Roman" panose="02020603050405020304" pitchFamily="18" charset="0"/>
              </a:rPr>
              <a:t> Phát triển du lịch biển.</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E58659C-A3AC-3557-95F8-E2DF12B0A57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5538" name="AutoShape 2" descr="Bài 15. Thương mại và du lịch - Hoc24">
            <a:extLst>
              <a:ext uri="{FF2B5EF4-FFF2-40B4-BE49-F238E27FC236}">
                <a16:creationId xmlns:a16="http://schemas.microsoft.com/office/drawing/2014/main" id="{73137007-B202-CAF6-A1EC-1CDC60B286A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5539" name="Rectangle 11">
            <a:extLst>
              <a:ext uri="{FF2B5EF4-FFF2-40B4-BE49-F238E27FC236}">
                <a16:creationId xmlns:a16="http://schemas.microsoft.com/office/drawing/2014/main" id="{DB0F215A-3F99-CC66-3F5F-354E6F03200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5540" name="TextBox 3">
            <a:extLst>
              <a:ext uri="{FF2B5EF4-FFF2-40B4-BE49-F238E27FC236}">
                <a16:creationId xmlns:a16="http://schemas.microsoft.com/office/drawing/2014/main" id="{1A734A17-6497-7DED-B6E4-E5BB006455B3}"/>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Trong vùng có nhiều thắng cảnh (vịnh Hạ Long)</a:t>
            </a:r>
          </a:p>
          <a:p>
            <a:pPr algn="ctr"/>
            <a:r>
              <a:rPr lang="en-US" altLang="en-US" sz="3600" b="1">
                <a:solidFill>
                  <a:srgbClr val="00B050"/>
                </a:solidFill>
                <a:cs typeface="Times New Roman" panose="02020603050405020304" pitchFamily="18" charset="0"/>
              </a:rPr>
              <a:t>Phát triển du lịch biển</a:t>
            </a:r>
            <a:endParaRPr lang="en-US" altLang="en-US" sz="3600"/>
          </a:p>
        </p:txBody>
      </p:sp>
      <p:sp>
        <p:nvSpPr>
          <p:cNvPr id="65541" name="AutoShape 2" descr="Ứng dụng công nghệ tự động hóa, năng lượng tái tạo trong nuôi trồng, khai  thác thủy hải sản">
            <a:extLst>
              <a:ext uri="{FF2B5EF4-FFF2-40B4-BE49-F238E27FC236}">
                <a16:creationId xmlns:a16="http://schemas.microsoft.com/office/drawing/2014/main" id="{E1E9527A-2EC5-7566-457D-0CFDCFEFD17A}"/>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5542" name="AutoShape 4" descr="Ứng dụng công nghệ tự động hóa, năng lượng tái tạo trong nuôi trồng, khai  thác thủy hải sản">
            <a:extLst>
              <a:ext uri="{FF2B5EF4-FFF2-40B4-BE49-F238E27FC236}">
                <a16:creationId xmlns:a16="http://schemas.microsoft.com/office/drawing/2014/main" id="{A2BF9CEB-FB8C-EDB5-E375-B52964B405FB}"/>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5543" name="Picture 2" descr="Tìm hiểu Vịnh Hạ Long - danh thắng số 1 Việt Nam - ALONGWALKER">
            <a:extLst>
              <a:ext uri="{FF2B5EF4-FFF2-40B4-BE49-F238E27FC236}">
                <a16:creationId xmlns:a16="http://schemas.microsoft.com/office/drawing/2014/main" id="{3BC0A119-8F88-42BA-B8A6-82053721E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1201738"/>
            <a:ext cx="10696575"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3">
            <a:extLst>
              <a:ext uri="{FF2B5EF4-FFF2-40B4-BE49-F238E27FC236}">
                <a16:creationId xmlns:a16="http://schemas.microsoft.com/office/drawing/2014/main" id="{674954C2-DF9D-ABBA-8CF3-98DE2FFAFFF7}"/>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88418" name="Rectangle 2">
            <a:extLst>
              <a:ext uri="{FF2B5EF4-FFF2-40B4-BE49-F238E27FC236}">
                <a16:creationId xmlns:a16="http://schemas.microsoft.com/office/drawing/2014/main" id="{54703F19-ABE6-D848-B014-D9AD2A8A330A}"/>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19" name="Rectangle 4">
            <a:extLst>
              <a:ext uri="{FF2B5EF4-FFF2-40B4-BE49-F238E27FC236}">
                <a16:creationId xmlns:a16="http://schemas.microsoft.com/office/drawing/2014/main" id="{26ACBBDC-A4FA-02BD-1AF3-1BD6CBEA8C1B}"/>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20" name="Rectangle 12">
            <a:extLst>
              <a:ext uri="{FF2B5EF4-FFF2-40B4-BE49-F238E27FC236}">
                <a16:creationId xmlns:a16="http://schemas.microsoft.com/office/drawing/2014/main" id="{0824ACF7-4DF3-27EE-A322-430A8E9F2664}"/>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21" name="Rectangle 14">
            <a:extLst>
              <a:ext uri="{FF2B5EF4-FFF2-40B4-BE49-F238E27FC236}">
                <a16:creationId xmlns:a16="http://schemas.microsoft.com/office/drawing/2014/main" id="{0751B384-845F-4909-1F22-C2A78416D73A}"/>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22" name="Rectangle 2">
            <a:extLst>
              <a:ext uri="{FF2B5EF4-FFF2-40B4-BE49-F238E27FC236}">
                <a16:creationId xmlns:a16="http://schemas.microsoft.com/office/drawing/2014/main" id="{17BA6EFA-B6F7-420C-D7AF-012837440C72}"/>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23" name="Rectangle 4">
            <a:extLst>
              <a:ext uri="{FF2B5EF4-FFF2-40B4-BE49-F238E27FC236}">
                <a16:creationId xmlns:a16="http://schemas.microsoft.com/office/drawing/2014/main" id="{875C9382-792E-85C0-2733-1C0FAC3BCC69}"/>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24" name="Rectangle 16">
            <a:extLst>
              <a:ext uri="{FF2B5EF4-FFF2-40B4-BE49-F238E27FC236}">
                <a16:creationId xmlns:a16="http://schemas.microsoft.com/office/drawing/2014/main" id="{E421620C-BA96-0603-BE28-21F2B14F963C}"/>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8425" name="Rectangle 16">
            <a:extLst>
              <a:ext uri="{FF2B5EF4-FFF2-40B4-BE49-F238E27FC236}">
                <a16:creationId xmlns:a16="http://schemas.microsoft.com/office/drawing/2014/main" id="{2BA27600-A299-6211-26D0-C2F7007193F3}"/>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F624E608-B064-8281-E091-511D2A24ED17}"/>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Nam Định</a:t>
            </a:r>
          </a:p>
        </p:txBody>
      </p:sp>
      <p:sp>
        <p:nvSpPr>
          <p:cNvPr id="188427" name="Rectangle 14">
            <a:extLst>
              <a:ext uri="{FF2B5EF4-FFF2-40B4-BE49-F238E27FC236}">
                <a16:creationId xmlns:a16="http://schemas.microsoft.com/office/drawing/2014/main" id="{10440228-F745-ACD8-D56B-83B6DDB90850}"/>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88428" name="Picture 2">
            <a:extLst>
              <a:ext uri="{FF2B5EF4-FFF2-40B4-BE49-F238E27FC236}">
                <a16:creationId xmlns:a16="http://schemas.microsoft.com/office/drawing/2014/main" id="{CBA4D400-8046-A8CA-03CF-ADBE6156A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125538"/>
            <a:ext cx="1007110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a:extLst>
              <a:ext uri="{FF2B5EF4-FFF2-40B4-BE49-F238E27FC236}">
                <a16:creationId xmlns:a16="http://schemas.microsoft.com/office/drawing/2014/main" id="{F18BF6F9-C52C-9F26-2D1E-D9DDA618BE0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6562" name="AutoShape 2" descr="Bài 15. Thương mại và du lịch - Hoc24">
            <a:extLst>
              <a:ext uri="{FF2B5EF4-FFF2-40B4-BE49-F238E27FC236}">
                <a16:creationId xmlns:a16="http://schemas.microsoft.com/office/drawing/2014/main" id="{6E0531E1-8C13-7E98-6E35-C2BE8B1F13F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6563" name="Rectangle 11">
            <a:extLst>
              <a:ext uri="{FF2B5EF4-FFF2-40B4-BE49-F238E27FC236}">
                <a16:creationId xmlns:a16="http://schemas.microsoft.com/office/drawing/2014/main" id="{D83B6B9B-26FF-50CC-0CC8-F6815675ED42}"/>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6564" name="TextBox 3">
            <a:extLst>
              <a:ext uri="{FF2B5EF4-FFF2-40B4-BE49-F238E27FC236}">
                <a16:creationId xmlns:a16="http://schemas.microsoft.com/office/drawing/2014/main" id="{7CD0476F-6516-F84C-06AD-1489E079CD08}"/>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Trong vùng có nhiều thắng cảnh (Bái Tử Long)</a:t>
            </a:r>
          </a:p>
          <a:p>
            <a:pPr algn="ctr"/>
            <a:r>
              <a:rPr lang="en-US" altLang="en-US" sz="3600" b="1">
                <a:solidFill>
                  <a:srgbClr val="00B050"/>
                </a:solidFill>
                <a:cs typeface="Times New Roman" panose="02020603050405020304" pitchFamily="18" charset="0"/>
              </a:rPr>
              <a:t>Phát triển du lịch biển</a:t>
            </a:r>
            <a:endParaRPr lang="en-US" altLang="en-US" sz="3600"/>
          </a:p>
        </p:txBody>
      </p:sp>
      <p:sp>
        <p:nvSpPr>
          <p:cNvPr id="66565" name="AutoShape 2" descr="Ứng dụng công nghệ tự động hóa, năng lượng tái tạo trong nuôi trồng, khai  thác thủy hải sản">
            <a:extLst>
              <a:ext uri="{FF2B5EF4-FFF2-40B4-BE49-F238E27FC236}">
                <a16:creationId xmlns:a16="http://schemas.microsoft.com/office/drawing/2014/main" id="{9E6A7F5D-141C-9CE5-59A9-D80720EB253C}"/>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6566" name="AutoShape 4" descr="Ứng dụng công nghệ tự động hóa, năng lượng tái tạo trong nuôi trồng, khai  thác thủy hải sản">
            <a:extLst>
              <a:ext uri="{FF2B5EF4-FFF2-40B4-BE49-F238E27FC236}">
                <a16:creationId xmlns:a16="http://schemas.microsoft.com/office/drawing/2014/main" id="{2F5ADF6E-8B41-8BDC-2033-D07FD57B6526}"/>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6567" name="Picture 2" descr="Giới thiệu vịnh Bái Tử Long - Kỳ quan du lịch Việt Nam">
            <a:extLst>
              <a:ext uri="{FF2B5EF4-FFF2-40B4-BE49-F238E27FC236}">
                <a16:creationId xmlns:a16="http://schemas.microsoft.com/office/drawing/2014/main" id="{A8B71E40-C08A-122E-FB32-B688D30AA2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338" y="1265238"/>
            <a:ext cx="10501312"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a:extLst>
              <a:ext uri="{FF2B5EF4-FFF2-40B4-BE49-F238E27FC236}">
                <a16:creationId xmlns:a16="http://schemas.microsoft.com/office/drawing/2014/main" id="{53EA4BCA-E062-5C54-AAB7-E11C6BAD03A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7586" name="AutoShape 2" descr="Bài 15. Thương mại và du lịch - Hoc24">
            <a:extLst>
              <a:ext uri="{FF2B5EF4-FFF2-40B4-BE49-F238E27FC236}">
                <a16:creationId xmlns:a16="http://schemas.microsoft.com/office/drawing/2014/main" id="{6C276118-5F9C-3CA6-B340-CE3E01D3F42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7587" name="Rectangle 11">
            <a:extLst>
              <a:ext uri="{FF2B5EF4-FFF2-40B4-BE49-F238E27FC236}">
                <a16:creationId xmlns:a16="http://schemas.microsoft.com/office/drawing/2014/main" id="{917E6307-4DE8-FC80-E063-CC6D1E6A682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7588" name="TextBox 3">
            <a:extLst>
              <a:ext uri="{FF2B5EF4-FFF2-40B4-BE49-F238E27FC236}">
                <a16:creationId xmlns:a16="http://schemas.microsoft.com/office/drawing/2014/main" id="{E272AE9F-5A23-F96D-6D9A-12101209AD44}"/>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Trong vùng có nhiều bãi biển đẹp (Trà Cổ)</a:t>
            </a:r>
          </a:p>
          <a:p>
            <a:pPr algn="ctr"/>
            <a:r>
              <a:rPr lang="en-US" altLang="en-US" sz="3600" b="1">
                <a:solidFill>
                  <a:srgbClr val="00B050"/>
                </a:solidFill>
                <a:cs typeface="Times New Roman" panose="02020603050405020304" pitchFamily="18" charset="0"/>
              </a:rPr>
              <a:t>Phát triển du lịch biển</a:t>
            </a:r>
            <a:endParaRPr lang="en-US" altLang="en-US" sz="3600"/>
          </a:p>
        </p:txBody>
      </p:sp>
      <p:sp>
        <p:nvSpPr>
          <p:cNvPr id="67589" name="AutoShape 2" descr="Ứng dụng công nghệ tự động hóa, năng lượng tái tạo trong nuôi trồng, khai  thác thủy hải sản">
            <a:extLst>
              <a:ext uri="{FF2B5EF4-FFF2-40B4-BE49-F238E27FC236}">
                <a16:creationId xmlns:a16="http://schemas.microsoft.com/office/drawing/2014/main" id="{E07C6BE0-0DBB-B0E3-84B3-31304869D022}"/>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7590" name="AutoShape 4" descr="Ứng dụng công nghệ tự động hóa, năng lượng tái tạo trong nuôi trồng, khai  thác thủy hải sản">
            <a:extLst>
              <a:ext uri="{FF2B5EF4-FFF2-40B4-BE49-F238E27FC236}">
                <a16:creationId xmlns:a16="http://schemas.microsoft.com/office/drawing/2014/main" id="{0E5967F5-2627-C7AE-AFA2-CE3B96F42647}"/>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7591" name="Picture 2" descr="Bãi biển Trà Cổ Móng Cái có gì thú vị mà lại thu hút nhiều tín đồ mê “sống  ảo” đến vậy?">
            <a:extLst>
              <a:ext uri="{FF2B5EF4-FFF2-40B4-BE49-F238E27FC236}">
                <a16:creationId xmlns:a16="http://schemas.microsoft.com/office/drawing/2014/main" id="{E00709FA-AFDB-24C3-EBA1-9F73572F13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265238"/>
            <a:ext cx="1070451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B13F9C34-F955-643C-AF5D-1C6BEE44A2A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8610" name="AutoShape 2" descr="Bài 15. Thương mại và du lịch - Hoc24">
            <a:extLst>
              <a:ext uri="{FF2B5EF4-FFF2-40B4-BE49-F238E27FC236}">
                <a16:creationId xmlns:a16="http://schemas.microsoft.com/office/drawing/2014/main" id="{9B2D0F30-71D7-8B32-9D96-559335A9156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8611" name="Rectangle 11">
            <a:extLst>
              <a:ext uri="{FF2B5EF4-FFF2-40B4-BE49-F238E27FC236}">
                <a16:creationId xmlns:a16="http://schemas.microsoft.com/office/drawing/2014/main" id="{254AACB0-10AA-40D8-46CD-D333C733C1A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8612" name="TextBox 3">
            <a:extLst>
              <a:ext uri="{FF2B5EF4-FFF2-40B4-BE49-F238E27FC236}">
                <a16:creationId xmlns:a16="http://schemas.microsoft.com/office/drawing/2014/main" id="{D736F918-D15E-78CA-1E69-0717A9171FB8}"/>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Trong vùng có nhiều bãi biển đẹp (Quan Lạn)</a:t>
            </a:r>
          </a:p>
          <a:p>
            <a:pPr algn="ctr"/>
            <a:r>
              <a:rPr lang="en-US" altLang="en-US" sz="3600" b="1">
                <a:solidFill>
                  <a:srgbClr val="00B050"/>
                </a:solidFill>
                <a:cs typeface="Times New Roman" panose="02020603050405020304" pitchFamily="18" charset="0"/>
              </a:rPr>
              <a:t>Phát triển du lịch biển</a:t>
            </a:r>
            <a:endParaRPr lang="en-US" altLang="en-US" sz="3600"/>
          </a:p>
        </p:txBody>
      </p:sp>
      <p:sp>
        <p:nvSpPr>
          <p:cNvPr id="68613" name="AutoShape 2" descr="Ứng dụng công nghệ tự động hóa, năng lượng tái tạo trong nuôi trồng, khai  thác thủy hải sản">
            <a:extLst>
              <a:ext uri="{FF2B5EF4-FFF2-40B4-BE49-F238E27FC236}">
                <a16:creationId xmlns:a16="http://schemas.microsoft.com/office/drawing/2014/main" id="{6EA1A134-3D65-C77C-A901-DC1CDC4962D3}"/>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8614" name="AutoShape 4" descr="Ứng dụng công nghệ tự động hóa, năng lượng tái tạo trong nuôi trồng, khai  thác thủy hải sản">
            <a:extLst>
              <a:ext uri="{FF2B5EF4-FFF2-40B4-BE49-F238E27FC236}">
                <a16:creationId xmlns:a16="http://schemas.microsoft.com/office/drawing/2014/main" id="{14F46F60-6B55-1097-14A3-9FFEC4CC4E0D}"/>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8615" name="Picture 2" descr="Kinh nghiệm du lịch Quan Lạn, Quảng Ninh tự túc 2024">
            <a:extLst>
              <a:ext uri="{FF2B5EF4-FFF2-40B4-BE49-F238E27FC236}">
                <a16:creationId xmlns:a16="http://schemas.microsoft.com/office/drawing/2014/main" id="{FEFA4CF0-F2BD-39FC-AD85-0088093DC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246188"/>
            <a:ext cx="10866438"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2">
            <a:extLst>
              <a:ext uri="{FF2B5EF4-FFF2-40B4-BE49-F238E27FC236}">
                <a16:creationId xmlns:a16="http://schemas.microsoft.com/office/drawing/2014/main" id="{4285C936-3D06-4F09-46F8-657B561CF0F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4306" name="AutoShape 2" descr="Bài 15. Thương mại và du lịch - Hoc24">
            <a:extLst>
              <a:ext uri="{FF2B5EF4-FFF2-40B4-BE49-F238E27FC236}">
                <a16:creationId xmlns:a16="http://schemas.microsoft.com/office/drawing/2014/main" id="{05236E6E-16D1-D80E-719C-B528B08B106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4307" name="Rectangle 11">
            <a:extLst>
              <a:ext uri="{FF2B5EF4-FFF2-40B4-BE49-F238E27FC236}">
                <a16:creationId xmlns:a16="http://schemas.microsoft.com/office/drawing/2014/main" id="{070C7961-F1EE-4980-70C8-B2400008705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4308" name="TextBox 4">
            <a:extLst>
              <a:ext uri="{FF2B5EF4-FFF2-40B4-BE49-F238E27FC236}">
                <a16:creationId xmlns:a16="http://schemas.microsoft.com/office/drawing/2014/main" id="{230B5D1F-1C0A-69FE-6D9F-CE81DD980E88}"/>
              </a:ext>
            </a:extLst>
          </p:cNvPr>
          <p:cNvSpPr txBox="1">
            <a:spLocks noChangeArrowheads="1"/>
          </p:cNvSpPr>
          <p:nvPr/>
        </p:nvSpPr>
        <p:spPr bwMode="auto">
          <a:xfrm>
            <a:off x="5081588" y="601663"/>
            <a:ext cx="6870700"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Vùng có nhiều cửa sông và vịnh biển </a:t>
            </a:r>
            <a:r>
              <a:rPr lang="en-US" altLang="en-US" sz="3700" b="1">
                <a:solidFill>
                  <a:srgbClr val="00B050"/>
                </a:solidFill>
                <a:cs typeface="Times New Roman" panose="02020603050405020304" pitchFamily="18" charset="0"/>
                <a:sym typeface="Wingdings" panose="05000000000000000000" pitchFamily="2" charset="2"/>
              </a:rPr>
              <a:t></a:t>
            </a:r>
            <a:r>
              <a:rPr lang="en-US" altLang="en-US" sz="3700" b="1">
                <a:solidFill>
                  <a:srgbClr val="00B050"/>
                </a:solidFill>
                <a:cs typeface="Times New Roman" panose="02020603050405020304" pitchFamily="18" charset="0"/>
              </a:rPr>
              <a:t> xây dựng các cảng biển. Hải Phòng và Quảng Ninh là những cảng lớn của nước ta, cửa ngõ xuất khẩu, nhập khẩu của vùng với cả nước và các nước trên thế giới.</a:t>
            </a:r>
            <a:r>
              <a:rPr lang="en-US" altLang="en-US" sz="3700" b="1">
                <a:solidFill>
                  <a:srgbClr val="00B050"/>
                </a:solidFill>
              </a:rPr>
              <a:t> </a:t>
            </a:r>
            <a:endParaRPr lang="en-US" altLang="en-US" sz="3700" b="1">
              <a:solidFill>
                <a:srgbClr val="00B050"/>
              </a:solidFill>
              <a:cs typeface="Times New Roman" panose="02020603050405020304" pitchFamily="18" charset="0"/>
            </a:endParaRPr>
          </a:p>
        </p:txBody>
      </p:sp>
      <p:pic>
        <p:nvPicPr>
          <p:cNvPr id="354309" name="Picture 2">
            <a:extLst>
              <a:ext uri="{FF2B5EF4-FFF2-40B4-BE49-F238E27FC236}">
                <a16:creationId xmlns:a16="http://schemas.microsoft.com/office/drawing/2014/main" id="{8AD8AD90-8385-0850-394C-B3D1641B9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46783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2">
            <a:extLst>
              <a:ext uri="{FF2B5EF4-FFF2-40B4-BE49-F238E27FC236}">
                <a16:creationId xmlns:a16="http://schemas.microsoft.com/office/drawing/2014/main" id="{E72F75AE-BF03-90BD-7C46-B72EDA028F4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6354" name="AutoShape 2" descr="Bài 15. Thương mại và du lịch - Hoc24">
            <a:extLst>
              <a:ext uri="{FF2B5EF4-FFF2-40B4-BE49-F238E27FC236}">
                <a16:creationId xmlns:a16="http://schemas.microsoft.com/office/drawing/2014/main" id="{ED53768C-7E84-6EF4-F15A-9034E9A0015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6355" name="Rectangle 11">
            <a:extLst>
              <a:ext uri="{FF2B5EF4-FFF2-40B4-BE49-F238E27FC236}">
                <a16:creationId xmlns:a16="http://schemas.microsoft.com/office/drawing/2014/main" id="{C4E59771-9638-8B15-0804-923DEE46329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6356" name="TextBox 4">
            <a:extLst>
              <a:ext uri="{FF2B5EF4-FFF2-40B4-BE49-F238E27FC236}">
                <a16:creationId xmlns:a16="http://schemas.microsoft.com/office/drawing/2014/main" id="{34D0EDB7-5ACB-D1C7-EC61-1088B26D7E2C}"/>
              </a:ext>
            </a:extLst>
          </p:cNvPr>
          <p:cNvSpPr txBox="1">
            <a:spLocks noChangeArrowheads="1"/>
          </p:cNvSpPr>
          <p:nvPr/>
        </p:nvSpPr>
        <p:spPr bwMode="auto">
          <a:xfrm>
            <a:off x="2149475" y="2362200"/>
            <a:ext cx="7278688"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Có nhiều cửa sông và vịnh biển </a:t>
            </a:r>
            <a:r>
              <a:rPr lang="en-US" altLang="en-US" sz="4000" b="1">
                <a:solidFill>
                  <a:srgbClr val="000000"/>
                </a:solidFill>
                <a:cs typeface="Times New Roman" panose="02020603050405020304" pitchFamily="18" charset="0"/>
                <a:sym typeface="Wingdings" panose="05000000000000000000" pitchFamily="2" charset="2"/>
              </a:rPr>
              <a:t></a:t>
            </a:r>
            <a:r>
              <a:rPr lang="en-US" altLang="en-US" sz="4000" b="1">
                <a:solidFill>
                  <a:srgbClr val="000000"/>
                </a:solidFill>
                <a:cs typeface="Times New Roman" panose="02020603050405020304" pitchFamily="18" charset="0"/>
              </a:rPr>
              <a:t> Xây dựng các cảng biển. </a:t>
            </a:r>
            <a:endParaRPr lang="en-US" altLang="en-US" sz="4000" b="1">
              <a:cs typeface="Times New Roman" panose="02020603050405020304" pitchFamily="18" charset="0"/>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a:extLst>
              <a:ext uri="{FF2B5EF4-FFF2-40B4-BE49-F238E27FC236}">
                <a16:creationId xmlns:a16="http://schemas.microsoft.com/office/drawing/2014/main" id="{DBF5C554-FA20-70C6-24C7-4374F0A5423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9634" name="AutoShape 2" descr="Bài 15. Thương mại và du lịch - Hoc24">
            <a:extLst>
              <a:ext uri="{FF2B5EF4-FFF2-40B4-BE49-F238E27FC236}">
                <a16:creationId xmlns:a16="http://schemas.microsoft.com/office/drawing/2014/main" id="{3565BBF3-E48A-57C7-ABAA-14DFC0108A8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9635" name="Rectangle 11">
            <a:extLst>
              <a:ext uri="{FF2B5EF4-FFF2-40B4-BE49-F238E27FC236}">
                <a16:creationId xmlns:a16="http://schemas.microsoft.com/office/drawing/2014/main" id="{BE65F8C3-134E-5E2B-9196-FC7287DAE989}"/>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9636" name="TextBox 3">
            <a:extLst>
              <a:ext uri="{FF2B5EF4-FFF2-40B4-BE49-F238E27FC236}">
                <a16:creationId xmlns:a16="http://schemas.microsoft.com/office/drawing/2014/main" id="{D5A9E274-B980-9F81-4C68-A7C64E2B392B}"/>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Vùng có nhiều cửa sông và vịnh biển </a:t>
            </a:r>
          </a:p>
          <a:p>
            <a:pPr algn="ctr"/>
            <a:r>
              <a:rPr lang="en-US" altLang="en-US" sz="3600" b="1">
                <a:solidFill>
                  <a:srgbClr val="00B050"/>
                </a:solidFill>
                <a:cs typeface="Times New Roman" panose="02020603050405020304" pitchFamily="18" charset="0"/>
                <a:sym typeface="Wingdings" panose="05000000000000000000" pitchFamily="2" charset="2"/>
              </a:rPr>
              <a:t></a:t>
            </a:r>
            <a:r>
              <a:rPr lang="en-US" altLang="en-US" sz="3600" b="1">
                <a:solidFill>
                  <a:srgbClr val="00B050"/>
                </a:solidFill>
                <a:cs typeface="Times New Roman" panose="02020603050405020304" pitchFamily="18" charset="0"/>
              </a:rPr>
              <a:t> xây dựng các cảng biển (Cảng Hải Phòng)</a:t>
            </a:r>
            <a:endParaRPr lang="en-US" altLang="en-US" sz="3600"/>
          </a:p>
        </p:txBody>
      </p:sp>
      <p:sp>
        <p:nvSpPr>
          <p:cNvPr id="69637" name="AutoShape 2" descr="Ứng dụng công nghệ tự động hóa, năng lượng tái tạo trong nuôi trồng, khai  thác thủy hải sản">
            <a:extLst>
              <a:ext uri="{FF2B5EF4-FFF2-40B4-BE49-F238E27FC236}">
                <a16:creationId xmlns:a16="http://schemas.microsoft.com/office/drawing/2014/main" id="{A23F1E82-B60A-5123-5B5E-1248DDD77581}"/>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9638" name="AutoShape 4" descr="Ứng dụng công nghệ tự động hóa, năng lượng tái tạo trong nuôi trồng, khai  thác thủy hải sản">
            <a:extLst>
              <a:ext uri="{FF2B5EF4-FFF2-40B4-BE49-F238E27FC236}">
                <a16:creationId xmlns:a16="http://schemas.microsoft.com/office/drawing/2014/main" id="{27B6C831-9073-B413-9D19-F0BB8EE16C92}"/>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69639" name="Picture 2" descr="Giá dịch vụ cảng biển tại Cảng Hải Phòng năm 2024">
            <a:extLst>
              <a:ext uri="{FF2B5EF4-FFF2-40B4-BE49-F238E27FC236}">
                <a16:creationId xmlns:a16="http://schemas.microsoft.com/office/drawing/2014/main" id="{AC88AC3B-F23A-832D-DFDA-DF3E0F98B1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435100"/>
            <a:ext cx="10133012" cy="535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2BC7E778-7E16-B1BB-5615-48602FD8729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0658" name="AutoShape 2" descr="Bài 15. Thương mại và du lịch - Hoc24">
            <a:extLst>
              <a:ext uri="{FF2B5EF4-FFF2-40B4-BE49-F238E27FC236}">
                <a16:creationId xmlns:a16="http://schemas.microsoft.com/office/drawing/2014/main" id="{7C040B05-0E22-A520-10CA-1C9DC25CDFE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0659" name="Rectangle 11">
            <a:extLst>
              <a:ext uri="{FF2B5EF4-FFF2-40B4-BE49-F238E27FC236}">
                <a16:creationId xmlns:a16="http://schemas.microsoft.com/office/drawing/2014/main" id="{3C62F4CF-A729-5194-B23B-67A3DABCFAE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0660" name="TextBox 3">
            <a:extLst>
              <a:ext uri="{FF2B5EF4-FFF2-40B4-BE49-F238E27FC236}">
                <a16:creationId xmlns:a16="http://schemas.microsoft.com/office/drawing/2014/main" id="{3E3E2B83-FFA6-BBB2-DC31-7FFB29F6F5F7}"/>
              </a:ext>
            </a:extLst>
          </p:cNvPr>
          <p:cNvSpPr txBox="1">
            <a:spLocks noChangeArrowheads="1"/>
          </p:cNvSpPr>
          <p:nvPr/>
        </p:nvSpPr>
        <p:spPr bwMode="auto">
          <a:xfrm>
            <a:off x="185738" y="65088"/>
            <a:ext cx="11825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Vùng có nhiều cửa sông và vịnh biển </a:t>
            </a:r>
          </a:p>
          <a:p>
            <a:pPr algn="ctr"/>
            <a:r>
              <a:rPr lang="en-US" altLang="en-US" sz="3600" b="1">
                <a:solidFill>
                  <a:srgbClr val="00B050"/>
                </a:solidFill>
                <a:cs typeface="Times New Roman" panose="02020603050405020304" pitchFamily="18" charset="0"/>
                <a:sym typeface="Wingdings" panose="05000000000000000000" pitchFamily="2" charset="2"/>
              </a:rPr>
              <a:t></a:t>
            </a:r>
            <a:r>
              <a:rPr lang="en-US" altLang="en-US" sz="3600" b="1">
                <a:solidFill>
                  <a:srgbClr val="00B050"/>
                </a:solidFill>
                <a:cs typeface="Times New Roman" panose="02020603050405020304" pitchFamily="18" charset="0"/>
              </a:rPr>
              <a:t> xây dựng các cảng biển (Cảng Quảng Ninh)</a:t>
            </a:r>
            <a:endParaRPr lang="en-US" altLang="en-US" sz="3600"/>
          </a:p>
        </p:txBody>
      </p:sp>
      <p:sp>
        <p:nvSpPr>
          <p:cNvPr id="70661" name="AutoShape 2" descr="Ứng dụng công nghệ tự động hóa, năng lượng tái tạo trong nuôi trồng, khai  thác thủy hải sản">
            <a:extLst>
              <a:ext uri="{FF2B5EF4-FFF2-40B4-BE49-F238E27FC236}">
                <a16:creationId xmlns:a16="http://schemas.microsoft.com/office/drawing/2014/main" id="{478C1E21-1D9F-4B2E-5756-CE600C89BF86}"/>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0662" name="AutoShape 4" descr="Ứng dụng công nghệ tự động hóa, năng lượng tái tạo trong nuôi trồng, khai  thác thủy hải sản">
            <a:extLst>
              <a:ext uri="{FF2B5EF4-FFF2-40B4-BE49-F238E27FC236}">
                <a16:creationId xmlns:a16="http://schemas.microsoft.com/office/drawing/2014/main" id="{F63EE2D0-A9DB-C723-BF79-4DE12694C8E9}"/>
              </a:ext>
            </a:extLst>
          </p:cNvPr>
          <p:cNvSpPr>
            <a:spLocks noChangeAspect="1" noChangeArrowheads="1"/>
          </p:cNvSpPr>
          <p:nvPr/>
        </p:nvSpPr>
        <p:spPr bwMode="auto">
          <a:xfrm>
            <a:off x="6096000" y="34290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70663" name="Picture 2" descr="Quảng Ninh sắp vận hành bến cảng cao cấp, chờ du khách Trung Quốc - Nhịp  sống kinh tế Việt Nam &amp; Thế giới">
            <a:extLst>
              <a:ext uri="{FF2B5EF4-FFF2-40B4-BE49-F238E27FC236}">
                <a16:creationId xmlns:a16="http://schemas.microsoft.com/office/drawing/2014/main" id="{96B93D19-A977-2DB8-971A-FCD09D6D81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265238"/>
            <a:ext cx="10407650" cy="552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2">
            <a:extLst>
              <a:ext uri="{FF2B5EF4-FFF2-40B4-BE49-F238E27FC236}">
                <a16:creationId xmlns:a16="http://schemas.microsoft.com/office/drawing/2014/main" id="{20216BFC-067A-2754-86A3-5A904D63424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0450" name="AutoShape 2" descr="Bài 15. Thương mại và du lịch - Hoc24">
            <a:extLst>
              <a:ext uri="{FF2B5EF4-FFF2-40B4-BE49-F238E27FC236}">
                <a16:creationId xmlns:a16="http://schemas.microsoft.com/office/drawing/2014/main" id="{4A75D0F7-D4B3-1F3D-D4BC-498A0B76853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0451" name="Rectangle 11">
            <a:extLst>
              <a:ext uri="{FF2B5EF4-FFF2-40B4-BE49-F238E27FC236}">
                <a16:creationId xmlns:a16="http://schemas.microsoft.com/office/drawing/2014/main" id="{FCE10F8A-144E-26F5-F7E0-08731A0DBE5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0452" name="TextBox 4">
            <a:extLst>
              <a:ext uri="{FF2B5EF4-FFF2-40B4-BE49-F238E27FC236}">
                <a16:creationId xmlns:a16="http://schemas.microsoft.com/office/drawing/2014/main" id="{DD9ED1BB-8F67-6AB1-98EF-B3C67195848D}"/>
              </a:ext>
            </a:extLst>
          </p:cNvPr>
          <p:cNvSpPr txBox="1">
            <a:spLocks noChangeArrowheads="1"/>
          </p:cNvSpPr>
          <p:nvPr/>
        </p:nvSpPr>
        <p:spPr bwMode="auto">
          <a:xfrm>
            <a:off x="5081588" y="1201738"/>
            <a:ext cx="687070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Các đảo trên vịnh Bắc Bộ là địa bàn phát triển du lịch, cơ sở hậu cần cho giao thông vận tải biển, khai thác chế biến thủy sản kết hợp bảo vệ an ninh quốc phòng.</a:t>
            </a:r>
            <a:r>
              <a:rPr lang="en-US" altLang="en-US" sz="3700" b="1">
                <a:solidFill>
                  <a:srgbClr val="00B050"/>
                </a:solidFill>
              </a:rPr>
              <a:t> </a:t>
            </a:r>
            <a:endParaRPr lang="en-US" altLang="en-US" sz="3700" b="1">
              <a:solidFill>
                <a:srgbClr val="00B050"/>
              </a:solidFill>
              <a:cs typeface="Times New Roman" panose="02020603050405020304" pitchFamily="18" charset="0"/>
            </a:endParaRPr>
          </a:p>
        </p:txBody>
      </p:sp>
      <p:pic>
        <p:nvPicPr>
          <p:cNvPr id="360453" name="Picture 2">
            <a:extLst>
              <a:ext uri="{FF2B5EF4-FFF2-40B4-BE49-F238E27FC236}">
                <a16:creationId xmlns:a16="http://schemas.microsoft.com/office/drawing/2014/main" id="{9318FEF1-1C0E-160F-E0C3-AE33D025A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46783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a:extLst>
              <a:ext uri="{FF2B5EF4-FFF2-40B4-BE49-F238E27FC236}">
                <a16:creationId xmlns:a16="http://schemas.microsoft.com/office/drawing/2014/main" id="{62BD32B8-E3C4-723F-E20C-E20A5169EDB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2498" name="AutoShape 2" descr="Bài 15. Thương mại và du lịch - Hoc24">
            <a:extLst>
              <a:ext uri="{FF2B5EF4-FFF2-40B4-BE49-F238E27FC236}">
                <a16:creationId xmlns:a16="http://schemas.microsoft.com/office/drawing/2014/main" id="{C987CD09-6E79-26EC-DAC9-92B57B60D2B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2499" name="Rectangle 11">
            <a:extLst>
              <a:ext uri="{FF2B5EF4-FFF2-40B4-BE49-F238E27FC236}">
                <a16:creationId xmlns:a16="http://schemas.microsoft.com/office/drawing/2014/main" id="{32F3293A-7297-EBD9-5E97-C4C6F70362D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2500" name="TextBox 4">
            <a:extLst>
              <a:ext uri="{FF2B5EF4-FFF2-40B4-BE49-F238E27FC236}">
                <a16:creationId xmlns:a16="http://schemas.microsoft.com/office/drawing/2014/main" id="{B310ADC7-D460-CDB9-BA26-F27A6E3B0693}"/>
              </a:ext>
            </a:extLst>
          </p:cNvPr>
          <p:cNvSpPr txBox="1">
            <a:spLocks noChangeArrowheads="1"/>
          </p:cNvSpPr>
          <p:nvPr/>
        </p:nvSpPr>
        <p:spPr bwMode="auto">
          <a:xfrm>
            <a:off x="2001838" y="1665288"/>
            <a:ext cx="7821612"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Các đảo trên vịnh Bắc Bộ </a:t>
            </a:r>
            <a:r>
              <a:rPr lang="en-US" altLang="en-US" sz="4000" b="1">
                <a:solidFill>
                  <a:srgbClr val="000000"/>
                </a:solidFill>
                <a:cs typeface="Times New Roman" panose="02020603050405020304" pitchFamily="18" charset="0"/>
                <a:sym typeface="Wingdings" panose="05000000000000000000" pitchFamily="2" charset="2"/>
              </a:rPr>
              <a:t></a:t>
            </a:r>
            <a:r>
              <a:rPr lang="en-US" altLang="en-US" sz="4000" b="1">
                <a:solidFill>
                  <a:srgbClr val="000000"/>
                </a:solidFill>
                <a:cs typeface="Times New Roman" panose="02020603050405020304" pitchFamily="18" charset="0"/>
              </a:rPr>
              <a:t> Phát triển du lịch, giao thông vận tải biển, khai thác chế biến thủy sản, bảo vệ an ninh quốc phòng.</a:t>
            </a:r>
            <a:endParaRPr lang="en-US" altLang="en-US" sz="4000" b="1">
              <a:cs typeface="Times New Roman" panose="02020603050405020304" pitchFamily="18" charset="0"/>
            </a:endParaRP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a:extLst>
              <a:ext uri="{FF2B5EF4-FFF2-40B4-BE49-F238E27FC236}">
                <a16:creationId xmlns:a16="http://schemas.microsoft.com/office/drawing/2014/main" id="{2A73A969-39E6-E5A7-BE23-3AF0DEEE125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4546" name="AutoShape 2" descr="Bài 15. Thương mại và du lịch - Hoc24">
            <a:extLst>
              <a:ext uri="{FF2B5EF4-FFF2-40B4-BE49-F238E27FC236}">
                <a16:creationId xmlns:a16="http://schemas.microsoft.com/office/drawing/2014/main" id="{9D8049E4-4F49-0982-BAF7-B8A8F9E5D7C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4547" name="Rectangle 11">
            <a:extLst>
              <a:ext uri="{FF2B5EF4-FFF2-40B4-BE49-F238E27FC236}">
                <a16:creationId xmlns:a16="http://schemas.microsoft.com/office/drawing/2014/main" id="{6331C36B-4B14-60E2-C770-C82D17CC82F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4548" name="TextBox 4">
            <a:extLst>
              <a:ext uri="{FF2B5EF4-FFF2-40B4-BE49-F238E27FC236}">
                <a16:creationId xmlns:a16="http://schemas.microsoft.com/office/drawing/2014/main" id="{10199C2D-4139-A72A-E85B-D8E100A4C3DF}"/>
              </a:ext>
            </a:extLst>
          </p:cNvPr>
          <p:cNvSpPr txBox="1">
            <a:spLocks noChangeArrowheads="1"/>
          </p:cNvSpPr>
          <p:nvPr/>
        </p:nvSpPr>
        <p:spPr bwMode="auto">
          <a:xfrm>
            <a:off x="5081588" y="1201738"/>
            <a:ext cx="68707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Việc phát triển tổng hợp các ngành kinh tế biển, đảo của vùng sẽ đem lại hiệu quả kinh tế cao, đồng thời góp phần bảo vệ môi trường biển và an ninh quốc phòng.</a:t>
            </a:r>
            <a:r>
              <a:rPr lang="en-US" altLang="en-US" sz="3700" b="1">
                <a:solidFill>
                  <a:srgbClr val="00B050"/>
                </a:solidFill>
              </a:rPr>
              <a:t> </a:t>
            </a:r>
            <a:endParaRPr lang="en-US" altLang="en-US" sz="3700" b="1">
              <a:solidFill>
                <a:srgbClr val="00B050"/>
              </a:solidFill>
              <a:cs typeface="Times New Roman" panose="02020603050405020304" pitchFamily="18" charset="0"/>
            </a:endParaRPr>
          </a:p>
        </p:txBody>
      </p:sp>
      <p:pic>
        <p:nvPicPr>
          <p:cNvPr id="364549" name="Picture 2">
            <a:extLst>
              <a:ext uri="{FF2B5EF4-FFF2-40B4-BE49-F238E27FC236}">
                <a16:creationId xmlns:a16="http://schemas.microsoft.com/office/drawing/2014/main" id="{A5814193-7FA7-0A46-BCDE-0BACB5F78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46783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3">
            <a:extLst>
              <a:ext uri="{FF2B5EF4-FFF2-40B4-BE49-F238E27FC236}">
                <a16:creationId xmlns:a16="http://schemas.microsoft.com/office/drawing/2014/main" id="{96D4886E-9A4D-CC05-A657-84C88FE88EA6}"/>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90466" name="Rectangle 2">
            <a:extLst>
              <a:ext uri="{FF2B5EF4-FFF2-40B4-BE49-F238E27FC236}">
                <a16:creationId xmlns:a16="http://schemas.microsoft.com/office/drawing/2014/main" id="{F478ED0F-29F5-516D-03C1-79E2BD1009C1}"/>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67" name="Rectangle 4">
            <a:extLst>
              <a:ext uri="{FF2B5EF4-FFF2-40B4-BE49-F238E27FC236}">
                <a16:creationId xmlns:a16="http://schemas.microsoft.com/office/drawing/2014/main" id="{ACFDB4DC-5BC6-0E18-CCFF-A373020126A1}"/>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68" name="Rectangle 12">
            <a:extLst>
              <a:ext uri="{FF2B5EF4-FFF2-40B4-BE49-F238E27FC236}">
                <a16:creationId xmlns:a16="http://schemas.microsoft.com/office/drawing/2014/main" id="{049EF671-6929-E714-088A-2B4669195A5B}"/>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69" name="Rectangle 14">
            <a:extLst>
              <a:ext uri="{FF2B5EF4-FFF2-40B4-BE49-F238E27FC236}">
                <a16:creationId xmlns:a16="http://schemas.microsoft.com/office/drawing/2014/main" id="{48E9590D-C667-468C-F5F5-A72294E5B18A}"/>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70" name="Rectangle 2">
            <a:extLst>
              <a:ext uri="{FF2B5EF4-FFF2-40B4-BE49-F238E27FC236}">
                <a16:creationId xmlns:a16="http://schemas.microsoft.com/office/drawing/2014/main" id="{1891ED25-EADB-7E3B-66C8-CFD269DE4DD3}"/>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71" name="Rectangle 4">
            <a:extLst>
              <a:ext uri="{FF2B5EF4-FFF2-40B4-BE49-F238E27FC236}">
                <a16:creationId xmlns:a16="http://schemas.microsoft.com/office/drawing/2014/main" id="{76943354-3C6E-B0A3-D0CF-3BAB21D76965}"/>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72" name="Rectangle 16">
            <a:extLst>
              <a:ext uri="{FF2B5EF4-FFF2-40B4-BE49-F238E27FC236}">
                <a16:creationId xmlns:a16="http://schemas.microsoft.com/office/drawing/2014/main" id="{DE526229-18A5-1998-44D3-74F93D60B466}"/>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0473" name="Rectangle 16">
            <a:extLst>
              <a:ext uri="{FF2B5EF4-FFF2-40B4-BE49-F238E27FC236}">
                <a16:creationId xmlns:a16="http://schemas.microsoft.com/office/drawing/2014/main" id="{D04CB991-142C-1F8D-6CDE-E9496AA74E14}"/>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F695BBCF-0832-C0CE-D29C-EFDD076AAE49}"/>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Vĩnh Phúc</a:t>
            </a:r>
          </a:p>
        </p:txBody>
      </p:sp>
      <p:sp>
        <p:nvSpPr>
          <p:cNvPr id="190475" name="Rectangle 14">
            <a:extLst>
              <a:ext uri="{FF2B5EF4-FFF2-40B4-BE49-F238E27FC236}">
                <a16:creationId xmlns:a16="http://schemas.microsoft.com/office/drawing/2014/main" id="{25E32205-411B-6797-77DD-E4FFA8E2C1EE}"/>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90476" name="Picture 1">
            <a:extLst>
              <a:ext uri="{FF2B5EF4-FFF2-40B4-BE49-F238E27FC236}">
                <a16:creationId xmlns:a16="http://schemas.microsoft.com/office/drawing/2014/main" id="{66E97CF1-30A6-17E7-5CA2-C675E4295C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33475"/>
            <a:ext cx="10431463" cy="478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a:extLst>
              <a:ext uri="{FF2B5EF4-FFF2-40B4-BE49-F238E27FC236}">
                <a16:creationId xmlns:a16="http://schemas.microsoft.com/office/drawing/2014/main" id="{A3817E04-95CA-B489-2F3A-E47F0CAD3E4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6594" name="AutoShape 2" descr="Bài 15. Thương mại và du lịch - Hoc24">
            <a:extLst>
              <a:ext uri="{FF2B5EF4-FFF2-40B4-BE49-F238E27FC236}">
                <a16:creationId xmlns:a16="http://schemas.microsoft.com/office/drawing/2014/main" id="{BD2660BC-E8CB-192F-FB16-571C25BF592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6595" name="Rectangle 11">
            <a:extLst>
              <a:ext uri="{FF2B5EF4-FFF2-40B4-BE49-F238E27FC236}">
                <a16:creationId xmlns:a16="http://schemas.microsoft.com/office/drawing/2014/main" id="{35303E99-60A9-D868-C49D-AECEE186239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6596" name="TextBox 4">
            <a:extLst>
              <a:ext uri="{FF2B5EF4-FFF2-40B4-BE49-F238E27FC236}">
                <a16:creationId xmlns:a16="http://schemas.microsoft.com/office/drawing/2014/main" id="{604972FF-E25F-EA2F-9F2A-3F2AAC790BEA}"/>
              </a:ext>
            </a:extLst>
          </p:cNvPr>
          <p:cNvSpPr txBox="1">
            <a:spLocks noChangeArrowheads="1"/>
          </p:cNvSpPr>
          <p:nvPr/>
        </p:nvSpPr>
        <p:spPr bwMode="auto">
          <a:xfrm>
            <a:off x="1743075" y="1457325"/>
            <a:ext cx="8386763"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Phát triển tổng hợp các ngành kinh tế biển, đảo </a:t>
            </a:r>
            <a:r>
              <a:rPr lang="en-US" altLang="en-US" sz="4000" b="1">
                <a:solidFill>
                  <a:srgbClr val="000000"/>
                </a:solidFill>
                <a:cs typeface="Times New Roman" panose="02020603050405020304" pitchFamily="18" charset="0"/>
                <a:sym typeface="Wingdings" panose="05000000000000000000" pitchFamily="2" charset="2"/>
              </a:rPr>
              <a:t></a:t>
            </a:r>
            <a:r>
              <a:rPr lang="en-US" altLang="en-US" sz="4000" b="1">
                <a:solidFill>
                  <a:srgbClr val="000000"/>
                </a:solidFill>
                <a:cs typeface="Times New Roman" panose="02020603050405020304" pitchFamily="18" charset="0"/>
              </a:rPr>
              <a:t> hiệu quả kinh tế cao, bảo vệ môi trường biển và an ninh quốc phòng.</a:t>
            </a:r>
            <a:r>
              <a:rPr lang="en-US" altLang="en-US" sz="4000" b="1"/>
              <a:t> </a:t>
            </a:r>
            <a:endParaRPr lang="en-US" altLang="en-US" sz="4000" b="1">
              <a:cs typeface="Times New Roman" panose="02020603050405020304" pitchFamily="18" charset="0"/>
            </a:endParaRPr>
          </a:p>
        </p:txBody>
      </p:sp>
    </p:spTree>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2">
            <a:extLst>
              <a:ext uri="{FF2B5EF4-FFF2-40B4-BE49-F238E27FC236}">
                <a16:creationId xmlns:a16="http://schemas.microsoft.com/office/drawing/2014/main" id="{15DA0503-D19D-F1D8-29B3-7EF65BFAEBE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8642" name="AutoShape 2" descr="Bài 15. Thương mại và du lịch - Hoc24">
            <a:extLst>
              <a:ext uri="{FF2B5EF4-FFF2-40B4-BE49-F238E27FC236}">
                <a16:creationId xmlns:a16="http://schemas.microsoft.com/office/drawing/2014/main" id="{01D77086-6212-7347-7B40-EBE53E8DE1D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8643" name="Rectangle 11">
            <a:extLst>
              <a:ext uri="{FF2B5EF4-FFF2-40B4-BE49-F238E27FC236}">
                <a16:creationId xmlns:a16="http://schemas.microsoft.com/office/drawing/2014/main" id="{29C341F4-001C-F862-474C-1A33E37E984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68644" name="TextBox 4">
            <a:extLst>
              <a:ext uri="{FF2B5EF4-FFF2-40B4-BE49-F238E27FC236}">
                <a16:creationId xmlns:a16="http://schemas.microsoft.com/office/drawing/2014/main" id="{00902B2F-89BB-1047-FAB6-414EFBF4AD6E}"/>
              </a:ext>
            </a:extLst>
          </p:cNvPr>
          <p:cNvSpPr txBox="1">
            <a:spLocks noChangeArrowheads="1"/>
          </p:cNvSpPr>
          <p:nvPr/>
        </p:nvSpPr>
        <p:spPr bwMode="auto">
          <a:xfrm>
            <a:off x="930275" y="-12700"/>
            <a:ext cx="1041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Ấn tượng Vịnh Bái Tử Long </a:t>
            </a:r>
          </a:p>
          <a:p>
            <a:pPr algn="ctr"/>
            <a:r>
              <a:rPr lang="en-US" altLang="en-US" sz="3600" b="1">
                <a:solidFill>
                  <a:srgbClr val="00B050"/>
                </a:solidFill>
                <a:cs typeface="Times New Roman" panose="02020603050405020304" pitchFamily="18" charset="0"/>
              </a:rPr>
              <a:t>Vịnh biển rộng lớn trải dài khắp một vùng trời</a:t>
            </a:r>
            <a:endParaRPr lang="en-US" altLang="en-US" sz="3600">
              <a:solidFill>
                <a:srgbClr val="00B050"/>
              </a:solidFill>
              <a:cs typeface="Times New Roman" panose="02020603050405020304" pitchFamily="18" charset="0"/>
            </a:endParaRPr>
          </a:p>
        </p:txBody>
      </p:sp>
      <p:pic>
        <p:nvPicPr>
          <p:cNvPr id="368645" name="Picture 1">
            <a:extLst>
              <a:ext uri="{FF2B5EF4-FFF2-40B4-BE49-F238E27FC236}">
                <a16:creationId xmlns:a16="http://schemas.microsoft.com/office/drawing/2014/main" id="{EE16BDE0-374F-1509-4BE2-105145CBD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517650"/>
            <a:ext cx="4259263"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46" name="Picture 2">
            <a:extLst>
              <a:ext uri="{FF2B5EF4-FFF2-40B4-BE49-F238E27FC236}">
                <a16:creationId xmlns:a16="http://schemas.microsoft.com/office/drawing/2014/main" id="{016D57D1-DEBB-B882-1E8A-D9AEDA7D8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4271963"/>
            <a:ext cx="423862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7" name="TextBox 4">
            <a:extLst>
              <a:ext uri="{FF2B5EF4-FFF2-40B4-BE49-F238E27FC236}">
                <a16:creationId xmlns:a16="http://schemas.microsoft.com/office/drawing/2014/main" id="{9FBF9BE5-A242-0063-B845-5F1C45636E30}"/>
              </a:ext>
            </a:extLst>
          </p:cNvPr>
          <p:cNvSpPr txBox="1">
            <a:spLocks noChangeArrowheads="1"/>
          </p:cNvSpPr>
          <p:nvPr/>
        </p:nvSpPr>
        <p:spPr bwMode="auto">
          <a:xfrm>
            <a:off x="4670425" y="1201738"/>
            <a:ext cx="7377113"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Thuộc khu vực Vịnh Bắc Bộ, Vịnh Bái Tử Long chính là vịnh biển sở hữu cảnh quang thiên nhiên tuyệt đẹp của vùng đất mỏ Quảng Ninh. Vịnh có diện tích rộng lớn và trải dài xuyên suốt khắp một vùng trời với một phần thuộc thành phố Hạ Long, một phần thuộc thành phố Cẩm Phả và phần còn lại thuộc phạm vi huyện đảo Vân Đồn.</a:t>
            </a:r>
          </a:p>
        </p:txBody>
      </p:sp>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a:extLst>
              <a:ext uri="{FF2B5EF4-FFF2-40B4-BE49-F238E27FC236}">
                <a16:creationId xmlns:a16="http://schemas.microsoft.com/office/drawing/2014/main" id="{C79ED5B7-50CF-D67B-33D3-731F5AA7F73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0690" name="AutoShape 2" descr="Bài 15. Thương mại và du lịch - Hoc24">
            <a:extLst>
              <a:ext uri="{FF2B5EF4-FFF2-40B4-BE49-F238E27FC236}">
                <a16:creationId xmlns:a16="http://schemas.microsoft.com/office/drawing/2014/main" id="{A1586CE4-B9DA-94A3-5CB9-9C8B3191177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0691" name="Rectangle 11">
            <a:extLst>
              <a:ext uri="{FF2B5EF4-FFF2-40B4-BE49-F238E27FC236}">
                <a16:creationId xmlns:a16="http://schemas.microsoft.com/office/drawing/2014/main" id="{EC73D761-5690-D2B1-AB91-4A463D930ED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0692" name="TextBox 4">
            <a:extLst>
              <a:ext uri="{FF2B5EF4-FFF2-40B4-BE49-F238E27FC236}">
                <a16:creationId xmlns:a16="http://schemas.microsoft.com/office/drawing/2014/main" id="{E4F7150F-ED1E-A3BF-6747-12BE6EF1B4A5}"/>
              </a:ext>
            </a:extLst>
          </p:cNvPr>
          <p:cNvSpPr txBox="1">
            <a:spLocks noChangeArrowheads="1"/>
          </p:cNvSpPr>
          <p:nvPr/>
        </p:nvSpPr>
        <p:spPr bwMode="auto">
          <a:xfrm>
            <a:off x="930275" y="-12700"/>
            <a:ext cx="10417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3600" b="1">
                <a:solidFill>
                  <a:srgbClr val="00B050"/>
                </a:solidFill>
                <a:cs typeface="Times New Roman" panose="02020603050405020304" pitchFamily="18" charset="0"/>
              </a:rPr>
              <a:t>Ấn tượng Vịnh Bái Tử Long </a:t>
            </a:r>
          </a:p>
          <a:p>
            <a:pPr algn="ctr"/>
            <a:r>
              <a:rPr lang="en-US" altLang="en-US" sz="3600" b="1">
                <a:solidFill>
                  <a:srgbClr val="00B050"/>
                </a:solidFill>
                <a:cs typeface="Times New Roman" panose="02020603050405020304" pitchFamily="18" charset="0"/>
              </a:rPr>
              <a:t>Vịnh biển rộng lớn trải dài khắp một vùng trời</a:t>
            </a:r>
            <a:endParaRPr lang="en-US" altLang="en-US" sz="3600">
              <a:solidFill>
                <a:srgbClr val="00B050"/>
              </a:solidFill>
              <a:cs typeface="Times New Roman" panose="02020603050405020304" pitchFamily="18" charset="0"/>
            </a:endParaRPr>
          </a:p>
        </p:txBody>
      </p:sp>
      <p:pic>
        <p:nvPicPr>
          <p:cNvPr id="370693" name="Picture 1">
            <a:extLst>
              <a:ext uri="{FF2B5EF4-FFF2-40B4-BE49-F238E27FC236}">
                <a16:creationId xmlns:a16="http://schemas.microsoft.com/office/drawing/2014/main" id="{F4533CD8-4B04-9CE5-F756-4BF583FA1C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300" y="1517650"/>
            <a:ext cx="3976688"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0694" name="Picture 2">
            <a:extLst>
              <a:ext uri="{FF2B5EF4-FFF2-40B4-BE49-F238E27FC236}">
                <a16:creationId xmlns:a16="http://schemas.microsoft.com/office/drawing/2014/main" id="{9A525806-AEF3-B3CB-71DF-F812A09AEC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1938" y="4271963"/>
            <a:ext cx="3976687"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5" name="TextBox 4">
            <a:extLst>
              <a:ext uri="{FF2B5EF4-FFF2-40B4-BE49-F238E27FC236}">
                <a16:creationId xmlns:a16="http://schemas.microsoft.com/office/drawing/2014/main" id="{F84C3724-4F7E-F440-F18D-C505E428DF4F}"/>
              </a:ext>
            </a:extLst>
          </p:cNvPr>
          <p:cNvSpPr txBox="1">
            <a:spLocks noChangeArrowheads="1"/>
          </p:cNvSpPr>
          <p:nvPr/>
        </p:nvSpPr>
        <p:spPr bwMode="auto">
          <a:xfrm>
            <a:off x="4460875" y="1201738"/>
            <a:ext cx="7586663"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Vịnh Bái Tử Long đã thật sự khẳng định rằng non nước mây trời nơi đây cũng chẳng hề kém cạnh là bao so với “người hàng xóm” Vịnh Hạ Long. Với hàng trăm hòn đảo lớn nhỏ khác nhau, Vịnh Bái Tử Long là sự kết hợp hài hòa của cảnh sắc thiên nước hữu tình cùng sự oai vệ, hoang sơ của những núi đá nằm rải rác khắp cả một vùng.</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2">
            <a:extLst>
              <a:ext uri="{FF2B5EF4-FFF2-40B4-BE49-F238E27FC236}">
                <a16:creationId xmlns:a16="http://schemas.microsoft.com/office/drawing/2014/main" id="{B7C394AC-1685-4560-BA08-D0E5D0BAAFF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2738" name="AutoShape 2" descr="Bài 15. Thương mại và du lịch - Hoc24">
            <a:extLst>
              <a:ext uri="{FF2B5EF4-FFF2-40B4-BE49-F238E27FC236}">
                <a16:creationId xmlns:a16="http://schemas.microsoft.com/office/drawing/2014/main" id="{036579A6-6012-48C6-1288-F2557F08CE8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2739" name="Rectangle 11">
            <a:extLst>
              <a:ext uri="{FF2B5EF4-FFF2-40B4-BE49-F238E27FC236}">
                <a16:creationId xmlns:a16="http://schemas.microsoft.com/office/drawing/2014/main" id="{E63B81F7-AE7B-F315-4195-ADCBADB191D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2740" name="TextBox 4">
            <a:extLst>
              <a:ext uri="{FF2B5EF4-FFF2-40B4-BE49-F238E27FC236}">
                <a16:creationId xmlns:a16="http://schemas.microsoft.com/office/drawing/2014/main" id="{D13F966C-AD42-E986-FB55-BC946174E184}"/>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72741" name="TextBox 4">
            <a:extLst>
              <a:ext uri="{FF2B5EF4-FFF2-40B4-BE49-F238E27FC236}">
                <a16:creationId xmlns:a16="http://schemas.microsoft.com/office/drawing/2014/main" id="{5BAA0D9A-1B86-A78A-CCD3-9D9920414A89}"/>
              </a:ext>
            </a:extLst>
          </p:cNvPr>
          <p:cNvSpPr txBox="1">
            <a:spLocks noChangeArrowheads="1"/>
          </p:cNvSpPr>
          <p:nvPr/>
        </p:nvSpPr>
        <p:spPr bwMode="auto">
          <a:xfrm>
            <a:off x="4460875" y="1554163"/>
            <a:ext cx="7586663"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Theo những thuyết xưa cũ kể lại, rằng trước kia “khi người dân nước Việt mới lập đã bị giặc ngoại xâm lấn. Ngọc Hoàng đã sai Rồng mẹ mang một đàn Rồng con xuống hạ giới giúp người Việt đánh giặc. </a:t>
            </a:r>
          </a:p>
        </p:txBody>
      </p:sp>
      <p:pic>
        <p:nvPicPr>
          <p:cNvPr id="372742" name="Picture 3">
            <a:extLst>
              <a:ext uri="{FF2B5EF4-FFF2-40B4-BE49-F238E27FC236}">
                <a16:creationId xmlns:a16="http://schemas.microsoft.com/office/drawing/2014/main" id="{DF50B734-B45F-0B79-B943-7F06212AB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81125"/>
            <a:ext cx="41687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2743" name="Picture 5">
            <a:extLst>
              <a:ext uri="{FF2B5EF4-FFF2-40B4-BE49-F238E27FC236}">
                <a16:creationId xmlns:a16="http://schemas.microsoft.com/office/drawing/2014/main" id="{8727363B-7D8A-300A-E46B-4E923E351B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900488"/>
            <a:ext cx="41687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2">
            <a:extLst>
              <a:ext uri="{FF2B5EF4-FFF2-40B4-BE49-F238E27FC236}">
                <a16:creationId xmlns:a16="http://schemas.microsoft.com/office/drawing/2014/main" id="{D0A8D069-122E-0DC0-0B5D-761614AEB78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4786" name="AutoShape 2" descr="Bài 15. Thương mại và du lịch - Hoc24">
            <a:extLst>
              <a:ext uri="{FF2B5EF4-FFF2-40B4-BE49-F238E27FC236}">
                <a16:creationId xmlns:a16="http://schemas.microsoft.com/office/drawing/2014/main" id="{01397890-733D-8DBB-823C-BD3106FE39E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4787" name="Rectangle 11">
            <a:extLst>
              <a:ext uri="{FF2B5EF4-FFF2-40B4-BE49-F238E27FC236}">
                <a16:creationId xmlns:a16="http://schemas.microsoft.com/office/drawing/2014/main" id="{06D18169-098C-9930-5119-D3FB6767A52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4788" name="TextBox 4">
            <a:extLst>
              <a:ext uri="{FF2B5EF4-FFF2-40B4-BE49-F238E27FC236}">
                <a16:creationId xmlns:a16="http://schemas.microsoft.com/office/drawing/2014/main" id="{3AB153CB-97BD-3345-1D17-5F462BD6EB76}"/>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74789" name="TextBox 4">
            <a:extLst>
              <a:ext uri="{FF2B5EF4-FFF2-40B4-BE49-F238E27FC236}">
                <a16:creationId xmlns:a16="http://schemas.microsoft.com/office/drawing/2014/main" id="{B109FB4B-A241-47F3-F3E0-6E8DB970E471}"/>
              </a:ext>
            </a:extLst>
          </p:cNvPr>
          <p:cNvSpPr txBox="1">
            <a:spLocks noChangeArrowheads="1"/>
          </p:cNvSpPr>
          <p:nvPr/>
        </p:nvSpPr>
        <p:spPr bwMode="auto">
          <a:xfrm>
            <a:off x="4460875" y="1554163"/>
            <a:ext cx="7586663"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Khi những chiếc thuyền giặc từ ngoài biển tiến vào bờ, đàn Rồng đã phun vô số châu ngọc và thoắt biến thành muôn ngàn đảo đá trên biển, tạo nên bức tường thành vững chắc để chặn bước tiến của thuyền giặc. </a:t>
            </a:r>
          </a:p>
        </p:txBody>
      </p:sp>
      <p:pic>
        <p:nvPicPr>
          <p:cNvPr id="374790" name="Picture 3">
            <a:extLst>
              <a:ext uri="{FF2B5EF4-FFF2-40B4-BE49-F238E27FC236}">
                <a16:creationId xmlns:a16="http://schemas.microsoft.com/office/drawing/2014/main" id="{E63E26F5-4D33-4F89-CED3-D00B32162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81125"/>
            <a:ext cx="41687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4791" name="Picture 5">
            <a:extLst>
              <a:ext uri="{FF2B5EF4-FFF2-40B4-BE49-F238E27FC236}">
                <a16:creationId xmlns:a16="http://schemas.microsoft.com/office/drawing/2014/main" id="{9C811466-2D98-2C2F-E896-2228BBF3CE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900488"/>
            <a:ext cx="41687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2">
            <a:extLst>
              <a:ext uri="{FF2B5EF4-FFF2-40B4-BE49-F238E27FC236}">
                <a16:creationId xmlns:a16="http://schemas.microsoft.com/office/drawing/2014/main" id="{1DA3D2A7-6611-6EB6-2E36-7F86C6D21F9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6834" name="AutoShape 2" descr="Bài 15. Thương mại và du lịch - Hoc24">
            <a:extLst>
              <a:ext uri="{FF2B5EF4-FFF2-40B4-BE49-F238E27FC236}">
                <a16:creationId xmlns:a16="http://schemas.microsoft.com/office/drawing/2014/main" id="{E8C91130-235C-AA7D-2758-11175BEBEF1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6835" name="Rectangle 11">
            <a:extLst>
              <a:ext uri="{FF2B5EF4-FFF2-40B4-BE49-F238E27FC236}">
                <a16:creationId xmlns:a16="http://schemas.microsoft.com/office/drawing/2014/main" id="{9DC7B064-2983-678C-3563-7548E65167B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6836" name="TextBox 4">
            <a:extLst>
              <a:ext uri="{FF2B5EF4-FFF2-40B4-BE49-F238E27FC236}">
                <a16:creationId xmlns:a16="http://schemas.microsoft.com/office/drawing/2014/main" id="{7B5A5A80-CCC4-0864-4B62-620E198A53C7}"/>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76837" name="TextBox 4">
            <a:extLst>
              <a:ext uri="{FF2B5EF4-FFF2-40B4-BE49-F238E27FC236}">
                <a16:creationId xmlns:a16="http://schemas.microsoft.com/office/drawing/2014/main" id="{69685D94-F23B-8E89-BDBA-796F2C3D2A86}"/>
              </a:ext>
            </a:extLst>
          </p:cNvPr>
          <p:cNvSpPr txBox="1">
            <a:spLocks noChangeArrowheads="1"/>
          </p:cNvSpPr>
          <p:nvPr/>
        </p:nvSpPr>
        <p:spPr bwMode="auto">
          <a:xfrm>
            <a:off x="4460875" y="1554163"/>
            <a:ext cx="7586663"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Đoàn thuyền giặc đang lao nhanh, bị chặn đột ngột đã đâm vào các đảo đá hoặc đâm vào nhau vỡ tan tành. Sau khi giặc tan, Rồng mẹ và Rồng con không trở về trời mà ở lại hạ giới, nơi vừa diễn ra trận chiến”. </a:t>
            </a:r>
          </a:p>
        </p:txBody>
      </p:sp>
      <p:pic>
        <p:nvPicPr>
          <p:cNvPr id="376838" name="Picture 3">
            <a:extLst>
              <a:ext uri="{FF2B5EF4-FFF2-40B4-BE49-F238E27FC236}">
                <a16:creationId xmlns:a16="http://schemas.microsoft.com/office/drawing/2014/main" id="{16E67AD1-D862-1C3E-1396-30148EC672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81125"/>
            <a:ext cx="41687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6839" name="Picture 5">
            <a:extLst>
              <a:ext uri="{FF2B5EF4-FFF2-40B4-BE49-F238E27FC236}">
                <a16:creationId xmlns:a16="http://schemas.microsoft.com/office/drawing/2014/main" id="{ADBC2B7D-3026-E0AE-F1E5-C68181D3F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900488"/>
            <a:ext cx="41687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a:extLst>
              <a:ext uri="{FF2B5EF4-FFF2-40B4-BE49-F238E27FC236}">
                <a16:creationId xmlns:a16="http://schemas.microsoft.com/office/drawing/2014/main" id="{A5B88A97-979C-37FB-38A1-A8C4F7B826E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882" name="AutoShape 2" descr="Bài 15. Thương mại và du lịch - Hoc24">
            <a:extLst>
              <a:ext uri="{FF2B5EF4-FFF2-40B4-BE49-F238E27FC236}">
                <a16:creationId xmlns:a16="http://schemas.microsoft.com/office/drawing/2014/main" id="{F6360ADA-35A1-CDA3-D39B-926F8BD0EAF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883" name="Rectangle 11">
            <a:extLst>
              <a:ext uri="{FF2B5EF4-FFF2-40B4-BE49-F238E27FC236}">
                <a16:creationId xmlns:a16="http://schemas.microsoft.com/office/drawing/2014/main" id="{A5A82615-7B7B-24A6-E9AD-4F44FBAB69B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884" name="TextBox 4">
            <a:extLst>
              <a:ext uri="{FF2B5EF4-FFF2-40B4-BE49-F238E27FC236}">
                <a16:creationId xmlns:a16="http://schemas.microsoft.com/office/drawing/2014/main" id="{379FB13D-2645-3D75-75F1-667EBC929C54}"/>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78885" name="TextBox 4">
            <a:extLst>
              <a:ext uri="{FF2B5EF4-FFF2-40B4-BE49-F238E27FC236}">
                <a16:creationId xmlns:a16="http://schemas.microsoft.com/office/drawing/2014/main" id="{697D3BD2-23E6-610B-0A18-995DCE7785D8}"/>
              </a:ext>
            </a:extLst>
          </p:cNvPr>
          <p:cNvSpPr txBox="1">
            <a:spLocks noChangeArrowheads="1"/>
          </p:cNvSpPr>
          <p:nvPr/>
        </p:nvSpPr>
        <p:spPr bwMode="auto">
          <a:xfrm>
            <a:off x="4460875" y="1554163"/>
            <a:ext cx="7586663"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Người ta vẫn đồn nhau rằng, nơi Rồng mẹ tọa lạc chính là Vịnh Hạ Long ngày nay, trong khi nơi đàn Rồng con đáp xuống chính là Vịnh Bái Tử Long như bây giờ. Đuôi đàn Rồng con quẫy nước trắng xóa gọi là Long Vĩ, bán đảo Trà Cổ ngày nay, với bãi cát mịn, trải dài hơn chục cây số.</a:t>
            </a:r>
          </a:p>
        </p:txBody>
      </p:sp>
      <p:pic>
        <p:nvPicPr>
          <p:cNvPr id="378886" name="Picture 3">
            <a:extLst>
              <a:ext uri="{FF2B5EF4-FFF2-40B4-BE49-F238E27FC236}">
                <a16:creationId xmlns:a16="http://schemas.microsoft.com/office/drawing/2014/main" id="{1DBE4A23-AB67-6219-7B28-CDC003743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381125"/>
            <a:ext cx="4168775"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887" name="Picture 5">
            <a:extLst>
              <a:ext uri="{FF2B5EF4-FFF2-40B4-BE49-F238E27FC236}">
                <a16:creationId xmlns:a16="http://schemas.microsoft.com/office/drawing/2014/main" id="{DDE2270F-DD5D-B39A-410E-B6F5F88DC1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3900488"/>
            <a:ext cx="41687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a:extLst>
              <a:ext uri="{FF2B5EF4-FFF2-40B4-BE49-F238E27FC236}">
                <a16:creationId xmlns:a16="http://schemas.microsoft.com/office/drawing/2014/main" id="{36100A19-B982-EA36-3490-8BCB3E0D8B4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0930" name="AutoShape 2" descr="Bài 15. Thương mại và du lịch - Hoc24">
            <a:extLst>
              <a:ext uri="{FF2B5EF4-FFF2-40B4-BE49-F238E27FC236}">
                <a16:creationId xmlns:a16="http://schemas.microsoft.com/office/drawing/2014/main" id="{12D412EF-DFB9-9DB9-7B72-9F59A0BC80B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0931" name="Rectangle 11">
            <a:extLst>
              <a:ext uri="{FF2B5EF4-FFF2-40B4-BE49-F238E27FC236}">
                <a16:creationId xmlns:a16="http://schemas.microsoft.com/office/drawing/2014/main" id="{A0D6DB58-A467-3260-66F5-94B81A21974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0932" name="TextBox 4">
            <a:extLst>
              <a:ext uri="{FF2B5EF4-FFF2-40B4-BE49-F238E27FC236}">
                <a16:creationId xmlns:a16="http://schemas.microsoft.com/office/drawing/2014/main" id="{4FB7FD2F-9927-91AA-A8F7-1E3A329A8B83}"/>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80933" name="TextBox 4">
            <a:extLst>
              <a:ext uri="{FF2B5EF4-FFF2-40B4-BE49-F238E27FC236}">
                <a16:creationId xmlns:a16="http://schemas.microsoft.com/office/drawing/2014/main" id="{1F344DF2-67C7-F0F4-D2AB-313F26626C4A}"/>
              </a:ext>
            </a:extLst>
          </p:cNvPr>
          <p:cNvSpPr txBox="1">
            <a:spLocks noChangeArrowheads="1"/>
          </p:cNvSpPr>
          <p:nvPr/>
        </p:nvSpPr>
        <p:spPr bwMode="auto">
          <a:xfrm>
            <a:off x="4819650" y="1768475"/>
            <a:ext cx="7227888"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Không chỉ là nơi gắn liền với thuyết Rồng thần giúp dân Việt đánh giặc, Vịnh Bái Tử Long còn gắn liền với những giai thoại của nước ta ngày trước. </a:t>
            </a:r>
          </a:p>
        </p:txBody>
      </p:sp>
      <p:pic>
        <p:nvPicPr>
          <p:cNvPr id="380934" name="Picture 1">
            <a:extLst>
              <a:ext uri="{FF2B5EF4-FFF2-40B4-BE49-F238E27FC236}">
                <a16:creationId xmlns:a16="http://schemas.microsoft.com/office/drawing/2014/main" id="{742471A7-86D2-94FC-A712-09F8D38B8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524000"/>
            <a:ext cx="4495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0935" name="Picture 2">
            <a:extLst>
              <a:ext uri="{FF2B5EF4-FFF2-40B4-BE49-F238E27FC236}">
                <a16:creationId xmlns:a16="http://schemas.microsoft.com/office/drawing/2014/main" id="{A5ECB2E9-3922-DC9C-7186-6A6B9529A8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286250"/>
            <a:ext cx="44958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a:extLst>
              <a:ext uri="{FF2B5EF4-FFF2-40B4-BE49-F238E27FC236}">
                <a16:creationId xmlns:a16="http://schemas.microsoft.com/office/drawing/2014/main" id="{576BD63A-000D-2939-7628-592454ED99A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2978" name="AutoShape 2" descr="Bài 15. Thương mại và du lịch - Hoc24">
            <a:extLst>
              <a:ext uri="{FF2B5EF4-FFF2-40B4-BE49-F238E27FC236}">
                <a16:creationId xmlns:a16="http://schemas.microsoft.com/office/drawing/2014/main" id="{58E7C207-B14E-4D50-2913-7B2BB4FB1C8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2979" name="Rectangle 11">
            <a:extLst>
              <a:ext uri="{FF2B5EF4-FFF2-40B4-BE49-F238E27FC236}">
                <a16:creationId xmlns:a16="http://schemas.microsoft.com/office/drawing/2014/main" id="{DF9974A6-3067-275C-6BD3-A40472F9DE2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2980" name="TextBox 4">
            <a:extLst>
              <a:ext uri="{FF2B5EF4-FFF2-40B4-BE49-F238E27FC236}">
                <a16:creationId xmlns:a16="http://schemas.microsoft.com/office/drawing/2014/main" id="{BF57BA15-A1B2-DC5D-FA39-571D81E1A8DE}"/>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82981" name="TextBox 4">
            <a:extLst>
              <a:ext uri="{FF2B5EF4-FFF2-40B4-BE49-F238E27FC236}">
                <a16:creationId xmlns:a16="http://schemas.microsoft.com/office/drawing/2014/main" id="{452CEC0D-74E3-1380-628F-DC1EF5CE9F00}"/>
              </a:ext>
            </a:extLst>
          </p:cNvPr>
          <p:cNvSpPr txBox="1">
            <a:spLocks noChangeArrowheads="1"/>
          </p:cNvSpPr>
          <p:nvPr/>
        </p:nvSpPr>
        <p:spPr bwMode="auto">
          <a:xfrm>
            <a:off x="4819650" y="1517650"/>
            <a:ext cx="7227888"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Vốn trước kia, vịnh là nơi tưởng nhớ những chiến công oai hùng của tướng Trần Khánh Dư cùng ba anh em họ Phạm người xã Quan Lạn. Những vị công thần này đã đánh tan đoàn thuyền lương thảo của tướng giặc Nguyên Mông Trương Văn Hổ vào năm 1288.</a:t>
            </a:r>
            <a:r>
              <a:rPr lang="en-US" altLang="en-US" sz="3200" b="1">
                <a:solidFill>
                  <a:srgbClr val="7030A0"/>
                </a:solidFill>
              </a:rPr>
              <a:t> </a:t>
            </a:r>
            <a:endParaRPr lang="en-US" altLang="en-US" sz="3200" b="1">
              <a:solidFill>
                <a:srgbClr val="7030A0"/>
              </a:solidFill>
              <a:cs typeface="Times New Roman" panose="02020603050405020304" pitchFamily="18" charset="0"/>
            </a:endParaRPr>
          </a:p>
        </p:txBody>
      </p:sp>
      <p:pic>
        <p:nvPicPr>
          <p:cNvPr id="382982" name="Picture 1">
            <a:extLst>
              <a:ext uri="{FF2B5EF4-FFF2-40B4-BE49-F238E27FC236}">
                <a16:creationId xmlns:a16="http://schemas.microsoft.com/office/drawing/2014/main" id="{44389409-6FA2-4968-9B32-CF6D75069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524000"/>
            <a:ext cx="4495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3" name="Picture 2">
            <a:extLst>
              <a:ext uri="{FF2B5EF4-FFF2-40B4-BE49-F238E27FC236}">
                <a16:creationId xmlns:a16="http://schemas.microsoft.com/office/drawing/2014/main" id="{EEF2BA91-EA1C-3569-21B5-7136621853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286250"/>
            <a:ext cx="44958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a:extLst>
              <a:ext uri="{FF2B5EF4-FFF2-40B4-BE49-F238E27FC236}">
                <a16:creationId xmlns:a16="http://schemas.microsoft.com/office/drawing/2014/main" id="{91A3D98A-1853-4457-3D7F-9B07F4F729A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5026" name="AutoShape 2" descr="Bài 15. Thương mại và du lịch - Hoc24">
            <a:extLst>
              <a:ext uri="{FF2B5EF4-FFF2-40B4-BE49-F238E27FC236}">
                <a16:creationId xmlns:a16="http://schemas.microsoft.com/office/drawing/2014/main" id="{554EE6DB-5B14-CF6D-3B24-BA4F1808989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5027" name="Rectangle 11">
            <a:extLst>
              <a:ext uri="{FF2B5EF4-FFF2-40B4-BE49-F238E27FC236}">
                <a16:creationId xmlns:a16="http://schemas.microsoft.com/office/drawing/2014/main" id="{059626EE-0ADA-1251-35A0-4B10DEBE726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5028" name="TextBox 4">
            <a:extLst>
              <a:ext uri="{FF2B5EF4-FFF2-40B4-BE49-F238E27FC236}">
                <a16:creationId xmlns:a16="http://schemas.microsoft.com/office/drawing/2014/main" id="{69FDC1EC-699A-FE3D-FD44-9535CEF10A7E}"/>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85029" name="TextBox 4">
            <a:extLst>
              <a:ext uri="{FF2B5EF4-FFF2-40B4-BE49-F238E27FC236}">
                <a16:creationId xmlns:a16="http://schemas.microsoft.com/office/drawing/2014/main" id="{C0D13A8C-7A19-4307-F722-4859C4ECB6AF}"/>
              </a:ext>
            </a:extLst>
          </p:cNvPr>
          <p:cNvSpPr txBox="1">
            <a:spLocks noChangeArrowheads="1"/>
          </p:cNvSpPr>
          <p:nvPr/>
        </p:nvSpPr>
        <p:spPr bwMode="auto">
          <a:xfrm>
            <a:off x="4819650" y="1228725"/>
            <a:ext cx="7227888"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Ngài ra, ngày nay trên Vịnh còn có một nơi gọi là đền Cửa Ông, hay còn gọi là đền Suốt. Đền là nơi thờ phượng vị Hưng Nhượng Vương Trần Quẩn Tảng, người con thứ ba của Đức ông Hưng Đạo Vương Trần Quốc Tuấn. </a:t>
            </a:r>
          </a:p>
        </p:txBody>
      </p:sp>
      <p:pic>
        <p:nvPicPr>
          <p:cNvPr id="385030" name="Picture 1">
            <a:extLst>
              <a:ext uri="{FF2B5EF4-FFF2-40B4-BE49-F238E27FC236}">
                <a16:creationId xmlns:a16="http://schemas.microsoft.com/office/drawing/2014/main" id="{D5FFF604-885A-09F4-5B1E-45D9C796C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524000"/>
            <a:ext cx="4495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5031" name="Picture 2">
            <a:extLst>
              <a:ext uri="{FF2B5EF4-FFF2-40B4-BE49-F238E27FC236}">
                <a16:creationId xmlns:a16="http://schemas.microsoft.com/office/drawing/2014/main" id="{16C1CEF7-A1C3-C130-CD62-BD5238B6AB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286250"/>
            <a:ext cx="44958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6B91ADFF-3268-9148-4D55-5D79E78EE5E0}"/>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14" name="Rectangle 4">
            <a:extLst>
              <a:ext uri="{FF2B5EF4-FFF2-40B4-BE49-F238E27FC236}">
                <a16:creationId xmlns:a16="http://schemas.microsoft.com/office/drawing/2014/main" id="{1DF950A3-B8E6-CF2D-2B07-48F2C29F6068}"/>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15" name="Rectangle 12">
            <a:extLst>
              <a:ext uri="{FF2B5EF4-FFF2-40B4-BE49-F238E27FC236}">
                <a16:creationId xmlns:a16="http://schemas.microsoft.com/office/drawing/2014/main" id="{E9F3693F-5B51-6A20-656C-5B9D3FCC273F}"/>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16" name="Rectangle 14">
            <a:extLst>
              <a:ext uri="{FF2B5EF4-FFF2-40B4-BE49-F238E27FC236}">
                <a16:creationId xmlns:a16="http://schemas.microsoft.com/office/drawing/2014/main" id="{23BDE74D-3C2E-CBEF-0DF5-D38ED9F92C5D}"/>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17" name="Rectangle 2">
            <a:extLst>
              <a:ext uri="{FF2B5EF4-FFF2-40B4-BE49-F238E27FC236}">
                <a16:creationId xmlns:a16="http://schemas.microsoft.com/office/drawing/2014/main" id="{FB13045B-FD03-4C17-7A41-D788C8C60F00}"/>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18" name="Rectangle 4">
            <a:extLst>
              <a:ext uri="{FF2B5EF4-FFF2-40B4-BE49-F238E27FC236}">
                <a16:creationId xmlns:a16="http://schemas.microsoft.com/office/drawing/2014/main" id="{7577EBC4-2606-1CDD-5980-0AF91F833D9A}"/>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19" name="Rectangle 16">
            <a:extLst>
              <a:ext uri="{FF2B5EF4-FFF2-40B4-BE49-F238E27FC236}">
                <a16:creationId xmlns:a16="http://schemas.microsoft.com/office/drawing/2014/main" id="{D7EFD86F-F9BF-EF6F-2F73-16F87A1F8928}"/>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20" name="Rectangle 16">
            <a:extLst>
              <a:ext uri="{FF2B5EF4-FFF2-40B4-BE49-F238E27FC236}">
                <a16:creationId xmlns:a16="http://schemas.microsoft.com/office/drawing/2014/main" id="{EB23124A-EC7F-BE34-0EFB-D863EA42DEB7}"/>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21" name="Rectangle 14">
            <a:extLst>
              <a:ext uri="{FF2B5EF4-FFF2-40B4-BE49-F238E27FC236}">
                <a16:creationId xmlns:a16="http://schemas.microsoft.com/office/drawing/2014/main" id="{2343AF13-12E7-BC37-2C15-3FAA0BF2DEA9}"/>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2522" name="TextBox 2">
            <a:extLst>
              <a:ext uri="{FF2B5EF4-FFF2-40B4-BE49-F238E27FC236}">
                <a16:creationId xmlns:a16="http://schemas.microsoft.com/office/drawing/2014/main" id="{20C82487-36B8-1A21-5F4A-C16CBD47EEEB}"/>
              </a:ext>
            </a:extLst>
          </p:cNvPr>
          <p:cNvSpPr txBox="1">
            <a:spLocks noChangeArrowheads="1"/>
          </p:cNvSpPr>
          <p:nvPr/>
        </p:nvSpPr>
        <p:spPr bwMode="auto">
          <a:xfrm>
            <a:off x="895350" y="365125"/>
            <a:ext cx="10679113"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7030A0"/>
                </a:solidFill>
                <a:cs typeface="Times New Roman" panose="02020603050405020304" pitchFamily="18" charset="0"/>
              </a:rPr>
              <a:t>Đồng bằng sông Hồng có vị trí địa lí thuận lợi, điều kiện tự nhiên, tài nguyên thiên nhiên phong phú và đa dạng. Dân cư đông đúc, nguồn lao động dồi dào, mặt bằng dân trí cao. Điều này có ảnh hưởng như thế nào đến sự phát triển kinh tế - xã hội của vùng? Chúng ta cùng tìm hiểu qua nội dung bài học hôm nay. </a:t>
            </a:r>
            <a:endParaRPr lang="en-US" altLang="en-US" sz="3800" b="1">
              <a:solidFill>
                <a:srgbClr val="7030A0"/>
              </a:solidFill>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2">
            <a:extLst>
              <a:ext uri="{FF2B5EF4-FFF2-40B4-BE49-F238E27FC236}">
                <a16:creationId xmlns:a16="http://schemas.microsoft.com/office/drawing/2014/main" id="{3FCA3DC5-E527-A8DE-F9DA-1291D9397D1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7074" name="AutoShape 2" descr="Bài 15. Thương mại và du lịch - Hoc24">
            <a:extLst>
              <a:ext uri="{FF2B5EF4-FFF2-40B4-BE49-F238E27FC236}">
                <a16:creationId xmlns:a16="http://schemas.microsoft.com/office/drawing/2014/main" id="{61AF6D87-1C05-E941-ACBC-EE307F1919E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7075" name="Rectangle 11">
            <a:extLst>
              <a:ext uri="{FF2B5EF4-FFF2-40B4-BE49-F238E27FC236}">
                <a16:creationId xmlns:a16="http://schemas.microsoft.com/office/drawing/2014/main" id="{7481D2A3-77F2-FFFA-F965-D96623FE069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7076" name="TextBox 4">
            <a:extLst>
              <a:ext uri="{FF2B5EF4-FFF2-40B4-BE49-F238E27FC236}">
                <a16:creationId xmlns:a16="http://schemas.microsoft.com/office/drawing/2014/main" id="{39B97645-2184-D396-DABC-1DCD05326C0F}"/>
              </a:ext>
            </a:extLst>
          </p:cNvPr>
          <p:cNvSpPr txBox="1">
            <a:spLocks noChangeArrowheads="1"/>
          </p:cNvSpPr>
          <p:nvPr/>
        </p:nvSpPr>
        <p:spPr bwMode="auto">
          <a:xfrm>
            <a:off x="144463" y="-12700"/>
            <a:ext cx="1190307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00B050"/>
                </a:solidFill>
                <a:cs typeface="Times New Roman" panose="02020603050405020304" pitchFamily="18" charset="0"/>
              </a:rPr>
              <a:t>2. Ít ai ngờ rằng, một Vịnh Bái Tử Long với cảnh sắc non nước hữu tình lại gắn liền với những trang sử hào hùng của dân tộc ta ngày trước. </a:t>
            </a:r>
            <a:endParaRPr lang="en-US" altLang="en-US" sz="3000">
              <a:solidFill>
                <a:srgbClr val="00B050"/>
              </a:solidFill>
              <a:cs typeface="Times New Roman" panose="02020603050405020304" pitchFamily="18" charset="0"/>
            </a:endParaRPr>
          </a:p>
        </p:txBody>
      </p:sp>
      <p:sp>
        <p:nvSpPr>
          <p:cNvPr id="387077" name="TextBox 4">
            <a:extLst>
              <a:ext uri="{FF2B5EF4-FFF2-40B4-BE49-F238E27FC236}">
                <a16:creationId xmlns:a16="http://schemas.microsoft.com/office/drawing/2014/main" id="{EEE4320D-57B4-889D-306F-A4563DD32502}"/>
              </a:ext>
            </a:extLst>
          </p:cNvPr>
          <p:cNvSpPr txBox="1">
            <a:spLocks noChangeArrowheads="1"/>
          </p:cNvSpPr>
          <p:nvPr/>
        </p:nvSpPr>
        <p:spPr bwMode="auto">
          <a:xfrm>
            <a:off x="4819650" y="1517650"/>
            <a:ext cx="722788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Thế nên mới nói, không chỉ là vịnh biển với cảnh sắc non nước hữu tình, Vịnh Bái Tử Long còn có giá trị lịch sử to lớn trong hành trình dựng và giữ nước của cha ông ngày trước.</a:t>
            </a:r>
          </a:p>
        </p:txBody>
      </p:sp>
      <p:pic>
        <p:nvPicPr>
          <p:cNvPr id="387078" name="Picture 1">
            <a:extLst>
              <a:ext uri="{FF2B5EF4-FFF2-40B4-BE49-F238E27FC236}">
                <a16:creationId xmlns:a16="http://schemas.microsoft.com/office/drawing/2014/main" id="{E2B8B86C-35F9-76E4-AB6F-651D065090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524000"/>
            <a:ext cx="44958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7079" name="Picture 2">
            <a:extLst>
              <a:ext uri="{FF2B5EF4-FFF2-40B4-BE49-F238E27FC236}">
                <a16:creationId xmlns:a16="http://schemas.microsoft.com/office/drawing/2014/main" id="{C1DA87CB-F05B-83C8-C91A-4E44CFF1C4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286250"/>
            <a:ext cx="4495800" cy="242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2">
            <a:extLst>
              <a:ext uri="{FF2B5EF4-FFF2-40B4-BE49-F238E27FC236}">
                <a16:creationId xmlns:a16="http://schemas.microsoft.com/office/drawing/2014/main" id="{F5259FBF-59D6-29D7-CAFA-C112E17E562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9122" name="AutoShape 2" descr="Bài 15. Thương mại và du lịch - Hoc24">
            <a:extLst>
              <a:ext uri="{FF2B5EF4-FFF2-40B4-BE49-F238E27FC236}">
                <a16:creationId xmlns:a16="http://schemas.microsoft.com/office/drawing/2014/main" id="{BC66E0D1-CA65-0D04-A953-7FB9360A7AC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9123" name="TextBox 4">
            <a:extLst>
              <a:ext uri="{FF2B5EF4-FFF2-40B4-BE49-F238E27FC236}">
                <a16:creationId xmlns:a16="http://schemas.microsoft.com/office/drawing/2014/main" id="{07E3DA5E-60C2-CA8E-BD2C-63AEC80EC47E}"/>
              </a:ext>
            </a:extLst>
          </p:cNvPr>
          <p:cNvSpPr txBox="1">
            <a:spLocks noChangeArrowheads="1"/>
          </p:cNvSpPr>
          <p:nvPr/>
        </p:nvSpPr>
        <p:spPr bwMode="auto">
          <a:xfrm>
            <a:off x="144463" y="-12700"/>
            <a:ext cx="119030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600" b="1">
                <a:solidFill>
                  <a:srgbClr val="00B050"/>
                </a:solidFill>
                <a:cs typeface="Times New Roman" panose="02020603050405020304" pitchFamily="18" charset="0"/>
              </a:rPr>
              <a:t>3. Khám phá Vườn quốc gia Bái Tử Long</a:t>
            </a:r>
            <a:endParaRPr lang="en-US" altLang="en-US" sz="3600">
              <a:solidFill>
                <a:srgbClr val="00B050"/>
              </a:solidFill>
              <a:cs typeface="Times New Roman" panose="02020603050405020304" pitchFamily="18" charset="0"/>
            </a:endParaRPr>
          </a:p>
        </p:txBody>
      </p:sp>
      <p:pic>
        <p:nvPicPr>
          <p:cNvPr id="389124" name="Picture 3">
            <a:extLst>
              <a:ext uri="{FF2B5EF4-FFF2-40B4-BE49-F238E27FC236}">
                <a16:creationId xmlns:a16="http://schemas.microsoft.com/office/drawing/2014/main" id="{B27568D3-C1BF-F249-9E60-AAA7A9BD1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3" y="1020763"/>
            <a:ext cx="38576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5" name="Picture 5">
            <a:extLst>
              <a:ext uri="{FF2B5EF4-FFF2-40B4-BE49-F238E27FC236}">
                <a16:creationId xmlns:a16="http://schemas.microsoft.com/office/drawing/2014/main" id="{A66F13FD-65BC-DF2E-EC16-A479484759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63" y="4013200"/>
            <a:ext cx="3857625" cy="253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6" name="Picture 6">
            <a:extLst>
              <a:ext uri="{FF2B5EF4-FFF2-40B4-BE49-F238E27FC236}">
                <a16:creationId xmlns:a16="http://schemas.microsoft.com/office/drawing/2014/main" id="{6A01AC28-CA5C-58B8-2F40-91B6944645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700" y="1020763"/>
            <a:ext cx="39862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7" name="Picture 7">
            <a:extLst>
              <a:ext uri="{FF2B5EF4-FFF2-40B4-BE49-F238E27FC236}">
                <a16:creationId xmlns:a16="http://schemas.microsoft.com/office/drawing/2014/main" id="{23E7B0A3-7584-974E-F202-2D002B26FBB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700" y="3983038"/>
            <a:ext cx="3986213"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8" name="Picture 8">
            <a:extLst>
              <a:ext uri="{FF2B5EF4-FFF2-40B4-BE49-F238E27FC236}">
                <a16:creationId xmlns:a16="http://schemas.microsoft.com/office/drawing/2014/main" id="{E7AE1B3E-ED5F-DDFC-EAD9-EC443A02CD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1525" y="1020763"/>
            <a:ext cx="3656013"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29" name="Picture 9">
            <a:extLst>
              <a:ext uri="{FF2B5EF4-FFF2-40B4-BE49-F238E27FC236}">
                <a16:creationId xmlns:a16="http://schemas.microsoft.com/office/drawing/2014/main" id="{1E1D8D8B-2CEF-C6EC-1857-71D6582D4C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1525" y="3944938"/>
            <a:ext cx="3656013"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a:extLst>
              <a:ext uri="{FF2B5EF4-FFF2-40B4-BE49-F238E27FC236}">
                <a16:creationId xmlns:a16="http://schemas.microsoft.com/office/drawing/2014/main" id="{377108F3-C81E-32FF-2F7F-95685DAE624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0" name="AutoShape 2" descr="Bài 15. Thương mại và du lịch - Hoc24">
            <a:extLst>
              <a:ext uri="{FF2B5EF4-FFF2-40B4-BE49-F238E27FC236}">
                <a16:creationId xmlns:a16="http://schemas.microsoft.com/office/drawing/2014/main" id="{B18D6897-4DF1-C188-DBE7-92D129AA16C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1" name="Rectangle 13">
            <a:extLst>
              <a:ext uri="{FF2B5EF4-FFF2-40B4-BE49-F238E27FC236}">
                <a16:creationId xmlns:a16="http://schemas.microsoft.com/office/drawing/2014/main" id="{F941520E-FF8A-150F-CDC7-47F5D20F079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2" name="Rectangle 2">
            <a:extLst>
              <a:ext uri="{FF2B5EF4-FFF2-40B4-BE49-F238E27FC236}">
                <a16:creationId xmlns:a16="http://schemas.microsoft.com/office/drawing/2014/main" id="{EF1BB1F8-A58E-7965-95E4-5721BC65306A}"/>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3" name="Rectangle 4">
            <a:extLst>
              <a:ext uri="{FF2B5EF4-FFF2-40B4-BE49-F238E27FC236}">
                <a16:creationId xmlns:a16="http://schemas.microsoft.com/office/drawing/2014/main" id="{41EF8409-2A19-A605-F8B7-5CC641FF1943}"/>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4" name="Rectangle 14">
            <a:extLst>
              <a:ext uri="{FF2B5EF4-FFF2-40B4-BE49-F238E27FC236}">
                <a16:creationId xmlns:a16="http://schemas.microsoft.com/office/drawing/2014/main" id="{5C7D8FAB-47C1-27B8-2055-568ED135A61E}"/>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5" name="Rectangle 16">
            <a:extLst>
              <a:ext uri="{FF2B5EF4-FFF2-40B4-BE49-F238E27FC236}">
                <a16:creationId xmlns:a16="http://schemas.microsoft.com/office/drawing/2014/main" id="{0F5AF6A0-8C0E-7D88-9B11-5F71E8A739C0}"/>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6" name="Rectangle 18">
            <a:extLst>
              <a:ext uri="{FF2B5EF4-FFF2-40B4-BE49-F238E27FC236}">
                <a16:creationId xmlns:a16="http://schemas.microsoft.com/office/drawing/2014/main" id="{FAB53234-355B-5326-E5DB-E3627B686A49}"/>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7" name="Rectangle 20">
            <a:extLst>
              <a:ext uri="{FF2B5EF4-FFF2-40B4-BE49-F238E27FC236}">
                <a16:creationId xmlns:a16="http://schemas.microsoft.com/office/drawing/2014/main" id="{B650AF72-DECF-9B15-D28E-03FE0618C318}"/>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8" name="Rectangle 18">
            <a:extLst>
              <a:ext uri="{FF2B5EF4-FFF2-40B4-BE49-F238E27FC236}">
                <a16:creationId xmlns:a16="http://schemas.microsoft.com/office/drawing/2014/main" id="{1F043424-8157-E5B4-4DAC-F68C4D7C96C1}"/>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79" name="Rectangle 20">
            <a:extLst>
              <a:ext uri="{FF2B5EF4-FFF2-40B4-BE49-F238E27FC236}">
                <a16:creationId xmlns:a16="http://schemas.microsoft.com/office/drawing/2014/main" id="{2D8B12DC-E453-196A-D985-1C85E85B908D}"/>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1180" name="TextBox 3">
            <a:extLst>
              <a:ext uri="{FF2B5EF4-FFF2-40B4-BE49-F238E27FC236}">
                <a16:creationId xmlns:a16="http://schemas.microsoft.com/office/drawing/2014/main" id="{B517C80C-AA64-B209-1574-FD3B193AB12A}"/>
              </a:ext>
            </a:extLst>
          </p:cNvPr>
          <p:cNvSpPr txBox="1">
            <a:spLocks noChangeArrowheads="1"/>
          </p:cNvSpPr>
          <p:nvPr/>
        </p:nvSpPr>
        <p:spPr bwMode="auto">
          <a:xfrm>
            <a:off x="461963" y="396875"/>
            <a:ext cx="1126807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Nếu bạn là người có lòng yêu thích khám phá thế giới thiên nhiên hoang dã, vậy thì Vườn quốc gia Bái Tử Long chính là một trong những điểm đến bạn không nên bỏ lỡ. Hiện nay, vườn chính là khu bảo tồn sinh quyển cấp quốc gia, sở hữu hệ sinh thái động thực vật cực kỳ đa dạng và phong phú, đồng thời là nơi lưu trữ nhiều mẫu gen quý hiếm được ghi vào Sách đỏ.</a:t>
            </a:r>
          </a:p>
        </p:txBody>
      </p:sp>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a:extLst>
              <a:ext uri="{FF2B5EF4-FFF2-40B4-BE49-F238E27FC236}">
                <a16:creationId xmlns:a16="http://schemas.microsoft.com/office/drawing/2014/main" id="{3153FD19-512E-693A-9023-B8C70158D51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18" name="AutoShape 2" descr="Bài 15. Thương mại và du lịch - Hoc24">
            <a:extLst>
              <a:ext uri="{FF2B5EF4-FFF2-40B4-BE49-F238E27FC236}">
                <a16:creationId xmlns:a16="http://schemas.microsoft.com/office/drawing/2014/main" id="{6F80EC85-17B4-022D-F6BB-498A88499E3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19" name="Rectangle 13">
            <a:extLst>
              <a:ext uri="{FF2B5EF4-FFF2-40B4-BE49-F238E27FC236}">
                <a16:creationId xmlns:a16="http://schemas.microsoft.com/office/drawing/2014/main" id="{3A9A729E-0C4A-D15D-4ADB-52053DDC203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0" name="Rectangle 2">
            <a:extLst>
              <a:ext uri="{FF2B5EF4-FFF2-40B4-BE49-F238E27FC236}">
                <a16:creationId xmlns:a16="http://schemas.microsoft.com/office/drawing/2014/main" id="{D611DB51-22B5-1433-FB67-F9E78C9AE0E5}"/>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1" name="Rectangle 4">
            <a:extLst>
              <a:ext uri="{FF2B5EF4-FFF2-40B4-BE49-F238E27FC236}">
                <a16:creationId xmlns:a16="http://schemas.microsoft.com/office/drawing/2014/main" id="{BFDDB15F-ACBC-B545-2D4A-69631A4B8C36}"/>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2" name="Rectangle 14">
            <a:extLst>
              <a:ext uri="{FF2B5EF4-FFF2-40B4-BE49-F238E27FC236}">
                <a16:creationId xmlns:a16="http://schemas.microsoft.com/office/drawing/2014/main" id="{E1D46AF3-EEB8-214D-F842-1BC6BE83D765}"/>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3" name="Rectangle 16">
            <a:extLst>
              <a:ext uri="{FF2B5EF4-FFF2-40B4-BE49-F238E27FC236}">
                <a16:creationId xmlns:a16="http://schemas.microsoft.com/office/drawing/2014/main" id="{B3E23D58-C83D-9C46-9EE7-E3E49B26A878}"/>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4" name="Rectangle 18">
            <a:extLst>
              <a:ext uri="{FF2B5EF4-FFF2-40B4-BE49-F238E27FC236}">
                <a16:creationId xmlns:a16="http://schemas.microsoft.com/office/drawing/2014/main" id="{5EC443E7-43B9-8007-497E-4B76D7F84033}"/>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5" name="Rectangle 20">
            <a:extLst>
              <a:ext uri="{FF2B5EF4-FFF2-40B4-BE49-F238E27FC236}">
                <a16:creationId xmlns:a16="http://schemas.microsoft.com/office/drawing/2014/main" id="{29B60B3C-64D5-C4C1-1E9B-96E40E2A512F}"/>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6" name="Rectangle 18">
            <a:extLst>
              <a:ext uri="{FF2B5EF4-FFF2-40B4-BE49-F238E27FC236}">
                <a16:creationId xmlns:a16="http://schemas.microsoft.com/office/drawing/2014/main" id="{23BE3EC7-6F64-A73B-39DD-1BA57CD2E4C3}"/>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7" name="Rectangle 20">
            <a:extLst>
              <a:ext uri="{FF2B5EF4-FFF2-40B4-BE49-F238E27FC236}">
                <a16:creationId xmlns:a16="http://schemas.microsoft.com/office/drawing/2014/main" id="{F341E84B-F126-45B1-D4C7-2444B51EDBE7}"/>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3228" name="TextBox 3">
            <a:extLst>
              <a:ext uri="{FF2B5EF4-FFF2-40B4-BE49-F238E27FC236}">
                <a16:creationId xmlns:a16="http://schemas.microsoft.com/office/drawing/2014/main" id="{BC3AB1D1-D5D0-7E26-E60A-28F4860ADED8}"/>
              </a:ext>
            </a:extLst>
          </p:cNvPr>
          <p:cNvSpPr txBox="1">
            <a:spLocks noChangeArrowheads="1"/>
          </p:cNvSpPr>
          <p:nvPr/>
        </p:nvSpPr>
        <p:spPr bwMode="auto">
          <a:xfrm>
            <a:off x="417513" y="107950"/>
            <a:ext cx="11356975"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Đến với vườn, bạn sẽ có được cơ hội chiêm ngắm vẻ đẹp hoang sơ, hùng vĩ của những hòn đảo lớn nhỏ khác nhau, chẳng hạn như hòn Trà Ngọ Lớn, hòn Ba Mùn, hòn Sậu Nam, hòn Đông Ma, v.v. Ngoài ra, hệ thống những dãy núi đá vôi trùng điệp bao quanh các thung lũng cũng là ‘nhà’ của nhiều loại động thực vật quý hiếm nữa. Ngoài ra, đừng bỏ qua hang Dơi thuộc địa phận đảo Trà Ngô nếu bạn là người yêu thích loài dơi hoang dã. </a:t>
            </a:r>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a:extLst>
              <a:ext uri="{FF2B5EF4-FFF2-40B4-BE49-F238E27FC236}">
                <a16:creationId xmlns:a16="http://schemas.microsoft.com/office/drawing/2014/main" id="{C4A06E14-408C-3490-4CD5-2F237021A9C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66" name="AutoShape 2" descr="Bài 15. Thương mại và du lịch - Hoc24">
            <a:extLst>
              <a:ext uri="{FF2B5EF4-FFF2-40B4-BE49-F238E27FC236}">
                <a16:creationId xmlns:a16="http://schemas.microsoft.com/office/drawing/2014/main" id="{915B2F45-4CE9-C12C-998F-B876CA79B2B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67" name="Rectangle 13">
            <a:extLst>
              <a:ext uri="{FF2B5EF4-FFF2-40B4-BE49-F238E27FC236}">
                <a16:creationId xmlns:a16="http://schemas.microsoft.com/office/drawing/2014/main" id="{4581837D-E9EC-9568-0B91-9E4F69979EB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68" name="Rectangle 2">
            <a:extLst>
              <a:ext uri="{FF2B5EF4-FFF2-40B4-BE49-F238E27FC236}">
                <a16:creationId xmlns:a16="http://schemas.microsoft.com/office/drawing/2014/main" id="{8BFF5B3C-38C1-DA6D-4B83-A90EA1DD540D}"/>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69" name="Rectangle 4">
            <a:extLst>
              <a:ext uri="{FF2B5EF4-FFF2-40B4-BE49-F238E27FC236}">
                <a16:creationId xmlns:a16="http://schemas.microsoft.com/office/drawing/2014/main" id="{4A78C9E0-BE3E-2909-7D2C-74AC142EE60F}"/>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0" name="Rectangle 14">
            <a:extLst>
              <a:ext uri="{FF2B5EF4-FFF2-40B4-BE49-F238E27FC236}">
                <a16:creationId xmlns:a16="http://schemas.microsoft.com/office/drawing/2014/main" id="{064811A0-3167-426A-1F64-7C0AEB142823}"/>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1" name="Rectangle 16">
            <a:extLst>
              <a:ext uri="{FF2B5EF4-FFF2-40B4-BE49-F238E27FC236}">
                <a16:creationId xmlns:a16="http://schemas.microsoft.com/office/drawing/2014/main" id="{67C4F6BF-34BE-23D5-FB30-EC6812896EAF}"/>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2" name="Rectangle 18">
            <a:extLst>
              <a:ext uri="{FF2B5EF4-FFF2-40B4-BE49-F238E27FC236}">
                <a16:creationId xmlns:a16="http://schemas.microsoft.com/office/drawing/2014/main" id="{99BCBEA8-C67D-37C4-8A51-311153CB891E}"/>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3" name="Rectangle 20">
            <a:extLst>
              <a:ext uri="{FF2B5EF4-FFF2-40B4-BE49-F238E27FC236}">
                <a16:creationId xmlns:a16="http://schemas.microsoft.com/office/drawing/2014/main" id="{D4C8FA02-28B2-C006-F036-08B23A4E0655}"/>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4" name="Rectangle 18">
            <a:extLst>
              <a:ext uri="{FF2B5EF4-FFF2-40B4-BE49-F238E27FC236}">
                <a16:creationId xmlns:a16="http://schemas.microsoft.com/office/drawing/2014/main" id="{A8016C07-2DC4-3463-24B7-031599898DF7}"/>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5" name="Rectangle 20">
            <a:extLst>
              <a:ext uri="{FF2B5EF4-FFF2-40B4-BE49-F238E27FC236}">
                <a16:creationId xmlns:a16="http://schemas.microsoft.com/office/drawing/2014/main" id="{0DF68B23-86B3-DC50-0FA0-9EC1F048F489}"/>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5276" name="TextBox 3">
            <a:extLst>
              <a:ext uri="{FF2B5EF4-FFF2-40B4-BE49-F238E27FC236}">
                <a16:creationId xmlns:a16="http://schemas.microsoft.com/office/drawing/2014/main" id="{E204CAE6-6F88-7CE7-63C4-2C2C082A939C}"/>
              </a:ext>
            </a:extLst>
          </p:cNvPr>
          <p:cNvSpPr txBox="1">
            <a:spLocks noChangeArrowheads="1"/>
          </p:cNvSpPr>
          <p:nvPr/>
        </p:nvSpPr>
        <p:spPr bwMode="auto">
          <a:xfrm>
            <a:off x="735013" y="34925"/>
            <a:ext cx="11149012"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Hang là nơi sinh sống của hàng nghìn con doi lớn nhỏ khác nhau, bên cạnh những loại động vật khác như rái cá, cầy, cáo và cả khỉ nữa. Trong hành trình khám phá Vườn quốc gia Bái Tử Long, nếu có thời gian, bạn có thể ghé đến tham quan các bản làng của người Tày, Sán Dìu hoặc Dao Đỏ tại các hòn đảo ở đây. Bạn có thể yên tâm nhé bởi người dân ở đây cực kỳ thân thiệu và hiếu khách luôn nè.</a:t>
            </a:r>
          </a:p>
        </p:txBody>
      </p:sp>
    </p:spTree>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a:extLst>
              <a:ext uri="{FF2B5EF4-FFF2-40B4-BE49-F238E27FC236}">
                <a16:creationId xmlns:a16="http://schemas.microsoft.com/office/drawing/2014/main" id="{CB8F075B-A3C0-4C79-DB6B-FB71C1ABA4C4}"/>
              </a:ext>
            </a:extLst>
          </p:cNvPr>
          <p:cNvSpPr>
            <a:spLocks noGrp="1" noChangeArrowheads="1"/>
          </p:cNvSpPr>
          <p:nvPr>
            <p:ph type="title"/>
          </p:nvPr>
        </p:nvSpPr>
        <p:spPr/>
        <p:txBody>
          <a:bodyPr/>
          <a:lstStyle/>
          <a:p>
            <a:pPr eaLnBrk="1" hangingPunct="1"/>
            <a:endParaRPr lang="en-US" altLang="en-US"/>
          </a:p>
        </p:txBody>
      </p:sp>
      <p:sp>
        <p:nvSpPr>
          <p:cNvPr id="397314" name="Content Placeholder 2">
            <a:extLst>
              <a:ext uri="{FF2B5EF4-FFF2-40B4-BE49-F238E27FC236}">
                <a16:creationId xmlns:a16="http://schemas.microsoft.com/office/drawing/2014/main" id="{045CBC86-C69A-9007-50C9-0E4B43FD160A}"/>
              </a:ext>
            </a:extLst>
          </p:cNvPr>
          <p:cNvSpPr>
            <a:spLocks noGrp="1" noChangeArrowheads="1"/>
          </p:cNvSpPr>
          <p:nvPr>
            <p:ph idx="1"/>
          </p:nvPr>
        </p:nvSpPr>
        <p:spPr/>
        <p:txBody>
          <a:bodyPr/>
          <a:lstStyle/>
          <a:p>
            <a:pPr eaLnBrk="1" hangingPunct="1"/>
            <a:endParaRPr lang="en-US" altLang="en-US"/>
          </a:p>
        </p:txBody>
      </p:sp>
      <p:pic>
        <p:nvPicPr>
          <p:cNvPr id="397315" name="Picture 2" descr="Hình ảnh Powerpoint - - Tổng hợp hình ảnh dành cho Powerpoint đẹp nhất">
            <a:extLst>
              <a:ext uri="{FF2B5EF4-FFF2-40B4-BE49-F238E27FC236}">
                <a16:creationId xmlns:a16="http://schemas.microsoft.com/office/drawing/2014/main" id="{29BC5CB7-A5C9-B8E7-F77A-D108FF627B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8"/>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7316" name="TextBox 4">
            <a:extLst>
              <a:ext uri="{FF2B5EF4-FFF2-40B4-BE49-F238E27FC236}">
                <a16:creationId xmlns:a16="http://schemas.microsoft.com/office/drawing/2014/main" id="{EE977388-E19C-B2D9-0B51-7904C9503DCC}"/>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800">
                <a:solidFill>
                  <a:schemeClr val="tx1"/>
                </a:solidFill>
                <a:latin typeface="Arial" panose="020B0604020202020204" pitchFamily="34" charset="0"/>
              </a:defRPr>
            </a:lvl1pPr>
            <a:lvl2pPr marL="742950" indent="-285750">
              <a:spcBef>
                <a:spcPct val="20000"/>
              </a:spcBef>
              <a:buChar char="–"/>
              <a:defRPr sz="33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lnSpc>
                <a:spcPct val="200000"/>
              </a:lnSpc>
              <a:spcBef>
                <a:spcPct val="0"/>
              </a:spcBef>
              <a:buFontTx/>
              <a:buNone/>
            </a:pPr>
            <a:endParaRPr lang="en-US" altLang="en-US" sz="3600" b="1">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D2891E47-2C77-AB33-97F2-E139E4112DA8}"/>
              </a:ext>
            </a:extLst>
          </p:cNvPr>
          <p:cNvSpPr/>
          <p:nvPr/>
        </p:nvSpPr>
        <p:spPr>
          <a:xfrm>
            <a:off x="2796208" y="1971675"/>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cs typeface="Times New Roman" panose="02020603050405020304" pitchFamily="18" charset="0"/>
              </a:rPr>
              <a:t>TIẾT 2</a:t>
            </a:r>
          </a:p>
        </p:txBody>
      </p:sp>
      <p:pic>
        <p:nvPicPr>
          <p:cNvPr id="397318" name="Picture 5" descr="POINSET2">
            <a:extLst>
              <a:ext uri="{FF2B5EF4-FFF2-40B4-BE49-F238E27FC236}">
                <a16:creationId xmlns:a16="http://schemas.microsoft.com/office/drawing/2014/main" id="{E3C241A5-20EC-165D-890C-FD38233611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19" name="Picture 5" descr="POINSET2">
            <a:extLst>
              <a:ext uri="{FF2B5EF4-FFF2-40B4-BE49-F238E27FC236}">
                <a16:creationId xmlns:a16="http://schemas.microsoft.com/office/drawing/2014/main" id="{9A138492-9553-A3E9-DE52-E57EF761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20" name="Picture 5" descr="POINSET2">
            <a:extLst>
              <a:ext uri="{FF2B5EF4-FFF2-40B4-BE49-F238E27FC236}">
                <a16:creationId xmlns:a16="http://schemas.microsoft.com/office/drawing/2014/main" id="{32E9235C-72A5-61FF-E19C-CF1A272C2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7321" name="Picture 5" descr="POINSET2">
            <a:extLst>
              <a:ext uri="{FF2B5EF4-FFF2-40B4-BE49-F238E27FC236}">
                <a16:creationId xmlns:a16="http://schemas.microsoft.com/office/drawing/2014/main" id="{5D9DA1FD-E3AA-E5E0-BB14-E58745728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A7C237FF-2723-FF12-B2C0-92099AD3DC81}"/>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300" y="101600"/>
            <a:ext cx="10172700" cy="1752600"/>
          </a:xfrm>
          <a:prstGeom prst="rect">
            <a:avLst/>
          </a:prstGeom>
          <a:noFill/>
          <a:extLst>
            <a:ext uri="{909E8E84-426E-40DD-AFC4-6F175D3DCCD1}">
              <a14:hiddenFill xmlns:a14="http://schemas.microsoft.com/office/drawing/2010/main">
                <a:solidFill>
                  <a:srgbClr val="FFFFFF"/>
                </a:solidFill>
              </a14:hiddenFill>
            </a:ext>
          </a:extLst>
        </p:spPr>
      </p:pic>
      <p:sp>
        <p:nvSpPr>
          <p:cNvPr id="398338" name="Rectangle 2">
            <a:extLst>
              <a:ext uri="{FF2B5EF4-FFF2-40B4-BE49-F238E27FC236}">
                <a16:creationId xmlns:a16="http://schemas.microsoft.com/office/drawing/2014/main" id="{8CB8A89A-D63E-A445-327E-5C542595995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39" name="AutoShape 2" descr="Bài 15. Thương mại và du lịch - Hoc24">
            <a:extLst>
              <a:ext uri="{FF2B5EF4-FFF2-40B4-BE49-F238E27FC236}">
                <a16:creationId xmlns:a16="http://schemas.microsoft.com/office/drawing/2014/main" id="{7DB208D3-526D-03A6-469A-BD7AC630BDF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0" name="Rectangle 13">
            <a:extLst>
              <a:ext uri="{FF2B5EF4-FFF2-40B4-BE49-F238E27FC236}">
                <a16:creationId xmlns:a16="http://schemas.microsoft.com/office/drawing/2014/main" id="{77DC719E-0811-9AAC-C5ED-A19CA45335E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1" name="Rectangle 2">
            <a:extLst>
              <a:ext uri="{FF2B5EF4-FFF2-40B4-BE49-F238E27FC236}">
                <a16:creationId xmlns:a16="http://schemas.microsoft.com/office/drawing/2014/main" id="{559A7770-3413-BCBC-A01A-8DD8C10A4FA8}"/>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2" name="Rectangle 4">
            <a:extLst>
              <a:ext uri="{FF2B5EF4-FFF2-40B4-BE49-F238E27FC236}">
                <a16:creationId xmlns:a16="http://schemas.microsoft.com/office/drawing/2014/main" id="{AD190C39-DBAE-840F-A0E8-DB4E0E3F0940}"/>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3" name="Rectangle 14">
            <a:extLst>
              <a:ext uri="{FF2B5EF4-FFF2-40B4-BE49-F238E27FC236}">
                <a16:creationId xmlns:a16="http://schemas.microsoft.com/office/drawing/2014/main" id="{4C7CE389-C97D-9B67-012D-F149832D674C}"/>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4" name="Rectangle 16">
            <a:extLst>
              <a:ext uri="{FF2B5EF4-FFF2-40B4-BE49-F238E27FC236}">
                <a16:creationId xmlns:a16="http://schemas.microsoft.com/office/drawing/2014/main" id="{84DDA0E4-1B1F-2051-D0EA-060DDCBB3EC6}"/>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5" name="Rectangle 18">
            <a:extLst>
              <a:ext uri="{FF2B5EF4-FFF2-40B4-BE49-F238E27FC236}">
                <a16:creationId xmlns:a16="http://schemas.microsoft.com/office/drawing/2014/main" id="{6C43B4A0-4A66-6420-0017-56072CAA8C3C}"/>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6" name="Rectangle 20">
            <a:extLst>
              <a:ext uri="{FF2B5EF4-FFF2-40B4-BE49-F238E27FC236}">
                <a16:creationId xmlns:a16="http://schemas.microsoft.com/office/drawing/2014/main" id="{F3EFFCB2-8B87-3BE2-90E6-5EE2A8CBABFB}"/>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7" name="Rectangle 18">
            <a:extLst>
              <a:ext uri="{FF2B5EF4-FFF2-40B4-BE49-F238E27FC236}">
                <a16:creationId xmlns:a16="http://schemas.microsoft.com/office/drawing/2014/main" id="{4F8DD6B5-FB33-96B1-01F0-1FFF65CC2507}"/>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8348" name="Rectangle 20">
            <a:extLst>
              <a:ext uri="{FF2B5EF4-FFF2-40B4-BE49-F238E27FC236}">
                <a16:creationId xmlns:a16="http://schemas.microsoft.com/office/drawing/2014/main" id="{752AF81A-1579-6050-9F03-50EDF75AC976}"/>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398349" name="Picture 1">
            <a:extLst>
              <a:ext uri="{FF2B5EF4-FFF2-40B4-BE49-F238E27FC236}">
                <a16:creationId xmlns:a16="http://schemas.microsoft.com/office/drawing/2014/main" id="{FE483D55-0286-D2DC-853A-E4DC7CEA9C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350" y="2495550"/>
            <a:ext cx="5076825"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8350" name="Picture 3">
            <a:extLst>
              <a:ext uri="{FF2B5EF4-FFF2-40B4-BE49-F238E27FC236}">
                <a16:creationId xmlns:a16="http://schemas.microsoft.com/office/drawing/2014/main" id="{16757C0D-5739-D7BF-0A8A-8DB5ED812B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489200"/>
            <a:ext cx="5519738"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Text Box 2">
            <a:extLst>
              <a:ext uri="{FF2B5EF4-FFF2-40B4-BE49-F238E27FC236}">
                <a16:creationId xmlns:a16="http://schemas.microsoft.com/office/drawing/2014/main" id="{AA5943E6-1CEE-A31C-1D59-278624BD56D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00386" name="Text Box 16">
            <a:extLst>
              <a:ext uri="{FF2B5EF4-FFF2-40B4-BE49-F238E27FC236}">
                <a16:creationId xmlns:a16="http://schemas.microsoft.com/office/drawing/2014/main" id="{5BB34B1E-1E3C-DD10-F420-FE3195A30625}"/>
              </a:ext>
            </a:extLst>
          </p:cNvPr>
          <p:cNvSpPr txBox="1">
            <a:spLocks noChangeArrowheads="1"/>
          </p:cNvSpPr>
          <p:nvPr/>
        </p:nvSpPr>
        <p:spPr bwMode="auto">
          <a:xfrm>
            <a:off x="222250" y="203200"/>
            <a:ext cx="81089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en-US" altLang="en-US" sz="3800" b="1">
                <a:solidFill>
                  <a:srgbClr val="0432FF"/>
                </a:solidFill>
                <a:cs typeface="Times New Roman" panose="02020603050405020304" pitchFamily="18" charset="0"/>
              </a:rPr>
              <a:t>THẢO LUẬN NHÓM (5 PHÚT)</a:t>
            </a:r>
          </a:p>
        </p:txBody>
      </p:sp>
      <p:pic>
        <p:nvPicPr>
          <p:cNvPr id="400387" name="Picture 2" descr="Viết báo cáo cho một buổi thảo luận của nhóm em lớp 4">
            <a:extLst>
              <a:ext uri="{FF2B5EF4-FFF2-40B4-BE49-F238E27FC236}">
                <a16:creationId xmlns:a16="http://schemas.microsoft.com/office/drawing/2014/main" id="{4013758C-E691-939E-A0F0-1A1D8A460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1613" y="74613"/>
            <a:ext cx="2828925"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0388" name="TextBox 5">
            <a:extLst>
              <a:ext uri="{FF2B5EF4-FFF2-40B4-BE49-F238E27FC236}">
                <a16:creationId xmlns:a16="http://schemas.microsoft.com/office/drawing/2014/main" id="{47380885-51F0-FC1B-EC04-EC87258CD208}"/>
              </a:ext>
            </a:extLst>
          </p:cNvPr>
          <p:cNvSpPr txBox="1">
            <a:spLocks noChangeArrowheads="1"/>
          </p:cNvSpPr>
          <p:nvPr/>
        </p:nvSpPr>
        <p:spPr bwMode="auto">
          <a:xfrm>
            <a:off x="4708525" y="1557338"/>
            <a:ext cx="7339013"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0432FF"/>
                </a:solidFill>
                <a:cs typeface="Times New Roman" panose="02020603050405020304" pitchFamily="18" charset="0"/>
              </a:rPr>
              <a:t>- Nhóm 1+2: Phân tích đặc điểm dân cư của vùng Đồng bằng sông Hồng</a:t>
            </a:r>
          </a:p>
          <a:p>
            <a:pPr algn="just">
              <a:lnSpc>
                <a:spcPct val="150000"/>
              </a:lnSpc>
            </a:pPr>
            <a:r>
              <a:rPr lang="en-US" altLang="en-US" sz="3200" b="1">
                <a:solidFill>
                  <a:srgbClr val="0432FF"/>
                </a:solidFill>
                <a:cs typeface="Times New Roman" panose="02020603050405020304" pitchFamily="18" charset="0"/>
              </a:rPr>
              <a:t>- Nhóm 3+4: Phân tích ảnh hưởng của nguồn lao động đến sự phát triển kinh tế - xã hội vùng Đồng bằng sông Hồng</a:t>
            </a:r>
          </a:p>
          <a:p>
            <a:pPr algn="just">
              <a:lnSpc>
                <a:spcPct val="150000"/>
              </a:lnSpc>
            </a:pPr>
            <a:r>
              <a:rPr lang="en-US" altLang="en-US" sz="3200" b="1">
                <a:solidFill>
                  <a:srgbClr val="0432FF"/>
                </a:solidFill>
                <a:cs typeface="Times New Roman" panose="02020603050405020304" pitchFamily="18" charset="0"/>
              </a:rPr>
              <a:t>- Nhóm 5+6: Phân tích vấn đề đô thị hóa ở vùng Đồng bằng sông Hồng</a:t>
            </a:r>
          </a:p>
        </p:txBody>
      </p:sp>
      <p:pic>
        <p:nvPicPr>
          <p:cNvPr id="400389" name="Picture 2">
            <a:extLst>
              <a:ext uri="{FF2B5EF4-FFF2-40B4-BE49-F238E27FC236}">
                <a16:creationId xmlns:a16="http://schemas.microsoft.com/office/drawing/2014/main" id="{633AF852-CD10-74E2-FA15-EE1C8A0C73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0" y="1355725"/>
            <a:ext cx="33909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0390" name="Picture 3">
            <a:extLst>
              <a:ext uri="{FF2B5EF4-FFF2-40B4-BE49-F238E27FC236}">
                <a16:creationId xmlns:a16="http://schemas.microsoft.com/office/drawing/2014/main" id="{60C7C963-8872-A003-D623-9659CB5F6C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738" y="4381500"/>
            <a:ext cx="4271962"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Rectangle 2">
            <a:extLst>
              <a:ext uri="{FF2B5EF4-FFF2-40B4-BE49-F238E27FC236}">
                <a16:creationId xmlns:a16="http://schemas.microsoft.com/office/drawing/2014/main" id="{F6A0D2B3-7C5E-DA53-BA0F-133A04F4983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1410" name="AutoShape 2" descr="Bài 15. Thương mại và du lịch - Hoc24">
            <a:extLst>
              <a:ext uri="{FF2B5EF4-FFF2-40B4-BE49-F238E27FC236}">
                <a16:creationId xmlns:a16="http://schemas.microsoft.com/office/drawing/2014/main" id="{4B10DE2B-F615-B990-2973-ECC870F706C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1411" name="Rectangle 13">
            <a:extLst>
              <a:ext uri="{FF2B5EF4-FFF2-40B4-BE49-F238E27FC236}">
                <a16:creationId xmlns:a16="http://schemas.microsoft.com/office/drawing/2014/main" id="{DEFEB566-6441-95DB-940A-56F67BACF1E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1412" name="TextBox 3">
            <a:extLst>
              <a:ext uri="{FF2B5EF4-FFF2-40B4-BE49-F238E27FC236}">
                <a16:creationId xmlns:a16="http://schemas.microsoft.com/office/drawing/2014/main" id="{236CD11C-58B8-FA53-1787-9D3F70D06D60}"/>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1+2:</a:t>
            </a:r>
          </a:p>
        </p:txBody>
      </p:sp>
      <p:sp>
        <p:nvSpPr>
          <p:cNvPr id="401413" name="TextBox 3">
            <a:extLst>
              <a:ext uri="{FF2B5EF4-FFF2-40B4-BE49-F238E27FC236}">
                <a16:creationId xmlns:a16="http://schemas.microsoft.com/office/drawing/2014/main" id="{0F8D4241-2C7E-C3CA-23BC-45FD7CC505DE}"/>
              </a:ext>
            </a:extLst>
          </p:cNvPr>
          <p:cNvSpPr txBox="1">
            <a:spLocks noChangeArrowheads="1"/>
          </p:cNvSpPr>
          <p:nvPr/>
        </p:nvSpPr>
        <p:spPr bwMode="auto">
          <a:xfrm>
            <a:off x="5367338" y="471488"/>
            <a:ext cx="6588125"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Là vùng đông dân nhất cả nước với 23,2 triệu người (chiếm 23,6% dân số cả nước năm 2021) và vẫn tiềp tục tăng  do tỉ lệ gia tăng dân số tự nhiên còn cao (1,07%) và sức hút người nhập cư.</a:t>
            </a:r>
          </a:p>
        </p:txBody>
      </p:sp>
      <p:pic>
        <p:nvPicPr>
          <p:cNvPr id="401414" name="Picture 4">
            <a:extLst>
              <a:ext uri="{FF2B5EF4-FFF2-40B4-BE49-F238E27FC236}">
                <a16:creationId xmlns:a16="http://schemas.microsoft.com/office/drawing/2014/main" id="{BCBF6E50-46E9-78D6-FA34-DA96D145B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770063"/>
            <a:ext cx="4598987"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a:extLst>
              <a:ext uri="{FF2B5EF4-FFF2-40B4-BE49-F238E27FC236}">
                <a16:creationId xmlns:a16="http://schemas.microsoft.com/office/drawing/2014/main" id="{6206BDEB-E839-F3C4-2096-A9D3C903D10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3458" name="AutoShape 2" descr="Bài 15. Thương mại và du lịch - Hoc24">
            <a:extLst>
              <a:ext uri="{FF2B5EF4-FFF2-40B4-BE49-F238E27FC236}">
                <a16:creationId xmlns:a16="http://schemas.microsoft.com/office/drawing/2014/main" id="{D69A2299-5AE7-2A66-B176-62E896043A4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3459" name="Rectangle 13">
            <a:extLst>
              <a:ext uri="{FF2B5EF4-FFF2-40B4-BE49-F238E27FC236}">
                <a16:creationId xmlns:a16="http://schemas.microsoft.com/office/drawing/2014/main" id="{0C7B2941-0455-ED48-C120-DF43E9AE5E7E}"/>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3460" name="TextBox 3">
            <a:extLst>
              <a:ext uri="{FF2B5EF4-FFF2-40B4-BE49-F238E27FC236}">
                <a16:creationId xmlns:a16="http://schemas.microsoft.com/office/drawing/2014/main" id="{5FB3BA59-D8DB-1F78-3AA3-DB6F5B1F273B}"/>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1+2:</a:t>
            </a:r>
          </a:p>
        </p:txBody>
      </p:sp>
      <p:sp>
        <p:nvSpPr>
          <p:cNvPr id="403461" name="TextBox 3">
            <a:extLst>
              <a:ext uri="{FF2B5EF4-FFF2-40B4-BE49-F238E27FC236}">
                <a16:creationId xmlns:a16="http://schemas.microsoft.com/office/drawing/2014/main" id="{C18D83FD-EE05-2D01-50FF-99DB479369D9}"/>
              </a:ext>
            </a:extLst>
          </p:cNvPr>
          <p:cNvSpPr txBox="1">
            <a:spLocks noChangeArrowheads="1"/>
          </p:cNvSpPr>
          <p:nvPr/>
        </p:nvSpPr>
        <p:spPr bwMode="auto">
          <a:xfrm>
            <a:off x="5367338" y="471488"/>
            <a:ext cx="6588125"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Năm 2021, dân số trong độ tuổi từ 15 đến 64 tuổi chiếm hơn 65% dân số của vùng, là nguồn lao động dồi dào cho phát triển kinh tế. Về cơ cấu theo giới tính, tỉ lệ nữ chiếm 50,8% và nam chiếm 49,2% số dân toàn vùng</a:t>
            </a:r>
          </a:p>
        </p:txBody>
      </p:sp>
      <p:pic>
        <p:nvPicPr>
          <p:cNvPr id="403462" name="Picture 4">
            <a:extLst>
              <a:ext uri="{FF2B5EF4-FFF2-40B4-BE49-F238E27FC236}">
                <a16:creationId xmlns:a16="http://schemas.microsoft.com/office/drawing/2014/main" id="{A0B0E45E-E734-D2F6-6C26-8232D4489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770063"/>
            <a:ext cx="4598987"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5" descr="POINSET2">
            <a:extLst>
              <a:ext uri="{FF2B5EF4-FFF2-40B4-BE49-F238E27FC236}">
                <a16:creationId xmlns:a16="http://schemas.microsoft.com/office/drawing/2014/main" id="{7F59BBCF-A034-6D7F-30D5-A9A8F8F58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5" descr="POINSET2">
            <a:extLst>
              <a:ext uri="{FF2B5EF4-FFF2-40B4-BE49-F238E27FC236}">
                <a16:creationId xmlns:a16="http://schemas.microsoft.com/office/drawing/2014/main" id="{DDA13B6A-1892-CC4D-17D6-B23C4A9546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tangle 2">
            <a:extLst>
              <a:ext uri="{FF2B5EF4-FFF2-40B4-BE49-F238E27FC236}">
                <a16:creationId xmlns:a16="http://schemas.microsoft.com/office/drawing/2014/main" id="{CF001C94-1810-127B-A230-1368E65F36E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3600" y="88900"/>
            <a:ext cx="10160000" cy="927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5" descr="POINSET2">
            <a:extLst>
              <a:ext uri="{FF2B5EF4-FFF2-40B4-BE49-F238E27FC236}">
                <a16:creationId xmlns:a16="http://schemas.microsoft.com/office/drawing/2014/main" id="{88AB0736-BE5D-D798-8D55-058303300A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6" descr="Diagram&#10;&#10;Description automatically generated">
            <a:extLst>
              <a:ext uri="{FF2B5EF4-FFF2-40B4-BE49-F238E27FC236}">
                <a16:creationId xmlns:a16="http://schemas.microsoft.com/office/drawing/2014/main" id="{ACE5549B-F9C8-AFF8-FDDF-3A03CC0D4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2">
            <a:extLst>
              <a:ext uri="{FF2B5EF4-FFF2-40B4-BE49-F238E27FC236}">
                <a16:creationId xmlns:a16="http://schemas.microsoft.com/office/drawing/2014/main" id="{AB673B5F-8E01-FA57-BBDE-B21F21FD3A8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31" name="AutoShape 2" descr="Bài 15. Thương mại và du lịch - Hoc24">
            <a:extLst>
              <a:ext uri="{FF2B5EF4-FFF2-40B4-BE49-F238E27FC236}">
                <a16:creationId xmlns:a16="http://schemas.microsoft.com/office/drawing/2014/main" id="{A814F95F-E7D0-9C4C-2985-ADB0EE2028A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32" name="Rectangle 11">
            <a:extLst>
              <a:ext uri="{FF2B5EF4-FFF2-40B4-BE49-F238E27FC236}">
                <a16:creationId xmlns:a16="http://schemas.microsoft.com/office/drawing/2014/main" id="{6EDC1595-8DAA-7DA1-7FE5-EAA7D4A6581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33" name="Picture 2" descr="Các tỉnh đồng bằng sông Hồng">
            <a:extLst>
              <a:ext uri="{FF2B5EF4-FFF2-40B4-BE49-F238E27FC236}">
                <a16:creationId xmlns:a16="http://schemas.microsoft.com/office/drawing/2014/main" id="{22E5E5E3-657B-509B-1626-8F39C25C6F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0" y="1157288"/>
            <a:ext cx="101600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a:extLst>
              <a:ext uri="{FF2B5EF4-FFF2-40B4-BE49-F238E27FC236}">
                <a16:creationId xmlns:a16="http://schemas.microsoft.com/office/drawing/2014/main" id="{354D9C89-8F1C-7C3B-50B4-FE39DAC563C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5506" name="AutoShape 2" descr="Bài 15. Thương mại và du lịch - Hoc24">
            <a:extLst>
              <a:ext uri="{FF2B5EF4-FFF2-40B4-BE49-F238E27FC236}">
                <a16:creationId xmlns:a16="http://schemas.microsoft.com/office/drawing/2014/main" id="{FBB486D3-FF8A-A7F2-508A-02B7EF1F37E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5507" name="Rectangle 13">
            <a:extLst>
              <a:ext uri="{FF2B5EF4-FFF2-40B4-BE49-F238E27FC236}">
                <a16:creationId xmlns:a16="http://schemas.microsoft.com/office/drawing/2014/main" id="{4F224EF9-35B3-06A8-0A5B-9D92A89D793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5508" name="TextBox 3">
            <a:extLst>
              <a:ext uri="{FF2B5EF4-FFF2-40B4-BE49-F238E27FC236}">
                <a16:creationId xmlns:a16="http://schemas.microsoft.com/office/drawing/2014/main" id="{058D613F-E692-0205-9B07-DE0B6C1586E0}"/>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1+2:</a:t>
            </a:r>
          </a:p>
        </p:txBody>
      </p:sp>
      <p:sp>
        <p:nvSpPr>
          <p:cNvPr id="405509" name="TextBox 3">
            <a:extLst>
              <a:ext uri="{FF2B5EF4-FFF2-40B4-BE49-F238E27FC236}">
                <a16:creationId xmlns:a16="http://schemas.microsoft.com/office/drawing/2014/main" id="{056AA695-0F8F-9591-2098-B3A5C38EB14B}"/>
              </a:ext>
            </a:extLst>
          </p:cNvPr>
          <p:cNvSpPr txBox="1">
            <a:spLocks noChangeArrowheads="1"/>
          </p:cNvSpPr>
          <p:nvPr/>
        </p:nvSpPr>
        <p:spPr bwMode="auto">
          <a:xfrm>
            <a:off x="5367338" y="471488"/>
            <a:ext cx="6588125"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Vùng có mật độ dân số cao nhất so với các vùng trong cả nước (1091 người/km</a:t>
            </a:r>
            <a:r>
              <a:rPr lang="en-US" altLang="en-US" sz="3600" b="1" baseline="30000">
                <a:solidFill>
                  <a:srgbClr val="00B050"/>
                </a:solidFill>
                <a:cs typeface="Times New Roman" panose="02020603050405020304" pitchFamily="18" charset="0"/>
              </a:rPr>
              <a:t>2 </a:t>
            </a:r>
            <a:r>
              <a:rPr lang="en-US" altLang="en-US" sz="3600" b="1">
                <a:solidFill>
                  <a:srgbClr val="00B050"/>
                </a:solidFill>
                <a:cs typeface="Times New Roman" panose="02020603050405020304" pitchFamily="18" charset="0"/>
              </a:rPr>
              <a:t>năm 2021, gấp 3,7 lần mức trung bình cả nước). Tỉ lệ dân nông thôn chiếm 62,4% số dân toàn vùng (năm 2021)</a:t>
            </a:r>
          </a:p>
        </p:txBody>
      </p:sp>
      <p:pic>
        <p:nvPicPr>
          <p:cNvPr id="405510" name="Picture 4">
            <a:extLst>
              <a:ext uri="{FF2B5EF4-FFF2-40B4-BE49-F238E27FC236}">
                <a16:creationId xmlns:a16="http://schemas.microsoft.com/office/drawing/2014/main" id="{02EFCBDE-45D2-5A6E-556E-B9A37F375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770063"/>
            <a:ext cx="4598987" cy="379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AutoShape 2" descr="Bài 15. Thương mại và du lịch - Hoc24">
            <a:extLst>
              <a:ext uri="{FF2B5EF4-FFF2-40B4-BE49-F238E27FC236}">
                <a16:creationId xmlns:a16="http://schemas.microsoft.com/office/drawing/2014/main" id="{3FC655A3-6E6D-4879-01E7-0E7F786EC89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7554" name="Rectangle 13">
            <a:extLst>
              <a:ext uri="{FF2B5EF4-FFF2-40B4-BE49-F238E27FC236}">
                <a16:creationId xmlns:a16="http://schemas.microsoft.com/office/drawing/2014/main" id="{F8E6C018-0F32-D51E-B9A2-225688596D9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7555" name="TextBox 3">
            <a:extLst>
              <a:ext uri="{FF2B5EF4-FFF2-40B4-BE49-F238E27FC236}">
                <a16:creationId xmlns:a16="http://schemas.microsoft.com/office/drawing/2014/main" id="{07DC2539-3C56-89FA-4271-071904BDF960}"/>
              </a:ext>
            </a:extLst>
          </p:cNvPr>
          <p:cNvSpPr txBox="1">
            <a:spLocks noChangeArrowheads="1"/>
          </p:cNvSpPr>
          <p:nvPr/>
        </p:nvSpPr>
        <p:spPr bwMode="auto">
          <a:xfrm>
            <a:off x="768350" y="1681163"/>
            <a:ext cx="106553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0000"/>
                </a:solidFill>
                <a:cs typeface="Times New Roman" panose="02020603050405020304" pitchFamily="18" charset="0"/>
              </a:rPr>
              <a:t>a. Đặc điểm dân cư:</a:t>
            </a:r>
            <a:endParaRPr lang="en-US" altLang="en-US" sz="3800" b="1">
              <a:cs typeface="Times New Roman" panose="02020603050405020304" pitchFamily="18" charset="0"/>
            </a:endParaRPr>
          </a:p>
          <a:p>
            <a:pPr algn="just">
              <a:lnSpc>
                <a:spcPct val="150000"/>
              </a:lnSpc>
            </a:pPr>
            <a:r>
              <a:rPr lang="en-US" altLang="en-US" sz="3800" b="1">
                <a:solidFill>
                  <a:srgbClr val="000000"/>
                </a:solidFill>
                <a:cs typeface="Times New Roman" panose="02020603050405020304" pitchFamily="18" charset="0"/>
              </a:rPr>
              <a:t>- Dân số: 23,2 triệu người (năm 2021)</a:t>
            </a:r>
            <a:endParaRPr lang="en-US" altLang="en-US" sz="3800" b="1">
              <a:cs typeface="Times New Roman" panose="02020603050405020304" pitchFamily="18" charset="0"/>
            </a:endParaRPr>
          </a:p>
          <a:p>
            <a:pPr algn="just">
              <a:lnSpc>
                <a:spcPct val="150000"/>
              </a:lnSpc>
            </a:pPr>
            <a:r>
              <a:rPr lang="en-US" altLang="en-US" sz="3800" b="1">
                <a:solidFill>
                  <a:srgbClr val="000000"/>
                </a:solidFill>
                <a:cs typeface="Times New Roman" panose="02020603050405020304" pitchFamily="18" charset="0"/>
              </a:rPr>
              <a:t>- Tỉ lệ gia tăng dân số tự nhiên: 1,07% (năm 2021)</a:t>
            </a:r>
            <a:endParaRPr lang="en-US" altLang="en-US" sz="3800" b="1">
              <a:cs typeface="Times New Roman" panose="02020603050405020304" pitchFamily="18" charset="0"/>
            </a:endParaRPr>
          </a:p>
          <a:p>
            <a:pPr algn="just">
              <a:lnSpc>
                <a:spcPct val="150000"/>
              </a:lnSpc>
            </a:pPr>
            <a:r>
              <a:rPr lang="en-US" altLang="en-US" sz="3800" b="1">
                <a:solidFill>
                  <a:srgbClr val="000000"/>
                </a:solidFill>
                <a:cs typeface="Times New Roman" panose="02020603050405020304" pitchFamily="18" charset="0"/>
              </a:rPr>
              <a:t>- Mật độ dân số: 1091 người/km</a:t>
            </a:r>
            <a:r>
              <a:rPr lang="en-US" altLang="en-US" sz="3800" b="1" baseline="30000">
                <a:solidFill>
                  <a:srgbClr val="000000"/>
                </a:solidFill>
                <a:cs typeface="Times New Roman" panose="02020603050405020304" pitchFamily="18" charset="0"/>
              </a:rPr>
              <a:t>2 </a:t>
            </a:r>
            <a:r>
              <a:rPr lang="en-US" altLang="en-US" sz="3800" b="1">
                <a:solidFill>
                  <a:srgbClr val="000000"/>
                </a:solidFill>
                <a:cs typeface="Times New Roman" panose="02020603050405020304" pitchFamily="18" charset="0"/>
              </a:rPr>
              <a:t>(năm 2021)</a:t>
            </a:r>
            <a:endParaRPr lang="en-US" altLang="en-US" sz="3800" b="1">
              <a:cs typeface="Times New Roman" panose="02020603050405020304" pitchFamily="18" charset="0"/>
            </a:endParaRPr>
          </a:p>
        </p:txBody>
      </p:sp>
    </p:spTree>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2">
            <a:extLst>
              <a:ext uri="{FF2B5EF4-FFF2-40B4-BE49-F238E27FC236}">
                <a16:creationId xmlns:a16="http://schemas.microsoft.com/office/drawing/2014/main" id="{AF717D54-7E90-8E3B-DE0A-AAAAEBDEE05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02" name="AutoShape 2" descr="Bài 15. Thương mại và du lịch - Hoc24">
            <a:extLst>
              <a:ext uri="{FF2B5EF4-FFF2-40B4-BE49-F238E27FC236}">
                <a16:creationId xmlns:a16="http://schemas.microsoft.com/office/drawing/2014/main" id="{42D714A4-CB62-81A4-0151-4BBEE415D49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03" name="Rectangle 13">
            <a:extLst>
              <a:ext uri="{FF2B5EF4-FFF2-40B4-BE49-F238E27FC236}">
                <a16:creationId xmlns:a16="http://schemas.microsoft.com/office/drawing/2014/main" id="{694A3035-DA62-36C4-8086-82296C527AC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04" name="TextBox 3">
            <a:extLst>
              <a:ext uri="{FF2B5EF4-FFF2-40B4-BE49-F238E27FC236}">
                <a16:creationId xmlns:a16="http://schemas.microsoft.com/office/drawing/2014/main" id="{D91B601F-712F-40AA-DE78-25DCDE993B2E}"/>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1+2:</a:t>
            </a:r>
          </a:p>
        </p:txBody>
      </p:sp>
      <p:sp>
        <p:nvSpPr>
          <p:cNvPr id="409605" name="TextBox 3">
            <a:extLst>
              <a:ext uri="{FF2B5EF4-FFF2-40B4-BE49-F238E27FC236}">
                <a16:creationId xmlns:a16="http://schemas.microsoft.com/office/drawing/2014/main" id="{B050A49C-C5E6-A952-5CC6-977A6FD1EF11}"/>
              </a:ext>
            </a:extLst>
          </p:cNvPr>
          <p:cNvSpPr txBox="1">
            <a:spLocks noChangeArrowheads="1"/>
          </p:cNvSpPr>
          <p:nvPr/>
        </p:nvSpPr>
        <p:spPr bwMode="auto">
          <a:xfrm>
            <a:off x="1770063" y="2160588"/>
            <a:ext cx="8575675"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Dân cư tập trung đông hơn ở trung tâm đồng bằng, là nơi có lịch sử phát triển từ lâu đời và gắn liền với tập quán canh tác lúa nước. </a:t>
            </a: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a:extLst>
              <a:ext uri="{FF2B5EF4-FFF2-40B4-BE49-F238E27FC236}">
                <a16:creationId xmlns:a16="http://schemas.microsoft.com/office/drawing/2014/main" id="{C10352D8-5440-1A65-4B4A-3C76B8BCD2C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1650" name="AutoShape 2" descr="Bài 15. Thương mại và du lịch - Hoc24">
            <a:extLst>
              <a:ext uri="{FF2B5EF4-FFF2-40B4-BE49-F238E27FC236}">
                <a16:creationId xmlns:a16="http://schemas.microsoft.com/office/drawing/2014/main" id="{A4438220-00F6-A19F-EC3E-94C122A7E13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1651" name="Rectangle 13">
            <a:extLst>
              <a:ext uri="{FF2B5EF4-FFF2-40B4-BE49-F238E27FC236}">
                <a16:creationId xmlns:a16="http://schemas.microsoft.com/office/drawing/2014/main" id="{5E4283FB-AD13-7FDC-212C-3DB2BE815995}"/>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1652" name="TextBox 3">
            <a:extLst>
              <a:ext uri="{FF2B5EF4-FFF2-40B4-BE49-F238E27FC236}">
                <a16:creationId xmlns:a16="http://schemas.microsoft.com/office/drawing/2014/main" id="{76529162-9551-0226-6E03-8137BC9DE5C3}"/>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1+2:</a:t>
            </a:r>
          </a:p>
        </p:txBody>
      </p:sp>
      <p:sp>
        <p:nvSpPr>
          <p:cNvPr id="411653" name="TextBox 3">
            <a:extLst>
              <a:ext uri="{FF2B5EF4-FFF2-40B4-BE49-F238E27FC236}">
                <a16:creationId xmlns:a16="http://schemas.microsoft.com/office/drawing/2014/main" id="{E235B962-5D6C-22D7-DC4E-4ABD989C5260}"/>
              </a:ext>
            </a:extLst>
          </p:cNvPr>
          <p:cNvSpPr txBox="1">
            <a:spLocks noChangeArrowheads="1"/>
          </p:cNvSpPr>
          <p:nvPr/>
        </p:nvSpPr>
        <p:spPr bwMode="auto">
          <a:xfrm>
            <a:off x="1400175" y="1498600"/>
            <a:ext cx="939165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Những nơi có mật độ dân số cao nhất là ở các đô thị. Khu vực vùng núi, ven biển dân cư phân bố thưa thớt hơn. Các thành phố đông dân của vùng là Hà Nội, Hải Phòng, Hạ Long,..</a:t>
            </a: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619962FE-0669-EBB4-337F-FE7AB9580F8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1682" name="AutoShape 2" descr="Bài 15. Thương mại và du lịch - Hoc24">
            <a:extLst>
              <a:ext uri="{FF2B5EF4-FFF2-40B4-BE49-F238E27FC236}">
                <a16:creationId xmlns:a16="http://schemas.microsoft.com/office/drawing/2014/main" id="{D64E2504-AD7C-2109-712C-4AA4E023DFB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1683" name="Rectangle 11">
            <a:extLst>
              <a:ext uri="{FF2B5EF4-FFF2-40B4-BE49-F238E27FC236}">
                <a16:creationId xmlns:a16="http://schemas.microsoft.com/office/drawing/2014/main" id="{03D7F13F-1535-AA8F-4634-BA28ABF1964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1684" name="TextBox 3">
            <a:extLst>
              <a:ext uri="{FF2B5EF4-FFF2-40B4-BE49-F238E27FC236}">
                <a16:creationId xmlns:a16="http://schemas.microsoft.com/office/drawing/2014/main" id="{37B72032-632B-4CDC-85FA-6B436ED75EC8}"/>
              </a:ext>
            </a:extLst>
          </p:cNvPr>
          <p:cNvSpPr txBox="1">
            <a:spLocks noChangeArrowheads="1"/>
          </p:cNvSpPr>
          <p:nvPr/>
        </p:nvSpPr>
        <p:spPr bwMode="auto">
          <a:xfrm>
            <a:off x="185738" y="65088"/>
            <a:ext cx="11825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Thủ đô Hà Nội</a:t>
            </a:r>
            <a:endParaRPr lang="en-US" altLang="en-US" sz="3800"/>
          </a:p>
        </p:txBody>
      </p:sp>
      <p:pic>
        <p:nvPicPr>
          <p:cNvPr id="71685" name="Picture 2" descr="quy hoạch chung Thủ đô Hà Nội">
            <a:extLst>
              <a:ext uri="{FF2B5EF4-FFF2-40B4-BE49-F238E27FC236}">
                <a16:creationId xmlns:a16="http://schemas.microsoft.com/office/drawing/2014/main" id="{F2AF5D61-6FC8-01C3-310C-4ACC6DABA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600" y="773113"/>
            <a:ext cx="102298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66C74559-30C3-6517-6348-1A305B36E79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2706" name="AutoShape 2" descr="Bài 15. Thương mại và du lịch - Hoc24">
            <a:extLst>
              <a:ext uri="{FF2B5EF4-FFF2-40B4-BE49-F238E27FC236}">
                <a16:creationId xmlns:a16="http://schemas.microsoft.com/office/drawing/2014/main" id="{0199A25E-2881-0344-744A-EA6B7D56FCC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2707" name="Rectangle 11">
            <a:extLst>
              <a:ext uri="{FF2B5EF4-FFF2-40B4-BE49-F238E27FC236}">
                <a16:creationId xmlns:a16="http://schemas.microsoft.com/office/drawing/2014/main" id="{86A0714D-7C19-182C-3102-9D7801988EC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2708" name="TextBox 3">
            <a:extLst>
              <a:ext uri="{FF2B5EF4-FFF2-40B4-BE49-F238E27FC236}">
                <a16:creationId xmlns:a16="http://schemas.microsoft.com/office/drawing/2014/main" id="{08E9C242-B479-489A-7308-DF9C61DF5734}"/>
              </a:ext>
            </a:extLst>
          </p:cNvPr>
          <p:cNvSpPr txBox="1">
            <a:spLocks noChangeArrowheads="1"/>
          </p:cNvSpPr>
          <p:nvPr/>
        </p:nvSpPr>
        <p:spPr bwMode="auto">
          <a:xfrm>
            <a:off x="185738" y="65088"/>
            <a:ext cx="11825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Thành phố Hải Phòng</a:t>
            </a:r>
            <a:endParaRPr lang="en-US" altLang="en-US" sz="3800"/>
          </a:p>
        </p:txBody>
      </p:sp>
      <p:pic>
        <p:nvPicPr>
          <p:cNvPr id="72709" name="Picture 2" descr="Hải Phòng đặt mục tiêu trở thành thành phố hàng đầu châu Á">
            <a:extLst>
              <a:ext uri="{FF2B5EF4-FFF2-40B4-BE49-F238E27FC236}">
                <a16:creationId xmlns:a16="http://schemas.microsoft.com/office/drawing/2014/main" id="{1D7496D2-DFCF-7912-D97C-DB53E7A4A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5213" y="817563"/>
            <a:ext cx="10061575"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a:extLst>
              <a:ext uri="{FF2B5EF4-FFF2-40B4-BE49-F238E27FC236}">
                <a16:creationId xmlns:a16="http://schemas.microsoft.com/office/drawing/2014/main" id="{BA095A5E-3BC0-E718-BB03-36912B9D23A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3730" name="AutoShape 2" descr="Bài 15. Thương mại và du lịch - Hoc24">
            <a:extLst>
              <a:ext uri="{FF2B5EF4-FFF2-40B4-BE49-F238E27FC236}">
                <a16:creationId xmlns:a16="http://schemas.microsoft.com/office/drawing/2014/main" id="{4E3AC0CC-A143-9FDB-03FC-21BD1D9C8A7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3731" name="Rectangle 11">
            <a:extLst>
              <a:ext uri="{FF2B5EF4-FFF2-40B4-BE49-F238E27FC236}">
                <a16:creationId xmlns:a16="http://schemas.microsoft.com/office/drawing/2014/main" id="{03C52466-2E2E-79D5-8331-DFB5472A00C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3732" name="TextBox 3">
            <a:extLst>
              <a:ext uri="{FF2B5EF4-FFF2-40B4-BE49-F238E27FC236}">
                <a16:creationId xmlns:a16="http://schemas.microsoft.com/office/drawing/2014/main" id="{73EF3327-1D6C-2684-1A96-DC2886FCEAE4}"/>
              </a:ext>
            </a:extLst>
          </p:cNvPr>
          <p:cNvSpPr txBox="1">
            <a:spLocks noChangeArrowheads="1"/>
          </p:cNvSpPr>
          <p:nvPr/>
        </p:nvSpPr>
        <p:spPr bwMode="auto">
          <a:xfrm>
            <a:off x="185738" y="65088"/>
            <a:ext cx="118252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Thành phố Hạ Long</a:t>
            </a:r>
            <a:endParaRPr lang="en-US" altLang="en-US" sz="3800"/>
          </a:p>
        </p:txBody>
      </p:sp>
      <p:pic>
        <p:nvPicPr>
          <p:cNvPr id="73733" name="Picture 2" descr="TP Hạ Long (Quảng Ninh): Đảm bảo các tiêu chí đô thị loại I">
            <a:extLst>
              <a:ext uri="{FF2B5EF4-FFF2-40B4-BE49-F238E27FC236}">
                <a16:creationId xmlns:a16="http://schemas.microsoft.com/office/drawing/2014/main" id="{A1894DBC-B187-57EB-D31A-436A230B6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879475"/>
            <a:ext cx="10220325"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AutoShape 2" descr="Bài 15. Thương mại và du lịch - Hoc24">
            <a:extLst>
              <a:ext uri="{FF2B5EF4-FFF2-40B4-BE49-F238E27FC236}">
                <a16:creationId xmlns:a16="http://schemas.microsoft.com/office/drawing/2014/main" id="{FE074A9A-4AB9-05CD-91EF-A2376C1A200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6770" name="Rectangle 13">
            <a:extLst>
              <a:ext uri="{FF2B5EF4-FFF2-40B4-BE49-F238E27FC236}">
                <a16:creationId xmlns:a16="http://schemas.microsoft.com/office/drawing/2014/main" id="{BDCD12D9-1FA7-BDB9-B317-1D94463A36B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6771" name="TextBox 3">
            <a:extLst>
              <a:ext uri="{FF2B5EF4-FFF2-40B4-BE49-F238E27FC236}">
                <a16:creationId xmlns:a16="http://schemas.microsoft.com/office/drawing/2014/main" id="{F73F6A8D-3962-82F1-6CE4-0A2AB78615F5}"/>
              </a:ext>
            </a:extLst>
          </p:cNvPr>
          <p:cNvSpPr txBox="1">
            <a:spLocks noChangeArrowheads="1"/>
          </p:cNvSpPr>
          <p:nvPr/>
        </p:nvSpPr>
        <p:spPr bwMode="auto">
          <a:xfrm>
            <a:off x="2276475" y="2052638"/>
            <a:ext cx="708977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Dân cư tập trung đông ở trung tâm đồng bằng, thưa thớt hơn ở vùng núi, ven biển,..</a:t>
            </a:r>
            <a:endParaRPr lang="en-US" altLang="en-US" sz="4000" b="1">
              <a:cs typeface="Times New Roman" panose="02020603050405020304" pitchFamily="18"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2">
            <a:extLst>
              <a:ext uri="{FF2B5EF4-FFF2-40B4-BE49-F238E27FC236}">
                <a16:creationId xmlns:a16="http://schemas.microsoft.com/office/drawing/2014/main" id="{7F37C37B-CC25-C26E-96D3-90B5AC46172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8818" name="AutoShape 2" descr="Bài 15. Thương mại và du lịch - Hoc24">
            <a:extLst>
              <a:ext uri="{FF2B5EF4-FFF2-40B4-BE49-F238E27FC236}">
                <a16:creationId xmlns:a16="http://schemas.microsoft.com/office/drawing/2014/main" id="{93A38196-4A86-67D9-03FD-D0CF1B1C1FF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8819" name="Rectangle 13">
            <a:extLst>
              <a:ext uri="{FF2B5EF4-FFF2-40B4-BE49-F238E27FC236}">
                <a16:creationId xmlns:a16="http://schemas.microsoft.com/office/drawing/2014/main" id="{90D8E00D-BF7D-1A05-D422-F25A53D9C0B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8820" name="TextBox 3">
            <a:extLst>
              <a:ext uri="{FF2B5EF4-FFF2-40B4-BE49-F238E27FC236}">
                <a16:creationId xmlns:a16="http://schemas.microsoft.com/office/drawing/2014/main" id="{69C7708D-CD90-DB4B-9DBA-0AD506026BFD}"/>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1+2:</a:t>
            </a:r>
          </a:p>
        </p:txBody>
      </p:sp>
      <p:sp>
        <p:nvSpPr>
          <p:cNvPr id="418821" name="TextBox 3">
            <a:extLst>
              <a:ext uri="{FF2B5EF4-FFF2-40B4-BE49-F238E27FC236}">
                <a16:creationId xmlns:a16="http://schemas.microsoft.com/office/drawing/2014/main" id="{396A09E7-189C-78A5-BFB9-D593DF2569A9}"/>
              </a:ext>
            </a:extLst>
          </p:cNvPr>
          <p:cNvSpPr txBox="1">
            <a:spLocks noChangeArrowheads="1"/>
          </p:cNvSpPr>
          <p:nvPr/>
        </p:nvSpPr>
        <p:spPr bwMode="auto">
          <a:xfrm>
            <a:off x="503238" y="1031875"/>
            <a:ext cx="1110932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Người kinh chiếm hơn 89% số dân của vùng, phân bố chủ yếu ở đồng bằng, các dân tộc Mường, Tày, Dao,..sinh sống chủ yếu ở vùng đồi núi. Mỗi dân tộc có những kinh nghiệm sản xuất riêng gắn liền với nét đặc trưng về văn hóa, tạo nên sự đa dạng trong cơ cấu ngành kinh tế và văn hóa của vùng. </a:t>
            </a: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AutoShape 2" descr="Bài 15. Thương mại và du lịch - Hoc24">
            <a:extLst>
              <a:ext uri="{FF2B5EF4-FFF2-40B4-BE49-F238E27FC236}">
                <a16:creationId xmlns:a16="http://schemas.microsoft.com/office/drawing/2014/main" id="{9F75E56C-5C56-8A6D-23A3-1536D4132E8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0866" name="Rectangle 13">
            <a:extLst>
              <a:ext uri="{FF2B5EF4-FFF2-40B4-BE49-F238E27FC236}">
                <a16:creationId xmlns:a16="http://schemas.microsoft.com/office/drawing/2014/main" id="{776C9B7B-3818-ED3D-3A5B-07DDF473D85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0867" name="TextBox 3">
            <a:extLst>
              <a:ext uri="{FF2B5EF4-FFF2-40B4-BE49-F238E27FC236}">
                <a16:creationId xmlns:a16="http://schemas.microsoft.com/office/drawing/2014/main" id="{E6F12D44-52E8-A9AF-4A19-6D8D9AC6BF2A}"/>
              </a:ext>
            </a:extLst>
          </p:cNvPr>
          <p:cNvSpPr txBox="1">
            <a:spLocks noChangeArrowheads="1"/>
          </p:cNvSpPr>
          <p:nvPr/>
        </p:nvSpPr>
        <p:spPr bwMode="auto">
          <a:xfrm>
            <a:off x="1544638" y="1339850"/>
            <a:ext cx="8761412"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Người kinh chiếm hơn 89% số dân của vùng, phân bố chủ yếu ở đồng bằng, các dân tộc Mường, Tày, Dao,..sinh sống chủ yếu ở vùng đồi núi. </a:t>
            </a:r>
            <a:endParaRPr lang="en-US" altLang="en-US" sz="4000" b="1">
              <a:cs typeface="Times New Roman" panose="02020603050405020304" pitchFamily="18"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5" descr="POINSET2">
            <a:extLst>
              <a:ext uri="{FF2B5EF4-FFF2-40B4-BE49-F238E27FC236}">
                <a16:creationId xmlns:a16="http://schemas.microsoft.com/office/drawing/2014/main" id="{8585275D-4E34-7D31-E2AD-77BFC48171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15913" y="53975"/>
            <a:ext cx="12065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5" descr="POINSET2">
            <a:extLst>
              <a:ext uri="{FF2B5EF4-FFF2-40B4-BE49-F238E27FC236}">
                <a16:creationId xmlns:a16="http://schemas.microsoft.com/office/drawing/2014/main" id="{DF16A197-239A-879E-2B00-5FBC8603E4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4794" y="5337969"/>
            <a:ext cx="12414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tangle 2">
            <a:extLst>
              <a:ext uri="{FF2B5EF4-FFF2-40B4-BE49-F238E27FC236}">
                <a16:creationId xmlns:a16="http://schemas.microsoft.com/office/drawing/2014/main" id="{A6CC1968-F2FF-84F6-985C-64D0730BCEC7}"/>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600" y="88900"/>
            <a:ext cx="8890000" cy="825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5" descr="POINSET2">
            <a:extLst>
              <a:ext uri="{FF2B5EF4-FFF2-40B4-BE49-F238E27FC236}">
                <a16:creationId xmlns:a16="http://schemas.microsoft.com/office/drawing/2014/main" id="{F67674EC-8D21-E1D1-6270-8E27EC95C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35444" y="84931"/>
            <a:ext cx="1323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Diagram&#10;&#10;Description automatically generated">
            <a:extLst>
              <a:ext uri="{FF2B5EF4-FFF2-40B4-BE49-F238E27FC236}">
                <a16:creationId xmlns:a16="http://schemas.microsoft.com/office/drawing/2014/main" id="{3DCAA47B-B9B6-F163-CE92-B3495E0A60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304"/>
          <a:stretch>
            <a:fillRect/>
          </a:stretch>
        </p:blipFill>
        <p:spPr bwMode="auto">
          <a:xfrm>
            <a:off x="10979150" y="5656263"/>
            <a:ext cx="1079500" cy="106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2">
            <a:extLst>
              <a:ext uri="{FF2B5EF4-FFF2-40B4-BE49-F238E27FC236}">
                <a16:creationId xmlns:a16="http://schemas.microsoft.com/office/drawing/2014/main" id="{9DB96D6E-FA88-6060-9788-A7D54FEF4C7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55" name="AutoShape 2" descr="Bài 15. Thương mại và du lịch - Hoc24">
            <a:extLst>
              <a:ext uri="{FF2B5EF4-FFF2-40B4-BE49-F238E27FC236}">
                <a16:creationId xmlns:a16="http://schemas.microsoft.com/office/drawing/2014/main" id="{1FC55836-4B28-C223-6914-9376BF57B53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56" name="Rectangle 11">
            <a:extLst>
              <a:ext uri="{FF2B5EF4-FFF2-40B4-BE49-F238E27FC236}">
                <a16:creationId xmlns:a16="http://schemas.microsoft.com/office/drawing/2014/main" id="{3ACB42D0-106E-D6A5-12C9-23606F31139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057" name="Picture 2" descr="Top 7 điểm du lịch khu vực đồng bằng sông Hồng đang &quot;bùng nổ&quot; trong dịp  30/4-1/5">
            <a:extLst>
              <a:ext uri="{FF2B5EF4-FFF2-40B4-BE49-F238E27FC236}">
                <a16:creationId xmlns:a16="http://schemas.microsoft.com/office/drawing/2014/main" id="{0C237C83-5C00-E763-F337-E3C52A212D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1014413"/>
            <a:ext cx="9753600" cy="564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a:extLst>
              <a:ext uri="{FF2B5EF4-FFF2-40B4-BE49-F238E27FC236}">
                <a16:creationId xmlns:a16="http://schemas.microsoft.com/office/drawing/2014/main" id="{ACEC73F8-E27F-FA89-B77D-68D46D8F18F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2914" name="AutoShape 2" descr="Bài 15. Thương mại và du lịch - Hoc24">
            <a:extLst>
              <a:ext uri="{FF2B5EF4-FFF2-40B4-BE49-F238E27FC236}">
                <a16:creationId xmlns:a16="http://schemas.microsoft.com/office/drawing/2014/main" id="{A4EE0956-A126-2044-81E8-68D3CCCF664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2915" name="Rectangle 13">
            <a:extLst>
              <a:ext uri="{FF2B5EF4-FFF2-40B4-BE49-F238E27FC236}">
                <a16:creationId xmlns:a16="http://schemas.microsoft.com/office/drawing/2014/main" id="{81E74253-4357-6450-1629-9EA1885D460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2916" name="TextBox 3">
            <a:extLst>
              <a:ext uri="{FF2B5EF4-FFF2-40B4-BE49-F238E27FC236}">
                <a16:creationId xmlns:a16="http://schemas.microsoft.com/office/drawing/2014/main" id="{3C53BA64-11D9-CAF9-3621-2E053A3CD4B7}"/>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Calibri" panose="020F0502020204030204" pitchFamily="34" charset="0"/>
              </a:rPr>
              <a:t>Dân tộc Kinh</a:t>
            </a:r>
          </a:p>
        </p:txBody>
      </p:sp>
      <p:pic>
        <p:nvPicPr>
          <p:cNvPr id="422917" name="Picture 4" descr="Dân tộc Kinh - dân tộc đông nhất Việt Nam 2024">
            <a:extLst>
              <a:ext uri="{FF2B5EF4-FFF2-40B4-BE49-F238E27FC236}">
                <a16:creationId xmlns:a16="http://schemas.microsoft.com/office/drawing/2014/main" id="{0FA416B3-1EB7-A1DC-7AC2-CBBFB2C066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5238" y="1047750"/>
            <a:ext cx="972185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a:extLst>
              <a:ext uri="{FF2B5EF4-FFF2-40B4-BE49-F238E27FC236}">
                <a16:creationId xmlns:a16="http://schemas.microsoft.com/office/drawing/2014/main" id="{523DDAB2-B810-C295-F40C-9285F8D4D1E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4754" name="AutoShape 2" descr="Bài 15. Thương mại và du lịch - Hoc24">
            <a:extLst>
              <a:ext uri="{FF2B5EF4-FFF2-40B4-BE49-F238E27FC236}">
                <a16:creationId xmlns:a16="http://schemas.microsoft.com/office/drawing/2014/main" id="{99943796-576F-14EF-6C12-75378E50068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4755" name="Rectangle 13">
            <a:extLst>
              <a:ext uri="{FF2B5EF4-FFF2-40B4-BE49-F238E27FC236}">
                <a16:creationId xmlns:a16="http://schemas.microsoft.com/office/drawing/2014/main" id="{170CA84C-39D2-F795-CC49-6A07A544670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4756" name="TextBox 3">
            <a:extLst>
              <a:ext uri="{FF2B5EF4-FFF2-40B4-BE49-F238E27FC236}">
                <a16:creationId xmlns:a16="http://schemas.microsoft.com/office/drawing/2014/main" id="{90E06E42-9403-6B83-5964-82D837FE5988}"/>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Calibri" panose="020F0502020204030204" pitchFamily="34" charset="0"/>
              </a:rPr>
              <a:t>Dân tộc </a:t>
            </a:r>
            <a:r>
              <a:rPr lang="en-US" altLang="en-US" sz="4000" b="1">
                <a:solidFill>
                  <a:srgbClr val="00B050"/>
                </a:solidFill>
                <a:cs typeface="Times New Roman" panose="02020603050405020304" pitchFamily="18" charset="0"/>
              </a:rPr>
              <a:t>Mường</a:t>
            </a:r>
            <a:endParaRPr lang="en-US" altLang="en-US" sz="4000" b="1">
              <a:solidFill>
                <a:srgbClr val="00B050"/>
              </a:solidFill>
              <a:cs typeface="Calibri" panose="020F0502020204030204" pitchFamily="34" charset="0"/>
            </a:endParaRPr>
          </a:p>
        </p:txBody>
      </p:sp>
      <p:pic>
        <p:nvPicPr>
          <p:cNvPr id="74757" name="Picture 2" descr="Vẻ đẹp trang phục phụ nữ dân tộc Mường mang đậm dấu ấn của người Việt cổ -  Cổng Thông Tin Hội Liên hiệp Phụ nữ Việt Nam">
            <a:extLst>
              <a:ext uri="{FF2B5EF4-FFF2-40B4-BE49-F238E27FC236}">
                <a16:creationId xmlns:a16="http://schemas.microsoft.com/office/drawing/2014/main" id="{DC31B100-57DA-2CCD-C694-FE8E494F2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04875"/>
            <a:ext cx="10160000"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C5DEFC73-F6AB-1ADD-AE2A-BA336B77B57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5778" name="AutoShape 2" descr="Bài 15. Thương mại và du lịch - Hoc24">
            <a:extLst>
              <a:ext uri="{FF2B5EF4-FFF2-40B4-BE49-F238E27FC236}">
                <a16:creationId xmlns:a16="http://schemas.microsoft.com/office/drawing/2014/main" id="{018D32FC-3158-A081-C955-49EA8C93EA8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5779" name="Rectangle 13">
            <a:extLst>
              <a:ext uri="{FF2B5EF4-FFF2-40B4-BE49-F238E27FC236}">
                <a16:creationId xmlns:a16="http://schemas.microsoft.com/office/drawing/2014/main" id="{4131EC76-4C5C-DFA7-B84E-625B41BC899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5780" name="TextBox 3">
            <a:extLst>
              <a:ext uri="{FF2B5EF4-FFF2-40B4-BE49-F238E27FC236}">
                <a16:creationId xmlns:a16="http://schemas.microsoft.com/office/drawing/2014/main" id="{F5173299-ACC5-060B-2A2F-EE04FF4AA0D1}"/>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Calibri" panose="020F0502020204030204" pitchFamily="34" charset="0"/>
              </a:rPr>
              <a:t>Dân tộc </a:t>
            </a:r>
            <a:r>
              <a:rPr lang="en-US" altLang="en-US" sz="4000" b="1">
                <a:solidFill>
                  <a:srgbClr val="00B050"/>
                </a:solidFill>
                <a:cs typeface="Times New Roman" panose="02020603050405020304" pitchFamily="18" charset="0"/>
              </a:rPr>
              <a:t>Tày</a:t>
            </a:r>
            <a:endParaRPr lang="en-US" altLang="en-US" sz="4000" b="1">
              <a:solidFill>
                <a:srgbClr val="00B050"/>
              </a:solidFill>
              <a:cs typeface="Calibri" panose="020F0502020204030204" pitchFamily="34" charset="0"/>
            </a:endParaRPr>
          </a:p>
        </p:txBody>
      </p:sp>
      <p:pic>
        <p:nvPicPr>
          <p:cNvPr id="75781" name="Picture 2" descr="Người Tày | Báo ảnh Dân tộc và Miền núi">
            <a:extLst>
              <a:ext uri="{FF2B5EF4-FFF2-40B4-BE49-F238E27FC236}">
                <a16:creationId xmlns:a16="http://schemas.microsoft.com/office/drawing/2014/main" id="{9CFF11D6-2A0C-C762-37A8-E99214858E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75" y="1111250"/>
            <a:ext cx="10353675"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1AE2C696-AA6D-BDE7-A938-E49C0171228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6802" name="AutoShape 2" descr="Bài 15. Thương mại và du lịch - Hoc24">
            <a:extLst>
              <a:ext uri="{FF2B5EF4-FFF2-40B4-BE49-F238E27FC236}">
                <a16:creationId xmlns:a16="http://schemas.microsoft.com/office/drawing/2014/main" id="{4C4F7E13-AC48-C93E-064A-4C2BD49D7E3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6803" name="Rectangle 13">
            <a:extLst>
              <a:ext uri="{FF2B5EF4-FFF2-40B4-BE49-F238E27FC236}">
                <a16:creationId xmlns:a16="http://schemas.microsoft.com/office/drawing/2014/main" id="{A9CEE2C3-7724-2435-6300-81A7DEA7257F}"/>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6804" name="TextBox 3">
            <a:extLst>
              <a:ext uri="{FF2B5EF4-FFF2-40B4-BE49-F238E27FC236}">
                <a16:creationId xmlns:a16="http://schemas.microsoft.com/office/drawing/2014/main" id="{DEA749EE-3787-584B-0299-C6348BEE3ADD}"/>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Calibri" panose="020F0502020204030204" pitchFamily="34" charset="0"/>
              </a:rPr>
              <a:t>Dân tộc </a:t>
            </a:r>
            <a:r>
              <a:rPr lang="en-US" altLang="en-US" sz="4000" b="1">
                <a:solidFill>
                  <a:srgbClr val="00B050"/>
                </a:solidFill>
                <a:cs typeface="Times New Roman" panose="02020603050405020304" pitchFamily="18" charset="0"/>
              </a:rPr>
              <a:t>Dao</a:t>
            </a:r>
            <a:endParaRPr lang="en-US" altLang="en-US" sz="4000" b="1">
              <a:solidFill>
                <a:srgbClr val="00B050"/>
              </a:solidFill>
              <a:cs typeface="Calibri" panose="020F0502020204030204" pitchFamily="34" charset="0"/>
            </a:endParaRPr>
          </a:p>
        </p:txBody>
      </p:sp>
      <p:pic>
        <p:nvPicPr>
          <p:cNvPr id="76805" name="Picture 2" descr="Dân tộc Dao">
            <a:extLst>
              <a:ext uri="{FF2B5EF4-FFF2-40B4-BE49-F238E27FC236}">
                <a16:creationId xmlns:a16="http://schemas.microsoft.com/office/drawing/2014/main" id="{2F35ED4B-EA3A-09D3-848C-EFBBF0DE49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13" y="904875"/>
            <a:ext cx="10460037"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2">
            <a:extLst>
              <a:ext uri="{FF2B5EF4-FFF2-40B4-BE49-F238E27FC236}">
                <a16:creationId xmlns:a16="http://schemas.microsoft.com/office/drawing/2014/main" id="{27EE6F07-F9EF-BEA0-CFFD-D0F22115A71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8034" name="AutoShape 2" descr="Bài 15. Thương mại và du lịch - Hoc24">
            <a:extLst>
              <a:ext uri="{FF2B5EF4-FFF2-40B4-BE49-F238E27FC236}">
                <a16:creationId xmlns:a16="http://schemas.microsoft.com/office/drawing/2014/main" id="{2381BC5B-AB5F-FB62-B39F-08A95549DBA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8035" name="Rectangle 13">
            <a:extLst>
              <a:ext uri="{FF2B5EF4-FFF2-40B4-BE49-F238E27FC236}">
                <a16:creationId xmlns:a16="http://schemas.microsoft.com/office/drawing/2014/main" id="{59323EA7-283E-8F36-9A7D-5E41405B47B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28036" name="TextBox 3">
            <a:extLst>
              <a:ext uri="{FF2B5EF4-FFF2-40B4-BE49-F238E27FC236}">
                <a16:creationId xmlns:a16="http://schemas.microsoft.com/office/drawing/2014/main" id="{409FC5B5-53D1-A517-C9BD-4DE817050318}"/>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28037" name="TextBox 3">
            <a:extLst>
              <a:ext uri="{FF2B5EF4-FFF2-40B4-BE49-F238E27FC236}">
                <a16:creationId xmlns:a16="http://schemas.microsoft.com/office/drawing/2014/main" id="{45865CFA-7477-EA58-FEFB-0367C95313B6}"/>
              </a:ext>
            </a:extLst>
          </p:cNvPr>
          <p:cNvSpPr txBox="1">
            <a:spLocks noChangeArrowheads="1"/>
          </p:cNvSpPr>
          <p:nvPr/>
        </p:nvSpPr>
        <p:spPr bwMode="auto">
          <a:xfrm>
            <a:off x="5886450" y="901700"/>
            <a:ext cx="5859463"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Có nguồn lao động dồi dào, chất lượng lao động thuộc loại cao nhất cả nước, có thể đáp ứng đầy đủ nhu cầu về lao động cho các ngành kinh tế.</a:t>
            </a:r>
          </a:p>
        </p:txBody>
      </p:sp>
      <p:pic>
        <p:nvPicPr>
          <p:cNvPr id="428038" name="Picture 2">
            <a:extLst>
              <a:ext uri="{FF2B5EF4-FFF2-40B4-BE49-F238E27FC236}">
                <a16:creationId xmlns:a16="http://schemas.microsoft.com/office/drawing/2014/main" id="{02B34B29-DF5C-0AF0-C7E9-4B86C9AFB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839913"/>
            <a:ext cx="5130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AutoShape 2" descr="Bài 15. Thương mại và du lịch - Hoc24">
            <a:extLst>
              <a:ext uri="{FF2B5EF4-FFF2-40B4-BE49-F238E27FC236}">
                <a16:creationId xmlns:a16="http://schemas.microsoft.com/office/drawing/2014/main" id="{09572811-A2FE-3D1D-1DCE-293D75AE143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0082" name="Rectangle 13">
            <a:extLst>
              <a:ext uri="{FF2B5EF4-FFF2-40B4-BE49-F238E27FC236}">
                <a16:creationId xmlns:a16="http://schemas.microsoft.com/office/drawing/2014/main" id="{0016F3EB-F871-A9FB-8478-31E0D338652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0083" name="TextBox 3">
            <a:extLst>
              <a:ext uri="{FF2B5EF4-FFF2-40B4-BE49-F238E27FC236}">
                <a16:creationId xmlns:a16="http://schemas.microsoft.com/office/drawing/2014/main" id="{5CFC9789-ACE8-299B-2D49-E1AC722481F4}"/>
              </a:ext>
            </a:extLst>
          </p:cNvPr>
          <p:cNvSpPr txBox="1">
            <a:spLocks noChangeArrowheads="1"/>
          </p:cNvSpPr>
          <p:nvPr/>
        </p:nvSpPr>
        <p:spPr bwMode="auto">
          <a:xfrm>
            <a:off x="2236788" y="1978025"/>
            <a:ext cx="72659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b. Đặc điểm nguồn lao động:</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Có nguồn lao động dồi dào, chất lượng lao động cao.</a:t>
            </a:r>
            <a:endParaRPr lang="en-US" altLang="en-US" sz="4000" b="1">
              <a:cs typeface="Times New Roman" panose="02020603050405020304" pitchFamily="18" charset="0"/>
            </a:endParaRPr>
          </a:p>
        </p:txBody>
      </p:sp>
    </p:spTree>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a:extLst>
              <a:ext uri="{FF2B5EF4-FFF2-40B4-BE49-F238E27FC236}">
                <a16:creationId xmlns:a16="http://schemas.microsoft.com/office/drawing/2014/main" id="{EEC3425D-3933-D7EC-FC67-391192092EF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2130" name="AutoShape 2" descr="Bài 15. Thương mại và du lịch - Hoc24">
            <a:extLst>
              <a:ext uri="{FF2B5EF4-FFF2-40B4-BE49-F238E27FC236}">
                <a16:creationId xmlns:a16="http://schemas.microsoft.com/office/drawing/2014/main" id="{0FD38F4C-47DB-1933-B897-12C5814F3B5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2131" name="Rectangle 13">
            <a:extLst>
              <a:ext uri="{FF2B5EF4-FFF2-40B4-BE49-F238E27FC236}">
                <a16:creationId xmlns:a16="http://schemas.microsoft.com/office/drawing/2014/main" id="{21A37DE7-6999-0EA1-0AE6-66AE28227675}"/>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2132" name="TextBox 3">
            <a:extLst>
              <a:ext uri="{FF2B5EF4-FFF2-40B4-BE49-F238E27FC236}">
                <a16:creationId xmlns:a16="http://schemas.microsoft.com/office/drawing/2014/main" id="{118C3F2F-4A61-627E-0D95-52272BDA13FD}"/>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32133" name="TextBox 3">
            <a:extLst>
              <a:ext uri="{FF2B5EF4-FFF2-40B4-BE49-F238E27FC236}">
                <a16:creationId xmlns:a16="http://schemas.microsoft.com/office/drawing/2014/main" id="{9867A754-987F-6508-C94E-38FE9208A730}"/>
              </a:ext>
            </a:extLst>
          </p:cNvPr>
          <p:cNvSpPr txBox="1">
            <a:spLocks noChangeArrowheads="1"/>
          </p:cNvSpPr>
          <p:nvPr/>
        </p:nvSpPr>
        <p:spPr bwMode="auto">
          <a:xfrm>
            <a:off x="5526088" y="103188"/>
            <a:ext cx="6408737"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200" b="1">
                <a:solidFill>
                  <a:srgbClr val="00B050"/>
                </a:solidFill>
                <a:cs typeface="Times New Roman" panose="02020603050405020304" pitchFamily="18" charset="0"/>
              </a:rPr>
              <a:t>+ Lao động của vùng cần cù, có nhiều kinh nghiệm trong sản xuất và thâm canh nông nghiệp. Chất lượng lao động ngày càng được cải thiện với tỉ lệ lao động qua đào tạo tăng từ 21,3% (năm 2011) lên 37,0% (năm 2021), cao hơn đáng kể so với mức bình quân cả nước (26,1%). </a:t>
            </a:r>
          </a:p>
        </p:txBody>
      </p:sp>
      <p:pic>
        <p:nvPicPr>
          <p:cNvPr id="432134" name="Picture 2">
            <a:extLst>
              <a:ext uri="{FF2B5EF4-FFF2-40B4-BE49-F238E27FC236}">
                <a16:creationId xmlns:a16="http://schemas.microsoft.com/office/drawing/2014/main" id="{F0369516-1545-2673-D2CF-7FEAE5A20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839913"/>
            <a:ext cx="5130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AutoShape 2" descr="Bài 15. Thương mại và du lịch - Hoc24">
            <a:extLst>
              <a:ext uri="{FF2B5EF4-FFF2-40B4-BE49-F238E27FC236}">
                <a16:creationId xmlns:a16="http://schemas.microsoft.com/office/drawing/2014/main" id="{60FDCFAD-19BE-8A8C-1D46-F730B56EAA9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4178" name="Rectangle 13">
            <a:extLst>
              <a:ext uri="{FF2B5EF4-FFF2-40B4-BE49-F238E27FC236}">
                <a16:creationId xmlns:a16="http://schemas.microsoft.com/office/drawing/2014/main" id="{6ADD3266-FA1F-0B42-05CE-3C2DD00BCAB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4179" name="TextBox 3">
            <a:extLst>
              <a:ext uri="{FF2B5EF4-FFF2-40B4-BE49-F238E27FC236}">
                <a16:creationId xmlns:a16="http://schemas.microsoft.com/office/drawing/2014/main" id="{DBB2F8E9-1297-67FE-0CD8-AB3828345768}"/>
              </a:ext>
            </a:extLst>
          </p:cNvPr>
          <p:cNvSpPr txBox="1">
            <a:spLocks noChangeArrowheads="1"/>
          </p:cNvSpPr>
          <p:nvPr/>
        </p:nvSpPr>
        <p:spPr bwMode="auto">
          <a:xfrm>
            <a:off x="2236788" y="1978025"/>
            <a:ext cx="72659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Lao động của vùng cần cù, có nhiều kinh nghiệm trong sản xuất và thâm canh nông nghiệp. </a:t>
            </a:r>
            <a:endParaRPr lang="en-US" altLang="en-US" sz="4000" b="1">
              <a:cs typeface="Times New Roman" panose="02020603050405020304" pitchFamily="18" charset="0"/>
            </a:endParaRP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2">
            <a:extLst>
              <a:ext uri="{FF2B5EF4-FFF2-40B4-BE49-F238E27FC236}">
                <a16:creationId xmlns:a16="http://schemas.microsoft.com/office/drawing/2014/main" id="{1E42AC5A-C082-895F-F861-772FFCE8921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6226" name="AutoShape 2" descr="Bài 15. Thương mại và du lịch - Hoc24">
            <a:extLst>
              <a:ext uri="{FF2B5EF4-FFF2-40B4-BE49-F238E27FC236}">
                <a16:creationId xmlns:a16="http://schemas.microsoft.com/office/drawing/2014/main" id="{2383B71B-FCE8-1FA9-1663-28768B913F0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6227" name="Rectangle 13">
            <a:extLst>
              <a:ext uri="{FF2B5EF4-FFF2-40B4-BE49-F238E27FC236}">
                <a16:creationId xmlns:a16="http://schemas.microsoft.com/office/drawing/2014/main" id="{C8A08D07-8E31-606E-4409-1E18327D3D0E}"/>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6228" name="TextBox 3">
            <a:extLst>
              <a:ext uri="{FF2B5EF4-FFF2-40B4-BE49-F238E27FC236}">
                <a16:creationId xmlns:a16="http://schemas.microsoft.com/office/drawing/2014/main" id="{1BB5BD72-662B-A496-B439-FC534B7D7B5C}"/>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36229" name="TextBox 3">
            <a:extLst>
              <a:ext uri="{FF2B5EF4-FFF2-40B4-BE49-F238E27FC236}">
                <a16:creationId xmlns:a16="http://schemas.microsoft.com/office/drawing/2014/main" id="{693FE943-0B2F-0E75-E780-83F45E4A3155}"/>
              </a:ext>
            </a:extLst>
          </p:cNvPr>
          <p:cNvSpPr txBox="1">
            <a:spLocks noChangeArrowheads="1"/>
          </p:cNvSpPr>
          <p:nvPr/>
        </p:nvSpPr>
        <p:spPr bwMode="auto">
          <a:xfrm>
            <a:off x="5654675" y="560388"/>
            <a:ext cx="6300788"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Hà Nội và Hải Phòng là những địa phương có chất lượng lao động cao với tỉ lệ lao động đã qua đào tạo khoảng 50%. Đây là một thế mạnh lớn của vùng trong phát triển kinh tế - xã hội.</a:t>
            </a:r>
            <a:r>
              <a:rPr lang="en-US" altLang="en-US" sz="3700" b="1">
                <a:solidFill>
                  <a:srgbClr val="00B050"/>
                </a:solidFill>
              </a:rPr>
              <a:t> </a:t>
            </a:r>
            <a:endParaRPr lang="en-US" altLang="en-US" sz="3700" b="1">
              <a:solidFill>
                <a:srgbClr val="00B050"/>
              </a:solidFill>
              <a:cs typeface="Times New Roman" panose="02020603050405020304" pitchFamily="18" charset="0"/>
            </a:endParaRPr>
          </a:p>
        </p:txBody>
      </p:sp>
      <p:pic>
        <p:nvPicPr>
          <p:cNvPr id="436230" name="Picture 2">
            <a:extLst>
              <a:ext uri="{FF2B5EF4-FFF2-40B4-BE49-F238E27FC236}">
                <a16:creationId xmlns:a16="http://schemas.microsoft.com/office/drawing/2014/main" id="{3283949F-1E21-3985-9D8F-2A56469F0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839913"/>
            <a:ext cx="5130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2">
            <a:extLst>
              <a:ext uri="{FF2B5EF4-FFF2-40B4-BE49-F238E27FC236}">
                <a16:creationId xmlns:a16="http://schemas.microsoft.com/office/drawing/2014/main" id="{51340614-58E6-A6B5-9F17-4D0FDDE10D6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8274" name="AutoShape 2" descr="Bài 15. Thương mại và du lịch - Hoc24">
            <a:extLst>
              <a:ext uri="{FF2B5EF4-FFF2-40B4-BE49-F238E27FC236}">
                <a16:creationId xmlns:a16="http://schemas.microsoft.com/office/drawing/2014/main" id="{561AE5AC-3C37-E45D-B504-C7473F64A88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8275" name="Rectangle 13">
            <a:extLst>
              <a:ext uri="{FF2B5EF4-FFF2-40B4-BE49-F238E27FC236}">
                <a16:creationId xmlns:a16="http://schemas.microsoft.com/office/drawing/2014/main" id="{5FD36DB9-6826-BAE8-01EE-28575172134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8276" name="TextBox 3">
            <a:extLst>
              <a:ext uri="{FF2B5EF4-FFF2-40B4-BE49-F238E27FC236}">
                <a16:creationId xmlns:a16="http://schemas.microsoft.com/office/drawing/2014/main" id="{0A1751EA-D6B5-4548-FE99-FB1743284AD2}"/>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38277" name="TextBox 3">
            <a:extLst>
              <a:ext uri="{FF2B5EF4-FFF2-40B4-BE49-F238E27FC236}">
                <a16:creationId xmlns:a16="http://schemas.microsoft.com/office/drawing/2014/main" id="{0D71E261-D478-154E-82B8-42795A0F0B37}"/>
              </a:ext>
            </a:extLst>
          </p:cNvPr>
          <p:cNvSpPr txBox="1">
            <a:spLocks noChangeArrowheads="1"/>
          </p:cNvSpPr>
          <p:nvPr/>
        </p:nvSpPr>
        <p:spPr bwMode="auto">
          <a:xfrm>
            <a:off x="5868988" y="920750"/>
            <a:ext cx="608647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Tuy nhiên, lao động tập trung đông ở các thành phố lớn, đặc biệt là Hà Nội cũng đang gây ra những trở ngại cho việc sắp xếp, giải quyết việc làm.</a:t>
            </a:r>
          </a:p>
        </p:txBody>
      </p:sp>
      <p:pic>
        <p:nvPicPr>
          <p:cNvPr id="438278" name="Picture 2">
            <a:extLst>
              <a:ext uri="{FF2B5EF4-FFF2-40B4-BE49-F238E27FC236}">
                <a16:creationId xmlns:a16="http://schemas.microsoft.com/office/drawing/2014/main" id="{932AF1E4-4919-5005-7B62-D357708F8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839913"/>
            <a:ext cx="5130800"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a:extLst>
              <a:ext uri="{FF2B5EF4-FFF2-40B4-BE49-F238E27FC236}">
                <a16:creationId xmlns:a16="http://schemas.microsoft.com/office/drawing/2014/main" id="{658BC726-4799-88C4-3A85-31057505435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6610" name="AutoShape 2" descr="Bài 15. Thương mại và du lịch - Hoc24">
            <a:extLst>
              <a:ext uri="{FF2B5EF4-FFF2-40B4-BE49-F238E27FC236}">
                <a16:creationId xmlns:a16="http://schemas.microsoft.com/office/drawing/2014/main" id="{932D5E40-485F-6D5B-FDE1-6676B984909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6611" name="Rectangle 11">
            <a:extLst>
              <a:ext uri="{FF2B5EF4-FFF2-40B4-BE49-F238E27FC236}">
                <a16:creationId xmlns:a16="http://schemas.microsoft.com/office/drawing/2014/main" id="{078E7C95-C80F-AB86-E0A1-1243D28E98D8}"/>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6612" name="TextBox 4">
            <a:extLst>
              <a:ext uri="{FF2B5EF4-FFF2-40B4-BE49-F238E27FC236}">
                <a16:creationId xmlns:a16="http://schemas.microsoft.com/office/drawing/2014/main" id="{B0EC7BD7-14E8-CFDA-D077-54E8017C7556}"/>
              </a:ext>
            </a:extLst>
          </p:cNvPr>
          <p:cNvSpPr txBox="1">
            <a:spLocks noChangeArrowheads="1"/>
          </p:cNvSpPr>
          <p:nvPr/>
        </p:nvSpPr>
        <p:spPr bwMode="auto">
          <a:xfrm>
            <a:off x="5759450" y="446088"/>
            <a:ext cx="61928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Calibri" panose="020F0502020204030204" pitchFamily="34" charset="0"/>
              </a:rPr>
              <a:t>Cho biết diện tích </a:t>
            </a:r>
          </a:p>
          <a:p>
            <a:pPr algn="ctr">
              <a:lnSpc>
                <a:spcPct val="150000"/>
              </a:lnSpc>
            </a:pPr>
            <a:r>
              <a:rPr lang="en-US" altLang="en-US" sz="4000" b="1">
                <a:solidFill>
                  <a:srgbClr val="0432FF"/>
                </a:solidFill>
                <a:cs typeface="Calibri" panose="020F0502020204030204" pitchFamily="34" charset="0"/>
              </a:rPr>
              <a:t>vùng Đồng bằng sông Hồng</a:t>
            </a:r>
            <a:endParaRPr lang="en-US" altLang="en-US" sz="4000" b="1">
              <a:solidFill>
                <a:srgbClr val="0432FF"/>
              </a:solidFill>
            </a:endParaRPr>
          </a:p>
        </p:txBody>
      </p:sp>
      <p:sp>
        <p:nvSpPr>
          <p:cNvPr id="7" name="TextBox 6">
            <a:extLst>
              <a:ext uri="{FF2B5EF4-FFF2-40B4-BE49-F238E27FC236}">
                <a16:creationId xmlns:a16="http://schemas.microsoft.com/office/drawing/2014/main" id="{C464D17E-61FE-9CAD-2473-E6760DC0FBAD}"/>
              </a:ext>
            </a:extLst>
          </p:cNvPr>
          <p:cNvSpPr txBox="1">
            <a:spLocks noChangeArrowheads="1"/>
          </p:cNvSpPr>
          <p:nvPr/>
        </p:nvSpPr>
        <p:spPr bwMode="auto">
          <a:xfrm>
            <a:off x="6375400" y="2830513"/>
            <a:ext cx="5199063"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t>- Diện tích: khoảng 21,3 nghìn km</a:t>
            </a:r>
            <a:r>
              <a:rPr lang="en-US" altLang="en-US" sz="4000" b="1" baseline="30000"/>
              <a:t>2</a:t>
            </a:r>
            <a:r>
              <a:rPr lang="en-US" altLang="en-US" sz="4000" b="1"/>
              <a:t>, chiếm 6,4% diện tích cả nước (năm 2021)</a:t>
            </a:r>
          </a:p>
        </p:txBody>
      </p:sp>
      <p:pic>
        <p:nvPicPr>
          <p:cNvPr id="196614" name="Picture 2">
            <a:extLst>
              <a:ext uri="{FF2B5EF4-FFF2-40B4-BE49-F238E27FC236}">
                <a16:creationId xmlns:a16="http://schemas.microsoft.com/office/drawing/2014/main" id="{5505337F-2D64-1ED8-BACE-3F93FEAA0E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AutoShape 2" descr="Bài 15. Thương mại và du lịch - Hoc24">
            <a:extLst>
              <a:ext uri="{FF2B5EF4-FFF2-40B4-BE49-F238E27FC236}">
                <a16:creationId xmlns:a16="http://schemas.microsoft.com/office/drawing/2014/main" id="{BDA49177-E32A-236F-E9A7-84CD7AC0D6F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0322" name="TextBox 3">
            <a:extLst>
              <a:ext uri="{FF2B5EF4-FFF2-40B4-BE49-F238E27FC236}">
                <a16:creationId xmlns:a16="http://schemas.microsoft.com/office/drawing/2014/main" id="{2C03A2AD-93E3-5864-5D0C-60C6BA5E7248}"/>
              </a:ext>
            </a:extLst>
          </p:cNvPr>
          <p:cNvSpPr txBox="1">
            <a:spLocks noChangeArrowheads="1"/>
          </p:cNvSpPr>
          <p:nvPr/>
        </p:nvSpPr>
        <p:spPr bwMode="auto">
          <a:xfrm>
            <a:off x="2236788" y="1978025"/>
            <a:ext cx="7265987"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Lao động tập trung đông ở các thành phố lớn gây trở ngại cho việc sắp xếp, giải quyết việc làm.</a:t>
            </a:r>
            <a:endParaRPr lang="en-US" altLang="en-US" sz="4000" b="1">
              <a:cs typeface="Times New Roman" panose="02020603050405020304" pitchFamily="18" charset="0"/>
            </a:endParaRPr>
          </a:p>
        </p:txBody>
      </p:sp>
    </p:spTree>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2">
            <a:extLst>
              <a:ext uri="{FF2B5EF4-FFF2-40B4-BE49-F238E27FC236}">
                <a16:creationId xmlns:a16="http://schemas.microsoft.com/office/drawing/2014/main" id="{56AF4EE1-D0D4-A756-18F6-FC61E78366B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2370" name="AutoShape 2" descr="Bài 15. Thương mại và du lịch - Hoc24">
            <a:extLst>
              <a:ext uri="{FF2B5EF4-FFF2-40B4-BE49-F238E27FC236}">
                <a16:creationId xmlns:a16="http://schemas.microsoft.com/office/drawing/2014/main" id="{22ADC244-B6A4-1376-0BC9-E967F6265E3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2371" name="Rectangle 13">
            <a:extLst>
              <a:ext uri="{FF2B5EF4-FFF2-40B4-BE49-F238E27FC236}">
                <a16:creationId xmlns:a16="http://schemas.microsoft.com/office/drawing/2014/main" id="{BFF2D735-BDA2-BF20-C548-A1FC7D831DFE}"/>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2372" name="TextBox 3">
            <a:extLst>
              <a:ext uri="{FF2B5EF4-FFF2-40B4-BE49-F238E27FC236}">
                <a16:creationId xmlns:a16="http://schemas.microsoft.com/office/drawing/2014/main" id="{D0CC4777-0E0F-5FFD-37C5-7AD9FB6439D9}"/>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42373" name="TextBox 3">
            <a:extLst>
              <a:ext uri="{FF2B5EF4-FFF2-40B4-BE49-F238E27FC236}">
                <a16:creationId xmlns:a16="http://schemas.microsoft.com/office/drawing/2014/main" id="{5B1EA05E-10BD-1B53-4516-6C68468D8587}"/>
              </a:ext>
            </a:extLst>
          </p:cNvPr>
          <p:cNvSpPr txBox="1">
            <a:spLocks noChangeArrowheads="1"/>
          </p:cNvSpPr>
          <p:nvPr/>
        </p:nvSpPr>
        <p:spPr bwMode="auto">
          <a:xfrm>
            <a:off x="877888" y="1081088"/>
            <a:ext cx="10644187"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Là vùng có mức độ đô thị hóa cao và tăng nhanh so với cả nước. </a:t>
            </a:r>
          </a:p>
          <a:p>
            <a:pPr algn="just">
              <a:lnSpc>
                <a:spcPct val="150000"/>
              </a:lnSpc>
            </a:pPr>
            <a:r>
              <a:rPr lang="en-US" altLang="en-US" sz="4000" b="1">
                <a:solidFill>
                  <a:srgbClr val="00B050"/>
                </a:solidFill>
                <a:cs typeface="Times New Roman" panose="02020603050405020304" pitchFamily="18" charset="0"/>
              </a:rPr>
              <a:t>. Năm 2009, tỉ lệ dân số đô thị chiếm khoảng 29% đến năm 2021 tăng lên 37,6%</a:t>
            </a:r>
          </a:p>
          <a:p>
            <a:pPr algn="just">
              <a:lnSpc>
                <a:spcPct val="150000"/>
              </a:lnSpc>
            </a:pPr>
            <a:r>
              <a:rPr lang="en-US" altLang="en-US" sz="4000" b="1">
                <a:solidFill>
                  <a:srgbClr val="00B050"/>
                </a:solidFill>
                <a:cs typeface="Times New Roman" panose="02020603050405020304" pitchFamily="18" charset="0"/>
              </a:rPr>
              <a:t>. Trong vùng có Hà Nội là đô thị đặc biệt (8,3 triệu người) và hàng chục đô thị các cấp khác</a:t>
            </a:r>
          </a:p>
        </p:txBody>
      </p:sp>
    </p:spTree>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AutoShape 2" descr="Bài 15. Thương mại và du lịch - Hoc24">
            <a:extLst>
              <a:ext uri="{FF2B5EF4-FFF2-40B4-BE49-F238E27FC236}">
                <a16:creationId xmlns:a16="http://schemas.microsoft.com/office/drawing/2014/main" id="{1CB7F2E0-BA84-A36E-8E7F-8BF30FFDB2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4418" name="TextBox 3">
            <a:extLst>
              <a:ext uri="{FF2B5EF4-FFF2-40B4-BE49-F238E27FC236}">
                <a16:creationId xmlns:a16="http://schemas.microsoft.com/office/drawing/2014/main" id="{2F7408F0-CABE-9DF5-8601-8A9B19BA2302}"/>
              </a:ext>
            </a:extLst>
          </p:cNvPr>
          <p:cNvSpPr txBox="1">
            <a:spLocks noChangeArrowheads="1"/>
          </p:cNvSpPr>
          <p:nvPr/>
        </p:nvSpPr>
        <p:spPr bwMode="auto">
          <a:xfrm>
            <a:off x="1508125" y="1130300"/>
            <a:ext cx="8697913"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c. Vấn đề đô thị hóa:</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Là vùng có mức độ đô thị hóa cao và tăng nhanh so với cả nước. </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Trong những năm gần đây, tốc độ đô thị hóa của vùng dẫn đầu cả nước.</a:t>
            </a:r>
            <a:endParaRPr lang="en-US" altLang="en-US" sz="4000" b="1">
              <a:cs typeface="Times New Roman" panose="02020603050405020304" pitchFamily="18" charset="0"/>
            </a:endParaRPr>
          </a:p>
        </p:txBody>
      </p:sp>
    </p:spTree>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a:extLst>
              <a:ext uri="{FF2B5EF4-FFF2-40B4-BE49-F238E27FC236}">
                <a16:creationId xmlns:a16="http://schemas.microsoft.com/office/drawing/2014/main" id="{27085E1C-B493-8498-2345-5F64D9E8EC3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6466" name="AutoShape 2" descr="Bài 15. Thương mại và du lịch - Hoc24">
            <a:extLst>
              <a:ext uri="{FF2B5EF4-FFF2-40B4-BE49-F238E27FC236}">
                <a16:creationId xmlns:a16="http://schemas.microsoft.com/office/drawing/2014/main" id="{B904596E-D2E5-5053-BB55-B75E686F533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6467" name="Rectangle 13">
            <a:extLst>
              <a:ext uri="{FF2B5EF4-FFF2-40B4-BE49-F238E27FC236}">
                <a16:creationId xmlns:a16="http://schemas.microsoft.com/office/drawing/2014/main" id="{037F46D1-FE6B-2140-127C-4C9855BE788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6468" name="TextBox 3">
            <a:extLst>
              <a:ext uri="{FF2B5EF4-FFF2-40B4-BE49-F238E27FC236}">
                <a16:creationId xmlns:a16="http://schemas.microsoft.com/office/drawing/2014/main" id="{506E5AD6-3F52-0429-64FE-729F6831EA6B}"/>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46469" name="TextBox 3">
            <a:extLst>
              <a:ext uri="{FF2B5EF4-FFF2-40B4-BE49-F238E27FC236}">
                <a16:creationId xmlns:a16="http://schemas.microsoft.com/office/drawing/2014/main" id="{EF4207E5-225A-2CA3-1DF4-C05532C3DDC4}"/>
              </a:ext>
            </a:extLst>
          </p:cNvPr>
          <p:cNvSpPr txBox="1">
            <a:spLocks noChangeArrowheads="1"/>
          </p:cNvSpPr>
          <p:nvPr/>
        </p:nvSpPr>
        <p:spPr bwMode="auto">
          <a:xfrm>
            <a:off x="865188" y="1889125"/>
            <a:ext cx="10193337"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Trong những năm gần đây, tốc độ đô thị hóa của vùng dẫn đầu cả nước do quá trình phát triển kinh tế - xã hội, đặc biệt là quá trình phát triển các ngành công nghiệp, dịch vụ.</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a:extLst>
              <a:ext uri="{FF2B5EF4-FFF2-40B4-BE49-F238E27FC236}">
                <a16:creationId xmlns:a16="http://schemas.microsoft.com/office/drawing/2014/main" id="{12F3E366-31AA-4564-7795-FE1AE900C68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8514" name="AutoShape 2" descr="Bài 15. Thương mại và du lịch - Hoc24">
            <a:extLst>
              <a:ext uri="{FF2B5EF4-FFF2-40B4-BE49-F238E27FC236}">
                <a16:creationId xmlns:a16="http://schemas.microsoft.com/office/drawing/2014/main" id="{715ABC7D-5E67-A488-198B-BDB7A621943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8515" name="Rectangle 13">
            <a:extLst>
              <a:ext uri="{FF2B5EF4-FFF2-40B4-BE49-F238E27FC236}">
                <a16:creationId xmlns:a16="http://schemas.microsoft.com/office/drawing/2014/main" id="{C7B45A08-1F30-00FB-EE28-962643B4FAB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8516" name="TextBox 3">
            <a:extLst>
              <a:ext uri="{FF2B5EF4-FFF2-40B4-BE49-F238E27FC236}">
                <a16:creationId xmlns:a16="http://schemas.microsoft.com/office/drawing/2014/main" id="{3098BB93-FC22-7FF6-B964-C2147269D8DE}"/>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48517" name="TextBox 3">
            <a:extLst>
              <a:ext uri="{FF2B5EF4-FFF2-40B4-BE49-F238E27FC236}">
                <a16:creationId xmlns:a16="http://schemas.microsoft.com/office/drawing/2014/main" id="{E7AF8974-6B67-7FCD-5A1F-56DA197E9F11}"/>
              </a:ext>
            </a:extLst>
          </p:cNvPr>
          <p:cNvSpPr txBox="1">
            <a:spLocks noChangeArrowheads="1"/>
          </p:cNvSpPr>
          <p:nvPr/>
        </p:nvSpPr>
        <p:spPr bwMode="auto">
          <a:xfrm>
            <a:off x="1454150" y="1936750"/>
            <a:ext cx="877252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Đô thị hóa góp phần thúc đẩy chuyển dịch cơ cấu lao động và cơ cấu kinh tế theo hướng tích cực, đời sống của người dân được nâng cao.</a:t>
            </a:r>
          </a:p>
        </p:txBody>
      </p:sp>
    </p:spTree>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AutoShape 2" descr="Bài 15. Thương mại và du lịch - Hoc24">
            <a:extLst>
              <a:ext uri="{FF2B5EF4-FFF2-40B4-BE49-F238E27FC236}">
                <a16:creationId xmlns:a16="http://schemas.microsoft.com/office/drawing/2014/main" id="{68EC9950-43FA-38AB-CD08-4551916C941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0562" name="TextBox 3">
            <a:extLst>
              <a:ext uri="{FF2B5EF4-FFF2-40B4-BE49-F238E27FC236}">
                <a16:creationId xmlns:a16="http://schemas.microsoft.com/office/drawing/2014/main" id="{F846D8E1-7D2F-574F-B96B-927C90B12D46}"/>
              </a:ext>
            </a:extLst>
          </p:cNvPr>
          <p:cNvSpPr txBox="1">
            <a:spLocks noChangeArrowheads="1"/>
          </p:cNvSpPr>
          <p:nvPr/>
        </p:nvSpPr>
        <p:spPr bwMode="auto">
          <a:xfrm>
            <a:off x="1519238" y="1365250"/>
            <a:ext cx="8699500"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Đô thị hóa góp phần thúc đẩy chuyển dịch cơ cấu lao động và cơ cấu kinh tế theo hướng tích cực, đời sống của người dân được nâng cao.</a:t>
            </a:r>
            <a:r>
              <a:rPr lang="en-US" altLang="en-US" sz="4000" b="1"/>
              <a:t> </a:t>
            </a:r>
            <a:endParaRPr lang="en-US" altLang="en-US" sz="4000" b="1">
              <a:cs typeface="Times New Roman" panose="02020603050405020304" pitchFamily="18" charset="0"/>
            </a:endParaRPr>
          </a:p>
        </p:txBody>
      </p:sp>
    </p:spTree>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2">
            <a:extLst>
              <a:ext uri="{FF2B5EF4-FFF2-40B4-BE49-F238E27FC236}">
                <a16:creationId xmlns:a16="http://schemas.microsoft.com/office/drawing/2014/main" id="{1D3A26FE-5DA0-861F-B721-98FA7208A04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2610" name="AutoShape 2" descr="Bài 15. Thương mại và du lịch - Hoc24">
            <a:extLst>
              <a:ext uri="{FF2B5EF4-FFF2-40B4-BE49-F238E27FC236}">
                <a16:creationId xmlns:a16="http://schemas.microsoft.com/office/drawing/2014/main" id="{DA4E3F1D-49D8-A549-AAFE-3DD82FEAF56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2611" name="Rectangle 13">
            <a:extLst>
              <a:ext uri="{FF2B5EF4-FFF2-40B4-BE49-F238E27FC236}">
                <a16:creationId xmlns:a16="http://schemas.microsoft.com/office/drawing/2014/main" id="{C5BA54E5-32F8-A451-4049-A2EDBA7D942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2612" name="TextBox 3">
            <a:extLst>
              <a:ext uri="{FF2B5EF4-FFF2-40B4-BE49-F238E27FC236}">
                <a16:creationId xmlns:a16="http://schemas.microsoft.com/office/drawing/2014/main" id="{A8A09395-501E-F3F5-3A01-42F14528A956}"/>
              </a:ext>
            </a:extLst>
          </p:cNvPr>
          <p:cNvSpPr txBox="1">
            <a:spLocks noChangeArrowheads="1"/>
          </p:cNvSpPr>
          <p:nvPr/>
        </p:nvSpPr>
        <p:spPr bwMode="auto">
          <a:xfrm>
            <a:off x="236538" y="15875"/>
            <a:ext cx="34829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Nhóm 3+4:</a:t>
            </a:r>
          </a:p>
        </p:txBody>
      </p:sp>
      <p:sp>
        <p:nvSpPr>
          <p:cNvPr id="452613" name="TextBox 3">
            <a:extLst>
              <a:ext uri="{FF2B5EF4-FFF2-40B4-BE49-F238E27FC236}">
                <a16:creationId xmlns:a16="http://schemas.microsoft.com/office/drawing/2014/main" id="{E827129A-C790-1B51-78EC-CA48246E02B4}"/>
              </a:ext>
            </a:extLst>
          </p:cNvPr>
          <p:cNvSpPr txBox="1">
            <a:spLocks noChangeArrowheads="1"/>
          </p:cNvSpPr>
          <p:nvPr/>
        </p:nvSpPr>
        <p:spPr bwMode="auto">
          <a:xfrm>
            <a:off x="1454150" y="1936750"/>
            <a:ext cx="877252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Tuy nhiên, đô thị hóa của vùng còn tồn tại một số khó khăn cần giải quyết như: ô nhiễm môi trường, ùn tắc giao thông,..nhất là ở các thành phố lớn.</a:t>
            </a:r>
          </a:p>
        </p:txBody>
      </p:sp>
    </p:spTree>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034CE001-422A-5665-D407-71FBBCDD00F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26" name="AutoShape 2" descr="Bài 15. Thương mại và du lịch - Hoc24">
            <a:extLst>
              <a:ext uri="{FF2B5EF4-FFF2-40B4-BE49-F238E27FC236}">
                <a16:creationId xmlns:a16="http://schemas.microsoft.com/office/drawing/2014/main" id="{353D45B6-CAD5-EA14-095E-50CF271C293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27" name="Rectangle 13">
            <a:extLst>
              <a:ext uri="{FF2B5EF4-FFF2-40B4-BE49-F238E27FC236}">
                <a16:creationId xmlns:a16="http://schemas.microsoft.com/office/drawing/2014/main" id="{3A7EACED-016A-1597-8023-C9024A98A6D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28" name="TextBox 3">
            <a:extLst>
              <a:ext uri="{FF2B5EF4-FFF2-40B4-BE49-F238E27FC236}">
                <a16:creationId xmlns:a16="http://schemas.microsoft.com/office/drawing/2014/main" id="{2A0F85C0-E9B4-E997-7E59-45AC23030FCA}"/>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77829" name="TextBox 2">
            <a:extLst>
              <a:ext uri="{FF2B5EF4-FFF2-40B4-BE49-F238E27FC236}">
                <a16:creationId xmlns:a16="http://schemas.microsoft.com/office/drawing/2014/main" id="{27A9B17E-D5A9-E094-627F-F2550086F647}"/>
              </a:ext>
            </a:extLst>
          </p:cNvPr>
          <p:cNvSpPr txBox="1">
            <a:spLocks noChangeArrowheads="1"/>
          </p:cNvSpPr>
          <p:nvPr/>
        </p:nvSpPr>
        <p:spPr bwMode="auto">
          <a:xfrm>
            <a:off x="0" y="1339850"/>
            <a:ext cx="5083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432FF"/>
                </a:solidFill>
                <a:cs typeface="Times New Roman" panose="02020603050405020304" pitchFamily="18" charset="0"/>
              </a:rPr>
              <a:t>1. Khu Đô Thị Ecopark</a:t>
            </a:r>
            <a:endParaRPr lang="en-US" altLang="en-US" sz="3500">
              <a:solidFill>
                <a:srgbClr val="0432FF"/>
              </a:solidFill>
              <a:cs typeface="Times New Roman" panose="02020603050405020304" pitchFamily="18" charset="0"/>
            </a:endParaRPr>
          </a:p>
        </p:txBody>
      </p:sp>
      <p:sp>
        <p:nvSpPr>
          <p:cNvPr id="77830" name="Rectangle 4">
            <a:extLst>
              <a:ext uri="{FF2B5EF4-FFF2-40B4-BE49-F238E27FC236}">
                <a16:creationId xmlns:a16="http://schemas.microsoft.com/office/drawing/2014/main" id="{5DC3A8A9-4C4B-35D0-2690-080E43B5C7FB}"/>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31" name="TextBox 6">
            <a:extLst>
              <a:ext uri="{FF2B5EF4-FFF2-40B4-BE49-F238E27FC236}">
                <a16:creationId xmlns:a16="http://schemas.microsoft.com/office/drawing/2014/main" id="{D1393C12-7892-7630-F462-A8C10FCFFF95}"/>
              </a:ext>
            </a:extLst>
          </p:cNvPr>
          <p:cNvSpPr txBox="1">
            <a:spLocks noChangeArrowheads="1"/>
          </p:cNvSpPr>
          <p:nvPr/>
        </p:nvSpPr>
        <p:spPr bwMode="auto">
          <a:xfrm>
            <a:off x="5068888" y="973138"/>
            <a:ext cx="69278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Xét về mặt địa giới hành chính, Ecopark thuộc huyện Văn Giang, tỉnh Hưng Yên. Ecopark nằm rất gần khu đô thị Vinhomes Ocean Park Gia Lâm và làng gốm Bát Tràng, kết nối thuận tiện với cầu Thanh Trì, đường vành đai 3, </a:t>
            </a:r>
          </a:p>
        </p:txBody>
      </p:sp>
      <p:sp>
        <p:nvSpPr>
          <p:cNvPr id="77832" name="Rectangle 2">
            <a:extLst>
              <a:ext uri="{FF2B5EF4-FFF2-40B4-BE49-F238E27FC236}">
                <a16:creationId xmlns:a16="http://schemas.microsoft.com/office/drawing/2014/main" id="{4A1E3545-C2E6-9C11-AAC4-05046FC86685}"/>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33" name="Rectangle 2">
            <a:extLst>
              <a:ext uri="{FF2B5EF4-FFF2-40B4-BE49-F238E27FC236}">
                <a16:creationId xmlns:a16="http://schemas.microsoft.com/office/drawing/2014/main" id="{900176F9-7E0E-2656-49AA-96E0C1E06F0C}"/>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34" name="Rectangle 2">
            <a:extLst>
              <a:ext uri="{FF2B5EF4-FFF2-40B4-BE49-F238E27FC236}">
                <a16:creationId xmlns:a16="http://schemas.microsoft.com/office/drawing/2014/main" id="{B0C83D85-C830-BD17-0314-0230322A3AF7}"/>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35" name="Rectangle 2">
            <a:extLst>
              <a:ext uri="{FF2B5EF4-FFF2-40B4-BE49-F238E27FC236}">
                <a16:creationId xmlns:a16="http://schemas.microsoft.com/office/drawing/2014/main" id="{8A5DEABE-8FCA-440E-90C2-B8210C2936F0}"/>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7836" name="Rectangle 2">
            <a:extLst>
              <a:ext uri="{FF2B5EF4-FFF2-40B4-BE49-F238E27FC236}">
                <a16:creationId xmlns:a16="http://schemas.microsoft.com/office/drawing/2014/main" id="{39DEAC1E-3F18-7F2A-EBD0-97E713F47798}"/>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77837" name="Picture 1" descr="khu đô thị ecopark">
            <a:extLst>
              <a:ext uri="{FF2B5EF4-FFF2-40B4-BE49-F238E27FC236}">
                <a16:creationId xmlns:a16="http://schemas.microsoft.com/office/drawing/2014/main" id="{52FF81B4-828A-209A-81AB-215FE136E6C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2716213"/>
            <a:ext cx="45354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a:extLst>
              <a:ext uri="{FF2B5EF4-FFF2-40B4-BE49-F238E27FC236}">
                <a16:creationId xmlns:a16="http://schemas.microsoft.com/office/drawing/2014/main" id="{0AB090A7-FB5C-A39C-7AFF-F04AE9CE123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0" name="AutoShape 2" descr="Bài 15. Thương mại và du lịch - Hoc24">
            <a:extLst>
              <a:ext uri="{FF2B5EF4-FFF2-40B4-BE49-F238E27FC236}">
                <a16:creationId xmlns:a16="http://schemas.microsoft.com/office/drawing/2014/main" id="{C8C12828-A48F-2C59-3F91-897C89E037B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1" name="TextBox 3">
            <a:extLst>
              <a:ext uri="{FF2B5EF4-FFF2-40B4-BE49-F238E27FC236}">
                <a16:creationId xmlns:a16="http://schemas.microsoft.com/office/drawing/2014/main" id="{D42E50A2-27C5-6CDA-2063-9F41B4A14E50}"/>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78852" name="TextBox 2">
            <a:extLst>
              <a:ext uri="{FF2B5EF4-FFF2-40B4-BE49-F238E27FC236}">
                <a16:creationId xmlns:a16="http://schemas.microsoft.com/office/drawing/2014/main" id="{FC5CC3DB-BD46-6492-BFDD-DD6EAFB662EA}"/>
              </a:ext>
            </a:extLst>
          </p:cNvPr>
          <p:cNvSpPr txBox="1">
            <a:spLocks noChangeArrowheads="1"/>
          </p:cNvSpPr>
          <p:nvPr/>
        </p:nvSpPr>
        <p:spPr bwMode="auto">
          <a:xfrm>
            <a:off x="0" y="1339850"/>
            <a:ext cx="5083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432FF"/>
                </a:solidFill>
                <a:cs typeface="Times New Roman" panose="02020603050405020304" pitchFamily="18" charset="0"/>
              </a:rPr>
              <a:t>1. Khu Đô Thị Ecopark</a:t>
            </a:r>
            <a:endParaRPr lang="en-US" altLang="en-US" sz="3500">
              <a:solidFill>
                <a:srgbClr val="0432FF"/>
              </a:solidFill>
              <a:cs typeface="Times New Roman" panose="02020603050405020304" pitchFamily="18" charset="0"/>
            </a:endParaRPr>
          </a:p>
        </p:txBody>
      </p:sp>
      <p:sp>
        <p:nvSpPr>
          <p:cNvPr id="78853" name="Rectangle 4">
            <a:extLst>
              <a:ext uri="{FF2B5EF4-FFF2-40B4-BE49-F238E27FC236}">
                <a16:creationId xmlns:a16="http://schemas.microsoft.com/office/drawing/2014/main" id="{05BF717B-0D6C-CCCC-8A85-D2E5BD5B7D18}"/>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4" name="TextBox 6">
            <a:extLst>
              <a:ext uri="{FF2B5EF4-FFF2-40B4-BE49-F238E27FC236}">
                <a16:creationId xmlns:a16="http://schemas.microsoft.com/office/drawing/2014/main" id="{DB35BE1A-8D0D-7CD0-D43E-B5FF25D99CE9}"/>
              </a:ext>
            </a:extLst>
          </p:cNvPr>
          <p:cNvSpPr txBox="1">
            <a:spLocks noChangeArrowheads="1"/>
          </p:cNvSpPr>
          <p:nvPr/>
        </p:nvSpPr>
        <p:spPr bwMode="auto">
          <a:xfrm>
            <a:off x="5068888" y="1624013"/>
            <a:ext cx="69278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 cầu Vĩnh Tuy, cầu Chương Dương, đường 5B, cách trung tâm Thủ đô 12,8km. Với diện tích 500ha, Ecopark hiện là một trong những dự án khu đô thị có quy mô lớn nhất miền Bắc.</a:t>
            </a:r>
            <a:r>
              <a:rPr lang="en-US" altLang="en-US" sz="3600" b="1">
                <a:solidFill>
                  <a:srgbClr val="7030A0"/>
                </a:solidFill>
              </a:rPr>
              <a:t> </a:t>
            </a:r>
            <a:endParaRPr lang="en-US" altLang="en-US" sz="3600" b="1">
              <a:solidFill>
                <a:srgbClr val="7030A0"/>
              </a:solidFill>
              <a:cs typeface="Times New Roman" panose="02020603050405020304" pitchFamily="18" charset="0"/>
            </a:endParaRPr>
          </a:p>
        </p:txBody>
      </p:sp>
      <p:sp>
        <p:nvSpPr>
          <p:cNvPr id="78855" name="Rectangle 2">
            <a:extLst>
              <a:ext uri="{FF2B5EF4-FFF2-40B4-BE49-F238E27FC236}">
                <a16:creationId xmlns:a16="http://schemas.microsoft.com/office/drawing/2014/main" id="{18C0DFBC-71A4-C950-347C-C561D31F8187}"/>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6" name="Rectangle 2">
            <a:extLst>
              <a:ext uri="{FF2B5EF4-FFF2-40B4-BE49-F238E27FC236}">
                <a16:creationId xmlns:a16="http://schemas.microsoft.com/office/drawing/2014/main" id="{9D0CE320-7623-CEAD-0A0F-23E310F19962}"/>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7" name="Rectangle 2">
            <a:extLst>
              <a:ext uri="{FF2B5EF4-FFF2-40B4-BE49-F238E27FC236}">
                <a16:creationId xmlns:a16="http://schemas.microsoft.com/office/drawing/2014/main" id="{09387A53-77EB-2DFA-303A-A6D363F7CD49}"/>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8" name="Rectangle 2">
            <a:extLst>
              <a:ext uri="{FF2B5EF4-FFF2-40B4-BE49-F238E27FC236}">
                <a16:creationId xmlns:a16="http://schemas.microsoft.com/office/drawing/2014/main" id="{07BB7351-FB77-86A4-C2AC-54CCA5D25EF3}"/>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8859" name="Rectangle 2">
            <a:extLst>
              <a:ext uri="{FF2B5EF4-FFF2-40B4-BE49-F238E27FC236}">
                <a16:creationId xmlns:a16="http://schemas.microsoft.com/office/drawing/2014/main" id="{7938D688-7C13-938B-BF74-BC12D09D9EAB}"/>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78860" name="Picture 1" descr="khu đô thị ecopark">
            <a:extLst>
              <a:ext uri="{FF2B5EF4-FFF2-40B4-BE49-F238E27FC236}">
                <a16:creationId xmlns:a16="http://schemas.microsoft.com/office/drawing/2014/main" id="{A5B40E55-20EA-AC5C-1A7D-B2D21F0518A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2716213"/>
            <a:ext cx="45354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a:extLst>
              <a:ext uri="{FF2B5EF4-FFF2-40B4-BE49-F238E27FC236}">
                <a16:creationId xmlns:a16="http://schemas.microsoft.com/office/drawing/2014/main" id="{D4533013-3764-40E6-F430-3D6D5F57EEE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74" name="AutoShape 2" descr="Bài 15. Thương mại và du lịch - Hoc24">
            <a:extLst>
              <a:ext uri="{FF2B5EF4-FFF2-40B4-BE49-F238E27FC236}">
                <a16:creationId xmlns:a16="http://schemas.microsoft.com/office/drawing/2014/main" id="{7F1F2A30-89AE-C37A-2AFD-F07D78FD602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75" name="TextBox 3">
            <a:extLst>
              <a:ext uri="{FF2B5EF4-FFF2-40B4-BE49-F238E27FC236}">
                <a16:creationId xmlns:a16="http://schemas.microsoft.com/office/drawing/2014/main" id="{2E8C2C21-312A-044B-B68C-34D711EC5025}"/>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79876" name="TextBox 2">
            <a:extLst>
              <a:ext uri="{FF2B5EF4-FFF2-40B4-BE49-F238E27FC236}">
                <a16:creationId xmlns:a16="http://schemas.microsoft.com/office/drawing/2014/main" id="{3D79D882-5941-8195-B191-185F400BD28B}"/>
              </a:ext>
            </a:extLst>
          </p:cNvPr>
          <p:cNvSpPr txBox="1">
            <a:spLocks noChangeArrowheads="1"/>
          </p:cNvSpPr>
          <p:nvPr/>
        </p:nvSpPr>
        <p:spPr bwMode="auto">
          <a:xfrm>
            <a:off x="0" y="1339850"/>
            <a:ext cx="5083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432FF"/>
                </a:solidFill>
                <a:cs typeface="Times New Roman" panose="02020603050405020304" pitchFamily="18" charset="0"/>
              </a:rPr>
              <a:t>1. Khu Đô Thị Ecopark</a:t>
            </a:r>
            <a:endParaRPr lang="en-US" altLang="en-US" sz="3500">
              <a:solidFill>
                <a:srgbClr val="0432FF"/>
              </a:solidFill>
              <a:cs typeface="Times New Roman" panose="02020603050405020304" pitchFamily="18" charset="0"/>
            </a:endParaRPr>
          </a:p>
        </p:txBody>
      </p:sp>
      <p:sp>
        <p:nvSpPr>
          <p:cNvPr id="79877" name="Rectangle 4">
            <a:extLst>
              <a:ext uri="{FF2B5EF4-FFF2-40B4-BE49-F238E27FC236}">
                <a16:creationId xmlns:a16="http://schemas.microsoft.com/office/drawing/2014/main" id="{DACF9A91-1E3D-8F6F-28CC-B1378D644A43}"/>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78" name="TextBox 6">
            <a:extLst>
              <a:ext uri="{FF2B5EF4-FFF2-40B4-BE49-F238E27FC236}">
                <a16:creationId xmlns:a16="http://schemas.microsoft.com/office/drawing/2014/main" id="{0D076741-E022-19C5-49B9-D1EB70D20DBE}"/>
              </a:ext>
            </a:extLst>
          </p:cNvPr>
          <p:cNvSpPr txBox="1">
            <a:spLocks noChangeArrowheads="1"/>
          </p:cNvSpPr>
          <p:nvPr/>
        </p:nvSpPr>
        <p:spPr bwMode="auto">
          <a:xfrm>
            <a:off x="5041900" y="1055688"/>
            <a:ext cx="692785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Những nhà phát triển dự án Ecopark muốn mang đến một không gian sống xanh, hòa mình vào thiên nhiên và họ đã quyết tâm làm điều đó với một quy mô tương đối lớn, biến Ecopark thành lá phổi xanh phía Đông Nam của Thủ đô. </a:t>
            </a:r>
          </a:p>
        </p:txBody>
      </p:sp>
      <p:sp>
        <p:nvSpPr>
          <p:cNvPr id="79879" name="Rectangle 2">
            <a:extLst>
              <a:ext uri="{FF2B5EF4-FFF2-40B4-BE49-F238E27FC236}">
                <a16:creationId xmlns:a16="http://schemas.microsoft.com/office/drawing/2014/main" id="{F8CC64F2-8300-C93A-AE66-383346F33B49}"/>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80" name="Rectangle 2">
            <a:extLst>
              <a:ext uri="{FF2B5EF4-FFF2-40B4-BE49-F238E27FC236}">
                <a16:creationId xmlns:a16="http://schemas.microsoft.com/office/drawing/2014/main" id="{36BEE798-2D0A-0EBF-72B9-59FEC19CDEC0}"/>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81" name="Rectangle 2">
            <a:extLst>
              <a:ext uri="{FF2B5EF4-FFF2-40B4-BE49-F238E27FC236}">
                <a16:creationId xmlns:a16="http://schemas.microsoft.com/office/drawing/2014/main" id="{74A1D5D3-E237-A8CE-FBB6-0CB0304ABD2A}"/>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82" name="Rectangle 2">
            <a:extLst>
              <a:ext uri="{FF2B5EF4-FFF2-40B4-BE49-F238E27FC236}">
                <a16:creationId xmlns:a16="http://schemas.microsoft.com/office/drawing/2014/main" id="{8456F8CE-A939-DFC3-6202-1657EA39CE4C}"/>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9883" name="Rectangle 2">
            <a:extLst>
              <a:ext uri="{FF2B5EF4-FFF2-40B4-BE49-F238E27FC236}">
                <a16:creationId xmlns:a16="http://schemas.microsoft.com/office/drawing/2014/main" id="{1BF80E25-8D6D-897C-9A00-94854D990E7D}"/>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79884" name="Picture 1" descr="khu đô thị ecopark">
            <a:extLst>
              <a:ext uri="{FF2B5EF4-FFF2-40B4-BE49-F238E27FC236}">
                <a16:creationId xmlns:a16="http://schemas.microsoft.com/office/drawing/2014/main" id="{B252C791-062B-3061-C8A9-FB2B0EC116C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2716213"/>
            <a:ext cx="45354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2">
            <a:extLst>
              <a:ext uri="{FF2B5EF4-FFF2-40B4-BE49-F238E27FC236}">
                <a16:creationId xmlns:a16="http://schemas.microsoft.com/office/drawing/2014/main" id="{809B8959-D7E1-C67A-3CE4-9974E5C6566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8658" name="AutoShape 2" descr="Bài 15. Thương mại và du lịch - Hoc24">
            <a:extLst>
              <a:ext uri="{FF2B5EF4-FFF2-40B4-BE49-F238E27FC236}">
                <a16:creationId xmlns:a16="http://schemas.microsoft.com/office/drawing/2014/main" id="{5438B3EC-7383-63C5-13EF-5F21CF9C903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8659" name="Rectangle 11">
            <a:extLst>
              <a:ext uri="{FF2B5EF4-FFF2-40B4-BE49-F238E27FC236}">
                <a16:creationId xmlns:a16="http://schemas.microsoft.com/office/drawing/2014/main" id="{A465C5CB-B3AF-7CF0-0AF8-ACE99358357C}"/>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8660" name="TextBox 4">
            <a:extLst>
              <a:ext uri="{FF2B5EF4-FFF2-40B4-BE49-F238E27FC236}">
                <a16:creationId xmlns:a16="http://schemas.microsoft.com/office/drawing/2014/main" id="{63828F08-DB02-059F-6316-7F5B46FAA891}"/>
              </a:ext>
            </a:extLst>
          </p:cNvPr>
          <p:cNvSpPr txBox="1">
            <a:spLocks noChangeArrowheads="1"/>
          </p:cNvSpPr>
          <p:nvPr/>
        </p:nvSpPr>
        <p:spPr bwMode="auto">
          <a:xfrm>
            <a:off x="5813425" y="1624013"/>
            <a:ext cx="536892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Vùng Đồng bằng sông Hồng bao gồm các tỉnh và thành phố nào?</a:t>
            </a:r>
            <a:r>
              <a:rPr lang="en-US" altLang="en-US" sz="4000" b="1">
                <a:solidFill>
                  <a:srgbClr val="0432FF"/>
                </a:solidFill>
              </a:rPr>
              <a:t> </a:t>
            </a:r>
          </a:p>
        </p:txBody>
      </p:sp>
      <p:pic>
        <p:nvPicPr>
          <p:cNvPr id="198661" name="Picture 2">
            <a:extLst>
              <a:ext uri="{FF2B5EF4-FFF2-40B4-BE49-F238E27FC236}">
                <a16:creationId xmlns:a16="http://schemas.microsoft.com/office/drawing/2014/main" id="{97389CDF-03D6-CF0E-8ABA-8730EC27A2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F30550D5-B38C-2E36-A26C-3160C7879A2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898" name="AutoShape 2" descr="Bài 15. Thương mại và du lịch - Hoc24">
            <a:extLst>
              <a:ext uri="{FF2B5EF4-FFF2-40B4-BE49-F238E27FC236}">
                <a16:creationId xmlns:a16="http://schemas.microsoft.com/office/drawing/2014/main" id="{D6B3505F-5B80-207D-9B31-4AF03668B0E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899" name="TextBox 3">
            <a:extLst>
              <a:ext uri="{FF2B5EF4-FFF2-40B4-BE49-F238E27FC236}">
                <a16:creationId xmlns:a16="http://schemas.microsoft.com/office/drawing/2014/main" id="{DB991793-6FAC-69A4-E32F-6E4D2ACF7EDD}"/>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0900" name="TextBox 2">
            <a:extLst>
              <a:ext uri="{FF2B5EF4-FFF2-40B4-BE49-F238E27FC236}">
                <a16:creationId xmlns:a16="http://schemas.microsoft.com/office/drawing/2014/main" id="{E8DE21B7-4E2D-09D0-7C6A-3D4D41C9CB1D}"/>
              </a:ext>
            </a:extLst>
          </p:cNvPr>
          <p:cNvSpPr txBox="1">
            <a:spLocks noChangeArrowheads="1"/>
          </p:cNvSpPr>
          <p:nvPr/>
        </p:nvSpPr>
        <p:spPr bwMode="auto">
          <a:xfrm>
            <a:off x="0" y="1339850"/>
            <a:ext cx="5083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432FF"/>
                </a:solidFill>
                <a:cs typeface="Times New Roman" panose="02020603050405020304" pitchFamily="18" charset="0"/>
              </a:rPr>
              <a:t>1. Khu Đô Thị Ecopark</a:t>
            </a:r>
            <a:endParaRPr lang="en-US" altLang="en-US" sz="3500">
              <a:solidFill>
                <a:srgbClr val="0432FF"/>
              </a:solidFill>
              <a:cs typeface="Times New Roman" panose="02020603050405020304" pitchFamily="18" charset="0"/>
            </a:endParaRPr>
          </a:p>
        </p:txBody>
      </p:sp>
      <p:sp>
        <p:nvSpPr>
          <p:cNvPr id="80901" name="Rectangle 4">
            <a:extLst>
              <a:ext uri="{FF2B5EF4-FFF2-40B4-BE49-F238E27FC236}">
                <a16:creationId xmlns:a16="http://schemas.microsoft.com/office/drawing/2014/main" id="{3EE18BAE-C7C2-2D66-FAA6-DB958160F254}"/>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902" name="TextBox 6">
            <a:extLst>
              <a:ext uri="{FF2B5EF4-FFF2-40B4-BE49-F238E27FC236}">
                <a16:creationId xmlns:a16="http://schemas.microsoft.com/office/drawing/2014/main" id="{1738FF94-54D6-4F65-7388-75BC695C3F6B}"/>
              </a:ext>
            </a:extLst>
          </p:cNvPr>
          <p:cNvSpPr txBox="1">
            <a:spLocks noChangeArrowheads="1"/>
          </p:cNvSpPr>
          <p:nvPr/>
        </p:nvSpPr>
        <p:spPr bwMode="auto">
          <a:xfrm>
            <a:off x="5041900" y="1311275"/>
            <a:ext cx="6927850"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7030A0"/>
                </a:solidFill>
                <a:cs typeface="Times New Roman" panose="02020603050405020304" pitchFamily="18" charset="0"/>
              </a:rPr>
              <a:t>Khu đô thị Ecopark là một thành phố thu nhỏ, đa chức năng, đáp ứng mọi nhu cầu về nhà ở, văn phòng, thương mại, du lịch và vui chơi giải trí hiện đại, đẳng cấp.</a:t>
            </a:r>
            <a:r>
              <a:rPr lang="en-US" altLang="en-US" sz="3800" b="1">
                <a:solidFill>
                  <a:srgbClr val="7030A0"/>
                </a:solidFill>
              </a:rPr>
              <a:t> </a:t>
            </a:r>
            <a:endParaRPr lang="en-US" altLang="en-US" sz="3800" b="1">
              <a:solidFill>
                <a:srgbClr val="7030A0"/>
              </a:solidFill>
              <a:cs typeface="Times New Roman" panose="02020603050405020304" pitchFamily="18" charset="0"/>
            </a:endParaRPr>
          </a:p>
        </p:txBody>
      </p:sp>
      <p:sp>
        <p:nvSpPr>
          <p:cNvPr id="80903" name="Rectangle 2">
            <a:extLst>
              <a:ext uri="{FF2B5EF4-FFF2-40B4-BE49-F238E27FC236}">
                <a16:creationId xmlns:a16="http://schemas.microsoft.com/office/drawing/2014/main" id="{431784C0-BD29-1B21-6C60-94808D5809DC}"/>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904" name="Rectangle 2">
            <a:extLst>
              <a:ext uri="{FF2B5EF4-FFF2-40B4-BE49-F238E27FC236}">
                <a16:creationId xmlns:a16="http://schemas.microsoft.com/office/drawing/2014/main" id="{E26FBDCD-7182-9E5E-6777-E02DDE7813D6}"/>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905" name="Rectangle 2">
            <a:extLst>
              <a:ext uri="{FF2B5EF4-FFF2-40B4-BE49-F238E27FC236}">
                <a16:creationId xmlns:a16="http://schemas.microsoft.com/office/drawing/2014/main" id="{162E5D5E-D686-5B60-F291-D9E5616A9E4F}"/>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906" name="Rectangle 2">
            <a:extLst>
              <a:ext uri="{FF2B5EF4-FFF2-40B4-BE49-F238E27FC236}">
                <a16:creationId xmlns:a16="http://schemas.microsoft.com/office/drawing/2014/main" id="{E2F2179A-7FEE-AD0B-A742-BE905391B8A7}"/>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0907" name="Rectangle 2">
            <a:extLst>
              <a:ext uri="{FF2B5EF4-FFF2-40B4-BE49-F238E27FC236}">
                <a16:creationId xmlns:a16="http://schemas.microsoft.com/office/drawing/2014/main" id="{48A37E1F-7128-8E30-BF08-CF2108FCA820}"/>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0908" name="Picture 1" descr="khu đô thị ecopark">
            <a:extLst>
              <a:ext uri="{FF2B5EF4-FFF2-40B4-BE49-F238E27FC236}">
                <a16:creationId xmlns:a16="http://schemas.microsoft.com/office/drawing/2014/main" id="{F749269A-1D48-1C8B-CE48-971D25B5556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2716213"/>
            <a:ext cx="45354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a:extLst>
              <a:ext uri="{FF2B5EF4-FFF2-40B4-BE49-F238E27FC236}">
                <a16:creationId xmlns:a16="http://schemas.microsoft.com/office/drawing/2014/main" id="{EA2E3C8D-ED82-2DB1-09DC-51D0A7CB7EE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22" name="AutoShape 2" descr="Bài 15. Thương mại và du lịch - Hoc24">
            <a:extLst>
              <a:ext uri="{FF2B5EF4-FFF2-40B4-BE49-F238E27FC236}">
                <a16:creationId xmlns:a16="http://schemas.microsoft.com/office/drawing/2014/main" id="{31F51DB0-83A0-C3AF-E769-8690A655595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23" name="TextBox 3">
            <a:extLst>
              <a:ext uri="{FF2B5EF4-FFF2-40B4-BE49-F238E27FC236}">
                <a16:creationId xmlns:a16="http://schemas.microsoft.com/office/drawing/2014/main" id="{26868674-EBCB-6432-2C29-F099F2030791}"/>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1924" name="TextBox 2">
            <a:extLst>
              <a:ext uri="{FF2B5EF4-FFF2-40B4-BE49-F238E27FC236}">
                <a16:creationId xmlns:a16="http://schemas.microsoft.com/office/drawing/2014/main" id="{3CC89326-91A0-46EE-56C5-91F82802A03F}"/>
              </a:ext>
            </a:extLst>
          </p:cNvPr>
          <p:cNvSpPr txBox="1">
            <a:spLocks noChangeArrowheads="1"/>
          </p:cNvSpPr>
          <p:nvPr/>
        </p:nvSpPr>
        <p:spPr bwMode="auto">
          <a:xfrm>
            <a:off x="0" y="1339850"/>
            <a:ext cx="50831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432FF"/>
                </a:solidFill>
                <a:cs typeface="Times New Roman" panose="02020603050405020304" pitchFamily="18" charset="0"/>
              </a:rPr>
              <a:t>1. Khu Đô Thị Ecopark</a:t>
            </a:r>
            <a:endParaRPr lang="en-US" altLang="en-US" sz="3500">
              <a:solidFill>
                <a:srgbClr val="0432FF"/>
              </a:solidFill>
              <a:cs typeface="Times New Roman" panose="02020603050405020304" pitchFamily="18" charset="0"/>
            </a:endParaRPr>
          </a:p>
        </p:txBody>
      </p:sp>
      <p:sp>
        <p:nvSpPr>
          <p:cNvPr id="81925" name="Rectangle 4">
            <a:extLst>
              <a:ext uri="{FF2B5EF4-FFF2-40B4-BE49-F238E27FC236}">
                <a16:creationId xmlns:a16="http://schemas.microsoft.com/office/drawing/2014/main" id="{298CD2C4-F765-2EFB-844D-7C1B1AE669E9}"/>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26" name="TextBox 6">
            <a:extLst>
              <a:ext uri="{FF2B5EF4-FFF2-40B4-BE49-F238E27FC236}">
                <a16:creationId xmlns:a16="http://schemas.microsoft.com/office/drawing/2014/main" id="{95CFFA5A-7213-2CAC-C02C-07E232C98717}"/>
              </a:ext>
            </a:extLst>
          </p:cNvPr>
          <p:cNvSpPr txBox="1">
            <a:spLocks noChangeArrowheads="1"/>
          </p:cNvSpPr>
          <p:nvPr/>
        </p:nvSpPr>
        <p:spPr bwMode="auto">
          <a:xfrm>
            <a:off x="4905375" y="1311275"/>
            <a:ext cx="7064375" cy="54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Ngày 4/12/2020, Ecopark được </a:t>
            </a:r>
            <a:r>
              <a:rPr lang="en-US" altLang="en-US" sz="3400" b="1">
                <a:solidFill>
                  <a:srgbClr val="7030A0"/>
                </a:solidFill>
                <a:cs typeface="Times New Roman" panose="02020603050405020304" pitchFamily="18" charset="0"/>
                <a:hlinkClick r:id="rId3"/>
              </a:rPr>
              <a:t>Asian Property Awards</a:t>
            </a:r>
            <a:r>
              <a:rPr lang="en-US" altLang="en-US" sz="3400" b="1">
                <a:solidFill>
                  <a:srgbClr val="7030A0"/>
                </a:solidFill>
                <a:cs typeface="Times New Roman" panose="02020603050405020304" pitchFamily="18" charset="0"/>
              </a:rPr>
              <a:t> 2020 vinh danh “Khu đô thị tốt nhất châu Á”. Trước đó, khu đô thị xanh lớn nhất miền Bắc cũng “ẵm” trọn giải thưởng Khu đô thị có thiết kế cảnh quan đẹp nhất thế giới do IPA trao tặng.</a:t>
            </a:r>
          </a:p>
        </p:txBody>
      </p:sp>
      <p:sp>
        <p:nvSpPr>
          <p:cNvPr id="81927" name="Rectangle 2">
            <a:extLst>
              <a:ext uri="{FF2B5EF4-FFF2-40B4-BE49-F238E27FC236}">
                <a16:creationId xmlns:a16="http://schemas.microsoft.com/office/drawing/2014/main" id="{58796AE2-814F-4621-EE3E-1A9531F11DFB}"/>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28" name="Rectangle 2">
            <a:extLst>
              <a:ext uri="{FF2B5EF4-FFF2-40B4-BE49-F238E27FC236}">
                <a16:creationId xmlns:a16="http://schemas.microsoft.com/office/drawing/2014/main" id="{843B2FBE-A90B-324C-AC22-A3A67FBC9F88}"/>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29" name="Rectangle 2">
            <a:extLst>
              <a:ext uri="{FF2B5EF4-FFF2-40B4-BE49-F238E27FC236}">
                <a16:creationId xmlns:a16="http://schemas.microsoft.com/office/drawing/2014/main" id="{D76F1254-C1F9-A7A2-8D07-A2F5F04EB85F}"/>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30" name="Rectangle 2">
            <a:extLst>
              <a:ext uri="{FF2B5EF4-FFF2-40B4-BE49-F238E27FC236}">
                <a16:creationId xmlns:a16="http://schemas.microsoft.com/office/drawing/2014/main" id="{3E6B4790-7F73-252B-2015-1DED8E606849}"/>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31" name="Rectangle 2">
            <a:extLst>
              <a:ext uri="{FF2B5EF4-FFF2-40B4-BE49-F238E27FC236}">
                <a16:creationId xmlns:a16="http://schemas.microsoft.com/office/drawing/2014/main" id="{0982C4BA-616D-7F2A-C5B1-5C4DC0F9CBC4}"/>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1932" name="Picture 1" descr="khu đô thị ecopark">
            <a:extLst>
              <a:ext uri="{FF2B5EF4-FFF2-40B4-BE49-F238E27FC236}">
                <a16:creationId xmlns:a16="http://schemas.microsoft.com/office/drawing/2014/main" id="{0424EF91-608F-DFA3-C3D1-142465A8546A}"/>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80975" y="2716213"/>
            <a:ext cx="4535488"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717C9D4E-A87A-2C16-81EA-36FB8E36B5E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46" name="AutoShape 2" descr="Bài 15. Thương mại và du lịch - Hoc24">
            <a:extLst>
              <a:ext uri="{FF2B5EF4-FFF2-40B4-BE49-F238E27FC236}">
                <a16:creationId xmlns:a16="http://schemas.microsoft.com/office/drawing/2014/main" id="{B4FDA499-DEBE-7592-4819-C6EDF39A76C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47" name="TextBox 3">
            <a:extLst>
              <a:ext uri="{FF2B5EF4-FFF2-40B4-BE49-F238E27FC236}">
                <a16:creationId xmlns:a16="http://schemas.microsoft.com/office/drawing/2014/main" id="{FD8EB4FD-5EA6-BD9B-19B7-9D980AAF2D5C}"/>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2948" name="TextBox 2">
            <a:extLst>
              <a:ext uri="{FF2B5EF4-FFF2-40B4-BE49-F238E27FC236}">
                <a16:creationId xmlns:a16="http://schemas.microsoft.com/office/drawing/2014/main" id="{AD4EA733-AA69-7CAB-F46B-A926C1E882C1}"/>
              </a:ext>
            </a:extLst>
          </p:cNvPr>
          <p:cNvSpPr txBox="1">
            <a:spLocks noChangeArrowheads="1"/>
          </p:cNvSpPr>
          <p:nvPr/>
        </p:nvSpPr>
        <p:spPr bwMode="auto">
          <a:xfrm>
            <a:off x="222250" y="1339850"/>
            <a:ext cx="4251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2. Khu Đô Thị </a:t>
            </a:r>
          </a:p>
          <a:p>
            <a:pPr algn="ctr">
              <a:lnSpc>
                <a:spcPct val="150000"/>
              </a:lnSpc>
            </a:pPr>
            <a:r>
              <a:rPr lang="en-US" altLang="en-US" sz="3800" b="1">
                <a:solidFill>
                  <a:srgbClr val="0432FF"/>
                </a:solidFill>
                <a:cs typeface="Times New Roman" panose="02020603050405020304" pitchFamily="18" charset="0"/>
              </a:rPr>
              <a:t>Gamuda Gardens</a:t>
            </a:r>
            <a:endParaRPr lang="en-US" altLang="en-US" sz="3800">
              <a:solidFill>
                <a:srgbClr val="0432FF"/>
              </a:solidFill>
              <a:cs typeface="Times New Roman" panose="02020603050405020304" pitchFamily="18" charset="0"/>
            </a:endParaRPr>
          </a:p>
        </p:txBody>
      </p:sp>
      <p:sp>
        <p:nvSpPr>
          <p:cNvPr id="82949" name="Rectangle 4">
            <a:extLst>
              <a:ext uri="{FF2B5EF4-FFF2-40B4-BE49-F238E27FC236}">
                <a16:creationId xmlns:a16="http://schemas.microsoft.com/office/drawing/2014/main" id="{0A5C7B2F-93AA-C50C-B863-4426ABACE505}"/>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50" name="TextBox 6">
            <a:extLst>
              <a:ext uri="{FF2B5EF4-FFF2-40B4-BE49-F238E27FC236}">
                <a16:creationId xmlns:a16="http://schemas.microsoft.com/office/drawing/2014/main" id="{6C7B6DDB-12FF-B67E-EB2F-6D44E2C1EFA8}"/>
              </a:ext>
            </a:extLst>
          </p:cNvPr>
          <p:cNvSpPr txBox="1">
            <a:spLocks noChangeArrowheads="1"/>
          </p:cNvSpPr>
          <p:nvPr/>
        </p:nvSpPr>
        <p:spPr bwMode="auto">
          <a:xfrm>
            <a:off x="4860925" y="855663"/>
            <a:ext cx="7062788"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Gamuda Gardens thuộc dự án Gamuda City nằm ở quận Hoàng Mai của công ty Gamuda Land Việt Nam. Dự án cung ứng cho thị trường hơn 2.000 căn nhà liền kề, biệt thự đơn lập, biệt thự song lập và chung cư cao cấp.</a:t>
            </a:r>
          </a:p>
        </p:txBody>
      </p:sp>
      <p:sp>
        <p:nvSpPr>
          <p:cNvPr id="82951" name="Rectangle 2">
            <a:extLst>
              <a:ext uri="{FF2B5EF4-FFF2-40B4-BE49-F238E27FC236}">
                <a16:creationId xmlns:a16="http://schemas.microsoft.com/office/drawing/2014/main" id="{342BD8B0-F65C-6947-AE31-EDE1877743FE}"/>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52" name="Rectangle 2">
            <a:extLst>
              <a:ext uri="{FF2B5EF4-FFF2-40B4-BE49-F238E27FC236}">
                <a16:creationId xmlns:a16="http://schemas.microsoft.com/office/drawing/2014/main" id="{B0B50FF0-7F41-16F1-07A7-A4821AED446F}"/>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53" name="Rectangle 2">
            <a:extLst>
              <a:ext uri="{FF2B5EF4-FFF2-40B4-BE49-F238E27FC236}">
                <a16:creationId xmlns:a16="http://schemas.microsoft.com/office/drawing/2014/main" id="{AEC59628-6E3E-4E53-5717-2E9B4DC91054}"/>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54" name="Rectangle 2">
            <a:extLst>
              <a:ext uri="{FF2B5EF4-FFF2-40B4-BE49-F238E27FC236}">
                <a16:creationId xmlns:a16="http://schemas.microsoft.com/office/drawing/2014/main" id="{004BE159-5BEC-558E-EC2F-FE3A1B31A3B5}"/>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55" name="Rectangle 2">
            <a:extLst>
              <a:ext uri="{FF2B5EF4-FFF2-40B4-BE49-F238E27FC236}">
                <a16:creationId xmlns:a16="http://schemas.microsoft.com/office/drawing/2014/main" id="{0D21C730-6BDC-5758-797C-336BF05032AB}"/>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956" name="Rectangle 2">
            <a:extLst>
              <a:ext uri="{FF2B5EF4-FFF2-40B4-BE49-F238E27FC236}">
                <a16:creationId xmlns:a16="http://schemas.microsoft.com/office/drawing/2014/main" id="{F60348D4-082D-598D-3B74-F6B8EF049302}"/>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2957" name="Picture 1" descr="Khu đô thị Gamuda Gardens">
            <a:extLst>
              <a:ext uri="{FF2B5EF4-FFF2-40B4-BE49-F238E27FC236}">
                <a16:creationId xmlns:a16="http://schemas.microsoft.com/office/drawing/2014/main" id="{5B7BF6F7-8880-869C-28FC-B985ABAD325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56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a:extLst>
              <a:ext uri="{FF2B5EF4-FFF2-40B4-BE49-F238E27FC236}">
                <a16:creationId xmlns:a16="http://schemas.microsoft.com/office/drawing/2014/main" id="{45674700-A2EB-9D67-8345-4C5AA3133C3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0" name="AutoShape 2" descr="Bài 15. Thương mại và du lịch - Hoc24">
            <a:extLst>
              <a:ext uri="{FF2B5EF4-FFF2-40B4-BE49-F238E27FC236}">
                <a16:creationId xmlns:a16="http://schemas.microsoft.com/office/drawing/2014/main" id="{7FBB671A-82E7-64CF-2849-FDBCA1CFF1C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1" name="TextBox 3">
            <a:extLst>
              <a:ext uri="{FF2B5EF4-FFF2-40B4-BE49-F238E27FC236}">
                <a16:creationId xmlns:a16="http://schemas.microsoft.com/office/drawing/2014/main" id="{5AEDD8DB-3ADD-C81A-3A87-18FFC23EE696}"/>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3972" name="TextBox 2">
            <a:extLst>
              <a:ext uri="{FF2B5EF4-FFF2-40B4-BE49-F238E27FC236}">
                <a16:creationId xmlns:a16="http://schemas.microsoft.com/office/drawing/2014/main" id="{FF2C5854-F27E-7AE9-43D5-BE11730E46C4}"/>
              </a:ext>
            </a:extLst>
          </p:cNvPr>
          <p:cNvSpPr txBox="1">
            <a:spLocks noChangeArrowheads="1"/>
          </p:cNvSpPr>
          <p:nvPr/>
        </p:nvSpPr>
        <p:spPr bwMode="auto">
          <a:xfrm>
            <a:off x="222250" y="1339850"/>
            <a:ext cx="4251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2. Khu Đô Thị </a:t>
            </a:r>
          </a:p>
          <a:p>
            <a:pPr algn="ctr">
              <a:lnSpc>
                <a:spcPct val="150000"/>
              </a:lnSpc>
            </a:pPr>
            <a:r>
              <a:rPr lang="en-US" altLang="en-US" sz="3800" b="1">
                <a:solidFill>
                  <a:srgbClr val="0432FF"/>
                </a:solidFill>
                <a:cs typeface="Times New Roman" panose="02020603050405020304" pitchFamily="18" charset="0"/>
              </a:rPr>
              <a:t>Gamuda Gardens</a:t>
            </a:r>
            <a:endParaRPr lang="en-US" altLang="en-US" sz="3800">
              <a:solidFill>
                <a:srgbClr val="0432FF"/>
              </a:solidFill>
              <a:cs typeface="Times New Roman" panose="02020603050405020304" pitchFamily="18" charset="0"/>
            </a:endParaRPr>
          </a:p>
        </p:txBody>
      </p:sp>
      <p:sp>
        <p:nvSpPr>
          <p:cNvPr id="83973" name="Rectangle 4">
            <a:extLst>
              <a:ext uri="{FF2B5EF4-FFF2-40B4-BE49-F238E27FC236}">
                <a16:creationId xmlns:a16="http://schemas.microsoft.com/office/drawing/2014/main" id="{EA2E3C85-5162-EA66-A4B3-4146B14EF162}"/>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4" name="TextBox 6">
            <a:extLst>
              <a:ext uri="{FF2B5EF4-FFF2-40B4-BE49-F238E27FC236}">
                <a16:creationId xmlns:a16="http://schemas.microsoft.com/office/drawing/2014/main" id="{E96EFDAE-8F1F-0CFA-9774-BF43506E01A9}"/>
              </a:ext>
            </a:extLst>
          </p:cNvPr>
          <p:cNvSpPr txBox="1">
            <a:spLocks noChangeArrowheads="1"/>
          </p:cNvSpPr>
          <p:nvPr/>
        </p:nvSpPr>
        <p:spPr bwMode="auto">
          <a:xfrm>
            <a:off x="4860925" y="1047750"/>
            <a:ext cx="7062788"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Gamuda Gardens sở hữu nhiều ưu thế nổi bật so với nhiều khu đô thị ở Hà Nội như sở hữu vị trí đắc địa khi nằm tiếp giáp các tuyến đường trọng yếu đi vào trung tâm thành phố, gần nhiều bến xe, bệnh viện, trường học…</a:t>
            </a:r>
          </a:p>
        </p:txBody>
      </p:sp>
      <p:sp>
        <p:nvSpPr>
          <p:cNvPr id="83975" name="Rectangle 2">
            <a:extLst>
              <a:ext uri="{FF2B5EF4-FFF2-40B4-BE49-F238E27FC236}">
                <a16:creationId xmlns:a16="http://schemas.microsoft.com/office/drawing/2014/main" id="{9ABB3C64-ED2E-6546-A8BD-21B6B8B70B8D}"/>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6" name="Rectangle 2">
            <a:extLst>
              <a:ext uri="{FF2B5EF4-FFF2-40B4-BE49-F238E27FC236}">
                <a16:creationId xmlns:a16="http://schemas.microsoft.com/office/drawing/2014/main" id="{36AA882D-D20A-B3E3-397E-66F3871A78F6}"/>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7" name="Rectangle 2">
            <a:extLst>
              <a:ext uri="{FF2B5EF4-FFF2-40B4-BE49-F238E27FC236}">
                <a16:creationId xmlns:a16="http://schemas.microsoft.com/office/drawing/2014/main" id="{20D50701-659C-7BE1-1FF4-ABA635FEFC8C}"/>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8" name="Rectangle 2">
            <a:extLst>
              <a:ext uri="{FF2B5EF4-FFF2-40B4-BE49-F238E27FC236}">
                <a16:creationId xmlns:a16="http://schemas.microsoft.com/office/drawing/2014/main" id="{62A7F313-A633-F21E-1AA1-3A157F20568F}"/>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79" name="Rectangle 2">
            <a:extLst>
              <a:ext uri="{FF2B5EF4-FFF2-40B4-BE49-F238E27FC236}">
                <a16:creationId xmlns:a16="http://schemas.microsoft.com/office/drawing/2014/main" id="{7DB3A464-5A2C-21F3-8928-0B09E2656BDF}"/>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3980" name="Rectangle 2">
            <a:extLst>
              <a:ext uri="{FF2B5EF4-FFF2-40B4-BE49-F238E27FC236}">
                <a16:creationId xmlns:a16="http://schemas.microsoft.com/office/drawing/2014/main" id="{9082C474-AD6F-B89F-239C-395FDA916546}"/>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3981" name="Picture 1" descr="Khu đô thị Gamuda Gardens">
            <a:extLst>
              <a:ext uri="{FF2B5EF4-FFF2-40B4-BE49-F238E27FC236}">
                <a16:creationId xmlns:a16="http://schemas.microsoft.com/office/drawing/2014/main" id="{0E978C13-B21D-DF31-F2D1-ECDBDD668F3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56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a:extLst>
              <a:ext uri="{FF2B5EF4-FFF2-40B4-BE49-F238E27FC236}">
                <a16:creationId xmlns:a16="http://schemas.microsoft.com/office/drawing/2014/main" id="{6188FEE8-3F53-4956-B9EB-02FB5A40D05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4994" name="AutoShape 2" descr="Bài 15. Thương mại và du lịch - Hoc24">
            <a:extLst>
              <a:ext uri="{FF2B5EF4-FFF2-40B4-BE49-F238E27FC236}">
                <a16:creationId xmlns:a16="http://schemas.microsoft.com/office/drawing/2014/main" id="{40615D96-0BAD-72BD-179E-8FA7E78676E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4995" name="TextBox 3">
            <a:extLst>
              <a:ext uri="{FF2B5EF4-FFF2-40B4-BE49-F238E27FC236}">
                <a16:creationId xmlns:a16="http://schemas.microsoft.com/office/drawing/2014/main" id="{14B10F4E-E12D-8423-F808-D36261517C7C}"/>
              </a:ext>
            </a:extLst>
          </p:cNvPr>
          <p:cNvSpPr txBox="1">
            <a:spLocks noChangeArrowheads="1"/>
          </p:cNvSpPr>
          <p:nvPr/>
        </p:nvSpPr>
        <p:spPr bwMode="auto">
          <a:xfrm>
            <a:off x="195263" y="33338"/>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4996" name="TextBox 2">
            <a:extLst>
              <a:ext uri="{FF2B5EF4-FFF2-40B4-BE49-F238E27FC236}">
                <a16:creationId xmlns:a16="http://schemas.microsoft.com/office/drawing/2014/main" id="{7CB025AE-DE75-3328-365A-B8DF7CABA825}"/>
              </a:ext>
            </a:extLst>
          </p:cNvPr>
          <p:cNvSpPr txBox="1">
            <a:spLocks noChangeArrowheads="1"/>
          </p:cNvSpPr>
          <p:nvPr/>
        </p:nvSpPr>
        <p:spPr bwMode="auto">
          <a:xfrm>
            <a:off x="222250" y="1339850"/>
            <a:ext cx="4251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2. Khu Đô Thị </a:t>
            </a:r>
          </a:p>
          <a:p>
            <a:pPr algn="ctr">
              <a:lnSpc>
                <a:spcPct val="150000"/>
              </a:lnSpc>
            </a:pPr>
            <a:r>
              <a:rPr lang="en-US" altLang="en-US" sz="3800" b="1">
                <a:solidFill>
                  <a:srgbClr val="0432FF"/>
                </a:solidFill>
                <a:cs typeface="Times New Roman" panose="02020603050405020304" pitchFamily="18" charset="0"/>
              </a:rPr>
              <a:t>Gamuda Gardens</a:t>
            </a:r>
            <a:endParaRPr lang="en-US" altLang="en-US" sz="3800">
              <a:solidFill>
                <a:srgbClr val="0432FF"/>
              </a:solidFill>
              <a:cs typeface="Times New Roman" panose="02020603050405020304" pitchFamily="18" charset="0"/>
            </a:endParaRPr>
          </a:p>
        </p:txBody>
      </p:sp>
      <p:sp>
        <p:nvSpPr>
          <p:cNvPr id="84997" name="Rectangle 4">
            <a:extLst>
              <a:ext uri="{FF2B5EF4-FFF2-40B4-BE49-F238E27FC236}">
                <a16:creationId xmlns:a16="http://schemas.microsoft.com/office/drawing/2014/main" id="{9AEC3A62-963F-64A3-1790-67655FB4AD96}"/>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4998" name="TextBox 6">
            <a:extLst>
              <a:ext uri="{FF2B5EF4-FFF2-40B4-BE49-F238E27FC236}">
                <a16:creationId xmlns:a16="http://schemas.microsoft.com/office/drawing/2014/main" id="{6CCBB47F-893A-369C-738A-97F5BA5D2D5F}"/>
              </a:ext>
            </a:extLst>
          </p:cNvPr>
          <p:cNvSpPr txBox="1">
            <a:spLocks noChangeArrowheads="1"/>
          </p:cNvSpPr>
          <p:nvPr/>
        </p:nvSpPr>
        <p:spPr bwMode="auto">
          <a:xfrm>
            <a:off x="5291138" y="911225"/>
            <a:ext cx="6677025"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Điểm nổi bật nhất chính là lối thiết kế theo phong cách nghỉ dưỡng, chú trọng đến công viên cây xanh, không gian sinh hoạt chung đảm bảo đón gió, hòa hợp với thiên nhiên, không khí trong lành và sự mát mẻ của hồ nước lớn, thoải mái quỹ đất dành cho các công trình công cộng, </a:t>
            </a:r>
          </a:p>
        </p:txBody>
      </p:sp>
      <p:sp>
        <p:nvSpPr>
          <p:cNvPr id="84999" name="Rectangle 2">
            <a:extLst>
              <a:ext uri="{FF2B5EF4-FFF2-40B4-BE49-F238E27FC236}">
                <a16:creationId xmlns:a16="http://schemas.microsoft.com/office/drawing/2014/main" id="{C539981F-6987-5A11-AE52-268AF80042D0}"/>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5000" name="Rectangle 2">
            <a:extLst>
              <a:ext uri="{FF2B5EF4-FFF2-40B4-BE49-F238E27FC236}">
                <a16:creationId xmlns:a16="http://schemas.microsoft.com/office/drawing/2014/main" id="{B3FA1FF4-B3C1-6CAE-96E5-BDBE36C38215}"/>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5001" name="Rectangle 2">
            <a:extLst>
              <a:ext uri="{FF2B5EF4-FFF2-40B4-BE49-F238E27FC236}">
                <a16:creationId xmlns:a16="http://schemas.microsoft.com/office/drawing/2014/main" id="{2CDD42AB-D524-6822-07BC-F2FAA1DFC116}"/>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5002" name="Rectangle 2">
            <a:extLst>
              <a:ext uri="{FF2B5EF4-FFF2-40B4-BE49-F238E27FC236}">
                <a16:creationId xmlns:a16="http://schemas.microsoft.com/office/drawing/2014/main" id="{0E1F10C8-C48A-0F2E-381C-599C256C2703}"/>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5003" name="Rectangle 2">
            <a:extLst>
              <a:ext uri="{FF2B5EF4-FFF2-40B4-BE49-F238E27FC236}">
                <a16:creationId xmlns:a16="http://schemas.microsoft.com/office/drawing/2014/main" id="{70C47FBA-B1B9-4321-6CBE-5E8034F4AA5D}"/>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5004" name="Rectangle 2">
            <a:extLst>
              <a:ext uri="{FF2B5EF4-FFF2-40B4-BE49-F238E27FC236}">
                <a16:creationId xmlns:a16="http://schemas.microsoft.com/office/drawing/2014/main" id="{8B1872A6-8D7B-59C8-31A2-665528E6CD48}"/>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5005" name="Picture 1" descr="Khu đô thị Gamuda Gardens">
            <a:extLst>
              <a:ext uri="{FF2B5EF4-FFF2-40B4-BE49-F238E27FC236}">
                <a16:creationId xmlns:a16="http://schemas.microsoft.com/office/drawing/2014/main" id="{9D547C14-AFAC-6DD5-8557-715CE8A5ED4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56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a:extLst>
              <a:ext uri="{FF2B5EF4-FFF2-40B4-BE49-F238E27FC236}">
                <a16:creationId xmlns:a16="http://schemas.microsoft.com/office/drawing/2014/main" id="{CDF92B6F-2508-7A8F-9DBD-0E84D1BC0CD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18" name="AutoShape 2" descr="Bài 15. Thương mại và du lịch - Hoc24">
            <a:extLst>
              <a:ext uri="{FF2B5EF4-FFF2-40B4-BE49-F238E27FC236}">
                <a16:creationId xmlns:a16="http://schemas.microsoft.com/office/drawing/2014/main" id="{CB278AB5-78CC-B2FC-FB96-918548B643F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19" name="TextBox 3">
            <a:extLst>
              <a:ext uri="{FF2B5EF4-FFF2-40B4-BE49-F238E27FC236}">
                <a16:creationId xmlns:a16="http://schemas.microsoft.com/office/drawing/2014/main" id="{AD64301E-9109-9531-C3A6-60C8F6FF7B01}"/>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6020" name="TextBox 2">
            <a:extLst>
              <a:ext uri="{FF2B5EF4-FFF2-40B4-BE49-F238E27FC236}">
                <a16:creationId xmlns:a16="http://schemas.microsoft.com/office/drawing/2014/main" id="{81F717EC-58B6-8321-8C75-3DC54C153C26}"/>
              </a:ext>
            </a:extLst>
          </p:cNvPr>
          <p:cNvSpPr txBox="1">
            <a:spLocks noChangeArrowheads="1"/>
          </p:cNvSpPr>
          <p:nvPr/>
        </p:nvSpPr>
        <p:spPr bwMode="auto">
          <a:xfrm>
            <a:off x="222250" y="1339850"/>
            <a:ext cx="4251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2. Khu Đô Thị </a:t>
            </a:r>
          </a:p>
          <a:p>
            <a:pPr algn="ctr">
              <a:lnSpc>
                <a:spcPct val="150000"/>
              </a:lnSpc>
            </a:pPr>
            <a:r>
              <a:rPr lang="en-US" altLang="en-US" sz="3800" b="1">
                <a:solidFill>
                  <a:srgbClr val="0432FF"/>
                </a:solidFill>
                <a:cs typeface="Times New Roman" panose="02020603050405020304" pitchFamily="18" charset="0"/>
              </a:rPr>
              <a:t>Gamuda Gardens</a:t>
            </a:r>
            <a:endParaRPr lang="en-US" altLang="en-US" sz="3800">
              <a:solidFill>
                <a:srgbClr val="0432FF"/>
              </a:solidFill>
              <a:cs typeface="Times New Roman" panose="02020603050405020304" pitchFamily="18" charset="0"/>
            </a:endParaRPr>
          </a:p>
        </p:txBody>
      </p:sp>
      <p:sp>
        <p:nvSpPr>
          <p:cNvPr id="86021" name="Rectangle 4">
            <a:extLst>
              <a:ext uri="{FF2B5EF4-FFF2-40B4-BE49-F238E27FC236}">
                <a16:creationId xmlns:a16="http://schemas.microsoft.com/office/drawing/2014/main" id="{6AE4A3C6-D5F9-64A2-6753-697BBB3943F9}"/>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22" name="TextBox 6">
            <a:extLst>
              <a:ext uri="{FF2B5EF4-FFF2-40B4-BE49-F238E27FC236}">
                <a16:creationId xmlns:a16="http://schemas.microsoft.com/office/drawing/2014/main" id="{726A97A0-A3DD-08AC-26A1-15CD39F39904}"/>
              </a:ext>
            </a:extLst>
          </p:cNvPr>
          <p:cNvSpPr txBox="1">
            <a:spLocks noChangeArrowheads="1"/>
          </p:cNvSpPr>
          <p:nvPr/>
        </p:nvSpPr>
        <p:spPr bwMode="auto">
          <a:xfrm>
            <a:off x="5291138" y="911225"/>
            <a:ext cx="66770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thương mại, cây xanh, giao thông với tỷ lệ lên tới 70%. Tỷ lệ phủ xanh ở Gamuda Garden đạt đến 16m</a:t>
            </a:r>
            <a:r>
              <a:rPr lang="en-US" altLang="en-US" sz="3500" b="1" baseline="30000">
                <a:solidFill>
                  <a:srgbClr val="7030A0"/>
                </a:solidFill>
                <a:cs typeface="Times New Roman" panose="02020603050405020304" pitchFamily="18" charset="0"/>
              </a:rPr>
              <a:t>2</a:t>
            </a:r>
            <a:r>
              <a:rPr lang="en-US" altLang="en-US" sz="3500" b="1">
                <a:solidFill>
                  <a:srgbClr val="7030A0"/>
                </a:solidFill>
                <a:cs typeface="Times New Roman" panose="02020603050405020304" pitchFamily="18" charset="0"/>
              </a:rPr>
              <a:t>/người, cao gấp gần 13 lần mức trung bình ở Hà Nội nhằm đảm bảo một cuộc sống thoải mái, mạnh khỏe, thư giãn cho cư dân.</a:t>
            </a:r>
          </a:p>
        </p:txBody>
      </p:sp>
      <p:sp>
        <p:nvSpPr>
          <p:cNvPr id="86023" name="Rectangle 2">
            <a:extLst>
              <a:ext uri="{FF2B5EF4-FFF2-40B4-BE49-F238E27FC236}">
                <a16:creationId xmlns:a16="http://schemas.microsoft.com/office/drawing/2014/main" id="{6A46ED47-536B-7FCB-3DC4-2CA6D2D42516}"/>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24" name="Rectangle 2">
            <a:extLst>
              <a:ext uri="{FF2B5EF4-FFF2-40B4-BE49-F238E27FC236}">
                <a16:creationId xmlns:a16="http://schemas.microsoft.com/office/drawing/2014/main" id="{26E2AFB7-6EB0-E0B2-32E9-80CA7D589067}"/>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25" name="Rectangle 2">
            <a:extLst>
              <a:ext uri="{FF2B5EF4-FFF2-40B4-BE49-F238E27FC236}">
                <a16:creationId xmlns:a16="http://schemas.microsoft.com/office/drawing/2014/main" id="{3AF3EEF6-21FE-9898-5561-A01A7F98F491}"/>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26" name="Rectangle 2">
            <a:extLst>
              <a:ext uri="{FF2B5EF4-FFF2-40B4-BE49-F238E27FC236}">
                <a16:creationId xmlns:a16="http://schemas.microsoft.com/office/drawing/2014/main" id="{D9D3DC07-9E03-E433-80D4-D11E7962FA49}"/>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27" name="Rectangle 2">
            <a:extLst>
              <a:ext uri="{FF2B5EF4-FFF2-40B4-BE49-F238E27FC236}">
                <a16:creationId xmlns:a16="http://schemas.microsoft.com/office/drawing/2014/main" id="{88A8F53D-88AF-CA74-B4F3-DD0BD579E65B}"/>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6028" name="Rectangle 2">
            <a:extLst>
              <a:ext uri="{FF2B5EF4-FFF2-40B4-BE49-F238E27FC236}">
                <a16:creationId xmlns:a16="http://schemas.microsoft.com/office/drawing/2014/main" id="{53741A37-B771-C56E-16EB-83A5B3E95BA3}"/>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6029" name="Picture 1" descr="Khu đô thị Gamuda Gardens">
            <a:extLst>
              <a:ext uri="{FF2B5EF4-FFF2-40B4-BE49-F238E27FC236}">
                <a16:creationId xmlns:a16="http://schemas.microsoft.com/office/drawing/2014/main" id="{04225A97-F7BE-828A-A9C5-35877BBC264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56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555B2C6B-D34E-2AEF-58C3-FBA039A970D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42" name="AutoShape 2" descr="Bài 15. Thương mại và du lịch - Hoc24">
            <a:extLst>
              <a:ext uri="{FF2B5EF4-FFF2-40B4-BE49-F238E27FC236}">
                <a16:creationId xmlns:a16="http://schemas.microsoft.com/office/drawing/2014/main" id="{FE3EE962-567F-8B68-A1D2-7FB7D7F5FC6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43" name="TextBox 3">
            <a:extLst>
              <a:ext uri="{FF2B5EF4-FFF2-40B4-BE49-F238E27FC236}">
                <a16:creationId xmlns:a16="http://schemas.microsoft.com/office/drawing/2014/main" id="{7A3EB496-D57E-06AB-3731-67DD67C9107E}"/>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7044" name="TextBox 2">
            <a:extLst>
              <a:ext uri="{FF2B5EF4-FFF2-40B4-BE49-F238E27FC236}">
                <a16:creationId xmlns:a16="http://schemas.microsoft.com/office/drawing/2014/main" id="{40393810-A455-9E9E-0253-6B286830F105}"/>
              </a:ext>
            </a:extLst>
          </p:cNvPr>
          <p:cNvSpPr txBox="1">
            <a:spLocks noChangeArrowheads="1"/>
          </p:cNvSpPr>
          <p:nvPr/>
        </p:nvSpPr>
        <p:spPr bwMode="auto">
          <a:xfrm>
            <a:off x="222250" y="1339850"/>
            <a:ext cx="4251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2. Khu Đô Thị </a:t>
            </a:r>
          </a:p>
          <a:p>
            <a:pPr algn="ctr">
              <a:lnSpc>
                <a:spcPct val="150000"/>
              </a:lnSpc>
            </a:pPr>
            <a:r>
              <a:rPr lang="en-US" altLang="en-US" sz="3800" b="1">
                <a:solidFill>
                  <a:srgbClr val="0432FF"/>
                </a:solidFill>
                <a:cs typeface="Times New Roman" panose="02020603050405020304" pitchFamily="18" charset="0"/>
              </a:rPr>
              <a:t>Gamuda Gardens</a:t>
            </a:r>
            <a:endParaRPr lang="en-US" altLang="en-US" sz="3800">
              <a:solidFill>
                <a:srgbClr val="0432FF"/>
              </a:solidFill>
              <a:cs typeface="Times New Roman" panose="02020603050405020304" pitchFamily="18" charset="0"/>
            </a:endParaRPr>
          </a:p>
        </p:txBody>
      </p:sp>
      <p:sp>
        <p:nvSpPr>
          <p:cNvPr id="87045" name="Rectangle 4">
            <a:extLst>
              <a:ext uri="{FF2B5EF4-FFF2-40B4-BE49-F238E27FC236}">
                <a16:creationId xmlns:a16="http://schemas.microsoft.com/office/drawing/2014/main" id="{07E4FBAF-C605-33CF-3D10-73DACF030B2A}"/>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46" name="TextBox 6">
            <a:extLst>
              <a:ext uri="{FF2B5EF4-FFF2-40B4-BE49-F238E27FC236}">
                <a16:creationId xmlns:a16="http://schemas.microsoft.com/office/drawing/2014/main" id="{B1960C1E-DCFB-34CA-D544-41E0F12E26CD}"/>
              </a:ext>
            </a:extLst>
          </p:cNvPr>
          <p:cNvSpPr txBox="1">
            <a:spLocks noChangeArrowheads="1"/>
          </p:cNvSpPr>
          <p:nvPr/>
        </p:nvSpPr>
        <p:spPr bwMode="auto">
          <a:xfrm>
            <a:off x="4930775" y="1252538"/>
            <a:ext cx="7038975"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900" b="1">
                <a:solidFill>
                  <a:srgbClr val="7030A0"/>
                </a:solidFill>
                <a:cs typeface="Times New Roman" panose="02020603050405020304" pitchFamily="18" charset="0"/>
              </a:rPr>
              <a:t>Với những lợi thế trên cùng lối thiết kế theo phong cách nghỉ dưỡng, hiện đại mang dáng dấp Âu Mỹ, Gamuda Gardens đã được vinh danh là “Khu đô thị tốt nhất Hà Nội” năm 2015 và giành giải thưởng Dự án bất động sản xuất sắc ở nước ngoài tại The Edge Malaysia Property Excellence Awards 2019 tổ chức tại Malaysia.</a:t>
            </a:r>
          </a:p>
        </p:txBody>
      </p:sp>
      <p:sp>
        <p:nvSpPr>
          <p:cNvPr id="87047" name="Rectangle 2">
            <a:extLst>
              <a:ext uri="{FF2B5EF4-FFF2-40B4-BE49-F238E27FC236}">
                <a16:creationId xmlns:a16="http://schemas.microsoft.com/office/drawing/2014/main" id="{EED0E40C-27AD-3C18-D4E5-7442B7C1E554}"/>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48" name="Rectangle 2">
            <a:extLst>
              <a:ext uri="{FF2B5EF4-FFF2-40B4-BE49-F238E27FC236}">
                <a16:creationId xmlns:a16="http://schemas.microsoft.com/office/drawing/2014/main" id="{98A724B5-0B94-C40F-5D03-9F522BE0D986}"/>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49" name="Rectangle 2">
            <a:extLst>
              <a:ext uri="{FF2B5EF4-FFF2-40B4-BE49-F238E27FC236}">
                <a16:creationId xmlns:a16="http://schemas.microsoft.com/office/drawing/2014/main" id="{3BE12A05-9172-A9BA-FDD0-F6AC142E60DF}"/>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50" name="Rectangle 2">
            <a:extLst>
              <a:ext uri="{FF2B5EF4-FFF2-40B4-BE49-F238E27FC236}">
                <a16:creationId xmlns:a16="http://schemas.microsoft.com/office/drawing/2014/main" id="{E895699D-7461-8821-CCFA-AA8E967F1A46}"/>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51" name="Rectangle 2">
            <a:extLst>
              <a:ext uri="{FF2B5EF4-FFF2-40B4-BE49-F238E27FC236}">
                <a16:creationId xmlns:a16="http://schemas.microsoft.com/office/drawing/2014/main" id="{59ECD362-A251-BBDE-2D4D-70FD7032336D}"/>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7052" name="Rectangle 2">
            <a:extLst>
              <a:ext uri="{FF2B5EF4-FFF2-40B4-BE49-F238E27FC236}">
                <a16:creationId xmlns:a16="http://schemas.microsoft.com/office/drawing/2014/main" id="{F9C8D21C-F8CA-3317-3BE0-C550755AEB9A}"/>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7053" name="Picture 1" descr="Khu đô thị Gamuda Gardens">
            <a:extLst>
              <a:ext uri="{FF2B5EF4-FFF2-40B4-BE49-F238E27FC236}">
                <a16:creationId xmlns:a16="http://schemas.microsoft.com/office/drawing/2014/main" id="{89C02DFC-B549-DF3E-F253-8321C451D3B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56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1DA57E00-2C22-5093-BD8B-700DD60FD21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66" name="AutoShape 2" descr="Bài 15. Thương mại và du lịch - Hoc24">
            <a:extLst>
              <a:ext uri="{FF2B5EF4-FFF2-40B4-BE49-F238E27FC236}">
                <a16:creationId xmlns:a16="http://schemas.microsoft.com/office/drawing/2014/main" id="{8B4DED9C-09AC-8440-9A9A-5D6E972B2D5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67" name="TextBox 3">
            <a:extLst>
              <a:ext uri="{FF2B5EF4-FFF2-40B4-BE49-F238E27FC236}">
                <a16:creationId xmlns:a16="http://schemas.microsoft.com/office/drawing/2014/main" id="{A7EC9ED3-CC99-2B80-E51C-B33D9DED9EBB}"/>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8068" name="TextBox 2">
            <a:extLst>
              <a:ext uri="{FF2B5EF4-FFF2-40B4-BE49-F238E27FC236}">
                <a16:creationId xmlns:a16="http://schemas.microsoft.com/office/drawing/2014/main" id="{999FF2EF-E688-24B9-0935-F6AD8102D649}"/>
              </a:ext>
            </a:extLst>
          </p:cNvPr>
          <p:cNvSpPr txBox="1">
            <a:spLocks noChangeArrowheads="1"/>
          </p:cNvSpPr>
          <p:nvPr/>
        </p:nvSpPr>
        <p:spPr bwMode="auto">
          <a:xfrm>
            <a:off x="222250" y="1339850"/>
            <a:ext cx="4251325" cy="174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2. Khu Đô Thị </a:t>
            </a:r>
          </a:p>
          <a:p>
            <a:pPr algn="ctr">
              <a:lnSpc>
                <a:spcPct val="150000"/>
              </a:lnSpc>
            </a:pPr>
            <a:r>
              <a:rPr lang="en-US" altLang="en-US" sz="3800" b="1">
                <a:solidFill>
                  <a:srgbClr val="0432FF"/>
                </a:solidFill>
                <a:cs typeface="Times New Roman" panose="02020603050405020304" pitchFamily="18" charset="0"/>
              </a:rPr>
              <a:t>Gamuda Gardens</a:t>
            </a:r>
            <a:endParaRPr lang="en-US" altLang="en-US" sz="3800">
              <a:solidFill>
                <a:srgbClr val="0432FF"/>
              </a:solidFill>
              <a:cs typeface="Times New Roman" panose="02020603050405020304" pitchFamily="18" charset="0"/>
            </a:endParaRPr>
          </a:p>
        </p:txBody>
      </p:sp>
      <p:sp>
        <p:nvSpPr>
          <p:cNvPr id="88069" name="Rectangle 4">
            <a:extLst>
              <a:ext uri="{FF2B5EF4-FFF2-40B4-BE49-F238E27FC236}">
                <a16:creationId xmlns:a16="http://schemas.microsoft.com/office/drawing/2014/main" id="{2961D817-3DDE-2D08-928E-D661D86DA4F4}"/>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70" name="TextBox 6">
            <a:extLst>
              <a:ext uri="{FF2B5EF4-FFF2-40B4-BE49-F238E27FC236}">
                <a16:creationId xmlns:a16="http://schemas.microsoft.com/office/drawing/2014/main" id="{921DD725-C5F4-76C5-EFB7-118E220AF379}"/>
              </a:ext>
            </a:extLst>
          </p:cNvPr>
          <p:cNvSpPr txBox="1">
            <a:spLocks noChangeArrowheads="1"/>
          </p:cNvSpPr>
          <p:nvPr/>
        </p:nvSpPr>
        <p:spPr bwMode="auto">
          <a:xfrm>
            <a:off x="4930775" y="1339850"/>
            <a:ext cx="703897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Tuy nhiên, dự án này cũng dính một số lùm xùm về diện tích đất xây dựng, chủ đầu tư thay đổi quy hoạch, ép khách nhận nhà, thực hiện một số điều khoản không đúng với hợp đồng mua bán, vi phạm trật tự xây dựng, xây công trình không đúng thiết kế đã được duyệt.</a:t>
            </a:r>
          </a:p>
        </p:txBody>
      </p:sp>
      <p:sp>
        <p:nvSpPr>
          <p:cNvPr id="88071" name="Rectangle 2">
            <a:extLst>
              <a:ext uri="{FF2B5EF4-FFF2-40B4-BE49-F238E27FC236}">
                <a16:creationId xmlns:a16="http://schemas.microsoft.com/office/drawing/2014/main" id="{CC08A4B7-81B3-A616-3A13-46508CF844EC}"/>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72" name="Rectangle 2">
            <a:extLst>
              <a:ext uri="{FF2B5EF4-FFF2-40B4-BE49-F238E27FC236}">
                <a16:creationId xmlns:a16="http://schemas.microsoft.com/office/drawing/2014/main" id="{EDA3B3E1-6EA1-75A3-38FE-5156BAD89805}"/>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73" name="Rectangle 2">
            <a:extLst>
              <a:ext uri="{FF2B5EF4-FFF2-40B4-BE49-F238E27FC236}">
                <a16:creationId xmlns:a16="http://schemas.microsoft.com/office/drawing/2014/main" id="{74578952-0397-D6CE-C2DB-4BE6799896E8}"/>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74" name="Rectangle 2">
            <a:extLst>
              <a:ext uri="{FF2B5EF4-FFF2-40B4-BE49-F238E27FC236}">
                <a16:creationId xmlns:a16="http://schemas.microsoft.com/office/drawing/2014/main" id="{AB5D80BB-65F6-BF56-D2CE-FF250BDDD94E}"/>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75" name="Rectangle 2">
            <a:extLst>
              <a:ext uri="{FF2B5EF4-FFF2-40B4-BE49-F238E27FC236}">
                <a16:creationId xmlns:a16="http://schemas.microsoft.com/office/drawing/2014/main" id="{0BA52E13-4D54-ABBF-E0D3-366A687FCAF4}"/>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8076" name="Rectangle 2">
            <a:extLst>
              <a:ext uri="{FF2B5EF4-FFF2-40B4-BE49-F238E27FC236}">
                <a16:creationId xmlns:a16="http://schemas.microsoft.com/office/drawing/2014/main" id="{D41A0335-AC4F-EA15-C59A-B983B4BB4A44}"/>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8077" name="Picture 1" descr="Khu đô thị Gamuda Gardens">
            <a:extLst>
              <a:ext uri="{FF2B5EF4-FFF2-40B4-BE49-F238E27FC236}">
                <a16:creationId xmlns:a16="http://schemas.microsoft.com/office/drawing/2014/main" id="{1E919FEE-2756-482A-027F-5CA7159152A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564063" cy="289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C8345CE6-7C05-E259-9168-EBBC028EF33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0" name="AutoShape 2" descr="Bài 15. Thương mại và du lịch - Hoc24">
            <a:extLst>
              <a:ext uri="{FF2B5EF4-FFF2-40B4-BE49-F238E27FC236}">
                <a16:creationId xmlns:a16="http://schemas.microsoft.com/office/drawing/2014/main" id="{2AD17905-4579-1BF8-E25F-0E2914D36D1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1" name="TextBox 3">
            <a:extLst>
              <a:ext uri="{FF2B5EF4-FFF2-40B4-BE49-F238E27FC236}">
                <a16:creationId xmlns:a16="http://schemas.microsoft.com/office/drawing/2014/main" id="{9BD2471C-734C-9707-6EB4-5A2F0943D0F5}"/>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89092" name="TextBox 2">
            <a:extLst>
              <a:ext uri="{FF2B5EF4-FFF2-40B4-BE49-F238E27FC236}">
                <a16:creationId xmlns:a16="http://schemas.microsoft.com/office/drawing/2014/main" id="{F5421ED3-3B24-C573-9F16-2989DFD3199E}"/>
              </a:ext>
            </a:extLst>
          </p:cNvPr>
          <p:cNvSpPr txBox="1">
            <a:spLocks noChangeArrowheads="1"/>
          </p:cNvSpPr>
          <p:nvPr/>
        </p:nvSpPr>
        <p:spPr bwMode="auto">
          <a:xfrm>
            <a:off x="222250" y="1339850"/>
            <a:ext cx="42513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700" b="1">
                <a:solidFill>
                  <a:srgbClr val="0432FF"/>
                </a:solidFill>
                <a:cs typeface="Times New Roman" panose="02020603050405020304" pitchFamily="18" charset="0"/>
              </a:rPr>
              <a:t>3. Khu Đô Thị </a:t>
            </a:r>
          </a:p>
          <a:p>
            <a:pPr algn="ctr">
              <a:lnSpc>
                <a:spcPct val="150000"/>
              </a:lnSpc>
            </a:pPr>
            <a:r>
              <a:rPr lang="en-US" altLang="en-US" sz="3700" b="1">
                <a:solidFill>
                  <a:srgbClr val="0432FF"/>
                </a:solidFill>
                <a:cs typeface="Times New Roman" panose="02020603050405020304" pitchFamily="18" charset="0"/>
              </a:rPr>
              <a:t>Vinhomes Riverside</a:t>
            </a:r>
            <a:endParaRPr lang="en-US" altLang="en-US" sz="3700">
              <a:solidFill>
                <a:srgbClr val="0432FF"/>
              </a:solidFill>
              <a:cs typeface="Times New Roman" panose="02020603050405020304" pitchFamily="18" charset="0"/>
            </a:endParaRPr>
          </a:p>
        </p:txBody>
      </p:sp>
      <p:sp>
        <p:nvSpPr>
          <p:cNvPr id="89093" name="Rectangle 4">
            <a:extLst>
              <a:ext uri="{FF2B5EF4-FFF2-40B4-BE49-F238E27FC236}">
                <a16:creationId xmlns:a16="http://schemas.microsoft.com/office/drawing/2014/main" id="{77B9D3A9-38F9-005E-D6ED-C38ADCE44F34}"/>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4" name="TextBox 6">
            <a:extLst>
              <a:ext uri="{FF2B5EF4-FFF2-40B4-BE49-F238E27FC236}">
                <a16:creationId xmlns:a16="http://schemas.microsoft.com/office/drawing/2014/main" id="{326D35FB-05FA-302C-4FA3-54A4141F8029}"/>
              </a:ext>
            </a:extLst>
          </p:cNvPr>
          <p:cNvSpPr txBox="1">
            <a:spLocks noChangeArrowheads="1"/>
          </p:cNvSpPr>
          <p:nvPr/>
        </p:nvSpPr>
        <p:spPr bwMode="auto">
          <a:xfrm>
            <a:off x="4930775" y="1047750"/>
            <a:ext cx="70389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Vinhomes Riverside cũng là một trong các khu đô thị ở Hà Nội đáng sống nhất hiện nay. Dự án được thiết kế và xây dựng theo mô hình của Venice, thành phố ven sông xinh đẹp, sang trọng và quyến rũ bậc nhất thế giới. </a:t>
            </a:r>
          </a:p>
        </p:txBody>
      </p:sp>
      <p:sp>
        <p:nvSpPr>
          <p:cNvPr id="89095" name="Rectangle 2">
            <a:extLst>
              <a:ext uri="{FF2B5EF4-FFF2-40B4-BE49-F238E27FC236}">
                <a16:creationId xmlns:a16="http://schemas.microsoft.com/office/drawing/2014/main" id="{E34EAA2C-C49D-2977-94B8-417FB6E84838}"/>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6" name="Rectangle 2">
            <a:extLst>
              <a:ext uri="{FF2B5EF4-FFF2-40B4-BE49-F238E27FC236}">
                <a16:creationId xmlns:a16="http://schemas.microsoft.com/office/drawing/2014/main" id="{6A9C4278-5B31-8ACD-3E7D-21C831A67D24}"/>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7" name="Rectangle 2">
            <a:extLst>
              <a:ext uri="{FF2B5EF4-FFF2-40B4-BE49-F238E27FC236}">
                <a16:creationId xmlns:a16="http://schemas.microsoft.com/office/drawing/2014/main" id="{C0D72711-06B7-243E-ED78-CF7F828500C1}"/>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8" name="Rectangle 2">
            <a:extLst>
              <a:ext uri="{FF2B5EF4-FFF2-40B4-BE49-F238E27FC236}">
                <a16:creationId xmlns:a16="http://schemas.microsoft.com/office/drawing/2014/main" id="{D59E7F2C-C43B-36AD-49AE-9EA8D62BE5D8}"/>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099" name="Rectangle 2">
            <a:extLst>
              <a:ext uri="{FF2B5EF4-FFF2-40B4-BE49-F238E27FC236}">
                <a16:creationId xmlns:a16="http://schemas.microsoft.com/office/drawing/2014/main" id="{A8869404-65D7-D897-D636-AF394C7B4471}"/>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100" name="Rectangle 2">
            <a:extLst>
              <a:ext uri="{FF2B5EF4-FFF2-40B4-BE49-F238E27FC236}">
                <a16:creationId xmlns:a16="http://schemas.microsoft.com/office/drawing/2014/main" id="{92FA57DA-95A2-B0BA-7AB3-8C3A4D59D5B7}"/>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9101" name="Rectangle 2">
            <a:extLst>
              <a:ext uri="{FF2B5EF4-FFF2-40B4-BE49-F238E27FC236}">
                <a16:creationId xmlns:a16="http://schemas.microsoft.com/office/drawing/2014/main" id="{43D172AE-CA9D-E3FA-2552-417D502D0950}"/>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9102" name="Picture 1" descr="Khu đô thị Vinhomes Riverside">
            <a:extLst>
              <a:ext uri="{FF2B5EF4-FFF2-40B4-BE49-F238E27FC236}">
                <a16:creationId xmlns:a16="http://schemas.microsoft.com/office/drawing/2014/main" id="{DA5472AC-FD16-A5B3-7F9C-32531705779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4227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a:extLst>
              <a:ext uri="{FF2B5EF4-FFF2-40B4-BE49-F238E27FC236}">
                <a16:creationId xmlns:a16="http://schemas.microsoft.com/office/drawing/2014/main" id="{497E82BC-F065-1624-7F84-1B13FA539F5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14" name="AutoShape 2" descr="Bài 15. Thương mại và du lịch - Hoc24">
            <a:extLst>
              <a:ext uri="{FF2B5EF4-FFF2-40B4-BE49-F238E27FC236}">
                <a16:creationId xmlns:a16="http://schemas.microsoft.com/office/drawing/2014/main" id="{1CE7AA04-D4FD-7D96-210A-CE26E19923A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15" name="TextBox 3">
            <a:extLst>
              <a:ext uri="{FF2B5EF4-FFF2-40B4-BE49-F238E27FC236}">
                <a16:creationId xmlns:a16="http://schemas.microsoft.com/office/drawing/2014/main" id="{0BF9796B-3A0F-5D0B-4E50-29795669A13E}"/>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0116" name="TextBox 2">
            <a:extLst>
              <a:ext uri="{FF2B5EF4-FFF2-40B4-BE49-F238E27FC236}">
                <a16:creationId xmlns:a16="http://schemas.microsoft.com/office/drawing/2014/main" id="{0CDE9CBC-8BD0-3043-4439-C0A45AE89200}"/>
              </a:ext>
            </a:extLst>
          </p:cNvPr>
          <p:cNvSpPr txBox="1">
            <a:spLocks noChangeArrowheads="1"/>
          </p:cNvSpPr>
          <p:nvPr/>
        </p:nvSpPr>
        <p:spPr bwMode="auto">
          <a:xfrm>
            <a:off x="222250" y="1339850"/>
            <a:ext cx="42513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700" b="1">
                <a:solidFill>
                  <a:srgbClr val="0432FF"/>
                </a:solidFill>
                <a:cs typeface="Times New Roman" panose="02020603050405020304" pitchFamily="18" charset="0"/>
              </a:rPr>
              <a:t>3. Khu Đô Thị </a:t>
            </a:r>
          </a:p>
          <a:p>
            <a:pPr algn="ctr">
              <a:lnSpc>
                <a:spcPct val="150000"/>
              </a:lnSpc>
            </a:pPr>
            <a:r>
              <a:rPr lang="en-US" altLang="en-US" sz="3700" b="1">
                <a:solidFill>
                  <a:srgbClr val="0432FF"/>
                </a:solidFill>
                <a:cs typeface="Times New Roman" panose="02020603050405020304" pitchFamily="18" charset="0"/>
              </a:rPr>
              <a:t>Vinhomes Riverside</a:t>
            </a:r>
            <a:endParaRPr lang="en-US" altLang="en-US" sz="3700">
              <a:solidFill>
                <a:srgbClr val="0432FF"/>
              </a:solidFill>
              <a:cs typeface="Times New Roman" panose="02020603050405020304" pitchFamily="18" charset="0"/>
            </a:endParaRPr>
          </a:p>
        </p:txBody>
      </p:sp>
      <p:sp>
        <p:nvSpPr>
          <p:cNvPr id="90117" name="Rectangle 4">
            <a:extLst>
              <a:ext uri="{FF2B5EF4-FFF2-40B4-BE49-F238E27FC236}">
                <a16:creationId xmlns:a16="http://schemas.microsoft.com/office/drawing/2014/main" id="{905E0592-69DE-AAA9-6932-7604BD4F5740}"/>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18" name="TextBox 6">
            <a:extLst>
              <a:ext uri="{FF2B5EF4-FFF2-40B4-BE49-F238E27FC236}">
                <a16:creationId xmlns:a16="http://schemas.microsoft.com/office/drawing/2014/main" id="{DB5956A1-C6E6-A5A7-C5A5-22C7C2C4CC59}"/>
              </a:ext>
            </a:extLst>
          </p:cNvPr>
          <p:cNvSpPr txBox="1">
            <a:spLocks noChangeArrowheads="1"/>
          </p:cNvSpPr>
          <p:nvPr/>
        </p:nvSpPr>
        <p:spPr bwMode="auto">
          <a:xfrm>
            <a:off x="4930775" y="1425575"/>
            <a:ext cx="7038975" cy="524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7030A0"/>
                </a:solidFill>
                <a:cs typeface="Times New Roman" panose="02020603050405020304" pitchFamily="18" charset="0"/>
              </a:rPr>
              <a:t>Khu đô thị nằm ở phía quận Long Biên, có thể kết nối linh hoạt với các khu vực trọng điểm của thủ đô thông qua hệ thống đường bộ, đường trên cao hiện đại.</a:t>
            </a:r>
            <a:r>
              <a:rPr lang="en-US" altLang="en-US" sz="3800" b="1">
                <a:solidFill>
                  <a:srgbClr val="7030A0"/>
                </a:solidFill>
              </a:rPr>
              <a:t> </a:t>
            </a:r>
            <a:endParaRPr lang="en-US" altLang="en-US" sz="3800" b="1">
              <a:solidFill>
                <a:srgbClr val="7030A0"/>
              </a:solidFill>
              <a:cs typeface="Times New Roman" panose="02020603050405020304" pitchFamily="18" charset="0"/>
            </a:endParaRPr>
          </a:p>
        </p:txBody>
      </p:sp>
      <p:sp>
        <p:nvSpPr>
          <p:cNvPr id="90119" name="Rectangle 2">
            <a:extLst>
              <a:ext uri="{FF2B5EF4-FFF2-40B4-BE49-F238E27FC236}">
                <a16:creationId xmlns:a16="http://schemas.microsoft.com/office/drawing/2014/main" id="{0E047248-CC3A-C105-0751-B455E93C7BBE}"/>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20" name="Rectangle 2">
            <a:extLst>
              <a:ext uri="{FF2B5EF4-FFF2-40B4-BE49-F238E27FC236}">
                <a16:creationId xmlns:a16="http://schemas.microsoft.com/office/drawing/2014/main" id="{CEE9254D-A0F2-EA83-2796-4D984E4ADDD0}"/>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21" name="Rectangle 2">
            <a:extLst>
              <a:ext uri="{FF2B5EF4-FFF2-40B4-BE49-F238E27FC236}">
                <a16:creationId xmlns:a16="http://schemas.microsoft.com/office/drawing/2014/main" id="{45BEF479-52BD-1E00-B965-0C551DBEDA35}"/>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22" name="Rectangle 2">
            <a:extLst>
              <a:ext uri="{FF2B5EF4-FFF2-40B4-BE49-F238E27FC236}">
                <a16:creationId xmlns:a16="http://schemas.microsoft.com/office/drawing/2014/main" id="{A5B25800-CB19-101F-C735-F0098EA853D1}"/>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23" name="Rectangle 2">
            <a:extLst>
              <a:ext uri="{FF2B5EF4-FFF2-40B4-BE49-F238E27FC236}">
                <a16:creationId xmlns:a16="http://schemas.microsoft.com/office/drawing/2014/main" id="{8D587ABB-B7D7-B592-3093-3CF343B87980}"/>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24" name="Rectangle 2">
            <a:extLst>
              <a:ext uri="{FF2B5EF4-FFF2-40B4-BE49-F238E27FC236}">
                <a16:creationId xmlns:a16="http://schemas.microsoft.com/office/drawing/2014/main" id="{B695AA95-2A2D-6FAE-2893-A4552F696B51}"/>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0125" name="Rectangle 2">
            <a:extLst>
              <a:ext uri="{FF2B5EF4-FFF2-40B4-BE49-F238E27FC236}">
                <a16:creationId xmlns:a16="http://schemas.microsoft.com/office/drawing/2014/main" id="{7D116C31-FAFC-12F9-A3FD-C9DB56DAFE74}"/>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0126" name="Picture 1" descr="Khu đô thị Vinhomes Riverside">
            <a:extLst>
              <a:ext uri="{FF2B5EF4-FFF2-40B4-BE49-F238E27FC236}">
                <a16:creationId xmlns:a16="http://schemas.microsoft.com/office/drawing/2014/main" id="{071053E6-5534-BC60-E6F1-F2D364BAC252}"/>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4227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a:extLst>
              <a:ext uri="{FF2B5EF4-FFF2-40B4-BE49-F238E27FC236}">
                <a16:creationId xmlns:a16="http://schemas.microsoft.com/office/drawing/2014/main" id="{4DD1F0DC-F89A-814D-ADF7-3CD58041C5B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0706" name="AutoShape 2" descr="Bài 15. Thương mại và du lịch - Hoc24">
            <a:extLst>
              <a:ext uri="{FF2B5EF4-FFF2-40B4-BE49-F238E27FC236}">
                <a16:creationId xmlns:a16="http://schemas.microsoft.com/office/drawing/2014/main" id="{67369E5F-DC8B-51EE-5C43-EA03E45B411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0707" name="Rectangle 11">
            <a:extLst>
              <a:ext uri="{FF2B5EF4-FFF2-40B4-BE49-F238E27FC236}">
                <a16:creationId xmlns:a16="http://schemas.microsoft.com/office/drawing/2014/main" id="{B2FA2C23-FC5E-E335-700B-A6F96A994AA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0708" name="TextBox 4">
            <a:extLst>
              <a:ext uri="{FF2B5EF4-FFF2-40B4-BE49-F238E27FC236}">
                <a16:creationId xmlns:a16="http://schemas.microsoft.com/office/drawing/2014/main" id="{C636DF5F-DECC-23E0-5154-FFA5E1283155}"/>
              </a:ext>
            </a:extLst>
          </p:cNvPr>
          <p:cNvSpPr txBox="1">
            <a:spLocks noChangeArrowheads="1"/>
          </p:cNvSpPr>
          <p:nvPr/>
        </p:nvSpPr>
        <p:spPr bwMode="auto">
          <a:xfrm>
            <a:off x="4892675" y="42863"/>
            <a:ext cx="7151688"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t>- Vùng Đồng bằng sông Hồng bao gồm 11 tỉnh và thành phố trực thuộc trung ương: Hà Nội, Hải Phòng, Vĩnh Phúc, Bắc Ninh, Quảng Ninh, Hải Dương, Hưng Yên, Thái Bình, Hà Nam, Nam Định, Ninh Bình.</a:t>
            </a:r>
          </a:p>
        </p:txBody>
      </p:sp>
      <p:pic>
        <p:nvPicPr>
          <p:cNvPr id="200709" name="Picture 2">
            <a:extLst>
              <a:ext uri="{FF2B5EF4-FFF2-40B4-BE49-F238E27FC236}">
                <a16:creationId xmlns:a16="http://schemas.microsoft.com/office/drawing/2014/main" id="{0171CE8B-FDE8-5C9D-A889-A6D120944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451802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0D3BFF1C-2A0C-914A-9C54-236B5308CF6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38" name="AutoShape 2" descr="Bài 15. Thương mại và du lịch - Hoc24">
            <a:extLst>
              <a:ext uri="{FF2B5EF4-FFF2-40B4-BE49-F238E27FC236}">
                <a16:creationId xmlns:a16="http://schemas.microsoft.com/office/drawing/2014/main" id="{15DBE92B-6AE9-3FA9-4842-44DFFD00AB9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39" name="TextBox 3">
            <a:extLst>
              <a:ext uri="{FF2B5EF4-FFF2-40B4-BE49-F238E27FC236}">
                <a16:creationId xmlns:a16="http://schemas.microsoft.com/office/drawing/2014/main" id="{76BF557E-7122-DCA4-7C41-E6953386E5DD}"/>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1140" name="TextBox 2">
            <a:extLst>
              <a:ext uri="{FF2B5EF4-FFF2-40B4-BE49-F238E27FC236}">
                <a16:creationId xmlns:a16="http://schemas.microsoft.com/office/drawing/2014/main" id="{E2697296-6C87-61E0-4563-C3AB100C960A}"/>
              </a:ext>
            </a:extLst>
          </p:cNvPr>
          <p:cNvSpPr txBox="1">
            <a:spLocks noChangeArrowheads="1"/>
          </p:cNvSpPr>
          <p:nvPr/>
        </p:nvSpPr>
        <p:spPr bwMode="auto">
          <a:xfrm>
            <a:off x="222250" y="1339850"/>
            <a:ext cx="42513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700" b="1">
                <a:solidFill>
                  <a:srgbClr val="0432FF"/>
                </a:solidFill>
                <a:cs typeface="Times New Roman" panose="02020603050405020304" pitchFamily="18" charset="0"/>
              </a:rPr>
              <a:t>3. Khu Đô Thị </a:t>
            </a:r>
          </a:p>
          <a:p>
            <a:pPr algn="ctr">
              <a:lnSpc>
                <a:spcPct val="150000"/>
              </a:lnSpc>
            </a:pPr>
            <a:r>
              <a:rPr lang="en-US" altLang="en-US" sz="3700" b="1">
                <a:solidFill>
                  <a:srgbClr val="0432FF"/>
                </a:solidFill>
                <a:cs typeface="Times New Roman" panose="02020603050405020304" pitchFamily="18" charset="0"/>
              </a:rPr>
              <a:t>Vinhomes Riverside</a:t>
            </a:r>
            <a:endParaRPr lang="en-US" altLang="en-US" sz="3700">
              <a:solidFill>
                <a:srgbClr val="0432FF"/>
              </a:solidFill>
              <a:cs typeface="Times New Roman" panose="02020603050405020304" pitchFamily="18" charset="0"/>
            </a:endParaRPr>
          </a:p>
        </p:txBody>
      </p:sp>
      <p:sp>
        <p:nvSpPr>
          <p:cNvPr id="91141" name="Rectangle 4">
            <a:extLst>
              <a:ext uri="{FF2B5EF4-FFF2-40B4-BE49-F238E27FC236}">
                <a16:creationId xmlns:a16="http://schemas.microsoft.com/office/drawing/2014/main" id="{7CD1FD90-9365-D0DA-7200-6D30E91BEF40}"/>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2" name="TextBox 6">
            <a:extLst>
              <a:ext uri="{FF2B5EF4-FFF2-40B4-BE49-F238E27FC236}">
                <a16:creationId xmlns:a16="http://schemas.microsoft.com/office/drawing/2014/main" id="{7FD1A938-2BE3-F306-B360-B2026CAE52B1}"/>
              </a:ext>
            </a:extLst>
          </p:cNvPr>
          <p:cNvSpPr txBox="1">
            <a:spLocks noChangeArrowheads="1"/>
          </p:cNvSpPr>
          <p:nvPr/>
        </p:nvSpPr>
        <p:spPr bwMode="auto">
          <a:xfrm>
            <a:off x="4930775" y="1189038"/>
            <a:ext cx="7038975"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Khu đô thị đi kèm các tiện ích phong phú như trung tâm thương mại, khu vui chơi giải trí, khu ẩm thực, hệ thống trường mầm non, trường phổ thông, cụm bể bơi ngoài trời, sân tập golf, sân tennis, sân bóng đá… cùng chuỗi công viên cây xanh, hồ nước. </a:t>
            </a:r>
          </a:p>
        </p:txBody>
      </p:sp>
      <p:sp>
        <p:nvSpPr>
          <p:cNvPr id="91143" name="Rectangle 2">
            <a:extLst>
              <a:ext uri="{FF2B5EF4-FFF2-40B4-BE49-F238E27FC236}">
                <a16:creationId xmlns:a16="http://schemas.microsoft.com/office/drawing/2014/main" id="{191C0BD6-416B-8DE2-53DD-BEC6E512AE4A}"/>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4" name="Rectangle 2">
            <a:extLst>
              <a:ext uri="{FF2B5EF4-FFF2-40B4-BE49-F238E27FC236}">
                <a16:creationId xmlns:a16="http://schemas.microsoft.com/office/drawing/2014/main" id="{3561884F-DC28-3FBA-1E18-257CFD3A992F}"/>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5" name="Rectangle 2">
            <a:extLst>
              <a:ext uri="{FF2B5EF4-FFF2-40B4-BE49-F238E27FC236}">
                <a16:creationId xmlns:a16="http://schemas.microsoft.com/office/drawing/2014/main" id="{D008C4C4-80C1-730C-30F1-568F2C9F19A0}"/>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6" name="Rectangle 2">
            <a:extLst>
              <a:ext uri="{FF2B5EF4-FFF2-40B4-BE49-F238E27FC236}">
                <a16:creationId xmlns:a16="http://schemas.microsoft.com/office/drawing/2014/main" id="{7BDC10A5-917A-6575-65D6-F5E3D0311760}"/>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7" name="Rectangle 2">
            <a:extLst>
              <a:ext uri="{FF2B5EF4-FFF2-40B4-BE49-F238E27FC236}">
                <a16:creationId xmlns:a16="http://schemas.microsoft.com/office/drawing/2014/main" id="{E13592FA-E1C8-EE90-D05A-DB9EFBAD1155}"/>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8" name="Rectangle 2">
            <a:extLst>
              <a:ext uri="{FF2B5EF4-FFF2-40B4-BE49-F238E27FC236}">
                <a16:creationId xmlns:a16="http://schemas.microsoft.com/office/drawing/2014/main" id="{B989AECD-051A-CA06-E5FF-DC7AB3605B16}"/>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1149" name="Rectangle 2">
            <a:extLst>
              <a:ext uri="{FF2B5EF4-FFF2-40B4-BE49-F238E27FC236}">
                <a16:creationId xmlns:a16="http://schemas.microsoft.com/office/drawing/2014/main" id="{698FE363-B7B4-1734-0675-DC010830911C}"/>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1150" name="Picture 1" descr="Khu đô thị Vinhomes Riverside">
            <a:extLst>
              <a:ext uri="{FF2B5EF4-FFF2-40B4-BE49-F238E27FC236}">
                <a16:creationId xmlns:a16="http://schemas.microsoft.com/office/drawing/2014/main" id="{17859343-5F92-DD58-AC58-D8A3F8154B7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4227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9622D73A-73A7-1B06-E1A4-E7AB661281F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62" name="AutoShape 2" descr="Bài 15. Thương mại và du lịch - Hoc24">
            <a:extLst>
              <a:ext uri="{FF2B5EF4-FFF2-40B4-BE49-F238E27FC236}">
                <a16:creationId xmlns:a16="http://schemas.microsoft.com/office/drawing/2014/main" id="{8ECAE6A6-92B0-7EBB-A22A-AA3B8EBAAEF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63" name="TextBox 3">
            <a:extLst>
              <a:ext uri="{FF2B5EF4-FFF2-40B4-BE49-F238E27FC236}">
                <a16:creationId xmlns:a16="http://schemas.microsoft.com/office/drawing/2014/main" id="{9FB0698E-AC5D-F080-F964-57ED0FC4FC3B}"/>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2164" name="TextBox 2">
            <a:extLst>
              <a:ext uri="{FF2B5EF4-FFF2-40B4-BE49-F238E27FC236}">
                <a16:creationId xmlns:a16="http://schemas.microsoft.com/office/drawing/2014/main" id="{C19D6A9C-624E-C03D-8D9F-F4F289B4FAF1}"/>
              </a:ext>
            </a:extLst>
          </p:cNvPr>
          <p:cNvSpPr txBox="1">
            <a:spLocks noChangeArrowheads="1"/>
          </p:cNvSpPr>
          <p:nvPr/>
        </p:nvSpPr>
        <p:spPr bwMode="auto">
          <a:xfrm>
            <a:off x="222250" y="1339850"/>
            <a:ext cx="425132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700" b="1">
                <a:solidFill>
                  <a:srgbClr val="0432FF"/>
                </a:solidFill>
                <a:cs typeface="Times New Roman" panose="02020603050405020304" pitchFamily="18" charset="0"/>
              </a:rPr>
              <a:t>3. Khu Đô Thị </a:t>
            </a:r>
          </a:p>
          <a:p>
            <a:pPr algn="ctr">
              <a:lnSpc>
                <a:spcPct val="150000"/>
              </a:lnSpc>
            </a:pPr>
            <a:r>
              <a:rPr lang="en-US" altLang="en-US" sz="3700" b="1">
                <a:solidFill>
                  <a:srgbClr val="0432FF"/>
                </a:solidFill>
                <a:cs typeface="Times New Roman" panose="02020603050405020304" pitchFamily="18" charset="0"/>
              </a:rPr>
              <a:t>Vinhomes Riverside</a:t>
            </a:r>
            <a:endParaRPr lang="en-US" altLang="en-US" sz="3700">
              <a:solidFill>
                <a:srgbClr val="0432FF"/>
              </a:solidFill>
              <a:cs typeface="Times New Roman" panose="02020603050405020304" pitchFamily="18" charset="0"/>
            </a:endParaRPr>
          </a:p>
        </p:txBody>
      </p:sp>
      <p:sp>
        <p:nvSpPr>
          <p:cNvPr id="92165" name="Rectangle 4">
            <a:extLst>
              <a:ext uri="{FF2B5EF4-FFF2-40B4-BE49-F238E27FC236}">
                <a16:creationId xmlns:a16="http://schemas.microsoft.com/office/drawing/2014/main" id="{2325329D-A2EF-3C05-A790-FA1B55E9F75D}"/>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66" name="TextBox 6">
            <a:extLst>
              <a:ext uri="{FF2B5EF4-FFF2-40B4-BE49-F238E27FC236}">
                <a16:creationId xmlns:a16="http://schemas.microsoft.com/office/drawing/2014/main" id="{48726692-83CF-517B-F48C-73663FBECEE7}"/>
              </a:ext>
            </a:extLst>
          </p:cNvPr>
          <p:cNvSpPr txBox="1">
            <a:spLocks noChangeArrowheads="1"/>
          </p:cNvSpPr>
          <p:nvPr/>
        </p:nvSpPr>
        <p:spPr bwMode="auto">
          <a:xfrm>
            <a:off x="4930775" y="1339850"/>
            <a:ext cx="7038975"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Hệ thống sông đào trong xanh cùng vườn cây sinh thái đa dạng, đậm sắc thiên nhiên đi kèm tổ hợp tiện ích công cộng hiện đại mang đến một không gian sống tiện nghi nhưng không kém phần lãng mạn.</a:t>
            </a:r>
            <a:r>
              <a:rPr lang="en-US" altLang="en-US" sz="3600" b="1">
                <a:solidFill>
                  <a:srgbClr val="7030A0"/>
                </a:solidFill>
              </a:rPr>
              <a:t> </a:t>
            </a:r>
            <a:endParaRPr lang="en-US" altLang="en-US" sz="3600" b="1">
              <a:solidFill>
                <a:srgbClr val="7030A0"/>
              </a:solidFill>
              <a:cs typeface="Times New Roman" panose="02020603050405020304" pitchFamily="18" charset="0"/>
            </a:endParaRPr>
          </a:p>
        </p:txBody>
      </p:sp>
      <p:sp>
        <p:nvSpPr>
          <p:cNvPr id="92167" name="Rectangle 2">
            <a:extLst>
              <a:ext uri="{FF2B5EF4-FFF2-40B4-BE49-F238E27FC236}">
                <a16:creationId xmlns:a16="http://schemas.microsoft.com/office/drawing/2014/main" id="{A8AD9714-390F-0E0C-94BA-DD8243A13434}"/>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68" name="Rectangle 2">
            <a:extLst>
              <a:ext uri="{FF2B5EF4-FFF2-40B4-BE49-F238E27FC236}">
                <a16:creationId xmlns:a16="http://schemas.microsoft.com/office/drawing/2014/main" id="{BD91D3CB-706B-6CB6-11E7-9012B153E477}"/>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69" name="Rectangle 2">
            <a:extLst>
              <a:ext uri="{FF2B5EF4-FFF2-40B4-BE49-F238E27FC236}">
                <a16:creationId xmlns:a16="http://schemas.microsoft.com/office/drawing/2014/main" id="{D8D50C98-C2E3-666C-BD8A-DB2773BA1175}"/>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70" name="Rectangle 2">
            <a:extLst>
              <a:ext uri="{FF2B5EF4-FFF2-40B4-BE49-F238E27FC236}">
                <a16:creationId xmlns:a16="http://schemas.microsoft.com/office/drawing/2014/main" id="{30F50125-FBAC-4A2D-67A5-9501A914A23C}"/>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71" name="Rectangle 2">
            <a:extLst>
              <a:ext uri="{FF2B5EF4-FFF2-40B4-BE49-F238E27FC236}">
                <a16:creationId xmlns:a16="http://schemas.microsoft.com/office/drawing/2014/main" id="{75A779F3-F303-2A7B-3F7E-CF7DA2CC13C6}"/>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72" name="Rectangle 2">
            <a:extLst>
              <a:ext uri="{FF2B5EF4-FFF2-40B4-BE49-F238E27FC236}">
                <a16:creationId xmlns:a16="http://schemas.microsoft.com/office/drawing/2014/main" id="{0FE0E944-C683-BFC5-739D-02316AE67F51}"/>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73" name="Rectangle 2">
            <a:extLst>
              <a:ext uri="{FF2B5EF4-FFF2-40B4-BE49-F238E27FC236}">
                <a16:creationId xmlns:a16="http://schemas.microsoft.com/office/drawing/2014/main" id="{7CEDD0D6-3938-D6EE-80B2-ED417B43885F}"/>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2174" name="Picture 1" descr="Khu đô thị Vinhomes Riverside">
            <a:extLst>
              <a:ext uri="{FF2B5EF4-FFF2-40B4-BE49-F238E27FC236}">
                <a16:creationId xmlns:a16="http://schemas.microsoft.com/office/drawing/2014/main" id="{4F1A440A-47B1-DBFF-F758-01AA931584B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80975" y="3213100"/>
            <a:ext cx="44227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2">
            <a:extLst>
              <a:ext uri="{FF2B5EF4-FFF2-40B4-BE49-F238E27FC236}">
                <a16:creationId xmlns:a16="http://schemas.microsoft.com/office/drawing/2014/main" id="{6FB53FBA-8184-8D2E-D2FD-B7EC36178D7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86" name="AutoShape 2" descr="Bài 15. Thương mại và du lịch - Hoc24">
            <a:extLst>
              <a:ext uri="{FF2B5EF4-FFF2-40B4-BE49-F238E27FC236}">
                <a16:creationId xmlns:a16="http://schemas.microsoft.com/office/drawing/2014/main" id="{21C203EC-E74C-C0DA-F500-A0207A9FEC7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87" name="TextBox 3">
            <a:extLst>
              <a:ext uri="{FF2B5EF4-FFF2-40B4-BE49-F238E27FC236}">
                <a16:creationId xmlns:a16="http://schemas.microsoft.com/office/drawing/2014/main" id="{D8D37E10-6D9A-C6FB-937A-BF07EB800FD4}"/>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3188" name="TextBox 2">
            <a:extLst>
              <a:ext uri="{FF2B5EF4-FFF2-40B4-BE49-F238E27FC236}">
                <a16:creationId xmlns:a16="http://schemas.microsoft.com/office/drawing/2014/main" id="{F7B818D9-CE64-7BA6-A873-02AE1FD00A5B}"/>
              </a:ext>
            </a:extLst>
          </p:cNvPr>
          <p:cNvSpPr txBox="1">
            <a:spLocks noChangeArrowheads="1"/>
          </p:cNvSpPr>
          <p:nvPr/>
        </p:nvSpPr>
        <p:spPr bwMode="auto">
          <a:xfrm>
            <a:off x="44450" y="1311275"/>
            <a:ext cx="45847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a:solidFill>
                  <a:srgbClr val="0432FF"/>
                </a:solidFill>
                <a:cs typeface="Times New Roman" panose="02020603050405020304" pitchFamily="18" charset="0"/>
              </a:rPr>
              <a:t>4. Khu Đô Thị Ciputra  Nam Thăng Long</a:t>
            </a:r>
            <a:endParaRPr lang="en-US" altLang="en-US" sz="3500">
              <a:solidFill>
                <a:srgbClr val="0432FF"/>
              </a:solidFill>
              <a:cs typeface="Times New Roman" panose="02020603050405020304" pitchFamily="18" charset="0"/>
            </a:endParaRPr>
          </a:p>
        </p:txBody>
      </p:sp>
      <p:sp>
        <p:nvSpPr>
          <p:cNvPr id="93189" name="Rectangle 4">
            <a:extLst>
              <a:ext uri="{FF2B5EF4-FFF2-40B4-BE49-F238E27FC236}">
                <a16:creationId xmlns:a16="http://schemas.microsoft.com/office/drawing/2014/main" id="{97BC4D41-9DDD-DDFF-F46C-6A5EEA3D6743}"/>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0" name="TextBox 6">
            <a:extLst>
              <a:ext uri="{FF2B5EF4-FFF2-40B4-BE49-F238E27FC236}">
                <a16:creationId xmlns:a16="http://schemas.microsoft.com/office/drawing/2014/main" id="{DAB2C546-E237-ED09-E913-23D2B3F01F05}"/>
              </a:ext>
            </a:extLst>
          </p:cNvPr>
          <p:cNvSpPr txBox="1">
            <a:spLocks noChangeArrowheads="1"/>
          </p:cNvSpPr>
          <p:nvPr/>
        </p:nvSpPr>
        <p:spPr bwMode="auto">
          <a:xfrm>
            <a:off x="4652963" y="1287463"/>
            <a:ext cx="74168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2800" b="1">
                <a:solidFill>
                  <a:srgbClr val="7030A0"/>
                </a:solidFill>
                <a:cs typeface="Times New Roman" panose="02020603050405020304" pitchFamily="18" charset="0"/>
              </a:rPr>
              <a:t>Khu đô thị Ciputra – Nam Thăng Long được coi là hình mẫu, chuẩn mực trong việc tạo ra không gian sống hiện đại tại thủ đô, xét cả về kiến trúc lẫn quy hoạch. Khu đô thị Nam Thăng Long là tổ hợp nhiều dự án thành phần được xây dựng trên địa bàn các xã Đông Ngạc, Xuân Đỉnh (quận Bắc Từ Liêm) và phường Xuân La, Phú Thượng (quận Tây Hồ).</a:t>
            </a:r>
            <a:r>
              <a:rPr lang="en-US" altLang="en-US" sz="2800" b="1">
                <a:solidFill>
                  <a:srgbClr val="7030A0"/>
                </a:solidFill>
              </a:rPr>
              <a:t> </a:t>
            </a:r>
            <a:endParaRPr lang="en-US" altLang="en-US" sz="2800" b="1">
              <a:solidFill>
                <a:srgbClr val="7030A0"/>
              </a:solidFill>
              <a:cs typeface="Times New Roman" panose="02020603050405020304" pitchFamily="18" charset="0"/>
            </a:endParaRPr>
          </a:p>
        </p:txBody>
      </p:sp>
      <p:sp>
        <p:nvSpPr>
          <p:cNvPr id="93191" name="Rectangle 2">
            <a:extLst>
              <a:ext uri="{FF2B5EF4-FFF2-40B4-BE49-F238E27FC236}">
                <a16:creationId xmlns:a16="http://schemas.microsoft.com/office/drawing/2014/main" id="{1A179646-2A94-1712-2B03-52ED6431750D}"/>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2" name="Rectangle 2">
            <a:extLst>
              <a:ext uri="{FF2B5EF4-FFF2-40B4-BE49-F238E27FC236}">
                <a16:creationId xmlns:a16="http://schemas.microsoft.com/office/drawing/2014/main" id="{9961919B-BCA5-B834-39B8-39EDEFDECE18}"/>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3" name="Rectangle 2">
            <a:extLst>
              <a:ext uri="{FF2B5EF4-FFF2-40B4-BE49-F238E27FC236}">
                <a16:creationId xmlns:a16="http://schemas.microsoft.com/office/drawing/2014/main" id="{1D7F813D-0D20-E4F5-6214-1D89FE1CB038}"/>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4" name="Rectangle 2">
            <a:extLst>
              <a:ext uri="{FF2B5EF4-FFF2-40B4-BE49-F238E27FC236}">
                <a16:creationId xmlns:a16="http://schemas.microsoft.com/office/drawing/2014/main" id="{0E4B18F3-CC1E-35F1-E242-21011D130867}"/>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5" name="Rectangle 2">
            <a:extLst>
              <a:ext uri="{FF2B5EF4-FFF2-40B4-BE49-F238E27FC236}">
                <a16:creationId xmlns:a16="http://schemas.microsoft.com/office/drawing/2014/main" id="{4F187B39-5ACD-9AE0-663A-B208EE8BC848}"/>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6" name="Rectangle 2">
            <a:extLst>
              <a:ext uri="{FF2B5EF4-FFF2-40B4-BE49-F238E27FC236}">
                <a16:creationId xmlns:a16="http://schemas.microsoft.com/office/drawing/2014/main" id="{58F61BF0-DF2A-6485-985A-A576DD5943A2}"/>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7" name="Rectangle 2">
            <a:extLst>
              <a:ext uri="{FF2B5EF4-FFF2-40B4-BE49-F238E27FC236}">
                <a16:creationId xmlns:a16="http://schemas.microsoft.com/office/drawing/2014/main" id="{81945DBE-FAA1-6B94-9E36-94496B82B602}"/>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3198" name="Rectangle 2">
            <a:extLst>
              <a:ext uri="{FF2B5EF4-FFF2-40B4-BE49-F238E27FC236}">
                <a16:creationId xmlns:a16="http://schemas.microsoft.com/office/drawing/2014/main" id="{C151D42D-74D1-0A28-EC06-7E8EB6A2B195}"/>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3199" name="Picture 1" descr="khu đô thị nam thăng long">
            <a:extLst>
              <a:ext uri="{FF2B5EF4-FFF2-40B4-BE49-F238E27FC236}">
                <a16:creationId xmlns:a16="http://schemas.microsoft.com/office/drawing/2014/main" id="{5FD7D095-9C3F-2C71-26F9-B65DB5235D5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252788"/>
            <a:ext cx="42830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2">
            <a:extLst>
              <a:ext uri="{FF2B5EF4-FFF2-40B4-BE49-F238E27FC236}">
                <a16:creationId xmlns:a16="http://schemas.microsoft.com/office/drawing/2014/main" id="{E791E777-F949-B3AA-5427-882DBA17DB1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0" name="AutoShape 2" descr="Bài 15. Thương mại và du lịch - Hoc24">
            <a:extLst>
              <a:ext uri="{FF2B5EF4-FFF2-40B4-BE49-F238E27FC236}">
                <a16:creationId xmlns:a16="http://schemas.microsoft.com/office/drawing/2014/main" id="{03A15F62-5A93-B574-27BF-27906B9484E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1" name="TextBox 3">
            <a:extLst>
              <a:ext uri="{FF2B5EF4-FFF2-40B4-BE49-F238E27FC236}">
                <a16:creationId xmlns:a16="http://schemas.microsoft.com/office/drawing/2014/main" id="{2360138A-DC77-77DE-F9B2-5C8124121134}"/>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4212" name="TextBox 2">
            <a:extLst>
              <a:ext uri="{FF2B5EF4-FFF2-40B4-BE49-F238E27FC236}">
                <a16:creationId xmlns:a16="http://schemas.microsoft.com/office/drawing/2014/main" id="{1E2FA2E6-4610-0993-8B1D-EE015AFBDE43}"/>
              </a:ext>
            </a:extLst>
          </p:cNvPr>
          <p:cNvSpPr txBox="1">
            <a:spLocks noChangeArrowheads="1"/>
          </p:cNvSpPr>
          <p:nvPr/>
        </p:nvSpPr>
        <p:spPr bwMode="auto">
          <a:xfrm>
            <a:off x="44450" y="1311275"/>
            <a:ext cx="45847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a:solidFill>
                  <a:srgbClr val="0432FF"/>
                </a:solidFill>
                <a:cs typeface="Times New Roman" panose="02020603050405020304" pitchFamily="18" charset="0"/>
              </a:rPr>
              <a:t>4. Khu Đô Thị Ciputra  Nam Thăng Long</a:t>
            </a:r>
            <a:endParaRPr lang="en-US" altLang="en-US" sz="3500">
              <a:solidFill>
                <a:srgbClr val="0432FF"/>
              </a:solidFill>
              <a:cs typeface="Times New Roman" panose="02020603050405020304" pitchFamily="18" charset="0"/>
            </a:endParaRPr>
          </a:p>
        </p:txBody>
      </p:sp>
      <p:sp>
        <p:nvSpPr>
          <p:cNvPr id="94213" name="Rectangle 4">
            <a:extLst>
              <a:ext uri="{FF2B5EF4-FFF2-40B4-BE49-F238E27FC236}">
                <a16:creationId xmlns:a16="http://schemas.microsoft.com/office/drawing/2014/main" id="{AF296444-BEC4-943A-821F-F538A4965E99}"/>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4" name="TextBox 6">
            <a:extLst>
              <a:ext uri="{FF2B5EF4-FFF2-40B4-BE49-F238E27FC236}">
                <a16:creationId xmlns:a16="http://schemas.microsoft.com/office/drawing/2014/main" id="{98565EC6-39F3-6756-9070-BEDFE783E871}"/>
              </a:ext>
            </a:extLst>
          </p:cNvPr>
          <p:cNvSpPr txBox="1">
            <a:spLocks noChangeArrowheads="1"/>
          </p:cNvSpPr>
          <p:nvPr/>
        </p:nvSpPr>
        <p:spPr bwMode="auto">
          <a:xfrm>
            <a:off x="4652963" y="1287463"/>
            <a:ext cx="7416800" cy="549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Khu đô thị này có tổng diện tích 323 ha, sở hữu vị trí thuận lợi, cách khu vực trung tâm thành phố khoảng 8,4km, nằm liền kề đường Bắc Thăng Long – Nội Bài, cách sân bay Nội Bài 21,5km, có thể giao lưu thuận lợi với tất cả các khu vực khác của thành phố.</a:t>
            </a:r>
            <a:r>
              <a:rPr lang="en-US" altLang="en-US" sz="3400" b="1">
                <a:solidFill>
                  <a:srgbClr val="7030A0"/>
                </a:solidFill>
              </a:rPr>
              <a:t> </a:t>
            </a:r>
            <a:endParaRPr lang="en-US" altLang="en-US" sz="3400" b="1">
              <a:solidFill>
                <a:srgbClr val="7030A0"/>
              </a:solidFill>
              <a:cs typeface="Times New Roman" panose="02020603050405020304" pitchFamily="18" charset="0"/>
            </a:endParaRPr>
          </a:p>
        </p:txBody>
      </p:sp>
      <p:sp>
        <p:nvSpPr>
          <p:cNvPr id="94215" name="Rectangle 2">
            <a:extLst>
              <a:ext uri="{FF2B5EF4-FFF2-40B4-BE49-F238E27FC236}">
                <a16:creationId xmlns:a16="http://schemas.microsoft.com/office/drawing/2014/main" id="{1F04445C-635F-2E17-0DE0-B1548852C2B1}"/>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6" name="Rectangle 2">
            <a:extLst>
              <a:ext uri="{FF2B5EF4-FFF2-40B4-BE49-F238E27FC236}">
                <a16:creationId xmlns:a16="http://schemas.microsoft.com/office/drawing/2014/main" id="{BC5D1A29-FC57-EC37-6C3B-D2F75DBFDB77}"/>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7" name="Rectangle 2">
            <a:extLst>
              <a:ext uri="{FF2B5EF4-FFF2-40B4-BE49-F238E27FC236}">
                <a16:creationId xmlns:a16="http://schemas.microsoft.com/office/drawing/2014/main" id="{D12A284D-E1EE-27FA-226E-D3CB1E9378D2}"/>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8" name="Rectangle 2">
            <a:extLst>
              <a:ext uri="{FF2B5EF4-FFF2-40B4-BE49-F238E27FC236}">
                <a16:creationId xmlns:a16="http://schemas.microsoft.com/office/drawing/2014/main" id="{814D0C10-78C3-F283-FD12-48BE2E8006BA}"/>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19" name="Rectangle 2">
            <a:extLst>
              <a:ext uri="{FF2B5EF4-FFF2-40B4-BE49-F238E27FC236}">
                <a16:creationId xmlns:a16="http://schemas.microsoft.com/office/drawing/2014/main" id="{8B03F762-56A8-3883-F3D7-E68F8ED3DEC6}"/>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20" name="Rectangle 2">
            <a:extLst>
              <a:ext uri="{FF2B5EF4-FFF2-40B4-BE49-F238E27FC236}">
                <a16:creationId xmlns:a16="http://schemas.microsoft.com/office/drawing/2014/main" id="{CD9866B3-3798-80B9-8758-0DB9B9A7A3BD}"/>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21" name="Rectangle 2">
            <a:extLst>
              <a:ext uri="{FF2B5EF4-FFF2-40B4-BE49-F238E27FC236}">
                <a16:creationId xmlns:a16="http://schemas.microsoft.com/office/drawing/2014/main" id="{47F62B64-4F6C-5CB1-68DD-C83A4D1E1BCD}"/>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4222" name="Rectangle 2">
            <a:extLst>
              <a:ext uri="{FF2B5EF4-FFF2-40B4-BE49-F238E27FC236}">
                <a16:creationId xmlns:a16="http://schemas.microsoft.com/office/drawing/2014/main" id="{F6BC07EE-B866-5736-1FE6-6BAD93AFB9E2}"/>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4223" name="Picture 1" descr="khu đô thị nam thăng long">
            <a:extLst>
              <a:ext uri="{FF2B5EF4-FFF2-40B4-BE49-F238E27FC236}">
                <a16:creationId xmlns:a16="http://schemas.microsoft.com/office/drawing/2014/main" id="{2552D63B-28A3-DFD1-8D36-4BE2FA82499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252788"/>
            <a:ext cx="42830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C5DF103E-CC5C-D79A-A56F-9AECD880EF3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34" name="AutoShape 2" descr="Bài 15. Thương mại và du lịch - Hoc24">
            <a:extLst>
              <a:ext uri="{FF2B5EF4-FFF2-40B4-BE49-F238E27FC236}">
                <a16:creationId xmlns:a16="http://schemas.microsoft.com/office/drawing/2014/main" id="{3BB8E779-1831-9731-A80C-786691F69A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35" name="TextBox 3">
            <a:extLst>
              <a:ext uri="{FF2B5EF4-FFF2-40B4-BE49-F238E27FC236}">
                <a16:creationId xmlns:a16="http://schemas.microsoft.com/office/drawing/2014/main" id="{3CEAA47E-442B-E0CB-4D64-6B1E1547C7F5}"/>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5236" name="TextBox 2">
            <a:extLst>
              <a:ext uri="{FF2B5EF4-FFF2-40B4-BE49-F238E27FC236}">
                <a16:creationId xmlns:a16="http://schemas.microsoft.com/office/drawing/2014/main" id="{0A38DCE6-25C4-E1E3-6EA7-C0E28E45F0B4}"/>
              </a:ext>
            </a:extLst>
          </p:cNvPr>
          <p:cNvSpPr txBox="1">
            <a:spLocks noChangeArrowheads="1"/>
          </p:cNvSpPr>
          <p:nvPr/>
        </p:nvSpPr>
        <p:spPr bwMode="auto">
          <a:xfrm>
            <a:off x="44450" y="1311275"/>
            <a:ext cx="45847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a:solidFill>
                  <a:srgbClr val="0432FF"/>
                </a:solidFill>
                <a:cs typeface="Times New Roman" panose="02020603050405020304" pitchFamily="18" charset="0"/>
              </a:rPr>
              <a:t>4. Khu Đô Thị Ciputra  Nam Thăng Long</a:t>
            </a:r>
            <a:endParaRPr lang="en-US" altLang="en-US" sz="3500">
              <a:solidFill>
                <a:srgbClr val="0432FF"/>
              </a:solidFill>
              <a:cs typeface="Times New Roman" panose="02020603050405020304" pitchFamily="18" charset="0"/>
            </a:endParaRPr>
          </a:p>
        </p:txBody>
      </p:sp>
      <p:sp>
        <p:nvSpPr>
          <p:cNvPr id="95237" name="Rectangle 4">
            <a:extLst>
              <a:ext uri="{FF2B5EF4-FFF2-40B4-BE49-F238E27FC236}">
                <a16:creationId xmlns:a16="http://schemas.microsoft.com/office/drawing/2014/main" id="{6A7D7F77-FC4F-E65F-1FCD-98530F6B5C4D}"/>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38" name="TextBox 6">
            <a:extLst>
              <a:ext uri="{FF2B5EF4-FFF2-40B4-BE49-F238E27FC236}">
                <a16:creationId xmlns:a16="http://schemas.microsoft.com/office/drawing/2014/main" id="{A05BDEF7-11D5-A878-7CEB-EFA9F1932D3B}"/>
              </a:ext>
            </a:extLst>
          </p:cNvPr>
          <p:cNvSpPr txBox="1">
            <a:spLocks noChangeArrowheads="1"/>
          </p:cNvSpPr>
          <p:nvPr/>
        </p:nvSpPr>
        <p:spPr bwMode="auto">
          <a:xfrm>
            <a:off x="4652963" y="1287463"/>
            <a:ext cx="74168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Không gian sống tại khu đô thị Nam Thăng Long ngoài sự an toàn cần thiết thì đây cũng là một không gian sống đẹp, yên bình với rất nhiều cây xanh được trồng dọc theo các tuyến đường, trục đường chính. Ngoài ra còn có các cung đường dành cho người tập thể thao, chạy bộ, cho trẻ em đi học, đi xe đạp…</a:t>
            </a:r>
          </a:p>
        </p:txBody>
      </p:sp>
      <p:sp>
        <p:nvSpPr>
          <p:cNvPr id="95239" name="Rectangle 2">
            <a:extLst>
              <a:ext uri="{FF2B5EF4-FFF2-40B4-BE49-F238E27FC236}">
                <a16:creationId xmlns:a16="http://schemas.microsoft.com/office/drawing/2014/main" id="{D37885F6-82A7-BBB7-C9C0-24714775603E}"/>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0" name="Rectangle 2">
            <a:extLst>
              <a:ext uri="{FF2B5EF4-FFF2-40B4-BE49-F238E27FC236}">
                <a16:creationId xmlns:a16="http://schemas.microsoft.com/office/drawing/2014/main" id="{2A8E575E-01F9-4B97-2B2A-1D814A28291E}"/>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1" name="Rectangle 2">
            <a:extLst>
              <a:ext uri="{FF2B5EF4-FFF2-40B4-BE49-F238E27FC236}">
                <a16:creationId xmlns:a16="http://schemas.microsoft.com/office/drawing/2014/main" id="{40BA3E92-8CDA-26E2-E80E-E2BD031B24BA}"/>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2" name="Rectangle 2">
            <a:extLst>
              <a:ext uri="{FF2B5EF4-FFF2-40B4-BE49-F238E27FC236}">
                <a16:creationId xmlns:a16="http://schemas.microsoft.com/office/drawing/2014/main" id="{EFB54022-A35B-5D58-4EB4-CDFD156C0CA8}"/>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3" name="Rectangle 2">
            <a:extLst>
              <a:ext uri="{FF2B5EF4-FFF2-40B4-BE49-F238E27FC236}">
                <a16:creationId xmlns:a16="http://schemas.microsoft.com/office/drawing/2014/main" id="{C166C270-B66E-74B2-2DD7-C3DB3969C3EB}"/>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4" name="Rectangle 2">
            <a:extLst>
              <a:ext uri="{FF2B5EF4-FFF2-40B4-BE49-F238E27FC236}">
                <a16:creationId xmlns:a16="http://schemas.microsoft.com/office/drawing/2014/main" id="{EB612760-3AC9-4B57-9329-C1EAAE375C95}"/>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5" name="Rectangle 2">
            <a:extLst>
              <a:ext uri="{FF2B5EF4-FFF2-40B4-BE49-F238E27FC236}">
                <a16:creationId xmlns:a16="http://schemas.microsoft.com/office/drawing/2014/main" id="{1241A710-CF60-9A7E-98BD-C0FF4BDD5831}"/>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5246" name="Rectangle 2">
            <a:extLst>
              <a:ext uri="{FF2B5EF4-FFF2-40B4-BE49-F238E27FC236}">
                <a16:creationId xmlns:a16="http://schemas.microsoft.com/office/drawing/2014/main" id="{A6F883EF-6C13-912E-72F7-361FC7137B16}"/>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5247" name="Picture 1" descr="khu đô thị nam thăng long">
            <a:extLst>
              <a:ext uri="{FF2B5EF4-FFF2-40B4-BE49-F238E27FC236}">
                <a16:creationId xmlns:a16="http://schemas.microsoft.com/office/drawing/2014/main" id="{F30B5415-C53C-A97B-FD88-44A91E82D87F}"/>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252788"/>
            <a:ext cx="42830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2">
            <a:extLst>
              <a:ext uri="{FF2B5EF4-FFF2-40B4-BE49-F238E27FC236}">
                <a16:creationId xmlns:a16="http://schemas.microsoft.com/office/drawing/2014/main" id="{A2E0C149-5355-B63B-8E2B-2AAF73E14AC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58" name="AutoShape 2" descr="Bài 15. Thương mại và du lịch - Hoc24">
            <a:extLst>
              <a:ext uri="{FF2B5EF4-FFF2-40B4-BE49-F238E27FC236}">
                <a16:creationId xmlns:a16="http://schemas.microsoft.com/office/drawing/2014/main" id="{43E22AC1-0E00-BF32-7E37-59852957588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59" name="TextBox 3">
            <a:extLst>
              <a:ext uri="{FF2B5EF4-FFF2-40B4-BE49-F238E27FC236}">
                <a16:creationId xmlns:a16="http://schemas.microsoft.com/office/drawing/2014/main" id="{D553FA9A-43DC-CA61-4B64-55022593636D}"/>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6260" name="TextBox 2">
            <a:extLst>
              <a:ext uri="{FF2B5EF4-FFF2-40B4-BE49-F238E27FC236}">
                <a16:creationId xmlns:a16="http://schemas.microsoft.com/office/drawing/2014/main" id="{51ECE674-09AE-1407-CCED-B16866E761B1}"/>
              </a:ext>
            </a:extLst>
          </p:cNvPr>
          <p:cNvSpPr txBox="1">
            <a:spLocks noChangeArrowheads="1"/>
          </p:cNvSpPr>
          <p:nvPr/>
        </p:nvSpPr>
        <p:spPr bwMode="auto">
          <a:xfrm>
            <a:off x="44450" y="1311275"/>
            <a:ext cx="4584700"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500" b="1">
                <a:solidFill>
                  <a:srgbClr val="0432FF"/>
                </a:solidFill>
                <a:cs typeface="Times New Roman" panose="02020603050405020304" pitchFamily="18" charset="0"/>
              </a:rPr>
              <a:t>4. Khu Đô Thị Ciputra  Nam Thăng Long</a:t>
            </a:r>
            <a:endParaRPr lang="en-US" altLang="en-US" sz="3500">
              <a:solidFill>
                <a:srgbClr val="0432FF"/>
              </a:solidFill>
              <a:cs typeface="Times New Roman" panose="02020603050405020304" pitchFamily="18" charset="0"/>
            </a:endParaRPr>
          </a:p>
        </p:txBody>
      </p:sp>
      <p:sp>
        <p:nvSpPr>
          <p:cNvPr id="96261" name="Rectangle 4">
            <a:extLst>
              <a:ext uri="{FF2B5EF4-FFF2-40B4-BE49-F238E27FC236}">
                <a16:creationId xmlns:a16="http://schemas.microsoft.com/office/drawing/2014/main" id="{5265E0F0-A457-0F2B-3A47-4338FA21AB43}"/>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2" name="TextBox 6">
            <a:extLst>
              <a:ext uri="{FF2B5EF4-FFF2-40B4-BE49-F238E27FC236}">
                <a16:creationId xmlns:a16="http://schemas.microsoft.com/office/drawing/2014/main" id="{3945E05D-157D-F193-7FDD-7EF6BA520870}"/>
              </a:ext>
            </a:extLst>
          </p:cNvPr>
          <p:cNvSpPr txBox="1">
            <a:spLocks noChangeArrowheads="1"/>
          </p:cNvSpPr>
          <p:nvPr/>
        </p:nvSpPr>
        <p:spPr bwMode="auto">
          <a:xfrm>
            <a:off x="4652963" y="1287463"/>
            <a:ext cx="74168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Có thể thấy rằng, các khu đô thị ở Hà Nội ngày càng hiện đại hơn nhưng Ciputra vẫn được đánh giá là khu đô thị chất lượng cao nhất với các dịch vụ công cộng tiêu chuẩn quốc tế mà khó có khu đô thị nào vượt qua được. Vì lẽ đó mà không ít người nước ngoài lựa chọn Ciputra làm nơi sinh sống cùng gia đình khi ở Việt Nam.</a:t>
            </a:r>
          </a:p>
        </p:txBody>
      </p:sp>
      <p:sp>
        <p:nvSpPr>
          <p:cNvPr id="96263" name="Rectangle 2">
            <a:extLst>
              <a:ext uri="{FF2B5EF4-FFF2-40B4-BE49-F238E27FC236}">
                <a16:creationId xmlns:a16="http://schemas.microsoft.com/office/drawing/2014/main" id="{F577794E-3BFC-95C2-F756-8B1F38E54F6E}"/>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4" name="Rectangle 2">
            <a:extLst>
              <a:ext uri="{FF2B5EF4-FFF2-40B4-BE49-F238E27FC236}">
                <a16:creationId xmlns:a16="http://schemas.microsoft.com/office/drawing/2014/main" id="{4CA1992A-8769-658A-0E3B-4566625B75CA}"/>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5" name="Rectangle 2">
            <a:extLst>
              <a:ext uri="{FF2B5EF4-FFF2-40B4-BE49-F238E27FC236}">
                <a16:creationId xmlns:a16="http://schemas.microsoft.com/office/drawing/2014/main" id="{71E3E615-748D-739E-D695-C4054D29DC46}"/>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6" name="Rectangle 2">
            <a:extLst>
              <a:ext uri="{FF2B5EF4-FFF2-40B4-BE49-F238E27FC236}">
                <a16:creationId xmlns:a16="http://schemas.microsoft.com/office/drawing/2014/main" id="{C58FD1E1-260D-1BBE-EBB3-D0E874BC9820}"/>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7" name="Rectangle 2">
            <a:extLst>
              <a:ext uri="{FF2B5EF4-FFF2-40B4-BE49-F238E27FC236}">
                <a16:creationId xmlns:a16="http://schemas.microsoft.com/office/drawing/2014/main" id="{7E8F9212-38E8-578F-0B33-724989A143F8}"/>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8" name="Rectangle 2">
            <a:extLst>
              <a:ext uri="{FF2B5EF4-FFF2-40B4-BE49-F238E27FC236}">
                <a16:creationId xmlns:a16="http://schemas.microsoft.com/office/drawing/2014/main" id="{6BF11C42-4557-0A97-51B2-2C988407240C}"/>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69" name="Rectangle 2">
            <a:extLst>
              <a:ext uri="{FF2B5EF4-FFF2-40B4-BE49-F238E27FC236}">
                <a16:creationId xmlns:a16="http://schemas.microsoft.com/office/drawing/2014/main" id="{A41601D3-3854-DD84-A510-8131B3D462B3}"/>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6270" name="Rectangle 2">
            <a:extLst>
              <a:ext uri="{FF2B5EF4-FFF2-40B4-BE49-F238E27FC236}">
                <a16:creationId xmlns:a16="http://schemas.microsoft.com/office/drawing/2014/main" id="{8890C882-499F-B064-EA14-9C45E409BA72}"/>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6271" name="Picture 1" descr="khu đô thị nam thăng long">
            <a:extLst>
              <a:ext uri="{FF2B5EF4-FFF2-40B4-BE49-F238E27FC236}">
                <a16:creationId xmlns:a16="http://schemas.microsoft.com/office/drawing/2014/main" id="{07F24D56-A819-E3D8-77B3-AFE5F6A1750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252788"/>
            <a:ext cx="4283075" cy="275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0D1DF168-34BE-0378-1644-B6113A64B13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82" name="AutoShape 2" descr="Bài 15. Thương mại và du lịch - Hoc24">
            <a:extLst>
              <a:ext uri="{FF2B5EF4-FFF2-40B4-BE49-F238E27FC236}">
                <a16:creationId xmlns:a16="http://schemas.microsoft.com/office/drawing/2014/main" id="{A34D9D6E-14C5-A72E-DB5F-FB26468C9D5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83" name="TextBox 3">
            <a:extLst>
              <a:ext uri="{FF2B5EF4-FFF2-40B4-BE49-F238E27FC236}">
                <a16:creationId xmlns:a16="http://schemas.microsoft.com/office/drawing/2014/main" id="{83C2C36A-06EA-D799-CA6C-889925D77031}"/>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7284" name="TextBox 2">
            <a:extLst>
              <a:ext uri="{FF2B5EF4-FFF2-40B4-BE49-F238E27FC236}">
                <a16:creationId xmlns:a16="http://schemas.microsoft.com/office/drawing/2014/main" id="{0B3D9E26-379F-4405-86B6-2B58DC88ACDE}"/>
              </a:ext>
            </a:extLst>
          </p:cNvPr>
          <p:cNvSpPr txBox="1">
            <a:spLocks noChangeArrowheads="1"/>
          </p:cNvSpPr>
          <p:nvPr/>
        </p:nvSpPr>
        <p:spPr bwMode="auto">
          <a:xfrm>
            <a:off x="44450" y="1311275"/>
            <a:ext cx="45847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5. Khu Đô Thị Royal City</a:t>
            </a:r>
            <a:endParaRPr lang="en-US" altLang="en-US" sz="4000">
              <a:solidFill>
                <a:srgbClr val="0432FF"/>
              </a:solidFill>
              <a:cs typeface="Times New Roman" panose="02020603050405020304" pitchFamily="18" charset="0"/>
            </a:endParaRPr>
          </a:p>
        </p:txBody>
      </p:sp>
      <p:sp>
        <p:nvSpPr>
          <p:cNvPr id="97285" name="Rectangle 4">
            <a:extLst>
              <a:ext uri="{FF2B5EF4-FFF2-40B4-BE49-F238E27FC236}">
                <a16:creationId xmlns:a16="http://schemas.microsoft.com/office/drawing/2014/main" id="{5B050AC2-4A59-F244-A8A4-0ECF3F76595B}"/>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86" name="TextBox 6">
            <a:extLst>
              <a:ext uri="{FF2B5EF4-FFF2-40B4-BE49-F238E27FC236}">
                <a16:creationId xmlns:a16="http://schemas.microsoft.com/office/drawing/2014/main" id="{CEBE76E6-2563-59F8-6CAD-27335E1F57F7}"/>
              </a:ext>
            </a:extLst>
          </p:cNvPr>
          <p:cNvSpPr txBox="1">
            <a:spLocks noChangeArrowheads="1"/>
          </p:cNvSpPr>
          <p:nvPr/>
        </p:nvSpPr>
        <p:spPr bwMode="auto">
          <a:xfrm>
            <a:off x="4643438" y="1457325"/>
            <a:ext cx="7416800"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Nằm trên đường Nguyễn Trãi (quận Đống Đa), Royal City là khu đô thị cao cấp đa chức năng, tích hợp nhiều tiện ích như căn hộ cao cấp, khu vui chơi giải trí, khu ẩm thực, trung tâm thương mại, chăm sóc sắc đẹp… </a:t>
            </a:r>
          </a:p>
        </p:txBody>
      </p:sp>
      <p:sp>
        <p:nvSpPr>
          <p:cNvPr id="97287" name="Rectangle 2">
            <a:extLst>
              <a:ext uri="{FF2B5EF4-FFF2-40B4-BE49-F238E27FC236}">
                <a16:creationId xmlns:a16="http://schemas.microsoft.com/office/drawing/2014/main" id="{607EAD20-2F66-41EB-8EEE-3DE377975600}"/>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88" name="Rectangle 2">
            <a:extLst>
              <a:ext uri="{FF2B5EF4-FFF2-40B4-BE49-F238E27FC236}">
                <a16:creationId xmlns:a16="http://schemas.microsoft.com/office/drawing/2014/main" id="{DD5EEE8F-1BC9-0A8A-B840-86B99A6D98B8}"/>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89" name="Rectangle 2">
            <a:extLst>
              <a:ext uri="{FF2B5EF4-FFF2-40B4-BE49-F238E27FC236}">
                <a16:creationId xmlns:a16="http://schemas.microsoft.com/office/drawing/2014/main" id="{E9FD8A8F-8D9A-D586-5001-FF1F3135618A}"/>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90" name="Rectangle 2">
            <a:extLst>
              <a:ext uri="{FF2B5EF4-FFF2-40B4-BE49-F238E27FC236}">
                <a16:creationId xmlns:a16="http://schemas.microsoft.com/office/drawing/2014/main" id="{5A11543E-3533-6615-7D9D-5F8E992915C4}"/>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91" name="Rectangle 2">
            <a:extLst>
              <a:ext uri="{FF2B5EF4-FFF2-40B4-BE49-F238E27FC236}">
                <a16:creationId xmlns:a16="http://schemas.microsoft.com/office/drawing/2014/main" id="{6ADE7695-6731-EA03-FB3A-ED3C8DB9A74D}"/>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92" name="Rectangle 2">
            <a:extLst>
              <a:ext uri="{FF2B5EF4-FFF2-40B4-BE49-F238E27FC236}">
                <a16:creationId xmlns:a16="http://schemas.microsoft.com/office/drawing/2014/main" id="{09455B87-7C74-C8A6-C368-A1A466781BDD}"/>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93" name="Rectangle 2">
            <a:extLst>
              <a:ext uri="{FF2B5EF4-FFF2-40B4-BE49-F238E27FC236}">
                <a16:creationId xmlns:a16="http://schemas.microsoft.com/office/drawing/2014/main" id="{7C24AFB6-27DC-1584-A7EF-A007572469B9}"/>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94" name="Rectangle 2">
            <a:extLst>
              <a:ext uri="{FF2B5EF4-FFF2-40B4-BE49-F238E27FC236}">
                <a16:creationId xmlns:a16="http://schemas.microsoft.com/office/drawing/2014/main" id="{75B390E6-A6FE-3620-CFA7-2CAF4579437E}"/>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7295" name="Rectangle 2">
            <a:extLst>
              <a:ext uri="{FF2B5EF4-FFF2-40B4-BE49-F238E27FC236}">
                <a16:creationId xmlns:a16="http://schemas.microsoft.com/office/drawing/2014/main" id="{E25D02FF-BBDD-325B-06BF-3987671856A2}"/>
              </a:ext>
            </a:extLst>
          </p:cNvPr>
          <p:cNvSpPr>
            <a:spLocks noChangeArrowheads="1"/>
          </p:cNvSpPr>
          <p:nvPr/>
        </p:nvSpPr>
        <p:spPr bwMode="auto">
          <a:xfrm>
            <a:off x="195263" y="3413125"/>
            <a:ext cx="25120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7296" name="Picture 1">
            <a:extLst>
              <a:ext uri="{FF2B5EF4-FFF2-40B4-BE49-F238E27FC236}">
                <a16:creationId xmlns:a16="http://schemas.microsoft.com/office/drawing/2014/main" id="{14199CA9-79F9-3351-F3FD-56B7F47C97B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413125"/>
            <a:ext cx="426561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2">
            <a:extLst>
              <a:ext uri="{FF2B5EF4-FFF2-40B4-BE49-F238E27FC236}">
                <a16:creationId xmlns:a16="http://schemas.microsoft.com/office/drawing/2014/main" id="{9FD5C087-AE50-65FA-AC50-E9F3AD732CB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06" name="AutoShape 2" descr="Bài 15. Thương mại và du lịch - Hoc24">
            <a:extLst>
              <a:ext uri="{FF2B5EF4-FFF2-40B4-BE49-F238E27FC236}">
                <a16:creationId xmlns:a16="http://schemas.microsoft.com/office/drawing/2014/main" id="{73A0790A-2824-B1E0-760B-B7817222A60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07" name="TextBox 3">
            <a:extLst>
              <a:ext uri="{FF2B5EF4-FFF2-40B4-BE49-F238E27FC236}">
                <a16:creationId xmlns:a16="http://schemas.microsoft.com/office/drawing/2014/main" id="{8853E67D-25FD-6F7F-27CD-C5B0C445B21E}"/>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8308" name="TextBox 2">
            <a:extLst>
              <a:ext uri="{FF2B5EF4-FFF2-40B4-BE49-F238E27FC236}">
                <a16:creationId xmlns:a16="http://schemas.microsoft.com/office/drawing/2014/main" id="{413EF67F-3F39-5071-8FCD-B552C684767A}"/>
              </a:ext>
            </a:extLst>
          </p:cNvPr>
          <p:cNvSpPr txBox="1">
            <a:spLocks noChangeArrowheads="1"/>
          </p:cNvSpPr>
          <p:nvPr/>
        </p:nvSpPr>
        <p:spPr bwMode="auto">
          <a:xfrm>
            <a:off x="44450" y="1311275"/>
            <a:ext cx="45847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5. Khu Đô Thị Royal City</a:t>
            </a:r>
            <a:endParaRPr lang="en-US" altLang="en-US" sz="4000">
              <a:solidFill>
                <a:srgbClr val="0432FF"/>
              </a:solidFill>
              <a:cs typeface="Times New Roman" panose="02020603050405020304" pitchFamily="18" charset="0"/>
            </a:endParaRPr>
          </a:p>
        </p:txBody>
      </p:sp>
      <p:sp>
        <p:nvSpPr>
          <p:cNvPr id="98309" name="Rectangle 4">
            <a:extLst>
              <a:ext uri="{FF2B5EF4-FFF2-40B4-BE49-F238E27FC236}">
                <a16:creationId xmlns:a16="http://schemas.microsoft.com/office/drawing/2014/main" id="{2CD7C541-7CFB-3B9F-154E-41693DB001D2}"/>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0" name="TextBox 6">
            <a:extLst>
              <a:ext uri="{FF2B5EF4-FFF2-40B4-BE49-F238E27FC236}">
                <a16:creationId xmlns:a16="http://schemas.microsoft.com/office/drawing/2014/main" id="{4DDC6FE4-B5FA-7399-15A2-EF78FB80BDB6}"/>
              </a:ext>
            </a:extLst>
          </p:cNvPr>
          <p:cNvSpPr txBox="1">
            <a:spLocks noChangeArrowheads="1"/>
          </p:cNvSpPr>
          <p:nvPr/>
        </p:nvSpPr>
        <p:spPr bwMode="auto">
          <a:xfrm>
            <a:off x="4643438" y="1038225"/>
            <a:ext cx="7416800"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Dự án mang đậm phong cách châu Âu từ đường nét thiết kế căn hộ đến quang cảnh xung quanh, toát lên vẻ đẹp sang trọng, quý tộc, được ví như thành phố hoàng gia hay châu Âu thu nhỏ giữa Hà Nội và trở thành một trong những địa điểm vui chơi vào dịp cuối tuần, lễ tết của người dân thủ đô.</a:t>
            </a:r>
            <a:r>
              <a:rPr lang="en-US" altLang="en-US" sz="3200" b="1">
                <a:solidFill>
                  <a:srgbClr val="7030A0"/>
                </a:solidFill>
              </a:rPr>
              <a:t> </a:t>
            </a:r>
            <a:endParaRPr lang="en-US" altLang="en-US" sz="3200" b="1">
              <a:solidFill>
                <a:srgbClr val="7030A0"/>
              </a:solidFill>
              <a:cs typeface="Times New Roman" panose="02020603050405020304" pitchFamily="18" charset="0"/>
            </a:endParaRPr>
          </a:p>
        </p:txBody>
      </p:sp>
      <p:sp>
        <p:nvSpPr>
          <p:cNvPr id="98311" name="Rectangle 2">
            <a:extLst>
              <a:ext uri="{FF2B5EF4-FFF2-40B4-BE49-F238E27FC236}">
                <a16:creationId xmlns:a16="http://schemas.microsoft.com/office/drawing/2014/main" id="{6521C5D9-126A-37C4-18FA-A1290ED97762}"/>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2" name="Rectangle 2">
            <a:extLst>
              <a:ext uri="{FF2B5EF4-FFF2-40B4-BE49-F238E27FC236}">
                <a16:creationId xmlns:a16="http://schemas.microsoft.com/office/drawing/2014/main" id="{BB10EDB5-3DFA-6DF6-2BFE-B1BA761BCBE9}"/>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3" name="Rectangle 2">
            <a:extLst>
              <a:ext uri="{FF2B5EF4-FFF2-40B4-BE49-F238E27FC236}">
                <a16:creationId xmlns:a16="http://schemas.microsoft.com/office/drawing/2014/main" id="{4B56DE55-17FA-ABD1-C87F-DE4473AFD34D}"/>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4" name="Rectangle 2">
            <a:extLst>
              <a:ext uri="{FF2B5EF4-FFF2-40B4-BE49-F238E27FC236}">
                <a16:creationId xmlns:a16="http://schemas.microsoft.com/office/drawing/2014/main" id="{CA6E0698-ACBF-7FF1-0EF2-905A72489063}"/>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5" name="Rectangle 2">
            <a:extLst>
              <a:ext uri="{FF2B5EF4-FFF2-40B4-BE49-F238E27FC236}">
                <a16:creationId xmlns:a16="http://schemas.microsoft.com/office/drawing/2014/main" id="{93B770E8-E245-B0C6-78B8-3E4391A490D2}"/>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6" name="Rectangle 2">
            <a:extLst>
              <a:ext uri="{FF2B5EF4-FFF2-40B4-BE49-F238E27FC236}">
                <a16:creationId xmlns:a16="http://schemas.microsoft.com/office/drawing/2014/main" id="{57780A1C-9828-B244-697B-C439F01C213C}"/>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7" name="Rectangle 2">
            <a:extLst>
              <a:ext uri="{FF2B5EF4-FFF2-40B4-BE49-F238E27FC236}">
                <a16:creationId xmlns:a16="http://schemas.microsoft.com/office/drawing/2014/main" id="{E923395B-656F-3B77-E98C-5CF0002A8908}"/>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8" name="Rectangle 2">
            <a:extLst>
              <a:ext uri="{FF2B5EF4-FFF2-40B4-BE49-F238E27FC236}">
                <a16:creationId xmlns:a16="http://schemas.microsoft.com/office/drawing/2014/main" id="{C39F2C19-6575-7B3E-28DC-0E562CCEE4A1}"/>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8319" name="Rectangle 2">
            <a:extLst>
              <a:ext uri="{FF2B5EF4-FFF2-40B4-BE49-F238E27FC236}">
                <a16:creationId xmlns:a16="http://schemas.microsoft.com/office/drawing/2014/main" id="{E43550E3-3414-D75C-5CED-9C08C2058DB6}"/>
              </a:ext>
            </a:extLst>
          </p:cNvPr>
          <p:cNvSpPr>
            <a:spLocks noChangeArrowheads="1"/>
          </p:cNvSpPr>
          <p:nvPr/>
        </p:nvSpPr>
        <p:spPr bwMode="auto">
          <a:xfrm>
            <a:off x="195263" y="3413125"/>
            <a:ext cx="25120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8320" name="Picture 1">
            <a:extLst>
              <a:ext uri="{FF2B5EF4-FFF2-40B4-BE49-F238E27FC236}">
                <a16:creationId xmlns:a16="http://schemas.microsoft.com/office/drawing/2014/main" id="{DE36AFED-64FF-5127-5C84-78244B38010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413125"/>
            <a:ext cx="426561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a:extLst>
              <a:ext uri="{FF2B5EF4-FFF2-40B4-BE49-F238E27FC236}">
                <a16:creationId xmlns:a16="http://schemas.microsoft.com/office/drawing/2014/main" id="{D8A99079-21A9-CC02-3246-20B274514DF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0" name="AutoShape 2" descr="Bài 15. Thương mại và du lịch - Hoc24">
            <a:extLst>
              <a:ext uri="{FF2B5EF4-FFF2-40B4-BE49-F238E27FC236}">
                <a16:creationId xmlns:a16="http://schemas.microsoft.com/office/drawing/2014/main" id="{C0F395F9-E139-7357-BA73-E0CD3AFD71F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1" name="TextBox 3">
            <a:extLst>
              <a:ext uri="{FF2B5EF4-FFF2-40B4-BE49-F238E27FC236}">
                <a16:creationId xmlns:a16="http://schemas.microsoft.com/office/drawing/2014/main" id="{D359EE97-E9BE-B3FD-DE75-023CB85F7C6D}"/>
              </a:ext>
            </a:extLst>
          </p:cNvPr>
          <p:cNvSpPr txBox="1">
            <a:spLocks noChangeArrowheads="1"/>
          </p:cNvSpPr>
          <p:nvPr/>
        </p:nvSpPr>
        <p:spPr bwMode="auto">
          <a:xfrm>
            <a:off x="195263" y="133350"/>
            <a:ext cx="11801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0B050"/>
                </a:solidFill>
                <a:cs typeface="Times New Roman" panose="02020603050405020304" pitchFamily="18" charset="0"/>
              </a:rPr>
              <a:t>5 khu đô thị mới đáng sống ở Hà Nội</a:t>
            </a:r>
            <a:endParaRPr lang="en-US" altLang="en-US" sz="4000">
              <a:solidFill>
                <a:srgbClr val="00B050"/>
              </a:solidFill>
              <a:cs typeface="Times New Roman" panose="02020603050405020304" pitchFamily="18" charset="0"/>
            </a:endParaRPr>
          </a:p>
        </p:txBody>
      </p:sp>
      <p:sp>
        <p:nvSpPr>
          <p:cNvPr id="99332" name="TextBox 2">
            <a:extLst>
              <a:ext uri="{FF2B5EF4-FFF2-40B4-BE49-F238E27FC236}">
                <a16:creationId xmlns:a16="http://schemas.microsoft.com/office/drawing/2014/main" id="{019A145A-CD74-26C7-4AC9-38DBE718CC18}"/>
              </a:ext>
            </a:extLst>
          </p:cNvPr>
          <p:cNvSpPr txBox="1">
            <a:spLocks noChangeArrowheads="1"/>
          </p:cNvSpPr>
          <p:nvPr/>
        </p:nvSpPr>
        <p:spPr bwMode="auto">
          <a:xfrm>
            <a:off x="44450" y="1311275"/>
            <a:ext cx="4584700"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5. Khu Đô Thị Royal City</a:t>
            </a:r>
            <a:endParaRPr lang="en-US" altLang="en-US" sz="4000">
              <a:solidFill>
                <a:srgbClr val="0432FF"/>
              </a:solidFill>
              <a:cs typeface="Times New Roman" panose="02020603050405020304" pitchFamily="18" charset="0"/>
            </a:endParaRPr>
          </a:p>
        </p:txBody>
      </p:sp>
      <p:sp>
        <p:nvSpPr>
          <p:cNvPr id="99333" name="Rectangle 4">
            <a:extLst>
              <a:ext uri="{FF2B5EF4-FFF2-40B4-BE49-F238E27FC236}">
                <a16:creationId xmlns:a16="http://schemas.microsoft.com/office/drawing/2014/main" id="{B467AF61-BE32-FA28-9FBD-ABF40B2B73A4}"/>
              </a:ext>
            </a:extLst>
          </p:cNvPr>
          <p:cNvSpPr>
            <a:spLocks noChangeArrowheads="1"/>
          </p:cNvSpPr>
          <p:nvPr/>
        </p:nvSpPr>
        <p:spPr bwMode="auto">
          <a:xfrm>
            <a:off x="195263" y="2538413"/>
            <a:ext cx="158067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4" name="TextBox 6">
            <a:extLst>
              <a:ext uri="{FF2B5EF4-FFF2-40B4-BE49-F238E27FC236}">
                <a16:creationId xmlns:a16="http://schemas.microsoft.com/office/drawing/2014/main" id="{DE711402-50DE-B6D3-23BB-6A38A1F4CAC0}"/>
              </a:ext>
            </a:extLst>
          </p:cNvPr>
          <p:cNvSpPr txBox="1">
            <a:spLocks noChangeArrowheads="1"/>
          </p:cNvSpPr>
          <p:nvPr/>
        </p:nvSpPr>
        <p:spPr bwMode="auto">
          <a:xfrm>
            <a:off x="4643438" y="1189038"/>
            <a:ext cx="74168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Royal City cũng xứng đáng là một trong các khu đô thị ở Hà Nội đáng sống nhất khi có quy mô đầu tư khủng, đầy đủ tiện ích nội – ngoại khu, từ trung tâm thương mại, khu vui chơi giải trí, dịch vụ y tế, chăm sóc sức khỏe, giáo dục, khu ẩm thực…</a:t>
            </a:r>
          </a:p>
        </p:txBody>
      </p:sp>
      <p:sp>
        <p:nvSpPr>
          <p:cNvPr id="99335" name="Rectangle 2">
            <a:extLst>
              <a:ext uri="{FF2B5EF4-FFF2-40B4-BE49-F238E27FC236}">
                <a16:creationId xmlns:a16="http://schemas.microsoft.com/office/drawing/2014/main" id="{81DF2BBB-CB84-21FE-C6C4-7C8937036D30}"/>
              </a:ext>
            </a:extLst>
          </p:cNvPr>
          <p:cNvSpPr>
            <a:spLocks noChangeArrowheads="1"/>
          </p:cNvSpPr>
          <p:nvPr/>
        </p:nvSpPr>
        <p:spPr bwMode="auto">
          <a:xfrm>
            <a:off x="180975" y="2876550"/>
            <a:ext cx="143811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6" name="Rectangle 2">
            <a:extLst>
              <a:ext uri="{FF2B5EF4-FFF2-40B4-BE49-F238E27FC236}">
                <a16:creationId xmlns:a16="http://schemas.microsoft.com/office/drawing/2014/main" id="{0C3E45F7-00C7-BD86-0DBD-1023E88C7AB1}"/>
              </a:ext>
            </a:extLst>
          </p:cNvPr>
          <p:cNvSpPr>
            <a:spLocks noChangeArrowheads="1"/>
          </p:cNvSpPr>
          <p:nvPr/>
        </p:nvSpPr>
        <p:spPr bwMode="auto">
          <a:xfrm>
            <a:off x="195263" y="2774950"/>
            <a:ext cx="182006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7" name="Rectangle 2">
            <a:extLst>
              <a:ext uri="{FF2B5EF4-FFF2-40B4-BE49-F238E27FC236}">
                <a16:creationId xmlns:a16="http://schemas.microsoft.com/office/drawing/2014/main" id="{2D5F9069-BF35-D4AE-BEE0-2313E937460C}"/>
              </a:ext>
            </a:extLst>
          </p:cNvPr>
          <p:cNvSpPr>
            <a:spLocks noChangeArrowheads="1"/>
          </p:cNvSpPr>
          <p:nvPr/>
        </p:nvSpPr>
        <p:spPr bwMode="auto">
          <a:xfrm>
            <a:off x="180975" y="2762250"/>
            <a:ext cx="129397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8" name="Rectangle 2">
            <a:extLst>
              <a:ext uri="{FF2B5EF4-FFF2-40B4-BE49-F238E27FC236}">
                <a16:creationId xmlns:a16="http://schemas.microsoft.com/office/drawing/2014/main" id="{59248228-7F1E-7763-2708-188C6FC25747}"/>
              </a:ext>
            </a:extLst>
          </p:cNvPr>
          <p:cNvSpPr>
            <a:spLocks noChangeArrowheads="1"/>
          </p:cNvSpPr>
          <p:nvPr/>
        </p:nvSpPr>
        <p:spPr bwMode="auto">
          <a:xfrm>
            <a:off x="180975" y="2774950"/>
            <a:ext cx="163401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39" name="Rectangle 2">
            <a:extLst>
              <a:ext uri="{FF2B5EF4-FFF2-40B4-BE49-F238E27FC236}">
                <a16:creationId xmlns:a16="http://schemas.microsoft.com/office/drawing/2014/main" id="{2702B583-E117-7B11-A3BA-87C1E827B4D5}"/>
              </a:ext>
            </a:extLst>
          </p:cNvPr>
          <p:cNvSpPr>
            <a:spLocks noChangeArrowheads="1"/>
          </p:cNvSpPr>
          <p:nvPr/>
        </p:nvSpPr>
        <p:spPr bwMode="auto">
          <a:xfrm>
            <a:off x="180975" y="2716213"/>
            <a:ext cx="175641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40" name="Rectangle 2">
            <a:extLst>
              <a:ext uri="{FF2B5EF4-FFF2-40B4-BE49-F238E27FC236}">
                <a16:creationId xmlns:a16="http://schemas.microsoft.com/office/drawing/2014/main" id="{42A11391-6AB5-812C-4F96-1682959548A6}"/>
              </a:ext>
            </a:extLst>
          </p:cNvPr>
          <p:cNvSpPr>
            <a:spLocks noChangeArrowheads="1"/>
          </p:cNvSpPr>
          <p:nvPr/>
        </p:nvSpPr>
        <p:spPr bwMode="auto">
          <a:xfrm>
            <a:off x="180975" y="3213100"/>
            <a:ext cx="189293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41" name="Rectangle 2">
            <a:extLst>
              <a:ext uri="{FF2B5EF4-FFF2-40B4-BE49-F238E27FC236}">
                <a16:creationId xmlns:a16="http://schemas.microsoft.com/office/drawing/2014/main" id="{F5E50ADA-20EC-5EB1-79F1-69780B6F5D6C}"/>
              </a:ext>
            </a:extLst>
          </p:cNvPr>
          <p:cNvSpPr>
            <a:spLocks noChangeArrowheads="1"/>
          </p:cNvSpPr>
          <p:nvPr/>
        </p:nvSpPr>
        <p:spPr bwMode="auto">
          <a:xfrm>
            <a:off x="180975" y="3213100"/>
            <a:ext cx="158702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42" name="Rectangle 2">
            <a:extLst>
              <a:ext uri="{FF2B5EF4-FFF2-40B4-BE49-F238E27FC236}">
                <a16:creationId xmlns:a16="http://schemas.microsoft.com/office/drawing/2014/main" id="{9A694900-17BE-DF32-7A05-33DBE583BD01}"/>
              </a:ext>
            </a:extLst>
          </p:cNvPr>
          <p:cNvSpPr>
            <a:spLocks noChangeArrowheads="1"/>
          </p:cNvSpPr>
          <p:nvPr/>
        </p:nvSpPr>
        <p:spPr bwMode="auto">
          <a:xfrm>
            <a:off x="195263" y="3252788"/>
            <a:ext cx="18616612"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9343" name="Rectangle 2">
            <a:extLst>
              <a:ext uri="{FF2B5EF4-FFF2-40B4-BE49-F238E27FC236}">
                <a16:creationId xmlns:a16="http://schemas.microsoft.com/office/drawing/2014/main" id="{772330FC-A072-2BC4-221C-6C60E1178137}"/>
              </a:ext>
            </a:extLst>
          </p:cNvPr>
          <p:cNvSpPr>
            <a:spLocks noChangeArrowheads="1"/>
          </p:cNvSpPr>
          <p:nvPr/>
        </p:nvSpPr>
        <p:spPr bwMode="auto">
          <a:xfrm>
            <a:off x="195263" y="3413125"/>
            <a:ext cx="251206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99344" name="Picture 1">
            <a:extLst>
              <a:ext uri="{FF2B5EF4-FFF2-40B4-BE49-F238E27FC236}">
                <a16:creationId xmlns:a16="http://schemas.microsoft.com/office/drawing/2014/main" id="{9D7D0E80-B75C-8A06-DB5E-87FB0EC05CB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95263" y="3413125"/>
            <a:ext cx="4265612"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18380BB5-AAF9-D037-E88A-EEBD24F1245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101600"/>
            <a:ext cx="7810500" cy="914400"/>
          </a:xfrm>
          <a:prstGeom prst="rect">
            <a:avLst/>
          </a:prstGeom>
          <a:noFill/>
          <a:extLst>
            <a:ext uri="{909E8E84-426E-40DD-AFC4-6F175D3DCCD1}">
              <a14:hiddenFill xmlns:a14="http://schemas.microsoft.com/office/drawing/2010/main">
                <a:solidFill>
                  <a:srgbClr val="FFFFFF"/>
                </a:solidFill>
              </a14:hiddenFill>
            </a:ext>
          </a:extLst>
        </p:spPr>
      </p:pic>
      <p:sp>
        <p:nvSpPr>
          <p:cNvPr id="100354" name="Rectangle 2">
            <a:extLst>
              <a:ext uri="{FF2B5EF4-FFF2-40B4-BE49-F238E27FC236}">
                <a16:creationId xmlns:a16="http://schemas.microsoft.com/office/drawing/2014/main" id="{10E56110-4D56-5566-B48F-3FB9747DF06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55" name="AutoShape 2" descr="Bài 15. Thương mại và du lịch - Hoc24">
            <a:extLst>
              <a:ext uri="{FF2B5EF4-FFF2-40B4-BE49-F238E27FC236}">
                <a16:creationId xmlns:a16="http://schemas.microsoft.com/office/drawing/2014/main" id="{4D01921A-8646-978B-0316-879F8056425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56" name="Rectangle 13">
            <a:extLst>
              <a:ext uri="{FF2B5EF4-FFF2-40B4-BE49-F238E27FC236}">
                <a16:creationId xmlns:a16="http://schemas.microsoft.com/office/drawing/2014/main" id="{DBAB5CEF-BB03-E70B-0C47-4C5AB852574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57" name="Rectangle 2">
            <a:extLst>
              <a:ext uri="{FF2B5EF4-FFF2-40B4-BE49-F238E27FC236}">
                <a16:creationId xmlns:a16="http://schemas.microsoft.com/office/drawing/2014/main" id="{F6826B10-AAD5-6ECC-865E-4C85AB790F11}"/>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58" name="Rectangle 4">
            <a:extLst>
              <a:ext uri="{FF2B5EF4-FFF2-40B4-BE49-F238E27FC236}">
                <a16:creationId xmlns:a16="http://schemas.microsoft.com/office/drawing/2014/main" id="{8B75CB69-7591-BD57-0B72-7EC17A328FF0}"/>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59" name="Rectangle 14">
            <a:extLst>
              <a:ext uri="{FF2B5EF4-FFF2-40B4-BE49-F238E27FC236}">
                <a16:creationId xmlns:a16="http://schemas.microsoft.com/office/drawing/2014/main" id="{7DD9146A-69C8-DCB8-A84F-9E30EDA37B6E}"/>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60" name="Rectangle 16">
            <a:extLst>
              <a:ext uri="{FF2B5EF4-FFF2-40B4-BE49-F238E27FC236}">
                <a16:creationId xmlns:a16="http://schemas.microsoft.com/office/drawing/2014/main" id="{94EEEABE-5103-93C5-3A57-91C69E7A1BFB}"/>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61" name="Rectangle 18">
            <a:extLst>
              <a:ext uri="{FF2B5EF4-FFF2-40B4-BE49-F238E27FC236}">
                <a16:creationId xmlns:a16="http://schemas.microsoft.com/office/drawing/2014/main" id="{23101C14-5FB6-8759-71D6-09EE770140D9}"/>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62" name="Rectangle 20">
            <a:extLst>
              <a:ext uri="{FF2B5EF4-FFF2-40B4-BE49-F238E27FC236}">
                <a16:creationId xmlns:a16="http://schemas.microsoft.com/office/drawing/2014/main" id="{A1310DD2-0F3E-DCF2-94FE-3284418A58A3}"/>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63" name="Rectangle 18">
            <a:extLst>
              <a:ext uri="{FF2B5EF4-FFF2-40B4-BE49-F238E27FC236}">
                <a16:creationId xmlns:a16="http://schemas.microsoft.com/office/drawing/2014/main" id="{3355EB86-73DA-9688-96E7-FA9CA2F3F368}"/>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0364" name="Rectangle 20">
            <a:extLst>
              <a:ext uri="{FF2B5EF4-FFF2-40B4-BE49-F238E27FC236}">
                <a16:creationId xmlns:a16="http://schemas.microsoft.com/office/drawing/2014/main" id="{B9CE60BB-6FC7-6236-159B-E2C0C19F8BDC}"/>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0365" name="Picture 2" descr="Tích hợp các giá trị văn hóa, lịch sử trong xây dựng quy hoạch Thủ đô Hà Nội">
            <a:extLst>
              <a:ext uri="{FF2B5EF4-FFF2-40B4-BE49-F238E27FC236}">
                <a16:creationId xmlns:a16="http://schemas.microsoft.com/office/drawing/2014/main" id="{C6B340E8-2B70-F491-8004-97997FA6C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963" y="1136650"/>
            <a:ext cx="9774237"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a:extLst>
              <a:ext uri="{FF2B5EF4-FFF2-40B4-BE49-F238E27FC236}">
                <a16:creationId xmlns:a16="http://schemas.microsoft.com/office/drawing/2014/main" id="{2047DA9E-17B0-D6F6-36C7-5D468CE47603}"/>
              </a:ext>
            </a:extLst>
          </p:cNvPr>
          <p:cNvSpPr>
            <a:spLocks noGrp="1" noChangeArrowheads="1"/>
          </p:cNvSpPr>
          <p:nvPr>
            <p:ph type="title"/>
          </p:nvPr>
        </p:nvSpPr>
        <p:spPr/>
        <p:txBody>
          <a:bodyPr/>
          <a:lstStyle/>
          <a:p>
            <a:pPr eaLnBrk="1" hangingPunct="1"/>
            <a:endParaRPr lang="en-US" altLang="en-US"/>
          </a:p>
        </p:txBody>
      </p:sp>
      <p:sp>
        <p:nvSpPr>
          <p:cNvPr id="168962" name="Content Placeholder 2">
            <a:extLst>
              <a:ext uri="{FF2B5EF4-FFF2-40B4-BE49-F238E27FC236}">
                <a16:creationId xmlns:a16="http://schemas.microsoft.com/office/drawing/2014/main" id="{60F22A92-3A37-2344-872D-19C9BB2F68B2}"/>
              </a:ext>
            </a:extLst>
          </p:cNvPr>
          <p:cNvSpPr>
            <a:spLocks noGrp="1" noChangeArrowheads="1"/>
          </p:cNvSpPr>
          <p:nvPr>
            <p:ph idx="1"/>
          </p:nvPr>
        </p:nvSpPr>
        <p:spPr/>
        <p:txBody>
          <a:bodyPr/>
          <a:lstStyle/>
          <a:p>
            <a:pPr eaLnBrk="1" hangingPunct="1"/>
            <a:endParaRPr lang="en-US" altLang="en-US"/>
          </a:p>
        </p:txBody>
      </p:sp>
      <p:pic>
        <p:nvPicPr>
          <p:cNvPr id="168963" name="Picture 2" descr="Hình ảnh Powerpoint - - Tổng hợp hình ảnh dành cho Powerpoint đẹp nhất">
            <a:extLst>
              <a:ext uri="{FF2B5EF4-FFF2-40B4-BE49-F238E27FC236}">
                <a16:creationId xmlns:a16="http://schemas.microsoft.com/office/drawing/2014/main" id="{3433F498-5EDB-781D-266B-D5B7476A7B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4" name="TextBox 4">
            <a:extLst>
              <a:ext uri="{FF2B5EF4-FFF2-40B4-BE49-F238E27FC236}">
                <a16:creationId xmlns:a16="http://schemas.microsoft.com/office/drawing/2014/main" id="{3C208B9B-61C6-A02F-1CC8-D00278BB079B}"/>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0D9742B8-D61A-03EA-50EB-9E16E1DCCC8B}"/>
              </a:ext>
            </a:extLst>
          </p:cNvPr>
          <p:cNvSpPr/>
          <p:nvPr/>
        </p:nvSpPr>
        <p:spPr>
          <a:xfrm>
            <a:off x="2796208" y="1971675"/>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TIẾT 1</a:t>
            </a:r>
          </a:p>
        </p:txBody>
      </p:sp>
      <p:pic>
        <p:nvPicPr>
          <p:cNvPr id="168966" name="Picture 5" descr="POINSET2">
            <a:extLst>
              <a:ext uri="{FF2B5EF4-FFF2-40B4-BE49-F238E27FC236}">
                <a16:creationId xmlns:a16="http://schemas.microsoft.com/office/drawing/2014/main" id="{BB8B8EA9-3832-47C0-ACCF-3BDB0166DD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7" name="Picture 5" descr="POINSET2">
            <a:extLst>
              <a:ext uri="{FF2B5EF4-FFF2-40B4-BE49-F238E27FC236}">
                <a16:creationId xmlns:a16="http://schemas.microsoft.com/office/drawing/2014/main" id="{464E13DF-62A0-7C9D-F246-1282EAEBD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8" name="Picture 5" descr="POINSET2">
            <a:extLst>
              <a:ext uri="{FF2B5EF4-FFF2-40B4-BE49-F238E27FC236}">
                <a16:creationId xmlns:a16="http://schemas.microsoft.com/office/drawing/2014/main" id="{272ECF8A-A489-BC39-E601-7C4E8E344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969" name="Picture 5" descr="POINSET2">
            <a:extLst>
              <a:ext uri="{FF2B5EF4-FFF2-40B4-BE49-F238E27FC236}">
                <a16:creationId xmlns:a16="http://schemas.microsoft.com/office/drawing/2014/main" id="{1AE85B1C-77F8-FE33-B659-F9B26B48E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2">
            <a:extLst>
              <a:ext uri="{FF2B5EF4-FFF2-40B4-BE49-F238E27FC236}">
                <a16:creationId xmlns:a16="http://schemas.microsoft.com/office/drawing/2014/main" id="{02EC0516-171E-B084-647C-FFF46923955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2754" name="AutoShape 2" descr="Bài 15. Thương mại và du lịch - Hoc24">
            <a:extLst>
              <a:ext uri="{FF2B5EF4-FFF2-40B4-BE49-F238E27FC236}">
                <a16:creationId xmlns:a16="http://schemas.microsoft.com/office/drawing/2014/main" id="{4B1D5CE5-BB68-D763-0D57-A470809A493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2755" name="Rectangle 11">
            <a:extLst>
              <a:ext uri="{FF2B5EF4-FFF2-40B4-BE49-F238E27FC236}">
                <a16:creationId xmlns:a16="http://schemas.microsoft.com/office/drawing/2014/main" id="{6CD51504-036B-EE3F-A175-3B5F3BBBBB5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2756" name="TextBox 4">
            <a:extLst>
              <a:ext uri="{FF2B5EF4-FFF2-40B4-BE49-F238E27FC236}">
                <a16:creationId xmlns:a16="http://schemas.microsoft.com/office/drawing/2014/main" id="{95F5E26A-8465-3A97-8DAE-BCE1A4678A02}"/>
              </a:ext>
            </a:extLst>
          </p:cNvPr>
          <p:cNvSpPr txBox="1">
            <a:spLocks noChangeArrowheads="1"/>
          </p:cNvSpPr>
          <p:nvPr/>
        </p:nvSpPr>
        <p:spPr bwMode="auto">
          <a:xfrm>
            <a:off x="6943725" y="2119313"/>
            <a:ext cx="473075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800" b="1">
                <a:solidFill>
                  <a:srgbClr val="0432FF"/>
                </a:solidFill>
                <a:cs typeface="Times New Roman" panose="02020603050405020304" pitchFamily="18" charset="0"/>
              </a:rPr>
              <a:t>Cho biết đặc điểm lãnh thổ của vùng Đồng bằng sông Hồng</a:t>
            </a:r>
            <a:endParaRPr lang="en-US" altLang="en-US" sz="3800" b="1">
              <a:solidFill>
                <a:srgbClr val="0432FF"/>
              </a:solidFill>
            </a:endParaRPr>
          </a:p>
        </p:txBody>
      </p:sp>
      <p:pic>
        <p:nvPicPr>
          <p:cNvPr id="202757" name="Picture 2">
            <a:extLst>
              <a:ext uri="{FF2B5EF4-FFF2-40B4-BE49-F238E27FC236}">
                <a16:creationId xmlns:a16="http://schemas.microsoft.com/office/drawing/2014/main" id="{B4492F5E-4FDD-0066-1B86-45C070D0F9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Text Box 2">
            <a:extLst>
              <a:ext uri="{FF2B5EF4-FFF2-40B4-BE49-F238E27FC236}">
                <a16:creationId xmlns:a16="http://schemas.microsoft.com/office/drawing/2014/main" id="{7B50BDE4-1274-C66C-668E-7F010E0D6EB4}"/>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78210" name="Text Box 16">
            <a:extLst>
              <a:ext uri="{FF2B5EF4-FFF2-40B4-BE49-F238E27FC236}">
                <a16:creationId xmlns:a16="http://schemas.microsoft.com/office/drawing/2014/main" id="{EF06F76F-1D82-CE39-BAEA-230D8B46AA33}"/>
              </a:ext>
            </a:extLst>
          </p:cNvPr>
          <p:cNvSpPr txBox="1">
            <a:spLocks noChangeArrowheads="1"/>
          </p:cNvSpPr>
          <p:nvPr/>
        </p:nvSpPr>
        <p:spPr bwMode="auto">
          <a:xfrm>
            <a:off x="222250" y="203200"/>
            <a:ext cx="8108950"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en-US" altLang="en-US" sz="3800" b="1">
                <a:solidFill>
                  <a:srgbClr val="0432FF"/>
                </a:solidFill>
                <a:cs typeface="Times New Roman" panose="02020603050405020304" pitchFamily="18" charset="0"/>
              </a:rPr>
              <a:t>THẢO LUẬN NHÓM (5 PHÚT)</a:t>
            </a:r>
          </a:p>
        </p:txBody>
      </p:sp>
      <p:pic>
        <p:nvPicPr>
          <p:cNvPr id="478211" name="Picture 2" descr="Viết báo cáo cho một buổi thảo luận của nhóm em lớp 4">
            <a:extLst>
              <a:ext uri="{FF2B5EF4-FFF2-40B4-BE49-F238E27FC236}">
                <a16:creationId xmlns:a16="http://schemas.microsoft.com/office/drawing/2014/main" id="{1DBD80FF-4D1E-A91E-78C7-76C7EEC3B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50" y="1285875"/>
            <a:ext cx="4972050" cy="260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8212" name="TextBox 5">
            <a:extLst>
              <a:ext uri="{FF2B5EF4-FFF2-40B4-BE49-F238E27FC236}">
                <a16:creationId xmlns:a16="http://schemas.microsoft.com/office/drawing/2014/main" id="{BBBCF110-0B11-0BA4-400B-3DCB254B24BA}"/>
              </a:ext>
            </a:extLst>
          </p:cNvPr>
          <p:cNvSpPr txBox="1">
            <a:spLocks noChangeArrowheads="1"/>
          </p:cNvSpPr>
          <p:nvPr/>
        </p:nvSpPr>
        <p:spPr bwMode="auto">
          <a:xfrm>
            <a:off x="6429375" y="4519613"/>
            <a:ext cx="4419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Phân tích vị thế của Thủ đô Hà Nội</a:t>
            </a:r>
          </a:p>
        </p:txBody>
      </p:sp>
      <p:pic>
        <p:nvPicPr>
          <p:cNvPr id="478213" name="Picture 1">
            <a:extLst>
              <a:ext uri="{FF2B5EF4-FFF2-40B4-BE49-F238E27FC236}">
                <a16:creationId xmlns:a16="http://schemas.microsoft.com/office/drawing/2014/main" id="{60FDA902-5861-5DE1-7ADC-2FC6522F8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9150" y="1219200"/>
            <a:ext cx="4419600" cy="534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Text Box 2">
            <a:extLst>
              <a:ext uri="{FF2B5EF4-FFF2-40B4-BE49-F238E27FC236}">
                <a16:creationId xmlns:a16="http://schemas.microsoft.com/office/drawing/2014/main" id="{779DA68D-FD64-1F57-C951-2ED41034551A}"/>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79234" name="TextBox 5">
            <a:extLst>
              <a:ext uri="{FF2B5EF4-FFF2-40B4-BE49-F238E27FC236}">
                <a16:creationId xmlns:a16="http://schemas.microsoft.com/office/drawing/2014/main" id="{1FE9EEB3-87B8-312F-7CC0-FB5029C53679}"/>
              </a:ext>
            </a:extLst>
          </p:cNvPr>
          <p:cNvSpPr txBox="1">
            <a:spLocks noChangeArrowheads="1"/>
          </p:cNvSpPr>
          <p:nvPr/>
        </p:nvSpPr>
        <p:spPr bwMode="auto">
          <a:xfrm>
            <a:off x="5227638" y="527050"/>
            <a:ext cx="6729412"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Là thủ đô của nước Cộng hòa xã hội chủ nghĩa Việt Nam, là trung tâm chính trị - hành chính quốc gia, trung tâm giao dịch quốc tế, kinh tế, văn hóa, giáo dục hàng đầu của cả nước với lịch sử phát triển hơn 1000 năm</a:t>
            </a:r>
          </a:p>
        </p:txBody>
      </p:sp>
      <p:pic>
        <p:nvPicPr>
          <p:cNvPr id="479235" name="Picture 1">
            <a:extLst>
              <a:ext uri="{FF2B5EF4-FFF2-40B4-BE49-F238E27FC236}">
                <a16:creationId xmlns:a16="http://schemas.microsoft.com/office/drawing/2014/main" id="{20D19F94-0AC4-5424-3BB5-5767E90DCB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985838"/>
            <a:ext cx="44196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2">
            <a:extLst>
              <a:ext uri="{FF2B5EF4-FFF2-40B4-BE49-F238E27FC236}">
                <a16:creationId xmlns:a16="http://schemas.microsoft.com/office/drawing/2014/main" id="{E4DB1BF1-51E4-E8CF-D678-615A34D6727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0258" name="AutoShape 2" descr="Bài 15. Thương mại và du lịch - Hoc24">
            <a:extLst>
              <a:ext uri="{FF2B5EF4-FFF2-40B4-BE49-F238E27FC236}">
                <a16:creationId xmlns:a16="http://schemas.microsoft.com/office/drawing/2014/main" id="{418BACC2-6016-9760-7C35-BAEA72E1FDE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0259" name="Rectangle 13">
            <a:extLst>
              <a:ext uri="{FF2B5EF4-FFF2-40B4-BE49-F238E27FC236}">
                <a16:creationId xmlns:a16="http://schemas.microsoft.com/office/drawing/2014/main" id="{FD8524AF-D25A-E540-0B08-C0F1ED9A10E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0260" name="TextBox 3">
            <a:extLst>
              <a:ext uri="{FF2B5EF4-FFF2-40B4-BE49-F238E27FC236}">
                <a16:creationId xmlns:a16="http://schemas.microsoft.com/office/drawing/2014/main" id="{4CD9B010-9F6B-F917-9CA2-DBC74BA100AD}"/>
              </a:ext>
            </a:extLst>
          </p:cNvPr>
          <p:cNvSpPr txBox="1">
            <a:spLocks noChangeArrowheads="1"/>
          </p:cNvSpPr>
          <p:nvPr/>
        </p:nvSpPr>
        <p:spPr bwMode="auto">
          <a:xfrm>
            <a:off x="2376488" y="2232025"/>
            <a:ext cx="7362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Là thủ đô của nước Cộng hòa xã hội chủ nghĩa Việt Nam.</a:t>
            </a:r>
            <a:endParaRPr lang="en-US" altLang="en-US" sz="4000" b="1">
              <a:cs typeface="Times New Roman" panose="02020603050405020304" pitchFamily="18" charset="0"/>
            </a:endParaRPr>
          </a:p>
        </p:txBody>
      </p:sp>
    </p:spTree>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2">
            <a:extLst>
              <a:ext uri="{FF2B5EF4-FFF2-40B4-BE49-F238E27FC236}">
                <a16:creationId xmlns:a16="http://schemas.microsoft.com/office/drawing/2014/main" id="{D92DC32A-ACB2-699C-D337-6FDD16448C3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2306" name="AutoShape 2" descr="Bài 15. Thương mại và du lịch - Hoc24">
            <a:extLst>
              <a:ext uri="{FF2B5EF4-FFF2-40B4-BE49-F238E27FC236}">
                <a16:creationId xmlns:a16="http://schemas.microsoft.com/office/drawing/2014/main" id="{2AB91BBA-87F7-19B7-C5AD-99080FAAAA1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2307" name="Rectangle 13">
            <a:extLst>
              <a:ext uri="{FF2B5EF4-FFF2-40B4-BE49-F238E27FC236}">
                <a16:creationId xmlns:a16="http://schemas.microsoft.com/office/drawing/2014/main" id="{8D707A99-B920-F628-0334-E83713AF003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2308" name="TextBox 3">
            <a:extLst>
              <a:ext uri="{FF2B5EF4-FFF2-40B4-BE49-F238E27FC236}">
                <a16:creationId xmlns:a16="http://schemas.microsoft.com/office/drawing/2014/main" id="{82C9AB4F-6989-87F8-F779-A1037D264BBA}"/>
              </a:ext>
            </a:extLst>
          </p:cNvPr>
          <p:cNvSpPr txBox="1">
            <a:spLocks noChangeArrowheads="1"/>
          </p:cNvSpPr>
          <p:nvPr/>
        </p:nvSpPr>
        <p:spPr bwMode="auto">
          <a:xfrm>
            <a:off x="2376488" y="1592263"/>
            <a:ext cx="73628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Là trung tâm chính trị - hành chính quốc gia, trung tâm giao dịch quốc tế, kinh tế, văn hóa, giáo dục hàng đầu của cả nước.</a:t>
            </a:r>
            <a:endParaRPr lang="en-US" altLang="en-US" sz="4000" b="1">
              <a:cs typeface="Times New Roman" panose="02020603050405020304" pitchFamily="18" charset="0"/>
            </a:endParaRPr>
          </a:p>
        </p:txBody>
      </p:sp>
    </p:spTree>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Text Box 2">
            <a:extLst>
              <a:ext uri="{FF2B5EF4-FFF2-40B4-BE49-F238E27FC236}">
                <a16:creationId xmlns:a16="http://schemas.microsoft.com/office/drawing/2014/main" id="{6C2CC1F8-8166-87A0-DEF9-19DF12EA6951}"/>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84354" name="TextBox 5">
            <a:extLst>
              <a:ext uri="{FF2B5EF4-FFF2-40B4-BE49-F238E27FC236}">
                <a16:creationId xmlns:a16="http://schemas.microsoft.com/office/drawing/2014/main" id="{67B8E11B-85E9-2EBE-1EE0-C84DD769A412}"/>
              </a:ext>
            </a:extLst>
          </p:cNvPr>
          <p:cNvSpPr txBox="1">
            <a:spLocks noChangeArrowheads="1"/>
          </p:cNvSpPr>
          <p:nvPr/>
        </p:nvSpPr>
        <p:spPr bwMode="auto">
          <a:xfrm>
            <a:off x="4830763" y="160338"/>
            <a:ext cx="7138987" cy="645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Năm 2021, Hà Nội có quy mô kinh tế lớn, chiếm khoảng 42% GRDP của vùng Đồng bằng sông Hồng và khoảng 12,6% GDP cả nước. Cơ cấu kinh tế của Hà Nội đa dạng, đang chuyển dịch hướng công nghiệp hóa, hiện đại hóa và hội nhập nền kinh tế thế giới.</a:t>
            </a:r>
          </a:p>
        </p:txBody>
      </p:sp>
      <p:pic>
        <p:nvPicPr>
          <p:cNvPr id="484355" name="Picture 1">
            <a:extLst>
              <a:ext uri="{FF2B5EF4-FFF2-40B4-BE49-F238E27FC236}">
                <a16:creationId xmlns:a16="http://schemas.microsoft.com/office/drawing/2014/main" id="{15F251FE-846C-2C68-1D69-3074B07E4A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96963"/>
            <a:ext cx="44196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Text Box 2">
            <a:extLst>
              <a:ext uri="{FF2B5EF4-FFF2-40B4-BE49-F238E27FC236}">
                <a16:creationId xmlns:a16="http://schemas.microsoft.com/office/drawing/2014/main" id="{F59D4F97-1E74-F09C-948E-20EA7BA87EDC}"/>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85378" name="TextBox 5">
            <a:extLst>
              <a:ext uri="{FF2B5EF4-FFF2-40B4-BE49-F238E27FC236}">
                <a16:creationId xmlns:a16="http://schemas.microsoft.com/office/drawing/2014/main" id="{8C54EA20-EAEA-3E78-2FB2-EE138D9754B1}"/>
              </a:ext>
            </a:extLst>
          </p:cNvPr>
          <p:cNvSpPr txBox="1">
            <a:spLocks noChangeArrowheads="1"/>
          </p:cNvSpPr>
          <p:nvPr/>
        </p:nvSpPr>
        <p:spPr bwMode="auto">
          <a:xfrm>
            <a:off x="4992688" y="1243013"/>
            <a:ext cx="677862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Là trung tâm thương mại lớn của vùng Đồng bằng sông Hồng và cả nước với các hoạt động nội thương, ngoại thương diễn ra sôi động.</a:t>
            </a:r>
          </a:p>
        </p:txBody>
      </p:sp>
      <p:pic>
        <p:nvPicPr>
          <p:cNvPr id="485379" name="Picture 1">
            <a:extLst>
              <a:ext uri="{FF2B5EF4-FFF2-40B4-BE49-F238E27FC236}">
                <a16:creationId xmlns:a16="http://schemas.microsoft.com/office/drawing/2014/main" id="{B4D47E99-1D22-92D3-C03C-6907A7EA8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96963"/>
            <a:ext cx="44196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a:extLst>
              <a:ext uri="{FF2B5EF4-FFF2-40B4-BE49-F238E27FC236}">
                <a16:creationId xmlns:a16="http://schemas.microsoft.com/office/drawing/2014/main" id="{91C9857D-AB25-7F04-BB5C-424F32D4CF8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6402" name="AutoShape 2" descr="Bài 15. Thương mại và du lịch - Hoc24">
            <a:extLst>
              <a:ext uri="{FF2B5EF4-FFF2-40B4-BE49-F238E27FC236}">
                <a16:creationId xmlns:a16="http://schemas.microsoft.com/office/drawing/2014/main" id="{6539449A-44A0-139C-AB43-83EDD4097E4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6403" name="Rectangle 13">
            <a:extLst>
              <a:ext uri="{FF2B5EF4-FFF2-40B4-BE49-F238E27FC236}">
                <a16:creationId xmlns:a16="http://schemas.microsoft.com/office/drawing/2014/main" id="{659D8607-CC62-EFEC-3EC2-F4E6F499F21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6404" name="TextBox 3">
            <a:extLst>
              <a:ext uri="{FF2B5EF4-FFF2-40B4-BE49-F238E27FC236}">
                <a16:creationId xmlns:a16="http://schemas.microsoft.com/office/drawing/2014/main" id="{081A2258-C126-85DB-1DF3-05A0114403DB}"/>
              </a:ext>
            </a:extLst>
          </p:cNvPr>
          <p:cNvSpPr txBox="1">
            <a:spLocks noChangeArrowheads="1"/>
          </p:cNvSpPr>
          <p:nvPr/>
        </p:nvSpPr>
        <p:spPr bwMode="auto">
          <a:xfrm>
            <a:off x="2376488" y="1592263"/>
            <a:ext cx="736282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Là trung tâm thương mại lớn của vùng Đồng bằng sông Hồng và cả nước.</a:t>
            </a:r>
            <a:endParaRPr lang="en-US" altLang="en-US" sz="4000" b="1">
              <a:cs typeface="Times New Roman" panose="02020603050405020304" pitchFamily="18" charset="0"/>
            </a:endParaRP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Text Box 2">
            <a:extLst>
              <a:ext uri="{FF2B5EF4-FFF2-40B4-BE49-F238E27FC236}">
                <a16:creationId xmlns:a16="http://schemas.microsoft.com/office/drawing/2014/main" id="{98F30755-5791-758B-B2C0-06C23F04C562}"/>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88450" name="TextBox 5">
            <a:extLst>
              <a:ext uri="{FF2B5EF4-FFF2-40B4-BE49-F238E27FC236}">
                <a16:creationId xmlns:a16="http://schemas.microsoft.com/office/drawing/2014/main" id="{9456E023-636F-8F7E-62D5-75126EC62139}"/>
              </a:ext>
            </a:extLst>
          </p:cNvPr>
          <p:cNvSpPr txBox="1">
            <a:spLocks noChangeArrowheads="1"/>
          </p:cNvSpPr>
          <p:nvPr/>
        </p:nvSpPr>
        <p:spPr bwMode="auto">
          <a:xfrm>
            <a:off x="4362450" y="603250"/>
            <a:ext cx="7718425"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Là trung tâm khoa học công nghệ hàng đầu của cả nước. Đây là trung tâm các trường đại học, viện nghiên cứu, các trung tâm khoa học công nghệ và các doanh nghiệp nghiên cứu, chuyển giao, ứng dụng khoa học công nghệ tiên tiến vào sản xuất. </a:t>
            </a:r>
          </a:p>
        </p:txBody>
      </p:sp>
      <p:pic>
        <p:nvPicPr>
          <p:cNvPr id="488451" name="Picture 1">
            <a:extLst>
              <a:ext uri="{FF2B5EF4-FFF2-40B4-BE49-F238E27FC236}">
                <a16:creationId xmlns:a16="http://schemas.microsoft.com/office/drawing/2014/main" id="{76811FCE-0E4D-9F99-46B8-755E491925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96963"/>
            <a:ext cx="41402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a:extLst>
              <a:ext uri="{FF2B5EF4-FFF2-40B4-BE49-F238E27FC236}">
                <a16:creationId xmlns:a16="http://schemas.microsoft.com/office/drawing/2014/main" id="{76A19764-9A77-0751-4CBA-66DE098247B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9474" name="AutoShape 2" descr="Bài 15. Thương mại và du lịch - Hoc24">
            <a:extLst>
              <a:ext uri="{FF2B5EF4-FFF2-40B4-BE49-F238E27FC236}">
                <a16:creationId xmlns:a16="http://schemas.microsoft.com/office/drawing/2014/main" id="{7EBF3BE5-18ED-EC76-E286-ED8B1D433AF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9475" name="Rectangle 13">
            <a:extLst>
              <a:ext uri="{FF2B5EF4-FFF2-40B4-BE49-F238E27FC236}">
                <a16:creationId xmlns:a16="http://schemas.microsoft.com/office/drawing/2014/main" id="{5A57D87C-2A06-9836-77BA-ED7039138E8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9476" name="TextBox 3">
            <a:extLst>
              <a:ext uri="{FF2B5EF4-FFF2-40B4-BE49-F238E27FC236}">
                <a16:creationId xmlns:a16="http://schemas.microsoft.com/office/drawing/2014/main" id="{EE662843-0FAA-7D6F-3897-EF27742E646E}"/>
              </a:ext>
            </a:extLst>
          </p:cNvPr>
          <p:cNvSpPr txBox="1">
            <a:spLocks noChangeArrowheads="1"/>
          </p:cNvSpPr>
          <p:nvPr/>
        </p:nvSpPr>
        <p:spPr bwMode="auto">
          <a:xfrm>
            <a:off x="2376488" y="1592263"/>
            <a:ext cx="6953250" cy="182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Là trung tâm khoa học công nghệ hàng đầu của cả nước. </a:t>
            </a:r>
            <a:endParaRPr lang="en-US" altLang="en-US" sz="4000" b="1">
              <a:cs typeface="Times New Roman" panose="02020603050405020304" pitchFamily="18" charset="0"/>
            </a:endParaRPr>
          </a:p>
        </p:txBody>
      </p:sp>
    </p:spTree>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Text Box 2">
            <a:extLst>
              <a:ext uri="{FF2B5EF4-FFF2-40B4-BE49-F238E27FC236}">
                <a16:creationId xmlns:a16="http://schemas.microsoft.com/office/drawing/2014/main" id="{7518BAF2-60E1-9C38-2F07-732542AE0EFE}"/>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91522" name="TextBox 5">
            <a:extLst>
              <a:ext uri="{FF2B5EF4-FFF2-40B4-BE49-F238E27FC236}">
                <a16:creationId xmlns:a16="http://schemas.microsoft.com/office/drawing/2014/main" id="{F29DBA22-5343-F2B8-0EC7-5A16962E091D}"/>
              </a:ext>
            </a:extLst>
          </p:cNvPr>
          <p:cNvSpPr txBox="1">
            <a:spLocks noChangeArrowheads="1"/>
          </p:cNvSpPr>
          <p:nvPr/>
        </p:nvSpPr>
        <p:spPr bwMode="auto">
          <a:xfrm>
            <a:off x="4559300" y="1438275"/>
            <a:ext cx="7056438"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Với những lợi thế trên, Hà Nội đang là địa bàn trọng điểm về thu hút đầu tư các ngành công nghệ, dịch vụ của cả nước.</a:t>
            </a:r>
          </a:p>
        </p:txBody>
      </p:sp>
      <p:pic>
        <p:nvPicPr>
          <p:cNvPr id="491523" name="Picture 1">
            <a:extLst>
              <a:ext uri="{FF2B5EF4-FFF2-40B4-BE49-F238E27FC236}">
                <a16:creationId xmlns:a16="http://schemas.microsoft.com/office/drawing/2014/main" id="{48B25C64-B689-0E9E-AAFC-93D12B6C98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96963"/>
            <a:ext cx="41402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a:extLst>
              <a:ext uri="{FF2B5EF4-FFF2-40B4-BE49-F238E27FC236}">
                <a16:creationId xmlns:a16="http://schemas.microsoft.com/office/drawing/2014/main" id="{3FF4BE61-E7EE-1854-6FC7-D6C0E935F6B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4802" name="AutoShape 2" descr="Bài 15. Thương mại và du lịch - Hoc24">
            <a:extLst>
              <a:ext uri="{FF2B5EF4-FFF2-40B4-BE49-F238E27FC236}">
                <a16:creationId xmlns:a16="http://schemas.microsoft.com/office/drawing/2014/main" id="{AE2BDD50-9F4A-C38B-94CB-3FC842F9F88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4803" name="Rectangle 11">
            <a:extLst>
              <a:ext uri="{FF2B5EF4-FFF2-40B4-BE49-F238E27FC236}">
                <a16:creationId xmlns:a16="http://schemas.microsoft.com/office/drawing/2014/main" id="{4CE4213E-53BA-3CA9-420B-AED71903B71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4804" name="TextBox 4">
            <a:extLst>
              <a:ext uri="{FF2B5EF4-FFF2-40B4-BE49-F238E27FC236}">
                <a16:creationId xmlns:a16="http://schemas.microsoft.com/office/drawing/2014/main" id="{6CD31E43-582A-1339-97EC-E5475711AB0F}"/>
              </a:ext>
            </a:extLst>
          </p:cNvPr>
          <p:cNvSpPr txBox="1">
            <a:spLocks noChangeArrowheads="1"/>
          </p:cNvSpPr>
          <p:nvPr/>
        </p:nvSpPr>
        <p:spPr bwMode="auto">
          <a:xfrm>
            <a:off x="6096000" y="982663"/>
            <a:ext cx="5948363" cy="538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900" b="1">
                <a:solidFill>
                  <a:srgbClr val="00B050"/>
                </a:solidFill>
                <a:cs typeface="Times New Roman" panose="02020603050405020304" pitchFamily="18" charset="0"/>
              </a:rPr>
              <a:t>+ Có vùng biển rộng lớn thuộc vịnh Bắc Bộ với nhiều đảo, quần đảo như: Cô Tô, Cái Bầu (Quảng Ninh), Cát Bà, Bạch Long Vĩ (Hải Phòng),..</a:t>
            </a:r>
          </a:p>
        </p:txBody>
      </p:sp>
      <p:pic>
        <p:nvPicPr>
          <p:cNvPr id="204805" name="Picture 2">
            <a:extLst>
              <a:ext uri="{FF2B5EF4-FFF2-40B4-BE49-F238E27FC236}">
                <a16:creationId xmlns:a16="http://schemas.microsoft.com/office/drawing/2014/main" id="{48B8BA9C-F86B-841E-0103-5637F8FAD8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Text Box 2">
            <a:extLst>
              <a:ext uri="{FF2B5EF4-FFF2-40B4-BE49-F238E27FC236}">
                <a16:creationId xmlns:a16="http://schemas.microsoft.com/office/drawing/2014/main" id="{0854FFA4-4427-FDD1-AD50-BCD5A33E6D59}"/>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492546" name="TextBox 5">
            <a:extLst>
              <a:ext uri="{FF2B5EF4-FFF2-40B4-BE49-F238E27FC236}">
                <a16:creationId xmlns:a16="http://schemas.microsoft.com/office/drawing/2014/main" id="{659B959B-DAC6-5D00-FE80-BDF302489722}"/>
              </a:ext>
            </a:extLst>
          </p:cNvPr>
          <p:cNvSpPr txBox="1">
            <a:spLocks noChangeArrowheads="1"/>
          </p:cNvSpPr>
          <p:nvPr/>
        </p:nvSpPr>
        <p:spPr bwMode="auto">
          <a:xfrm>
            <a:off x="4362450" y="2065338"/>
            <a:ext cx="7054850"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Là trung tâm, động lực phát triển của vùng Đồng bằng sông Hồng, vùng động lực phía bắc.</a:t>
            </a:r>
          </a:p>
        </p:txBody>
      </p:sp>
      <p:pic>
        <p:nvPicPr>
          <p:cNvPr id="492547" name="Picture 1">
            <a:extLst>
              <a:ext uri="{FF2B5EF4-FFF2-40B4-BE49-F238E27FC236}">
                <a16:creationId xmlns:a16="http://schemas.microsoft.com/office/drawing/2014/main" id="{CA016E80-29F6-F441-2F44-7542B0EBE0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1096963"/>
            <a:ext cx="4140200"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a:extLst>
              <a:ext uri="{FF2B5EF4-FFF2-40B4-BE49-F238E27FC236}">
                <a16:creationId xmlns:a16="http://schemas.microsoft.com/office/drawing/2014/main" id="{FAE593C9-F5C5-0473-27EA-3BF8731D251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3570" name="AutoShape 2" descr="Bài 15. Thương mại và du lịch - Hoc24">
            <a:extLst>
              <a:ext uri="{FF2B5EF4-FFF2-40B4-BE49-F238E27FC236}">
                <a16:creationId xmlns:a16="http://schemas.microsoft.com/office/drawing/2014/main" id="{7927DB7B-4AC0-F0D5-F82B-A4C6432DC39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3571" name="Rectangle 13">
            <a:extLst>
              <a:ext uri="{FF2B5EF4-FFF2-40B4-BE49-F238E27FC236}">
                <a16:creationId xmlns:a16="http://schemas.microsoft.com/office/drawing/2014/main" id="{58F5C5F4-A26E-A08D-443A-BD7EF49AE9B5}"/>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3572" name="TextBox 3">
            <a:extLst>
              <a:ext uri="{FF2B5EF4-FFF2-40B4-BE49-F238E27FC236}">
                <a16:creationId xmlns:a16="http://schemas.microsoft.com/office/drawing/2014/main" id="{395166BF-F3D1-81FB-77A6-A5C3DB5FCA4A}"/>
              </a:ext>
            </a:extLst>
          </p:cNvPr>
          <p:cNvSpPr txBox="1">
            <a:spLocks noChangeArrowheads="1"/>
          </p:cNvSpPr>
          <p:nvPr/>
        </p:nvSpPr>
        <p:spPr bwMode="auto">
          <a:xfrm>
            <a:off x="2376488" y="1998663"/>
            <a:ext cx="7362825"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Là trung tâm, động lực phát triển của vùng Đồng bằng sông Hồng, vùng động lực phía bắc</a:t>
            </a:r>
            <a:r>
              <a:rPr lang="en-US" altLang="en-US" sz="4000" b="1"/>
              <a:t> </a:t>
            </a:r>
            <a:endParaRPr lang="en-US" altLang="en-US" sz="4000" b="1">
              <a:cs typeface="Times New Roman" panose="02020603050405020304" pitchFamily="18" charset="0"/>
            </a:endParaRP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 Box 2">
            <a:extLst>
              <a:ext uri="{FF2B5EF4-FFF2-40B4-BE49-F238E27FC236}">
                <a16:creationId xmlns:a16="http://schemas.microsoft.com/office/drawing/2014/main" id="{E8C9AD02-7859-DBEE-7B40-E64904ECE154}"/>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1378" name="TextBox 5">
            <a:extLst>
              <a:ext uri="{FF2B5EF4-FFF2-40B4-BE49-F238E27FC236}">
                <a16:creationId xmlns:a16="http://schemas.microsoft.com/office/drawing/2014/main" id="{8945028C-2900-5323-26BD-56F03D786A12}"/>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1379" name="TextBox 3">
            <a:extLst>
              <a:ext uri="{FF2B5EF4-FFF2-40B4-BE49-F238E27FC236}">
                <a16:creationId xmlns:a16="http://schemas.microsoft.com/office/drawing/2014/main" id="{A2A2E856-131C-82D5-3323-6AC2E39B7625}"/>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1. Thời tiết khí hậu </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1380" name="Rectangle 2">
            <a:extLst>
              <a:ext uri="{FF2B5EF4-FFF2-40B4-BE49-F238E27FC236}">
                <a16:creationId xmlns:a16="http://schemas.microsoft.com/office/drawing/2014/main" id="{D0479F17-F3A8-617C-DCCD-F26023B83FA4}"/>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1381" name="Picture 1" descr="khí hậu hà nội">
            <a:extLst>
              <a:ext uri="{FF2B5EF4-FFF2-40B4-BE49-F238E27FC236}">
                <a16:creationId xmlns:a16="http://schemas.microsoft.com/office/drawing/2014/main" id="{28E1716E-469B-9CC8-F1B4-C543C54B8870}"/>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7638" y="3175000"/>
            <a:ext cx="43529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Box 7">
            <a:extLst>
              <a:ext uri="{FF2B5EF4-FFF2-40B4-BE49-F238E27FC236}">
                <a16:creationId xmlns:a16="http://schemas.microsoft.com/office/drawing/2014/main" id="{457D21B3-EB93-4E77-8CDE-9C6FB0A7661B}"/>
              </a:ext>
            </a:extLst>
          </p:cNvPr>
          <p:cNvSpPr txBox="1">
            <a:spLocks noChangeArrowheads="1"/>
          </p:cNvSpPr>
          <p:nvPr/>
        </p:nvSpPr>
        <p:spPr bwMode="auto">
          <a:xfrm>
            <a:off x="4625975" y="944563"/>
            <a:ext cx="7418388"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Với vị trí trên Hà Nội có khí hậu nhiệt đới gió mùa ẩm, nóng và mưa nhiều vào mùa hè, lạnh ít vào mùa đông. Hà Nội quanh năm chịu ảnh hưởng bức xạ mặt trời nên có nhiệt độ cao. Theo thống kê của giới thuỷ văn tổng bức xạ thủ đô Hà Nội hàng năm tầm 120kcal/cm</a:t>
            </a:r>
            <a:r>
              <a:rPr lang="en-US" altLang="en-US" sz="3200" b="1" baseline="30000">
                <a:solidFill>
                  <a:srgbClr val="7030A0"/>
                </a:solidFill>
                <a:cs typeface="Times New Roman" panose="02020603050405020304" pitchFamily="18" charset="0"/>
              </a:rPr>
              <a:t>2</a:t>
            </a:r>
            <a:r>
              <a:rPr lang="en-US" altLang="en-US" sz="3200" b="1">
                <a:solidFill>
                  <a:srgbClr val="7030A0"/>
                </a:solidFill>
                <a:cs typeface="Times New Roman" panose="02020603050405020304" pitchFamily="18" charset="0"/>
              </a:rPr>
              <a:t> và nhiệt độ trung bình là 23,6</a:t>
            </a:r>
            <a:r>
              <a:rPr lang="en-US" altLang="en-US" sz="3200" b="1" baseline="30000">
                <a:solidFill>
                  <a:srgbClr val="7030A0"/>
                </a:solidFill>
                <a:cs typeface="Times New Roman" panose="02020603050405020304" pitchFamily="18" charset="0"/>
              </a:rPr>
              <a:t>0</a:t>
            </a:r>
            <a:r>
              <a:rPr lang="en-US" altLang="en-US" sz="3200" b="1">
                <a:solidFill>
                  <a:srgbClr val="7030A0"/>
                </a:solidFill>
                <a:cs typeface="Times New Roman" panose="02020603050405020304" pitchFamily="18" charset="0"/>
              </a:rPr>
              <a:t>C.</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ext Box 2">
            <a:extLst>
              <a:ext uri="{FF2B5EF4-FFF2-40B4-BE49-F238E27FC236}">
                <a16:creationId xmlns:a16="http://schemas.microsoft.com/office/drawing/2014/main" id="{BF3405CC-F6DC-2ECD-2D3C-79514C49B11D}"/>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2402" name="TextBox 5">
            <a:extLst>
              <a:ext uri="{FF2B5EF4-FFF2-40B4-BE49-F238E27FC236}">
                <a16:creationId xmlns:a16="http://schemas.microsoft.com/office/drawing/2014/main" id="{FD601CEB-5557-5A9C-4324-9F67FE7BD000}"/>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2403" name="TextBox 3">
            <a:extLst>
              <a:ext uri="{FF2B5EF4-FFF2-40B4-BE49-F238E27FC236}">
                <a16:creationId xmlns:a16="http://schemas.microsoft.com/office/drawing/2014/main" id="{203083E7-C73D-EA73-79F0-B5C517FC3797}"/>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1. Thời tiết khí hậu </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2404" name="Rectangle 2">
            <a:extLst>
              <a:ext uri="{FF2B5EF4-FFF2-40B4-BE49-F238E27FC236}">
                <a16:creationId xmlns:a16="http://schemas.microsoft.com/office/drawing/2014/main" id="{0E689979-1285-5864-5095-1B852EE6198C}"/>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2405" name="Picture 1" descr="khí hậu hà nội">
            <a:extLst>
              <a:ext uri="{FF2B5EF4-FFF2-40B4-BE49-F238E27FC236}">
                <a16:creationId xmlns:a16="http://schemas.microsoft.com/office/drawing/2014/main" id="{39D657B5-8A4E-D289-FAA7-DDC2F6688EC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7638" y="3175000"/>
            <a:ext cx="435292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6" name="TextBox 7">
            <a:extLst>
              <a:ext uri="{FF2B5EF4-FFF2-40B4-BE49-F238E27FC236}">
                <a16:creationId xmlns:a16="http://schemas.microsoft.com/office/drawing/2014/main" id="{D3119E41-DD96-8461-8AC7-F0AA1F083EDB}"/>
              </a:ext>
            </a:extLst>
          </p:cNvPr>
          <p:cNvSpPr txBox="1">
            <a:spLocks noChangeArrowheads="1"/>
          </p:cNvSpPr>
          <p:nvPr/>
        </p:nvSpPr>
        <p:spPr bwMode="auto">
          <a:xfrm>
            <a:off x="5091113" y="1920875"/>
            <a:ext cx="69532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Ảnh hưởng một phần từ không khí biển nên Hà Nội có độ ẩm và lượng mưa lớn, độ ẩm trung bình 80 - 82%, lượng mưa trung bình 1700mm/năm.</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2">
            <a:extLst>
              <a:ext uri="{FF2B5EF4-FFF2-40B4-BE49-F238E27FC236}">
                <a16:creationId xmlns:a16="http://schemas.microsoft.com/office/drawing/2014/main" id="{7B6831FE-793E-CBFF-A499-ED2B08D25EEE}"/>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3426" name="TextBox 5">
            <a:extLst>
              <a:ext uri="{FF2B5EF4-FFF2-40B4-BE49-F238E27FC236}">
                <a16:creationId xmlns:a16="http://schemas.microsoft.com/office/drawing/2014/main" id="{3F3A4413-2619-FAF1-27B9-029673CC6FC9}"/>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3427" name="TextBox 3">
            <a:extLst>
              <a:ext uri="{FF2B5EF4-FFF2-40B4-BE49-F238E27FC236}">
                <a16:creationId xmlns:a16="http://schemas.microsoft.com/office/drawing/2014/main" id="{3DAAFCB6-CD40-806A-517B-64AE07BD6D15}"/>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2. Thủy văn</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3428" name="Rectangle 2">
            <a:extLst>
              <a:ext uri="{FF2B5EF4-FFF2-40B4-BE49-F238E27FC236}">
                <a16:creationId xmlns:a16="http://schemas.microsoft.com/office/drawing/2014/main" id="{C2B3C87D-513B-6F65-B51D-CF0E5C96AF76}"/>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3429" name="TextBox 7">
            <a:extLst>
              <a:ext uri="{FF2B5EF4-FFF2-40B4-BE49-F238E27FC236}">
                <a16:creationId xmlns:a16="http://schemas.microsoft.com/office/drawing/2014/main" id="{3E02A1D4-61F7-20DE-639C-158252FAE111}"/>
              </a:ext>
            </a:extLst>
          </p:cNvPr>
          <p:cNvSpPr txBox="1">
            <a:spLocks noChangeArrowheads="1"/>
          </p:cNvSpPr>
          <p:nvPr/>
        </p:nvSpPr>
        <p:spPr bwMode="auto">
          <a:xfrm>
            <a:off x="4370388" y="1273175"/>
            <a:ext cx="7640637"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Hà Nội được biết đến với tên gọi thành phố sông hồ. Bởi nơi đây có 7 con sông lớn nhỏ chảy qua lòng thủ đô như: sông Đà, sông Đuống, sông Nhuệ, sông Hồng, sông Cầu, sông Đáy, sông Cà Lồ. Khi đi vào trong nội thành còn có 2 con sông Tô Lịch và sông Kim Ngưu và nhiều hồ đầm khác.</a:t>
            </a:r>
          </a:p>
        </p:txBody>
      </p:sp>
      <p:sp>
        <p:nvSpPr>
          <p:cNvPr id="103430" name="Rectangle 2">
            <a:extLst>
              <a:ext uri="{FF2B5EF4-FFF2-40B4-BE49-F238E27FC236}">
                <a16:creationId xmlns:a16="http://schemas.microsoft.com/office/drawing/2014/main" id="{0C9FA097-EF37-952F-AC9F-8FEF784126AF}"/>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3431" name="Picture 1" descr="thủ đô hà nội">
            <a:extLst>
              <a:ext uri="{FF2B5EF4-FFF2-40B4-BE49-F238E27FC236}">
                <a16:creationId xmlns:a16="http://schemas.microsoft.com/office/drawing/2014/main" id="{C097AA0B-4A1C-F82C-CE57-5C81D2C5EDB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7650" y="3298825"/>
            <a:ext cx="406558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a:extLst>
              <a:ext uri="{FF2B5EF4-FFF2-40B4-BE49-F238E27FC236}">
                <a16:creationId xmlns:a16="http://schemas.microsoft.com/office/drawing/2014/main" id="{9BB357AE-FEBA-16BD-87B0-EE34116822D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4450" name="TextBox 5">
            <a:extLst>
              <a:ext uri="{FF2B5EF4-FFF2-40B4-BE49-F238E27FC236}">
                <a16:creationId xmlns:a16="http://schemas.microsoft.com/office/drawing/2014/main" id="{82984996-6D61-60BF-AA4A-F1458CE5F0FD}"/>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4451" name="TextBox 3">
            <a:extLst>
              <a:ext uri="{FF2B5EF4-FFF2-40B4-BE49-F238E27FC236}">
                <a16:creationId xmlns:a16="http://schemas.microsoft.com/office/drawing/2014/main" id="{ADBE89E8-43AA-09B2-2D46-D0687DFF892E}"/>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2. Thủy văn</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4452" name="Rectangle 2">
            <a:extLst>
              <a:ext uri="{FF2B5EF4-FFF2-40B4-BE49-F238E27FC236}">
                <a16:creationId xmlns:a16="http://schemas.microsoft.com/office/drawing/2014/main" id="{4616D4B4-A7D7-76D7-7EE0-D0F47DB95F92}"/>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4453" name="TextBox 7">
            <a:extLst>
              <a:ext uri="{FF2B5EF4-FFF2-40B4-BE49-F238E27FC236}">
                <a16:creationId xmlns:a16="http://schemas.microsoft.com/office/drawing/2014/main" id="{0B68EA63-DFA8-742E-DE0B-EAB68BA5D172}"/>
              </a:ext>
            </a:extLst>
          </p:cNvPr>
          <p:cNvSpPr txBox="1">
            <a:spLocks noChangeArrowheads="1"/>
          </p:cNvSpPr>
          <p:nvPr/>
        </p:nvSpPr>
        <p:spPr bwMode="auto">
          <a:xfrm>
            <a:off x="4757738" y="1273175"/>
            <a:ext cx="7253287" cy="484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Hà Nội nghìn năm văn hiến, trước đây còn nhiều hồ khác, nhưng hiện đã bị san lấp một phần để lấy đất xây dựng nhà cửa, song vẫn còn hàng trăm hồ đầm lớn nhỏ, phân bố tại nhiều xã phường thủ đô. </a:t>
            </a:r>
          </a:p>
        </p:txBody>
      </p:sp>
      <p:sp>
        <p:nvSpPr>
          <p:cNvPr id="104454" name="Rectangle 2">
            <a:extLst>
              <a:ext uri="{FF2B5EF4-FFF2-40B4-BE49-F238E27FC236}">
                <a16:creationId xmlns:a16="http://schemas.microsoft.com/office/drawing/2014/main" id="{21495FAD-902C-200C-B3DF-23D3639372D6}"/>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4455" name="Picture 1" descr="thủ đô hà nội">
            <a:extLst>
              <a:ext uri="{FF2B5EF4-FFF2-40B4-BE49-F238E27FC236}">
                <a16:creationId xmlns:a16="http://schemas.microsoft.com/office/drawing/2014/main" id="{41D71EE4-C9C1-FDA6-93B9-EE75BB99258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7650" y="3298825"/>
            <a:ext cx="406558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ext Box 2">
            <a:extLst>
              <a:ext uri="{FF2B5EF4-FFF2-40B4-BE49-F238E27FC236}">
                <a16:creationId xmlns:a16="http://schemas.microsoft.com/office/drawing/2014/main" id="{D59E7440-D098-D22C-D4CB-E93D854B7212}"/>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5474" name="TextBox 5">
            <a:extLst>
              <a:ext uri="{FF2B5EF4-FFF2-40B4-BE49-F238E27FC236}">
                <a16:creationId xmlns:a16="http://schemas.microsoft.com/office/drawing/2014/main" id="{B04B08FC-98FB-4962-C6C3-492F37FB78B9}"/>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5475" name="TextBox 3">
            <a:extLst>
              <a:ext uri="{FF2B5EF4-FFF2-40B4-BE49-F238E27FC236}">
                <a16:creationId xmlns:a16="http://schemas.microsoft.com/office/drawing/2014/main" id="{A15DDB5F-7877-5DA0-BA62-FEF462AD77F6}"/>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2. Thủy văn</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5476" name="Rectangle 2">
            <a:extLst>
              <a:ext uri="{FF2B5EF4-FFF2-40B4-BE49-F238E27FC236}">
                <a16:creationId xmlns:a16="http://schemas.microsoft.com/office/drawing/2014/main" id="{CB451A9B-431D-983D-B758-252E2F076A10}"/>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5477" name="TextBox 7">
            <a:extLst>
              <a:ext uri="{FF2B5EF4-FFF2-40B4-BE49-F238E27FC236}">
                <a16:creationId xmlns:a16="http://schemas.microsoft.com/office/drawing/2014/main" id="{8D658B40-17A9-4EFA-7CF9-36545B7D50C2}"/>
              </a:ext>
            </a:extLst>
          </p:cNvPr>
          <p:cNvSpPr txBox="1">
            <a:spLocks noChangeArrowheads="1"/>
          </p:cNvSpPr>
          <p:nvPr/>
        </p:nvSpPr>
        <p:spPr bwMode="auto">
          <a:xfrm>
            <a:off x="4757738" y="1273175"/>
            <a:ext cx="7253287"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Trong đó nổi tiếng nhất vẫn là hồ Trúc Bạch, hồ Hoàn Kiếm, hồ Thiền Quang, hồ Ba Mẫu, hồ Bảy Mẫu, hồ Linh Đàm. Những hồ này đã góp phần giúp cho thủ đô điều hoà không khí, tạo cảnh quan đô thị xanh, sạch đẹp, cùng nhiều thắng cảnh thu hút khách du lịch Hà Nội. </a:t>
            </a:r>
            <a:r>
              <a:rPr lang="en-US" altLang="en-US" sz="3200" b="1">
                <a:solidFill>
                  <a:srgbClr val="7030A0"/>
                </a:solidFill>
              </a:rPr>
              <a:t> </a:t>
            </a:r>
            <a:endParaRPr lang="en-US" altLang="en-US" sz="3200" b="1">
              <a:solidFill>
                <a:srgbClr val="7030A0"/>
              </a:solidFill>
              <a:cs typeface="Times New Roman" panose="02020603050405020304" pitchFamily="18" charset="0"/>
            </a:endParaRPr>
          </a:p>
        </p:txBody>
      </p:sp>
      <p:sp>
        <p:nvSpPr>
          <p:cNvPr id="105478" name="Rectangle 2">
            <a:extLst>
              <a:ext uri="{FF2B5EF4-FFF2-40B4-BE49-F238E27FC236}">
                <a16:creationId xmlns:a16="http://schemas.microsoft.com/office/drawing/2014/main" id="{01534C3A-DE34-FFF8-3AFD-B82D8FAF0DE6}"/>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5479" name="Picture 1" descr="thủ đô hà nội">
            <a:extLst>
              <a:ext uri="{FF2B5EF4-FFF2-40B4-BE49-F238E27FC236}">
                <a16:creationId xmlns:a16="http://schemas.microsoft.com/office/drawing/2014/main" id="{A2B8A61A-E4C1-801C-572E-52CD673BDC4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47650" y="3298825"/>
            <a:ext cx="4065588"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Text Box 2">
            <a:extLst>
              <a:ext uri="{FF2B5EF4-FFF2-40B4-BE49-F238E27FC236}">
                <a16:creationId xmlns:a16="http://schemas.microsoft.com/office/drawing/2014/main" id="{5084AB14-19E3-F584-9F07-132C385D2929}"/>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6498" name="TextBox 5">
            <a:extLst>
              <a:ext uri="{FF2B5EF4-FFF2-40B4-BE49-F238E27FC236}">
                <a16:creationId xmlns:a16="http://schemas.microsoft.com/office/drawing/2014/main" id="{C167C098-F2A9-724C-7289-837169DB9C4F}"/>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6499" name="TextBox 3">
            <a:extLst>
              <a:ext uri="{FF2B5EF4-FFF2-40B4-BE49-F238E27FC236}">
                <a16:creationId xmlns:a16="http://schemas.microsoft.com/office/drawing/2014/main" id="{7B53B7B2-CDEB-A5FB-DC80-4F97936A78E4}"/>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3. Giao thông</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6500" name="Rectangle 2">
            <a:extLst>
              <a:ext uri="{FF2B5EF4-FFF2-40B4-BE49-F238E27FC236}">
                <a16:creationId xmlns:a16="http://schemas.microsoft.com/office/drawing/2014/main" id="{3172764D-C51F-7F0F-A99F-E22AB3D4B4DB}"/>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6501" name="TextBox 7">
            <a:extLst>
              <a:ext uri="{FF2B5EF4-FFF2-40B4-BE49-F238E27FC236}">
                <a16:creationId xmlns:a16="http://schemas.microsoft.com/office/drawing/2014/main" id="{7FDA3DE8-8701-10CB-9F0A-0896BBAD68F8}"/>
              </a:ext>
            </a:extLst>
          </p:cNvPr>
          <p:cNvSpPr txBox="1">
            <a:spLocks noChangeArrowheads="1"/>
          </p:cNvSpPr>
          <p:nvPr/>
        </p:nvSpPr>
        <p:spPr bwMode="auto">
          <a:xfrm>
            <a:off x="4757738" y="1273175"/>
            <a:ext cx="7253287"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300" b="1">
                <a:solidFill>
                  <a:srgbClr val="7030A0"/>
                </a:solidFill>
                <a:cs typeface="Times New Roman" panose="02020603050405020304" pitchFamily="18" charset="0"/>
              </a:rPr>
              <a:t>Hiện hạ tầng của Hà Nội khang trang, hiện đại với nhiều hệ thống phương tiện đi lại khác nhau như.</a:t>
            </a:r>
          </a:p>
          <a:p>
            <a:pPr algn="just">
              <a:lnSpc>
                <a:spcPct val="150000"/>
              </a:lnSpc>
            </a:pPr>
            <a:r>
              <a:rPr lang="en-US" altLang="en-US" sz="3300" b="1">
                <a:solidFill>
                  <a:srgbClr val="7030A0"/>
                </a:solidFill>
                <a:cs typeface="Times New Roman" panose="02020603050405020304" pitchFamily="18" charset="0"/>
              </a:rPr>
              <a:t>- Đường hàng không: sân bay Gia Lâm (hiện là sân bay trực thăng dịch vụ), sân bay quốc tế Nội Bài, phục vụ cho du khách đi lại trong nước và quốc tế.</a:t>
            </a:r>
          </a:p>
        </p:txBody>
      </p:sp>
      <p:sp>
        <p:nvSpPr>
          <p:cNvPr id="106502" name="Rectangle 2">
            <a:extLst>
              <a:ext uri="{FF2B5EF4-FFF2-40B4-BE49-F238E27FC236}">
                <a16:creationId xmlns:a16="http://schemas.microsoft.com/office/drawing/2014/main" id="{EE65384B-9410-50E9-BF79-E67A1B5C3DEF}"/>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6503" name="Rectangle 2">
            <a:extLst>
              <a:ext uri="{FF2B5EF4-FFF2-40B4-BE49-F238E27FC236}">
                <a16:creationId xmlns:a16="http://schemas.microsoft.com/office/drawing/2014/main" id="{6A8BC61B-A96C-589B-5783-053F861791C8}"/>
              </a:ext>
            </a:extLst>
          </p:cNvPr>
          <p:cNvSpPr>
            <a:spLocks noChangeArrowheads="1"/>
          </p:cNvSpPr>
          <p:nvPr/>
        </p:nvSpPr>
        <p:spPr bwMode="auto">
          <a:xfrm>
            <a:off x="147638" y="3175000"/>
            <a:ext cx="158416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6504" name="Picture 1" descr="giao thông hà nội">
            <a:extLst>
              <a:ext uri="{FF2B5EF4-FFF2-40B4-BE49-F238E27FC236}">
                <a16:creationId xmlns:a16="http://schemas.microsoft.com/office/drawing/2014/main" id="{24101CE7-EF1F-25E1-F292-ACEA9FEFCFD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7638" y="3175000"/>
            <a:ext cx="41687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
            <a:extLst>
              <a:ext uri="{FF2B5EF4-FFF2-40B4-BE49-F238E27FC236}">
                <a16:creationId xmlns:a16="http://schemas.microsoft.com/office/drawing/2014/main" id="{B00AA861-DD21-CC5B-B356-31DB369F81E7}"/>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7522" name="TextBox 5">
            <a:extLst>
              <a:ext uri="{FF2B5EF4-FFF2-40B4-BE49-F238E27FC236}">
                <a16:creationId xmlns:a16="http://schemas.microsoft.com/office/drawing/2014/main" id="{EA83EE11-BFCA-4BA7-2680-EC7F96248EC0}"/>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7523" name="TextBox 3">
            <a:extLst>
              <a:ext uri="{FF2B5EF4-FFF2-40B4-BE49-F238E27FC236}">
                <a16:creationId xmlns:a16="http://schemas.microsoft.com/office/drawing/2014/main" id="{7B0D4620-6BB4-3E8C-C092-9D1209C18E3F}"/>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3. Giao thông</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7524" name="Rectangle 2">
            <a:extLst>
              <a:ext uri="{FF2B5EF4-FFF2-40B4-BE49-F238E27FC236}">
                <a16:creationId xmlns:a16="http://schemas.microsoft.com/office/drawing/2014/main" id="{10DDBD01-9A72-6938-95B8-1016F7982858}"/>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7525" name="TextBox 7">
            <a:extLst>
              <a:ext uri="{FF2B5EF4-FFF2-40B4-BE49-F238E27FC236}">
                <a16:creationId xmlns:a16="http://schemas.microsoft.com/office/drawing/2014/main" id="{8846E4C6-E368-238F-514D-D870BFEAC83C}"/>
              </a:ext>
            </a:extLst>
          </p:cNvPr>
          <p:cNvSpPr txBox="1">
            <a:spLocks noChangeArrowheads="1"/>
          </p:cNvSpPr>
          <p:nvPr/>
        </p:nvSpPr>
        <p:spPr bwMode="auto">
          <a:xfrm>
            <a:off x="4757738" y="1273175"/>
            <a:ext cx="7253287"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 Đường bộ: Hà Nội có nhiều bến xe lớn ở phía nam, Gia Lâm, Mỹ Đình, Lương Yên, Nước Ngầm, với nhiều hãng xe uy tín chuyên phục vụ chuyên chở hành khác đi khắp tỉnh thành trong nước trên các tuyến quốc lộ 1A, 2, quốc lộ 3, quốc lộ 5, 6.</a:t>
            </a:r>
          </a:p>
        </p:txBody>
      </p:sp>
      <p:sp>
        <p:nvSpPr>
          <p:cNvPr id="107526" name="Rectangle 2">
            <a:extLst>
              <a:ext uri="{FF2B5EF4-FFF2-40B4-BE49-F238E27FC236}">
                <a16:creationId xmlns:a16="http://schemas.microsoft.com/office/drawing/2014/main" id="{58DC82EB-A5FD-6721-7E66-084AFB329D73}"/>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7527" name="Rectangle 2">
            <a:extLst>
              <a:ext uri="{FF2B5EF4-FFF2-40B4-BE49-F238E27FC236}">
                <a16:creationId xmlns:a16="http://schemas.microsoft.com/office/drawing/2014/main" id="{4F8296E8-1A44-8B0A-B895-B403953BE579}"/>
              </a:ext>
            </a:extLst>
          </p:cNvPr>
          <p:cNvSpPr>
            <a:spLocks noChangeArrowheads="1"/>
          </p:cNvSpPr>
          <p:nvPr/>
        </p:nvSpPr>
        <p:spPr bwMode="auto">
          <a:xfrm>
            <a:off x="147638" y="3175000"/>
            <a:ext cx="158416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7528" name="Picture 1" descr="giao thông hà nội">
            <a:extLst>
              <a:ext uri="{FF2B5EF4-FFF2-40B4-BE49-F238E27FC236}">
                <a16:creationId xmlns:a16="http://schemas.microsoft.com/office/drawing/2014/main" id="{E16CA510-94B3-68C5-0F0E-E8E483E3C50C}"/>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7638" y="3175000"/>
            <a:ext cx="41687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Text Box 2">
            <a:extLst>
              <a:ext uri="{FF2B5EF4-FFF2-40B4-BE49-F238E27FC236}">
                <a16:creationId xmlns:a16="http://schemas.microsoft.com/office/drawing/2014/main" id="{52C910EC-16D1-94E5-F210-5275335E71B7}"/>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8546" name="TextBox 5">
            <a:extLst>
              <a:ext uri="{FF2B5EF4-FFF2-40B4-BE49-F238E27FC236}">
                <a16:creationId xmlns:a16="http://schemas.microsoft.com/office/drawing/2014/main" id="{833B5B40-AB70-EA86-95AB-10A4903F8F1E}"/>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8547" name="TextBox 3">
            <a:extLst>
              <a:ext uri="{FF2B5EF4-FFF2-40B4-BE49-F238E27FC236}">
                <a16:creationId xmlns:a16="http://schemas.microsoft.com/office/drawing/2014/main" id="{57F517E9-CAA9-40C1-6B6E-839EBF10F0CA}"/>
              </a:ext>
            </a:extLst>
          </p:cNvPr>
          <p:cNvSpPr txBox="1">
            <a:spLocks noChangeArrowheads="1"/>
          </p:cNvSpPr>
          <p:nvPr/>
        </p:nvSpPr>
        <p:spPr bwMode="auto">
          <a:xfrm>
            <a:off x="147638" y="1168400"/>
            <a:ext cx="43529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3. Giao thông</a:t>
            </a:r>
          </a:p>
          <a:p>
            <a:pPr algn="ctr">
              <a:lnSpc>
                <a:spcPct val="150000"/>
              </a:lnSpc>
            </a:pPr>
            <a:r>
              <a:rPr lang="en-US" altLang="en-US" sz="4000" b="1">
                <a:solidFill>
                  <a:srgbClr val="0432FF"/>
                </a:solidFill>
                <a:cs typeface="Times New Roman" panose="02020603050405020304" pitchFamily="18" charset="0"/>
              </a:rPr>
              <a:t>Thủ đô Hà Nội</a:t>
            </a:r>
            <a:endParaRPr lang="en-US" altLang="en-US" sz="4000">
              <a:solidFill>
                <a:srgbClr val="0432FF"/>
              </a:solidFill>
              <a:cs typeface="Times New Roman" panose="02020603050405020304" pitchFamily="18" charset="0"/>
            </a:endParaRPr>
          </a:p>
        </p:txBody>
      </p:sp>
      <p:sp>
        <p:nvSpPr>
          <p:cNvPr id="108548" name="Rectangle 2">
            <a:extLst>
              <a:ext uri="{FF2B5EF4-FFF2-40B4-BE49-F238E27FC236}">
                <a16:creationId xmlns:a16="http://schemas.microsoft.com/office/drawing/2014/main" id="{C263BA7F-7F34-F5E5-E8BF-9AF4FFFD190D}"/>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8549" name="TextBox 7">
            <a:extLst>
              <a:ext uri="{FF2B5EF4-FFF2-40B4-BE49-F238E27FC236}">
                <a16:creationId xmlns:a16="http://schemas.microsoft.com/office/drawing/2014/main" id="{903D1A29-2A5D-3451-3EE1-17CB646779C3}"/>
              </a:ext>
            </a:extLst>
          </p:cNvPr>
          <p:cNvSpPr txBox="1">
            <a:spLocks noChangeArrowheads="1"/>
          </p:cNvSpPr>
          <p:nvPr/>
        </p:nvSpPr>
        <p:spPr bwMode="auto">
          <a:xfrm>
            <a:off x="4791075" y="850900"/>
            <a:ext cx="7253288"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 Đường sắt: Hà Nội có 5 tuyến đường sắt trong nước. Về đi nước ngoài có tuyến đường liên vận sang Bắc Kinh và đi nhiều nước châu Âu.</a:t>
            </a:r>
          </a:p>
          <a:p>
            <a:pPr algn="just">
              <a:lnSpc>
                <a:spcPct val="150000"/>
              </a:lnSpc>
            </a:pPr>
            <a:r>
              <a:rPr lang="en-US" altLang="en-US" sz="3200" b="1">
                <a:solidFill>
                  <a:srgbClr val="7030A0"/>
                </a:solidFill>
                <a:cs typeface="Times New Roman" panose="02020603050405020304" pitchFamily="18" charset="0"/>
              </a:rPr>
              <a:t>- Đường thuỷ: Hà Nội có tuyến đường thuỷ quan trọng đi đến bến phà Đen đi Hưng yên, Thái Bình, Nam Định, bến Hàn Tử Quan đi Phả Lại.</a:t>
            </a:r>
          </a:p>
        </p:txBody>
      </p:sp>
      <p:sp>
        <p:nvSpPr>
          <p:cNvPr id="108550" name="Rectangle 2">
            <a:extLst>
              <a:ext uri="{FF2B5EF4-FFF2-40B4-BE49-F238E27FC236}">
                <a16:creationId xmlns:a16="http://schemas.microsoft.com/office/drawing/2014/main" id="{6B43DCC5-D843-DFF0-BFC8-DC94953E855E}"/>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8551" name="Rectangle 2">
            <a:extLst>
              <a:ext uri="{FF2B5EF4-FFF2-40B4-BE49-F238E27FC236}">
                <a16:creationId xmlns:a16="http://schemas.microsoft.com/office/drawing/2014/main" id="{DF0252A5-EF24-9F90-819E-2475C26FBDB5}"/>
              </a:ext>
            </a:extLst>
          </p:cNvPr>
          <p:cNvSpPr>
            <a:spLocks noChangeArrowheads="1"/>
          </p:cNvSpPr>
          <p:nvPr/>
        </p:nvSpPr>
        <p:spPr bwMode="auto">
          <a:xfrm>
            <a:off x="147638" y="3175000"/>
            <a:ext cx="158416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8552" name="Picture 1" descr="giao thông hà nội">
            <a:extLst>
              <a:ext uri="{FF2B5EF4-FFF2-40B4-BE49-F238E27FC236}">
                <a16:creationId xmlns:a16="http://schemas.microsoft.com/office/drawing/2014/main" id="{B96C9C32-98F7-2EF9-97BD-4ABAE58FCF8F}"/>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47638" y="3175000"/>
            <a:ext cx="4168775" cy="262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2">
            <a:extLst>
              <a:ext uri="{FF2B5EF4-FFF2-40B4-BE49-F238E27FC236}">
                <a16:creationId xmlns:a16="http://schemas.microsoft.com/office/drawing/2014/main" id="{AE516366-8BFF-3079-1A3E-0F4EE8A9FBB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74" name="AutoShape 2" descr="Bài 15. Thương mại và du lịch - Hoc24">
            <a:extLst>
              <a:ext uri="{FF2B5EF4-FFF2-40B4-BE49-F238E27FC236}">
                <a16:creationId xmlns:a16="http://schemas.microsoft.com/office/drawing/2014/main" id="{CDB7507B-B647-6833-AED0-5FD86EA62CC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75" name="Rectangle 11">
            <a:extLst>
              <a:ext uri="{FF2B5EF4-FFF2-40B4-BE49-F238E27FC236}">
                <a16:creationId xmlns:a16="http://schemas.microsoft.com/office/drawing/2014/main" id="{2BEE07CA-2520-3E77-21FB-6D6DB78571C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76" name="TextBox 3">
            <a:extLst>
              <a:ext uri="{FF2B5EF4-FFF2-40B4-BE49-F238E27FC236}">
                <a16:creationId xmlns:a16="http://schemas.microsoft.com/office/drawing/2014/main" id="{83D02CEE-7DB8-925B-709B-FE2D7BC66CD3}"/>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Quần đảo Cô Tô </a:t>
            </a:r>
            <a:r>
              <a:rPr lang="en-US" altLang="en-US" sz="4000" b="1">
                <a:solidFill>
                  <a:srgbClr val="00B050"/>
                </a:solidFill>
                <a:cs typeface="Times New Roman" panose="02020603050405020304" pitchFamily="18" charset="0"/>
              </a:rPr>
              <a:t>(Quảng Ninh)</a:t>
            </a:r>
            <a:endParaRPr lang="en-US" altLang="en-US" sz="4000"/>
          </a:p>
        </p:txBody>
      </p:sp>
      <p:pic>
        <p:nvPicPr>
          <p:cNvPr id="3077" name="Picture 4" descr="Quần đảo Cô Tô trong không gian biển, đảo vùng Đông Bắc của Tổ quốc và  chiến lược biển Việt Nam: Vị trí tiền tiêu, vị thế địa - kinh tế, địa -">
            <a:extLst>
              <a:ext uri="{FF2B5EF4-FFF2-40B4-BE49-F238E27FC236}">
                <a16:creationId xmlns:a16="http://schemas.microsoft.com/office/drawing/2014/main" id="{26E15A56-11BD-C4B6-6943-D14840B79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 y="841375"/>
            <a:ext cx="11158538"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Text Box 2">
            <a:extLst>
              <a:ext uri="{FF2B5EF4-FFF2-40B4-BE49-F238E27FC236}">
                <a16:creationId xmlns:a16="http://schemas.microsoft.com/office/drawing/2014/main" id="{D1DF2D6C-496D-292B-6CA0-0E11157E71C2}"/>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09570" name="TextBox 5">
            <a:extLst>
              <a:ext uri="{FF2B5EF4-FFF2-40B4-BE49-F238E27FC236}">
                <a16:creationId xmlns:a16="http://schemas.microsoft.com/office/drawing/2014/main" id="{0AFC8735-E852-851B-1259-134F2B10FDD6}"/>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09571" name="TextBox 3">
            <a:extLst>
              <a:ext uri="{FF2B5EF4-FFF2-40B4-BE49-F238E27FC236}">
                <a16:creationId xmlns:a16="http://schemas.microsoft.com/office/drawing/2014/main" id="{74BA24E3-BB5C-104D-B58F-B6EE231DDDED}"/>
              </a:ext>
            </a:extLst>
          </p:cNvPr>
          <p:cNvSpPr txBox="1">
            <a:spLocks noChangeArrowheads="1"/>
          </p:cNvSpPr>
          <p:nvPr/>
        </p:nvSpPr>
        <p:spPr bwMode="auto">
          <a:xfrm>
            <a:off x="147638" y="1168400"/>
            <a:ext cx="46434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4. Khu vực hành chính</a:t>
            </a:r>
          </a:p>
          <a:p>
            <a:pPr algn="ctr">
              <a:lnSpc>
                <a:spcPct val="150000"/>
              </a:lnSpc>
            </a:pPr>
            <a:r>
              <a:rPr lang="en-US" altLang="en-US" sz="3600" b="1">
                <a:solidFill>
                  <a:srgbClr val="0432FF"/>
                </a:solidFill>
                <a:cs typeface="Times New Roman" panose="02020603050405020304" pitchFamily="18" charset="0"/>
              </a:rPr>
              <a:t>Thủ đô Hà Nội</a:t>
            </a:r>
            <a:endParaRPr lang="en-US" altLang="en-US" sz="3600">
              <a:solidFill>
                <a:srgbClr val="0432FF"/>
              </a:solidFill>
              <a:cs typeface="Times New Roman" panose="02020603050405020304" pitchFamily="18" charset="0"/>
            </a:endParaRPr>
          </a:p>
        </p:txBody>
      </p:sp>
      <p:sp>
        <p:nvSpPr>
          <p:cNvPr id="109572" name="Rectangle 2">
            <a:extLst>
              <a:ext uri="{FF2B5EF4-FFF2-40B4-BE49-F238E27FC236}">
                <a16:creationId xmlns:a16="http://schemas.microsoft.com/office/drawing/2014/main" id="{5619B171-906B-1169-7B79-8BBF0A614DDA}"/>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9573" name="TextBox 7">
            <a:extLst>
              <a:ext uri="{FF2B5EF4-FFF2-40B4-BE49-F238E27FC236}">
                <a16:creationId xmlns:a16="http://schemas.microsoft.com/office/drawing/2014/main" id="{051D581E-5236-586B-4693-95B43B676883}"/>
              </a:ext>
            </a:extLst>
          </p:cNvPr>
          <p:cNvSpPr txBox="1">
            <a:spLocks noChangeArrowheads="1"/>
          </p:cNvSpPr>
          <p:nvPr/>
        </p:nvSpPr>
        <p:spPr bwMode="auto">
          <a:xfrm>
            <a:off x="5189538" y="1423988"/>
            <a:ext cx="6854825"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 Hà Nội bao gồm các quận: Hoàn Kiếm, Ba Đình, Đống Đa, Hai Bà Trưng, Hoàng Mai, Thanh Xuân, Cầu Giấy, Long Biên, Bắc Từ Liêm và Nam Từ Liêm.</a:t>
            </a:r>
          </a:p>
          <a:p>
            <a:pPr algn="just">
              <a:lnSpc>
                <a:spcPct val="150000"/>
              </a:lnSpc>
            </a:pPr>
            <a:r>
              <a:rPr lang="en-US" altLang="en-US" sz="3500" b="1">
                <a:solidFill>
                  <a:srgbClr val="7030A0"/>
                </a:solidFill>
                <a:cs typeface="Times New Roman" panose="02020603050405020304" pitchFamily="18" charset="0"/>
              </a:rPr>
              <a:t>- 1 Thị xã: Sơn Tây</a:t>
            </a:r>
          </a:p>
        </p:txBody>
      </p:sp>
      <p:sp>
        <p:nvSpPr>
          <p:cNvPr id="109574" name="Rectangle 2">
            <a:extLst>
              <a:ext uri="{FF2B5EF4-FFF2-40B4-BE49-F238E27FC236}">
                <a16:creationId xmlns:a16="http://schemas.microsoft.com/office/drawing/2014/main" id="{7DC359B9-8E8F-866F-ED05-BB59B10A9D38}"/>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9575" name="Rectangle 2">
            <a:extLst>
              <a:ext uri="{FF2B5EF4-FFF2-40B4-BE49-F238E27FC236}">
                <a16:creationId xmlns:a16="http://schemas.microsoft.com/office/drawing/2014/main" id="{DBC731C4-6BF0-DFBD-AFF8-008E895C3B58}"/>
              </a:ext>
            </a:extLst>
          </p:cNvPr>
          <p:cNvSpPr>
            <a:spLocks noChangeArrowheads="1"/>
          </p:cNvSpPr>
          <p:nvPr/>
        </p:nvSpPr>
        <p:spPr bwMode="auto">
          <a:xfrm>
            <a:off x="147638" y="3175000"/>
            <a:ext cx="158416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9576" name="Rectangle 2">
            <a:extLst>
              <a:ext uri="{FF2B5EF4-FFF2-40B4-BE49-F238E27FC236}">
                <a16:creationId xmlns:a16="http://schemas.microsoft.com/office/drawing/2014/main" id="{BC711A4E-C47B-0998-4E7A-7BDB64F52398}"/>
              </a:ext>
            </a:extLst>
          </p:cNvPr>
          <p:cNvSpPr>
            <a:spLocks noChangeArrowheads="1"/>
          </p:cNvSpPr>
          <p:nvPr/>
        </p:nvSpPr>
        <p:spPr bwMode="auto">
          <a:xfrm>
            <a:off x="207963" y="3086100"/>
            <a:ext cx="149399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09577" name="Picture 1" descr="địa lý hà nội">
            <a:extLst>
              <a:ext uri="{FF2B5EF4-FFF2-40B4-BE49-F238E27FC236}">
                <a16:creationId xmlns:a16="http://schemas.microsoft.com/office/drawing/2014/main" id="{A957234A-6FBE-737D-AC8B-8B6EC5833D2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7963" y="3086100"/>
            <a:ext cx="44275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ext Box 2">
            <a:extLst>
              <a:ext uri="{FF2B5EF4-FFF2-40B4-BE49-F238E27FC236}">
                <a16:creationId xmlns:a16="http://schemas.microsoft.com/office/drawing/2014/main" id="{B6866E6E-94CA-35AB-35E6-24B67AC23534}"/>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110594" name="TextBox 5">
            <a:extLst>
              <a:ext uri="{FF2B5EF4-FFF2-40B4-BE49-F238E27FC236}">
                <a16:creationId xmlns:a16="http://schemas.microsoft.com/office/drawing/2014/main" id="{B4790C93-7FAA-AD04-864F-A21FED97398F}"/>
              </a:ext>
            </a:extLst>
          </p:cNvPr>
          <p:cNvSpPr txBox="1">
            <a:spLocks noChangeArrowheads="1"/>
          </p:cNvSpPr>
          <p:nvPr/>
        </p:nvSpPr>
        <p:spPr bwMode="auto">
          <a:xfrm>
            <a:off x="3435350" y="0"/>
            <a:ext cx="58324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Thủ Đô Hà Nội Ngày Nay</a:t>
            </a:r>
            <a:endParaRPr lang="en-US" altLang="en-US" sz="4000">
              <a:solidFill>
                <a:srgbClr val="00B050"/>
              </a:solidFill>
              <a:cs typeface="Times New Roman" panose="02020603050405020304" pitchFamily="18" charset="0"/>
            </a:endParaRPr>
          </a:p>
        </p:txBody>
      </p:sp>
      <p:sp>
        <p:nvSpPr>
          <p:cNvPr id="110595" name="TextBox 3">
            <a:extLst>
              <a:ext uri="{FF2B5EF4-FFF2-40B4-BE49-F238E27FC236}">
                <a16:creationId xmlns:a16="http://schemas.microsoft.com/office/drawing/2014/main" id="{6EBAEB7B-067D-BA1F-0D36-20260C80A143}"/>
              </a:ext>
            </a:extLst>
          </p:cNvPr>
          <p:cNvSpPr txBox="1">
            <a:spLocks noChangeArrowheads="1"/>
          </p:cNvSpPr>
          <p:nvPr/>
        </p:nvSpPr>
        <p:spPr bwMode="auto">
          <a:xfrm>
            <a:off x="147638" y="1168400"/>
            <a:ext cx="46434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4. Khu vực hành chính</a:t>
            </a:r>
          </a:p>
          <a:p>
            <a:pPr algn="ctr">
              <a:lnSpc>
                <a:spcPct val="150000"/>
              </a:lnSpc>
            </a:pPr>
            <a:r>
              <a:rPr lang="en-US" altLang="en-US" sz="3600" b="1">
                <a:solidFill>
                  <a:srgbClr val="0432FF"/>
                </a:solidFill>
                <a:cs typeface="Times New Roman" panose="02020603050405020304" pitchFamily="18" charset="0"/>
              </a:rPr>
              <a:t>Thủ đô Hà Nội</a:t>
            </a:r>
            <a:endParaRPr lang="en-US" altLang="en-US" sz="3600">
              <a:solidFill>
                <a:srgbClr val="0432FF"/>
              </a:solidFill>
              <a:cs typeface="Times New Roman" panose="02020603050405020304" pitchFamily="18" charset="0"/>
            </a:endParaRPr>
          </a:p>
        </p:txBody>
      </p:sp>
      <p:sp>
        <p:nvSpPr>
          <p:cNvPr id="110596" name="Rectangle 2">
            <a:extLst>
              <a:ext uri="{FF2B5EF4-FFF2-40B4-BE49-F238E27FC236}">
                <a16:creationId xmlns:a16="http://schemas.microsoft.com/office/drawing/2014/main" id="{E6AC4456-D759-31BE-0041-12E125CB96A2}"/>
              </a:ext>
            </a:extLst>
          </p:cNvPr>
          <p:cNvSpPr>
            <a:spLocks noChangeArrowheads="1"/>
          </p:cNvSpPr>
          <p:nvPr/>
        </p:nvSpPr>
        <p:spPr bwMode="auto">
          <a:xfrm>
            <a:off x="147638" y="3175000"/>
            <a:ext cx="254793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0597" name="TextBox 7">
            <a:extLst>
              <a:ext uri="{FF2B5EF4-FFF2-40B4-BE49-F238E27FC236}">
                <a16:creationId xmlns:a16="http://schemas.microsoft.com/office/drawing/2014/main" id="{31BE814C-D918-C14F-5E94-332CDFAFE918}"/>
              </a:ext>
            </a:extLst>
          </p:cNvPr>
          <p:cNvSpPr txBox="1">
            <a:spLocks noChangeArrowheads="1"/>
          </p:cNvSpPr>
          <p:nvPr/>
        </p:nvSpPr>
        <p:spPr bwMode="auto">
          <a:xfrm>
            <a:off x="5189538" y="1276350"/>
            <a:ext cx="6854825" cy="580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 Thủ đô Hà Nội có các huyện: Ba Vì, Chương Mỹ, Đan Phượng, Đông Anh, Gia Lâm, Hoài Đức, Mê Linh, Mỹ Đức, Phú Xuyên, Phúc Thọ, Quốc Oai, Sóc Sơn, Thạch Thất, Thanh Oai, Thường Tín, Ứng Hòa.</a:t>
            </a:r>
            <a:r>
              <a:rPr lang="en-US" altLang="en-US" sz="3500" b="1">
                <a:solidFill>
                  <a:srgbClr val="7030A0"/>
                </a:solidFill>
              </a:rPr>
              <a:t> </a:t>
            </a:r>
            <a:endParaRPr lang="en-US" altLang="en-US" sz="3500" b="1">
              <a:solidFill>
                <a:srgbClr val="7030A0"/>
              </a:solidFill>
              <a:cs typeface="Times New Roman" panose="02020603050405020304" pitchFamily="18" charset="0"/>
            </a:endParaRPr>
          </a:p>
        </p:txBody>
      </p:sp>
      <p:sp>
        <p:nvSpPr>
          <p:cNvPr id="110598" name="Rectangle 2">
            <a:extLst>
              <a:ext uri="{FF2B5EF4-FFF2-40B4-BE49-F238E27FC236}">
                <a16:creationId xmlns:a16="http://schemas.microsoft.com/office/drawing/2014/main" id="{EEE12CFD-64B5-C394-37E0-54B570759E3B}"/>
              </a:ext>
            </a:extLst>
          </p:cNvPr>
          <p:cNvSpPr>
            <a:spLocks noChangeArrowheads="1"/>
          </p:cNvSpPr>
          <p:nvPr/>
        </p:nvSpPr>
        <p:spPr bwMode="auto">
          <a:xfrm>
            <a:off x="247650" y="3298825"/>
            <a:ext cx="240903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0599" name="Rectangle 2">
            <a:extLst>
              <a:ext uri="{FF2B5EF4-FFF2-40B4-BE49-F238E27FC236}">
                <a16:creationId xmlns:a16="http://schemas.microsoft.com/office/drawing/2014/main" id="{B3AFC8D6-089C-5A17-D1DD-F45BBEB80BEC}"/>
              </a:ext>
            </a:extLst>
          </p:cNvPr>
          <p:cNvSpPr>
            <a:spLocks noChangeArrowheads="1"/>
          </p:cNvSpPr>
          <p:nvPr/>
        </p:nvSpPr>
        <p:spPr bwMode="auto">
          <a:xfrm>
            <a:off x="147638" y="3175000"/>
            <a:ext cx="158416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0600" name="Rectangle 2">
            <a:extLst>
              <a:ext uri="{FF2B5EF4-FFF2-40B4-BE49-F238E27FC236}">
                <a16:creationId xmlns:a16="http://schemas.microsoft.com/office/drawing/2014/main" id="{C84A1AFE-CB25-921D-E5CF-8E7A2D08CB12}"/>
              </a:ext>
            </a:extLst>
          </p:cNvPr>
          <p:cNvSpPr>
            <a:spLocks noChangeArrowheads="1"/>
          </p:cNvSpPr>
          <p:nvPr/>
        </p:nvSpPr>
        <p:spPr bwMode="auto">
          <a:xfrm>
            <a:off x="207963" y="3086100"/>
            <a:ext cx="149399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10601" name="Picture 1" descr="địa lý hà nội">
            <a:extLst>
              <a:ext uri="{FF2B5EF4-FFF2-40B4-BE49-F238E27FC236}">
                <a16:creationId xmlns:a16="http://schemas.microsoft.com/office/drawing/2014/main" id="{79468790-ADEC-FA75-3562-A0AFC4B78D91}"/>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7963" y="3086100"/>
            <a:ext cx="44275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Title 1">
            <a:extLst>
              <a:ext uri="{FF2B5EF4-FFF2-40B4-BE49-F238E27FC236}">
                <a16:creationId xmlns:a16="http://schemas.microsoft.com/office/drawing/2014/main" id="{B4DC0C8E-E311-4DCC-F068-32E035F9E8CA}"/>
              </a:ext>
            </a:extLst>
          </p:cNvPr>
          <p:cNvSpPr>
            <a:spLocks noGrp="1" noChangeArrowheads="1"/>
          </p:cNvSpPr>
          <p:nvPr>
            <p:ph type="title"/>
          </p:nvPr>
        </p:nvSpPr>
        <p:spPr/>
        <p:txBody>
          <a:bodyPr/>
          <a:lstStyle/>
          <a:p>
            <a:pPr eaLnBrk="1" hangingPunct="1"/>
            <a:endParaRPr lang="en-US" altLang="en-US"/>
          </a:p>
        </p:txBody>
      </p:sp>
      <p:sp>
        <p:nvSpPr>
          <p:cNvPr id="495618" name="Content Placeholder 2">
            <a:extLst>
              <a:ext uri="{FF2B5EF4-FFF2-40B4-BE49-F238E27FC236}">
                <a16:creationId xmlns:a16="http://schemas.microsoft.com/office/drawing/2014/main" id="{88CAAEBC-BB5F-CCBE-43A9-A8007BB25259}"/>
              </a:ext>
            </a:extLst>
          </p:cNvPr>
          <p:cNvSpPr>
            <a:spLocks noGrp="1" noChangeArrowheads="1"/>
          </p:cNvSpPr>
          <p:nvPr>
            <p:ph idx="1"/>
          </p:nvPr>
        </p:nvSpPr>
        <p:spPr/>
        <p:txBody>
          <a:bodyPr/>
          <a:lstStyle/>
          <a:p>
            <a:pPr eaLnBrk="1" hangingPunct="1"/>
            <a:endParaRPr lang="en-US" altLang="en-US"/>
          </a:p>
        </p:txBody>
      </p:sp>
      <p:pic>
        <p:nvPicPr>
          <p:cNvPr id="495619" name="Picture 2" descr="Hình ảnh Powerpoint - - Tổng hợp hình ảnh dành cho Powerpoint đẹp nhất">
            <a:extLst>
              <a:ext uri="{FF2B5EF4-FFF2-40B4-BE49-F238E27FC236}">
                <a16:creationId xmlns:a16="http://schemas.microsoft.com/office/drawing/2014/main" id="{557F2D10-E1FA-7855-4BCE-D198DFB667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8"/>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5620" name="TextBox 4">
            <a:extLst>
              <a:ext uri="{FF2B5EF4-FFF2-40B4-BE49-F238E27FC236}">
                <a16:creationId xmlns:a16="http://schemas.microsoft.com/office/drawing/2014/main" id="{65894FBE-0338-35D0-89AD-AD0CFF459EF3}"/>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800">
                <a:solidFill>
                  <a:schemeClr val="tx1"/>
                </a:solidFill>
                <a:latin typeface="Arial" panose="020B0604020202020204" pitchFamily="34" charset="0"/>
              </a:defRPr>
            </a:lvl1pPr>
            <a:lvl2pPr marL="742950" indent="-285750">
              <a:spcBef>
                <a:spcPct val="20000"/>
              </a:spcBef>
              <a:buChar char="–"/>
              <a:defRPr sz="3300">
                <a:solidFill>
                  <a:schemeClr val="tx1"/>
                </a:solidFill>
                <a:latin typeface="Arial" panose="020B0604020202020204" pitchFamily="34" charset="0"/>
              </a:defRPr>
            </a:lvl2pPr>
            <a:lvl3pPr marL="1143000" indent="-228600">
              <a:spcBef>
                <a:spcPct val="20000"/>
              </a:spcBef>
              <a:buChar char="•"/>
              <a:defRPr sz="2800">
                <a:solidFill>
                  <a:schemeClr val="tx1"/>
                </a:solidFill>
                <a:latin typeface="Arial" panose="020B0604020202020204" pitchFamily="34" charset="0"/>
              </a:defRPr>
            </a:lvl3pPr>
            <a:lvl4pPr marL="1600200" indent="-228600">
              <a:spcBef>
                <a:spcPct val="20000"/>
              </a:spcBef>
              <a:buChar char="–"/>
              <a:defRPr sz="2400">
                <a:solidFill>
                  <a:schemeClr val="tx1"/>
                </a:solidFill>
                <a:latin typeface="Arial" panose="020B0604020202020204" pitchFamily="34" charset="0"/>
              </a:defRPr>
            </a:lvl4pPr>
            <a:lvl5pPr marL="2057400" indent="-228600">
              <a:spcBef>
                <a:spcPct val="20000"/>
              </a:spcBef>
              <a:buChar char="»"/>
              <a:defRPr sz="2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2400">
                <a:solidFill>
                  <a:schemeClr val="tx1"/>
                </a:solidFill>
                <a:latin typeface="Arial" panose="020B0604020202020204" pitchFamily="34" charset="0"/>
              </a:defRPr>
            </a:lvl9pPr>
          </a:lstStyle>
          <a:p>
            <a:pPr algn="ctr" eaLnBrk="1" hangingPunct="1">
              <a:lnSpc>
                <a:spcPct val="200000"/>
              </a:lnSpc>
              <a:spcBef>
                <a:spcPct val="0"/>
              </a:spcBef>
              <a:buFontTx/>
              <a:buNone/>
            </a:pPr>
            <a:endParaRPr lang="en-US" altLang="en-US" sz="3600" b="1">
              <a:solidFill>
                <a:srgbClr val="FF0000"/>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B73B79A7-B818-76E2-77A8-A15E00B5600C}"/>
              </a:ext>
            </a:extLst>
          </p:cNvPr>
          <p:cNvSpPr/>
          <p:nvPr/>
        </p:nvSpPr>
        <p:spPr>
          <a:xfrm>
            <a:off x="2796208" y="1971675"/>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cs typeface="Times New Roman" panose="02020603050405020304" pitchFamily="18" charset="0"/>
              </a:rPr>
              <a:t>TIẾT 3</a:t>
            </a:r>
          </a:p>
        </p:txBody>
      </p:sp>
      <p:pic>
        <p:nvPicPr>
          <p:cNvPr id="495622" name="Picture 5" descr="POINSET2">
            <a:extLst>
              <a:ext uri="{FF2B5EF4-FFF2-40B4-BE49-F238E27FC236}">
                <a16:creationId xmlns:a16="http://schemas.microsoft.com/office/drawing/2014/main" id="{4EFD707F-801D-E32B-271A-25C64BB8E6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3" name="Picture 5" descr="POINSET2">
            <a:extLst>
              <a:ext uri="{FF2B5EF4-FFF2-40B4-BE49-F238E27FC236}">
                <a16:creationId xmlns:a16="http://schemas.microsoft.com/office/drawing/2014/main" id="{9A9977BF-0990-FC15-2266-48E0270C8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4" name="Picture 5" descr="POINSET2">
            <a:extLst>
              <a:ext uri="{FF2B5EF4-FFF2-40B4-BE49-F238E27FC236}">
                <a16:creationId xmlns:a16="http://schemas.microsoft.com/office/drawing/2014/main" id="{71A61D1D-7011-B181-3EAE-756641B976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5625" name="Picture 5" descr="POINSET2">
            <a:extLst>
              <a:ext uri="{FF2B5EF4-FFF2-40B4-BE49-F238E27FC236}">
                <a16:creationId xmlns:a16="http://schemas.microsoft.com/office/drawing/2014/main" id="{7D939876-D349-F4D7-BEF3-321A01D34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CCB6DA25-1E6C-ADD6-C008-64734124FE4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1600"/>
            <a:ext cx="9791700" cy="876300"/>
          </a:xfrm>
          <a:prstGeom prst="rect">
            <a:avLst/>
          </a:prstGeom>
          <a:noFill/>
          <a:extLst>
            <a:ext uri="{909E8E84-426E-40DD-AFC4-6F175D3DCCD1}">
              <a14:hiddenFill xmlns:a14="http://schemas.microsoft.com/office/drawing/2010/main">
                <a:solidFill>
                  <a:srgbClr val="FFFFFF"/>
                </a:solidFill>
              </a14:hiddenFill>
            </a:ext>
          </a:extLst>
        </p:spPr>
      </p:pic>
      <p:sp>
        <p:nvSpPr>
          <p:cNvPr id="496642" name="Rectangle 2">
            <a:extLst>
              <a:ext uri="{FF2B5EF4-FFF2-40B4-BE49-F238E27FC236}">
                <a16:creationId xmlns:a16="http://schemas.microsoft.com/office/drawing/2014/main" id="{88F9D8CE-8CA0-2309-C2D4-937E4332711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3" name="AutoShape 2" descr="Bài 15. Thương mại và du lịch - Hoc24">
            <a:extLst>
              <a:ext uri="{FF2B5EF4-FFF2-40B4-BE49-F238E27FC236}">
                <a16:creationId xmlns:a16="http://schemas.microsoft.com/office/drawing/2014/main" id="{B47F74C4-4B28-E945-EE58-481DE70C2CF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4" name="Rectangle 13">
            <a:extLst>
              <a:ext uri="{FF2B5EF4-FFF2-40B4-BE49-F238E27FC236}">
                <a16:creationId xmlns:a16="http://schemas.microsoft.com/office/drawing/2014/main" id="{5A31D1F5-802E-5D95-0290-56701F8EA58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5" name="Rectangle 2">
            <a:extLst>
              <a:ext uri="{FF2B5EF4-FFF2-40B4-BE49-F238E27FC236}">
                <a16:creationId xmlns:a16="http://schemas.microsoft.com/office/drawing/2014/main" id="{EFE14A7F-FDBD-BD2E-0A54-1408A1C62FF3}"/>
              </a:ext>
            </a:extLst>
          </p:cNvPr>
          <p:cNvSpPr>
            <a:spLocks noChangeArrowheads="1"/>
          </p:cNvSpPr>
          <p:nvPr/>
        </p:nvSpPr>
        <p:spPr bwMode="auto">
          <a:xfrm>
            <a:off x="307975" y="1136650"/>
            <a:ext cx="146621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6" name="Rectangle 4">
            <a:extLst>
              <a:ext uri="{FF2B5EF4-FFF2-40B4-BE49-F238E27FC236}">
                <a16:creationId xmlns:a16="http://schemas.microsoft.com/office/drawing/2014/main" id="{05E96098-FFCE-C37D-0C4E-ABFCDD05A52F}"/>
              </a:ext>
            </a:extLst>
          </p:cNvPr>
          <p:cNvSpPr>
            <a:spLocks noChangeArrowheads="1"/>
          </p:cNvSpPr>
          <p:nvPr/>
        </p:nvSpPr>
        <p:spPr bwMode="auto">
          <a:xfrm>
            <a:off x="6245225" y="2565400"/>
            <a:ext cx="1809750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7" name="Rectangle 14">
            <a:extLst>
              <a:ext uri="{FF2B5EF4-FFF2-40B4-BE49-F238E27FC236}">
                <a16:creationId xmlns:a16="http://schemas.microsoft.com/office/drawing/2014/main" id="{DC0B8247-2EC4-D7B6-18B1-D710563628BD}"/>
              </a:ext>
            </a:extLst>
          </p:cNvPr>
          <p:cNvSpPr>
            <a:spLocks noChangeArrowheads="1"/>
          </p:cNvSpPr>
          <p:nvPr/>
        </p:nvSpPr>
        <p:spPr bwMode="auto">
          <a:xfrm>
            <a:off x="461963" y="1293813"/>
            <a:ext cx="145748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8" name="Rectangle 16">
            <a:extLst>
              <a:ext uri="{FF2B5EF4-FFF2-40B4-BE49-F238E27FC236}">
                <a16:creationId xmlns:a16="http://schemas.microsoft.com/office/drawing/2014/main" id="{A1A5942B-D667-C05C-1977-EEAA551ADB14}"/>
              </a:ext>
            </a:extLst>
          </p:cNvPr>
          <p:cNvSpPr>
            <a:spLocks noChangeArrowheads="1"/>
          </p:cNvSpPr>
          <p:nvPr/>
        </p:nvSpPr>
        <p:spPr bwMode="auto">
          <a:xfrm>
            <a:off x="6096000" y="2565400"/>
            <a:ext cx="15541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49" name="Rectangle 18">
            <a:extLst>
              <a:ext uri="{FF2B5EF4-FFF2-40B4-BE49-F238E27FC236}">
                <a16:creationId xmlns:a16="http://schemas.microsoft.com/office/drawing/2014/main" id="{50C50902-FFAB-0DCB-69E9-9CC85B8E22CB}"/>
              </a:ext>
            </a:extLst>
          </p:cNvPr>
          <p:cNvSpPr>
            <a:spLocks noChangeArrowheads="1"/>
          </p:cNvSpPr>
          <p:nvPr/>
        </p:nvSpPr>
        <p:spPr bwMode="auto">
          <a:xfrm>
            <a:off x="371475" y="1344613"/>
            <a:ext cx="1293971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50" name="Rectangle 20">
            <a:extLst>
              <a:ext uri="{FF2B5EF4-FFF2-40B4-BE49-F238E27FC236}">
                <a16:creationId xmlns:a16="http://schemas.microsoft.com/office/drawing/2014/main" id="{0D937961-9CE4-8D3F-80CE-FB621B3C6FFC}"/>
              </a:ext>
            </a:extLst>
          </p:cNvPr>
          <p:cNvSpPr>
            <a:spLocks noChangeArrowheads="1"/>
          </p:cNvSpPr>
          <p:nvPr/>
        </p:nvSpPr>
        <p:spPr bwMode="auto">
          <a:xfrm>
            <a:off x="5741988" y="2860675"/>
            <a:ext cx="2091848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51" name="Rectangle 18">
            <a:extLst>
              <a:ext uri="{FF2B5EF4-FFF2-40B4-BE49-F238E27FC236}">
                <a16:creationId xmlns:a16="http://schemas.microsoft.com/office/drawing/2014/main" id="{0B7D6F0F-C32F-9BE8-EC9D-1CA9096CD647}"/>
              </a:ext>
            </a:extLst>
          </p:cNvPr>
          <p:cNvSpPr>
            <a:spLocks noChangeArrowheads="1"/>
          </p:cNvSpPr>
          <p:nvPr/>
        </p:nvSpPr>
        <p:spPr bwMode="auto">
          <a:xfrm>
            <a:off x="223838" y="1182688"/>
            <a:ext cx="1916588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6652" name="Rectangle 20">
            <a:extLst>
              <a:ext uri="{FF2B5EF4-FFF2-40B4-BE49-F238E27FC236}">
                <a16:creationId xmlns:a16="http://schemas.microsoft.com/office/drawing/2014/main" id="{B67D69C8-D83C-26D0-4E0E-A6DAD2678ECD}"/>
              </a:ext>
            </a:extLst>
          </p:cNvPr>
          <p:cNvSpPr>
            <a:spLocks noChangeArrowheads="1"/>
          </p:cNvSpPr>
          <p:nvPr/>
        </p:nvSpPr>
        <p:spPr bwMode="auto">
          <a:xfrm>
            <a:off x="6245225" y="2301875"/>
            <a:ext cx="183435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496653" name="Picture 1">
            <a:extLst>
              <a:ext uri="{FF2B5EF4-FFF2-40B4-BE49-F238E27FC236}">
                <a16:creationId xmlns:a16="http://schemas.microsoft.com/office/drawing/2014/main" id="{89A0F01A-1C46-0169-E81A-F3FBD39070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6913" y="3705225"/>
            <a:ext cx="3175000" cy="281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54" name="Picture 3">
            <a:extLst>
              <a:ext uri="{FF2B5EF4-FFF2-40B4-BE49-F238E27FC236}">
                <a16:creationId xmlns:a16="http://schemas.microsoft.com/office/drawing/2014/main" id="{B73CB23E-1C50-D474-81A4-8912A7C6BF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238" y="1066800"/>
            <a:ext cx="63563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6655" name="Picture 4">
            <a:extLst>
              <a:ext uri="{FF2B5EF4-FFF2-40B4-BE49-F238E27FC236}">
                <a16:creationId xmlns:a16="http://schemas.microsoft.com/office/drawing/2014/main" id="{D54831B4-705B-04F4-4816-B22F76E185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938" y="1455738"/>
            <a:ext cx="42164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a:extLst>
              <a:ext uri="{FF2B5EF4-FFF2-40B4-BE49-F238E27FC236}">
                <a16:creationId xmlns:a16="http://schemas.microsoft.com/office/drawing/2014/main" id="{79F3ABF4-239A-95DD-8974-BD114D11C49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8690" name="AutoShape 2" descr="Bài 15. Thương mại và du lịch - Hoc24">
            <a:extLst>
              <a:ext uri="{FF2B5EF4-FFF2-40B4-BE49-F238E27FC236}">
                <a16:creationId xmlns:a16="http://schemas.microsoft.com/office/drawing/2014/main" id="{1A75A0DF-275A-3F27-4F43-444615172C9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8691" name="Rectangle 13">
            <a:extLst>
              <a:ext uri="{FF2B5EF4-FFF2-40B4-BE49-F238E27FC236}">
                <a16:creationId xmlns:a16="http://schemas.microsoft.com/office/drawing/2014/main" id="{5F32DCED-D555-9831-293C-8A8D9A56B0E5}"/>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98692" name="TextBox 3">
            <a:extLst>
              <a:ext uri="{FF2B5EF4-FFF2-40B4-BE49-F238E27FC236}">
                <a16:creationId xmlns:a16="http://schemas.microsoft.com/office/drawing/2014/main" id="{C000413B-3A14-47FA-B868-C66720045EB9}"/>
              </a:ext>
            </a:extLst>
          </p:cNvPr>
          <p:cNvSpPr txBox="1">
            <a:spLocks noChangeArrowheads="1"/>
          </p:cNvSpPr>
          <p:nvPr/>
        </p:nvSpPr>
        <p:spPr bwMode="auto">
          <a:xfrm>
            <a:off x="4635500" y="-58738"/>
            <a:ext cx="7288213"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Trình bày khái quát về sự phát triển kinh tế của vùng Đồng bằng sông Hồng.</a:t>
            </a:r>
          </a:p>
        </p:txBody>
      </p:sp>
      <p:sp>
        <p:nvSpPr>
          <p:cNvPr id="4" name="TextBox 3">
            <a:extLst>
              <a:ext uri="{FF2B5EF4-FFF2-40B4-BE49-F238E27FC236}">
                <a16:creationId xmlns:a16="http://schemas.microsoft.com/office/drawing/2014/main" id="{5A104CA7-4856-9147-8F8D-0AAEE65F6E59}"/>
              </a:ext>
            </a:extLst>
          </p:cNvPr>
          <p:cNvSpPr txBox="1">
            <a:spLocks noChangeArrowheads="1"/>
          </p:cNvSpPr>
          <p:nvPr/>
        </p:nvSpPr>
        <p:spPr bwMode="auto">
          <a:xfrm>
            <a:off x="782638" y="4267200"/>
            <a:ext cx="10626725" cy="182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rPr>
              <a:t>+ Cơ cấu GRDP của vùng Đồng bằng sông Hồng có sự thay đổi từ năm 2010 đến năm 2021</a:t>
            </a:r>
          </a:p>
        </p:txBody>
      </p:sp>
      <p:pic>
        <p:nvPicPr>
          <p:cNvPr id="498694" name="Picture 1">
            <a:extLst>
              <a:ext uri="{FF2B5EF4-FFF2-40B4-BE49-F238E27FC236}">
                <a16:creationId xmlns:a16="http://schemas.microsoft.com/office/drawing/2014/main" id="{0AB856D8-B907-86F9-9B2E-FF5212817E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00013"/>
            <a:ext cx="3605212" cy="319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2">
            <a:extLst>
              <a:ext uri="{FF2B5EF4-FFF2-40B4-BE49-F238E27FC236}">
                <a16:creationId xmlns:a16="http://schemas.microsoft.com/office/drawing/2014/main" id="{58B8BD3F-970B-D2DF-F338-2EE5C2D902C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0738" name="AutoShape 2" descr="Bài 15. Thương mại và du lịch - Hoc24">
            <a:extLst>
              <a:ext uri="{FF2B5EF4-FFF2-40B4-BE49-F238E27FC236}">
                <a16:creationId xmlns:a16="http://schemas.microsoft.com/office/drawing/2014/main" id="{EADEE084-95DF-3B5A-37B1-6AFF4D30543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0739" name="Rectangle 13">
            <a:extLst>
              <a:ext uri="{FF2B5EF4-FFF2-40B4-BE49-F238E27FC236}">
                <a16:creationId xmlns:a16="http://schemas.microsoft.com/office/drawing/2014/main" id="{D9430E25-CD77-1DC6-77C0-E3DD8DFF47D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0740" name="TextBox 3">
            <a:extLst>
              <a:ext uri="{FF2B5EF4-FFF2-40B4-BE49-F238E27FC236}">
                <a16:creationId xmlns:a16="http://schemas.microsoft.com/office/drawing/2014/main" id="{0CE18DD1-452D-7B8A-978E-39C791A6ADA4}"/>
              </a:ext>
            </a:extLst>
          </p:cNvPr>
          <p:cNvSpPr txBox="1">
            <a:spLocks noChangeArrowheads="1"/>
          </p:cNvSpPr>
          <p:nvPr/>
        </p:nvSpPr>
        <p:spPr bwMode="auto">
          <a:xfrm>
            <a:off x="5548313" y="206375"/>
            <a:ext cx="63754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Nông nghiệp, lâm nghiệp, thủy sản: </a:t>
            </a:r>
          </a:p>
          <a:p>
            <a:pPr algn="just">
              <a:lnSpc>
                <a:spcPct val="150000"/>
              </a:lnSpc>
            </a:pPr>
            <a:r>
              <a:rPr lang="en-US" altLang="en-US" sz="4000" b="1">
                <a:solidFill>
                  <a:srgbClr val="00B050"/>
                </a:solidFill>
                <a:cs typeface="Times New Roman" panose="02020603050405020304" pitchFamily="18" charset="0"/>
              </a:rPr>
              <a:t>Năm 2010: 9,0% </a:t>
            </a:r>
          </a:p>
          <a:p>
            <a:pPr algn="just">
              <a:lnSpc>
                <a:spcPct val="150000"/>
              </a:lnSpc>
            </a:pPr>
            <a:r>
              <a:rPr lang="en-US" altLang="en-US" sz="4000" b="1">
                <a:solidFill>
                  <a:srgbClr val="00B050"/>
                </a:solidFill>
                <a:cs typeface="Times New Roman" panose="02020603050405020304" pitchFamily="18" charset="0"/>
              </a:rPr>
              <a:t>Năm 2021: 5,5%</a:t>
            </a:r>
          </a:p>
          <a:p>
            <a:pPr algn="just">
              <a:lnSpc>
                <a:spcPct val="150000"/>
              </a:lnSpc>
            </a:pPr>
            <a:r>
              <a:rPr lang="en-US" altLang="en-US" sz="4000" b="1">
                <a:solidFill>
                  <a:srgbClr val="00B050"/>
                </a:solidFill>
                <a:cs typeface="Times New Roman" panose="02020603050405020304" pitchFamily="18" charset="0"/>
              </a:rPr>
              <a:t>. Công nghiệp và xây dựng: </a:t>
            </a:r>
          </a:p>
          <a:p>
            <a:pPr algn="just">
              <a:lnSpc>
                <a:spcPct val="150000"/>
              </a:lnSpc>
            </a:pPr>
            <a:r>
              <a:rPr lang="en-US" altLang="en-US" sz="4000" b="1">
                <a:solidFill>
                  <a:srgbClr val="00B050"/>
                </a:solidFill>
                <a:cs typeface="Times New Roman" panose="02020603050405020304" pitchFamily="18" charset="0"/>
              </a:rPr>
              <a:t>Năm 2010: 29,2% </a:t>
            </a:r>
          </a:p>
          <a:p>
            <a:pPr algn="just">
              <a:lnSpc>
                <a:spcPct val="150000"/>
              </a:lnSpc>
            </a:pPr>
            <a:r>
              <a:rPr lang="en-US" altLang="en-US" sz="4000" b="1">
                <a:solidFill>
                  <a:srgbClr val="00B050"/>
                </a:solidFill>
                <a:cs typeface="Times New Roman" panose="02020603050405020304" pitchFamily="18" charset="0"/>
              </a:rPr>
              <a:t>Năm 2021: 42,6%</a:t>
            </a:r>
          </a:p>
        </p:txBody>
      </p:sp>
      <p:pic>
        <p:nvPicPr>
          <p:cNvPr id="500741" name="Picture 1">
            <a:extLst>
              <a:ext uri="{FF2B5EF4-FFF2-40B4-BE49-F238E27FC236}">
                <a16:creationId xmlns:a16="http://schemas.microsoft.com/office/drawing/2014/main" id="{B982D8BA-8DE4-EF82-E4D0-584E46905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293813"/>
            <a:ext cx="47339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2">
            <a:extLst>
              <a:ext uri="{FF2B5EF4-FFF2-40B4-BE49-F238E27FC236}">
                <a16:creationId xmlns:a16="http://schemas.microsoft.com/office/drawing/2014/main" id="{5D56A8F9-2AB4-A9C5-90D6-68299564AD2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2786" name="AutoShape 2" descr="Bài 15. Thương mại và du lịch - Hoc24">
            <a:extLst>
              <a:ext uri="{FF2B5EF4-FFF2-40B4-BE49-F238E27FC236}">
                <a16:creationId xmlns:a16="http://schemas.microsoft.com/office/drawing/2014/main" id="{DCDA7794-D63B-8A0E-FC9A-69B40BCDF08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2787" name="Rectangle 13">
            <a:extLst>
              <a:ext uri="{FF2B5EF4-FFF2-40B4-BE49-F238E27FC236}">
                <a16:creationId xmlns:a16="http://schemas.microsoft.com/office/drawing/2014/main" id="{2262122B-1E82-7F7D-5E1A-C9268A356C6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2788" name="TextBox 3">
            <a:extLst>
              <a:ext uri="{FF2B5EF4-FFF2-40B4-BE49-F238E27FC236}">
                <a16:creationId xmlns:a16="http://schemas.microsoft.com/office/drawing/2014/main" id="{B14868F6-14A6-DB4F-F533-028EA87CB0F9}"/>
              </a:ext>
            </a:extLst>
          </p:cNvPr>
          <p:cNvSpPr txBox="1">
            <a:spLocks noChangeArrowheads="1"/>
          </p:cNvSpPr>
          <p:nvPr/>
        </p:nvSpPr>
        <p:spPr bwMode="auto">
          <a:xfrm>
            <a:off x="5548313" y="206375"/>
            <a:ext cx="6375400"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Dịch vụ: </a:t>
            </a:r>
          </a:p>
          <a:p>
            <a:pPr algn="just">
              <a:lnSpc>
                <a:spcPct val="150000"/>
              </a:lnSpc>
            </a:pPr>
            <a:r>
              <a:rPr lang="en-US" altLang="en-US" sz="4000" b="1">
                <a:solidFill>
                  <a:srgbClr val="00B050"/>
                </a:solidFill>
                <a:cs typeface="Times New Roman" panose="02020603050405020304" pitchFamily="18" charset="0"/>
              </a:rPr>
              <a:t>Năm 2010: 48,5% </a:t>
            </a:r>
          </a:p>
          <a:p>
            <a:pPr algn="just">
              <a:lnSpc>
                <a:spcPct val="150000"/>
              </a:lnSpc>
            </a:pPr>
            <a:r>
              <a:rPr lang="en-US" altLang="en-US" sz="4000" b="1">
                <a:solidFill>
                  <a:srgbClr val="00B050"/>
                </a:solidFill>
                <a:cs typeface="Times New Roman" panose="02020603050405020304" pitchFamily="18" charset="0"/>
              </a:rPr>
              <a:t>Năm 2021: 42,1%</a:t>
            </a:r>
          </a:p>
          <a:p>
            <a:pPr algn="just">
              <a:lnSpc>
                <a:spcPct val="150000"/>
              </a:lnSpc>
            </a:pPr>
            <a:r>
              <a:rPr lang="en-US" altLang="en-US" sz="4000" b="1">
                <a:solidFill>
                  <a:srgbClr val="00B050"/>
                </a:solidFill>
                <a:cs typeface="Times New Roman" panose="02020603050405020304" pitchFamily="18" charset="0"/>
              </a:rPr>
              <a:t>. Thuế sản phẩm trừ trợ cấp sản phẩm:</a:t>
            </a:r>
          </a:p>
          <a:p>
            <a:pPr algn="just">
              <a:lnSpc>
                <a:spcPct val="150000"/>
              </a:lnSpc>
            </a:pPr>
            <a:r>
              <a:rPr lang="en-US" altLang="en-US" sz="4000" b="1">
                <a:solidFill>
                  <a:srgbClr val="00B050"/>
                </a:solidFill>
                <a:cs typeface="Times New Roman" panose="02020603050405020304" pitchFamily="18" charset="0"/>
              </a:rPr>
              <a:t>Năm 2010: 13,3% </a:t>
            </a:r>
          </a:p>
          <a:p>
            <a:pPr algn="just">
              <a:lnSpc>
                <a:spcPct val="150000"/>
              </a:lnSpc>
            </a:pPr>
            <a:r>
              <a:rPr lang="en-US" altLang="en-US" sz="4000" b="1">
                <a:solidFill>
                  <a:srgbClr val="00B050"/>
                </a:solidFill>
                <a:cs typeface="Times New Roman" panose="02020603050405020304" pitchFamily="18" charset="0"/>
              </a:rPr>
              <a:t>Năm 2021: 9,8%</a:t>
            </a:r>
          </a:p>
        </p:txBody>
      </p:sp>
      <p:pic>
        <p:nvPicPr>
          <p:cNvPr id="502789" name="Picture 1">
            <a:extLst>
              <a:ext uri="{FF2B5EF4-FFF2-40B4-BE49-F238E27FC236}">
                <a16:creationId xmlns:a16="http://schemas.microsoft.com/office/drawing/2014/main" id="{E11AED6E-A50C-BA48-A3F7-191193C0E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293813"/>
            <a:ext cx="47339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2">
            <a:extLst>
              <a:ext uri="{FF2B5EF4-FFF2-40B4-BE49-F238E27FC236}">
                <a16:creationId xmlns:a16="http://schemas.microsoft.com/office/drawing/2014/main" id="{145EFBD2-F4F9-D45F-8581-06910D9FE6C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4834" name="AutoShape 2" descr="Bài 15. Thương mại và du lịch - Hoc24">
            <a:extLst>
              <a:ext uri="{FF2B5EF4-FFF2-40B4-BE49-F238E27FC236}">
                <a16:creationId xmlns:a16="http://schemas.microsoft.com/office/drawing/2014/main" id="{8C3425E7-5565-FC40-20CD-12E55D3611E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4835" name="Rectangle 13">
            <a:extLst>
              <a:ext uri="{FF2B5EF4-FFF2-40B4-BE49-F238E27FC236}">
                <a16:creationId xmlns:a16="http://schemas.microsoft.com/office/drawing/2014/main" id="{D6EE0C4E-984D-7514-59A0-2F8CDC8C6B9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4836" name="TextBox 3">
            <a:extLst>
              <a:ext uri="{FF2B5EF4-FFF2-40B4-BE49-F238E27FC236}">
                <a16:creationId xmlns:a16="http://schemas.microsoft.com/office/drawing/2014/main" id="{1C47E8EF-9B7F-7B55-7487-7BD9EB87FAEE}"/>
              </a:ext>
            </a:extLst>
          </p:cNvPr>
          <p:cNvSpPr txBox="1">
            <a:spLocks noChangeArrowheads="1"/>
          </p:cNvSpPr>
          <p:nvPr/>
        </p:nvSpPr>
        <p:spPr bwMode="auto">
          <a:xfrm>
            <a:off x="5165725" y="206375"/>
            <a:ext cx="6757988"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Đồng bằng sông Hồng là vùng kinh tế quan trọng của cả nước. Tổng sản phẩm của vùng tăng nhanh, đến năm 2021 chiếm hơn 30% GDP của cả nước. Cơ cấu kinh tế của vùng đang chuyển dịch tích cực theo hướng công nghiệp hóa, hiện đại hóa.</a:t>
            </a:r>
          </a:p>
        </p:txBody>
      </p:sp>
      <p:pic>
        <p:nvPicPr>
          <p:cNvPr id="504837" name="Picture 1">
            <a:extLst>
              <a:ext uri="{FF2B5EF4-FFF2-40B4-BE49-F238E27FC236}">
                <a16:creationId xmlns:a16="http://schemas.microsoft.com/office/drawing/2014/main" id="{A0F73285-B496-6C5D-A6B8-BD7F61B3F8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8" y="1293813"/>
            <a:ext cx="4733925" cy="419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Text Box 2">
            <a:extLst>
              <a:ext uri="{FF2B5EF4-FFF2-40B4-BE49-F238E27FC236}">
                <a16:creationId xmlns:a16="http://schemas.microsoft.com/office/drawing/2014/main" id="{2A4195F2-3B46-A5C1-FAC6-C22E8570C940}"/>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506882" name="Text Box 16">
            <a:extLst>
              <a:ext uri="{FF2B5EF4-FFF2-40B4-BE49-F238E27FC236}">
                <a16:creationId xmlns:a16="http://schemas.microsoft.com/office/drawing/2014/main" id="{6B5B345A-E0D8-5C28-2211-B640A3E164FE}"/>
              </a:ext>
            </a:extLst>
          </p:cNvPr>
          <p:cNvSpPr txBox="1">
            <a:spLocks noChangeArrowheads="1"/>
          </p:cNvSpPr>
          <p:nvPr/>
        </p:nvSpPr>
        <p:spPr bwMode="auto">
          <a:xfrm>
            <a:off x="1303338" y="417513"/>
            <a:ext cx="92932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150000"/>
              </a:lnSpc>
              <a:spcBef>
                <a:spcPct val="50000"/>
              </a:spcBef>
            </a:pPr>
            <a:r>
              <a:rPr lang="en-US" altLang="en-US" sz="4500" b="1">
                <a:solidFill>
                  <a:srgbClr val="0432FF"/>
                </a:solidFill>
                <a:cs typeface="Times New Roman" panose="02020603050405020304" pitchFamily="18" charset="0"/>
              </a:rPr>
              <a:t>THẢO LUẬN NHÓM (5 PHÚT)</a:t>
            </a:r>
          </a:p>
        </p:txBody>
      </p:sp>
      <p:pic>
        <p:nvPicPr>
          <p:cNvPr id="506883" name="Picture 2" descr="Viết báo cáo cho một buổi thảo luận của nhóm em lớp 4">
            <a:extLst>
              <a:ext uri="{FF2B5EF4-FFF2-40B4-BE49-F238E27FC236}">
                <a16:creationId xmlns:a16="http://schemas.microsoft.com/office/drawing/2014/main" id="{4B8758FE-4FD9-BBF8-060B-8DF467F6F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213" y="1423988"/>
            <a:ext cx="7993062"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5" name="Rectangle 2">
            <a:extLst>
              <a:ext uri="{FF2B5EF4-FFF2-40B4-BE49-F238E27FC236}">
                <a16:creationId xmlns:a16="http://schemas.microsoft.com/office/drawing/2014/main" id="{27A38138-18F3-2239-E063-29B0D9C38B4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7906" name="AutoShape 2" descr="Bài 15. Thương mại và du lịch - Hoc24">
            <a:extLst>
              <a:ext uri="{FF2B5EF4-FFF2-40B4-BE49-F238E27FC236}">
                <a16:creationId xmlns:a16="http://schemas.microsoft.com/office/drawing/2014/main" id="{1FB8F926-0C94-1ECD-C88F-C4A60535C24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7907" name="Rectangle 13">
            <a:extLst>
              <a:ext uri="{FF2B5EF4-FFF2-40B4-BE49-F238E27FC236}">
                <a16:creationId xmlns:a16="http://schemas.microsoft.com/office/drawing/2014/main" id="{6C625928-18FE-24D0-609B-1C6ACBEE7DE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7908" name="TextBox 3">
            <a:extLst>
              <a:ext uri="{FF2B5EF4-FFF2-40B4-BE49-F238E27FC236}">
                <a16:creationId xmlns:a16="http://schemas.microsoft.com/office/drawing/2014/main" id="{47BD9C15-D88D-5DD9-0CB1-5BC584E9F358}"/>
              </a:ext>
            </a:extLst>
          </p:cNvPr>
          <p:cNvSpPr txBox="1">
            <a:spLocks noChangeArrowheads="1"/>
          </p:cNvSpPr>
          <p:nvPr/>
        </p:nvSpPr>
        <p:spPr bwMode="auto">
          <a:xfrm>
            <a:off x="4719638" y="336550"/>
            <a:ext cx="7216775" cy="618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 Hãy trình bày tình hình phát triển và phân bố ngành nông nghiệp, thủy sản và lâm nghiệp của vùng Đồng bằng sông Hồng.</a:t>
            </a:r>
          </a:p>
          <a:p>
            <a:pPr algn="just"/>
            <a:r>
              <a:rPr lang="en-US" altLang="en-US" sz="3600" b="1">
                <a:solidFill>
                  <a:srgbClr val="0070C0"/>
                </a:solidFill>
                <a:cs typeface="Times New Roman" panose="02020603050405020304" pitchFamily="18" charset="0"/>
              </a:rPr>
              <a:t>- Nhóm 3+4: Hãy trình bày sự phát triển và phân bố ngành công nghiệp của vùng Đồng bằng sông Hồng.</a:t>
            </a:r>
          </a:p>
          <a:p>
            <a:pPr algn="just"/>
            <a:r>
              <a:rPr lang="en-US" altLang="en-US" sz="3600" b="1">
                <a:solidFill>
                  <a:srgbClr val="0432FF"/>
                </a:solidFill>
                <a:cs typeface="Times New Roman" panose="02020603050405020304" pitchFamily="18" charset="0"/>
              </a:rPr>
              <a:t>- Nhóm 5+6: Hãy trình bày sự phát triển và phân bố ngành dịch vụ của vùng Đồng bằng sông Hồng.</a:t>
            </a:r>
          </a:p>
        </p:txBody>
      </p:sp>
      <p:pic>
        <p:nvPicPr>
          <p:cNvPr id="507909" name="Picture 3">
            <a:extLst>
              <a:ext uri="{FF2B5EF4-FFF2-40B4-BE49-F238E27FC236}">
                <a16:creationId xmlns:a16="http://schemas.microsoft.com/office/drawing/2014/main" id="{681ABFAA-274A-8EFF-EB54-0894685140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8" y="873125"/>
            <a:ext cx="42164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DDBDF9BB-0334-8D90-0F23-0209875DB60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8" name="AutoShape 2" descr="Bài 15. Thương mại và du lịch - Hoc24">
            <a:extLst>
              <a:ext uri="{FF2B5EF4-FFF2-40B4-BE49-F238E27FC236}">
                <a16:creationId xmlns:a16="http://schemas.microsoft.com/office/drawing/2014/main" id="{43CFC65C-4446-9E41-104B-707D2E34EB3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9" name="Rectangle 11">
            <a:extLst>
              <a:ext uri="{FF2B5EF4-FFF2-40B4-BE49-F238E27FC236}">
                <a16:creationId xmlns:a16="http://schemas.microsoft.com/office/drawing/2014/main" id="{610ACEAF-77AC-0E91-E104-3A549FA4E49C}"/>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00" name="TextBox 3">
            <a:extLst>
              <a:ext uri="{FF2B5EF4-FFF2-40B4-BE49-F238E27FC236}">
                <a16:creationId xmlns:a16="http://schemas.microsoft.com/office/drawing/2014/main" id="{37F40A51-E5F7-826C-659E-3D5678F9C929}"/>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Đảo Cái Bầu (Quảng Ninh)</a:t>
            </a:r>
            <a:endParaRPr lang="en-US" altLang="en-US" sz="4000"/>
          </a:p>
        </p:txBody>
      </p:sp>
      <p:pic>
        <p:nvPicPr>
          <p:cNvPr id="4101" name="Picture 2" descr="Đảo Cái Bầu Vân Đồn - Vds Travel">
            <a:extLst>
              <a:ext uri="{FF2B5EF4-FFF2-40B4-BE49-F238E27FC236}">
                <a16:creationId xmlns:a16="http://schemas.microsoft.com/office/drawing/2014/main" id="{9E57CE63-CACE-A756-CC70-C883522FA2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890588"/>
            <a:ext cx="11176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Rectangle 2">
            <a:extLst>
              <a:ext uri="{FF2B5EF4-FFF2-40B4-BE49-F238E27FC236}">
                <a16:creationId xmlns:a16="http://schemas.microsoft.com/office/drawing/2014/main" id="{3F92F7EF-5413-0E18-7181-4BB5FFD13E6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9954" name="AutoShape 2" descr="Bài 15. Thương mại và du lịch - Hoc24">
            <a:extLst>
              <a:ext uri="{FF2B5EF4-FFF2-40B4-BE49-F238E27FC236}">
                <a16:creationId xmlns:a16="http://schemas.microsoft.com/office/drawing/2014/main" id="{16F9D9D7-CD39-A795-6910-0D789DC5C71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9955" name="Rectangle 13">
            <a:extLst>
              <a:ext uri="{FF2B5EF4-FFF2-40B4-BE49-F238E27FC236}">
                <a16:creationId xmlns:a16="http://schemas.microsoft.com/office/drawing/2014/main" id="{CC9F2323-BF19-E2EA-A7C3-180085CE012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09956" name="TextBox 3">
            <a:extLst>
              <a:ext uri="{FF2B5EF4-FFF2-40B4-BE49-F238E27FC236}">
                <a16:creationId xmlns:a16="http://schemas.microsoft.com/office/drawing/2014/main" id="{04ABAA3E-87B9-56BA-E306-9D8BB7F4168D}"/>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09957" name="Picture 3">
            <a:extLst>
              <a:ext uri="{FF2B5EF4-FFF2-40B4-BE49-F238E27FC236}">
                <a16:creationId xmlns:a16="http://schemas.microsoft.com/office/drawing/2014/main" id="{292845CB-AA79-FFAF-0D3F-8659A2CAF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2193925"/>
            <a:ext cx="40449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8" name="TextBox 3">
            <a:extLst>
              <a:ext uri="{FF2B5EF4-FFF2-40B4-BE49-F238E27FC236}">
                <a16:creationId xmlns:a16="http://schemas.microsoft.com/office/drawing/2014/main" id="{BB862B0E-E683-AFD8-FC5A-BC014EFD3E4C}"/>
              </a:ext>
            </a:extLst>
          </p:cNvPr>
          <p:cNvSpPr txBox="1">
            <a:spLocks noChangeArrowheads="1"/>
          </p:cNvSpPr>
          <p:nvPr/>
        </p:nvSpPr>
        <p:spPr bwMode="auto">
          <a:xfrm>
            <a:off x="5673725" y="1770063"/>
            <a:ext cx="6732588"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Nông nghiệp: </a:t>
            </a:r>
          </a:p>
          <a:p>
            <a:pPr algn="just">
              <a:lnSpc>
                <a:spcPct val="150000"/>
              </a:lnSpc>
            </a:pPr>
            <a:r>
              <a:rPr lang="en-US" altLang="en-US" sz="3500" b="1">
                <a:solidFill>
                  <a:srgbClr val="00B050"/>
                </a:solidFill>
                <a:cs typeface="Times New Roman" panose="02020603050405020304" pitchFamily="18" charset="0"/>
              </a:rPr>
              <a:t>. Nhận xét:</a:t>
            </a:r>
          </a:p>
          <a:p>
            <a:pPr algn="just">
              <a:lnSpc>
                <a:spcPct val="150000"/>
              </a:lnSpc>
            </a:pPr>
            <a:r>
              <a:rPr lang="en-US" altLang="en-US" sz="3500" b="1">
                <a:solidFill>
                  <a:srgbClr val="00B050"/>
                </a:solidFill>
                <a:cs typeface="Times New Roman" panose="02020603050405020304" pitchFamily="18" charset="0"/>
              </a:rPr>
              <a:t>Sản lượng lúa: giảm qua các năm</a:t>
            </a:r>
          </a:p>
          <a:p>
            <a:pPr algn="just">
              <a:lnSpc>
                <a:spcPct val="150000"/>
              </a:lnSpc>
            </a:pPr>
            <a:r>
              <a:rPr lang="en-US" altLang="en-US" sz="3500" b="1">
                <a:solidFill>
                  <a:srgbClr val="00B050"/>
                </a:solidFill>
                <a:cs typeface="Times New Roman" panose="02020603050405020304" pitchFamily="18" charset="0"/>
              </a:rPr>
              <a:t>Năm 2010: 6,8 triệu tấn</a:t>
            </a:r>
          </a:p>
          <a:p>
            <a:pPr algn="just">
              <a:lnSpc>
                <a:spcPct val="150000"/>
              </a:lnSpc>
            </a:pPr>
            <a:r>
              <a:rPr lang="en-US" altLang="en-US" sz="3500" b="1">
                <a:solidFill>
                  <a:srgbClr val="00B050"/>
                </a:solidFill>
                <a:cs typeface="Times New Roman" panose="02020603050405020304" pitchFamily="18" charset="0"/>
              </a:rPr>
              <a:t>Năm 2015: 6,7 triệu tấn</a:t>
            </a:r>
          </a:p>
          <a:p>
            <a:pPr algn="just">
              <a:lnSpc>
                <a:spcPct val="150000"/>
              </a:lnSpc>
            </a:pPr>
            <a:r>
              <a:rPr lang="en-US" altLang="en-US" sz="3500" b="1">
                <a:solidFill>
                  <a:srgbClr val="00B050"/>
                </a:solidFill>
                <a:cs typeface="Times New Roman" panose="02020603050405020304" pitchFamily="18" charset="0"/>
              </a:rPr>
              <a:t>Năm 2021: 6,0 triệu tấn</a:t>
            </a:r>
          </a:p>
        </p:txBody>
      </p:sp>
      <p:pic>
        <p:nvPicPr>
          <p:cNvPr id="509959" name="Picture 2">
            <a:extLst>
              <a:ext uri="{FF2B5EF4-FFF2-40B4-BE49-F238E27FC236}">
                <a16:creationId xmlns:a16="http://schemas.microsoft.com/office/drawing/2014/main" id="{668536FD-8B72-D1A8-0456-C3D3D7521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0"/>
            <a:ext cx="53133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a:extLst>
              <a:ext uri="{FF2B5EF4-FFF2-40B4-BE49-F238E27FC236}">
                <a16:creationId xmlns:a16="http://schemas.microsoft.com/office/drawing/2014/main" id="{A21CF343-B524-DA6A-2E79-E69E542F3EB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002" name="AutoShape 2" descr="Bài 15. Thương mại và du lịch - Hoc24">
            <a:extLst>
              <a:ext uri="{FF2B5EF4-FFF2-40B4-BE49-F238E27FC236}">
                <a16:creationId xmlns:a16="http://schemas.microsoft.com/office/drawing/2014/main" id="{0AD0EF15-9462-34A9-0E33-0471065F219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003" name="Rectangle 13">
            <a:extLst>
              <a:ext uri="{FF2B5EF4-FFF2-40B4-BE49-F238E27FC236}">
                <a16:creationId xmlns:a16="http://schemas.microsoft.com/office/drawing/2014/main" id="{27E2A45B-0F6C-032C-7F66-B0A428537DB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004" name="TextBox 3">
            <a:extLst>
              <a:ext uri="{FF2B5EF4-FFF2-40B4-BE49-F238E27FC236}">
                <a16:creationId xmlns:a16="http://schemas.microsoft.com/office/drawing/2014/main" id="{83D9D274-EE6D-9D47-B3C6-0163C554B2DA}"/>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12005" name="Picture 3">
            <a:extLst>
              <a:ext uri="{FF2B5EF4-FFF2-40B4-BE49-F238E27FC236}">
                <a16:creationId xmlns:a16="http://schemas.microsoft.com/office/drawing/2014/main" id="{CD8F093E-A016-9E05-2BA3-B585AA96C3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06" name="TextBox 3">
            <a:extLst>
              <a:ext uri="{FF2B5EF4-FFF2-40B4-BE49-F238E27FC236}">
                <a16:creationId xmlns:a16="http://schemas.microsoft.com/office/drawing/2014/main" id="{440A6CBC-D0C3-17E5-0A7B-F40AC064697E}"/>
              </a:ext>
            </a:extLst>
          </p:cNvPr>
          <p:cNvSpPr txBox="1">
            <a:spLocks noChangeArrowheads="1"/>
          </p:cNvSpPr>
          <p:nvPr/>
        </p:nvSpPr>
        <p:spPr bwMode="auto">
          <a:xfrm>
            <a:off x="5673725" y="1770063"/>
            <a:ext cx="6010275"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900" b="1">
                <a:solidFill>
                  <a:srgbClr val="00B050"/>
                </a:solidFill>
                <a:cs typeface="Times New Roman" panose="02020603050405020304" pitchFamily="18" charset="0"/>
              </a:rPr>
              <a:t>. Là vùng trọng điểm sản xuất lương thực – thực phẩm thứ hai của cả nước, sau vùng Đồng bằng sông Cửu Long.</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a:extLst>
              <a:ext uri="{FF2B5EF4-FFF2-40B4-BE49-F238E27FC236}">
                <a16:creationId xmlns:a16="http://schemas.microsoft.com/office/drawing/2014/main" id="{BCB25469-B50D-464E-29F2-13D15AF3A84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1618" name="AutoShape 2" descr="Bài 15. Thương mại và du lịch - Hoc24">
            <a:extLst>
              <a:ext uri="{FF2B5EF4-FFF2-40B4-BE49-F238E27FC236}">
                <a16:creationId xmlns:a16="http://schemas.microsoft.com/office/drawing/2014/main" id="{C55E8214-772F-C155-94E9-EB056B43F28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1619" name="Rectangle 13">
            <a:extLst>
              <a:ext uri="{FF2B5EF4-FFF2-40B4-BE49-F238E27FC236}">
                <a16:creationId xmlns:a16="http://schemas.microsoft.com/office/drawing/2014/main" id="{054FE52B-65A9-45DE-DE3E-E5B78F80021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1620" name="TextBox 3">
            <a:extLst>
              <a:ext uri="{FF2B5EF4-FFF2-40B4-BE49-F238E27FC236}">
                <a16:creationId xmlns:a16="http://schemas.microsoft.com/office/drawing/2014/main" id="{CF4194A2-40B5-7CB7-22C4-E60AB856AE54}"/>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Calibri" panose="020F0502020204030204" pitchFamily="34" charset="0"/>
              </a:rPr>
              <a:t>Lúa nước</a:t>
            </a:r>
          </a:p>
        </p:txBody>
      </p:sp>
      <p:pic>
        <p:nvPicPr>
          <p:cNvPr id="111621" name="Picture 2" descr="Nghề trồng lúa nước của dân tộc Kinh">
            <a:extLst>
              <a:ext uri="{FF2B5EF4-FFF2-40B4-BE49-F238E27FC236}">
                <a16:creationId xmlns:a16="http://schemas.microsoft.com/office/drawing/2014/main" id="{ACE613CE-E717-0827-BFDE-D65682FEB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8550" y="1293813"/>
            <a:ext cx="9994900" cy="532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2">
            <a:extLst>
              <a:ext uri="{FF2B5EF4-FFF2-40B4-BE49-F238E27FC236}">
                <a16:creationId xmlns:a16="http://schemas.microsoft.com/office/drawing/2014/main" id="{E46F4172-7725-E7DB-7156-1C9BF1FC9C0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5074" name="AutoShape 2" descr="Bài 15. Thương mại và du lịch - Hoc24">
            <a:extLst>
              <a:ext uri="{FF2B5EF4-FFF2-40B4-BE49-F238E27FC236}">
                <a16:creationId xmlns:a16="http://schemas.microsoft.com/office/drawing/2014/main" id="{2657DF06-3DE6-4FAA-D000-70F25EE9892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5075" name="Rectangle 13">
            <a:extLst>
              <a:ext uri="{FF2B5EF4-FFF2-40B4-BE49-F238E27FC236}">
                <a16:creationId xmlns:a16="http://schemas.microsoft.com/office/drawing/2014/main" id="{8744161D-5C25-CFAF-0874-0197BEA0376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5076" name="TextBox 3">
            <a:extLst>
              <a:ext uri="{FF2B5EF4-FFF2-40B4-BE49-F238E27FC236}">
                <a16:creationId xmlns:a16="http://schemas.microsoft.com/office/drawing/2014/main" id="{0F23A887-9739-D77C-D537-D019D0152112}"/>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15077" name="Picture 3">
            <a:extLst>
              <a:ext uri="{FF2B5EF4-FFF2-40B4-BE49-F238E27FC236}">
                <a16:creationId xmlns:a16="http://schemas.microsoft.com/office/drawing/2014/main" id="{43C162EE-620D-5EE6-0972-A74F90307A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078" name="TextBox 3">
            <a:extLst>
              <a:ext uri="{FF2B5EF4-FFF2-40B4-BE49-F238E27FC236}">
                <a16:creationId xmlns:a16="http://schemas.microsoft.com/office/drawing/2014/main" id="{DB8E4C21-74D3-0CBB-751F-109476CFC158}"/>
              </a:ext>
            </a:extLst>
          </p:cNvPr>
          <p:cNvSpPr txBox="1">
            <a:spLocks noChangeArrowheads="1"/>
          </p:cNvSpPr>
          <p:nvPr/>
        </p:nvSpPr>
        <p:spPr bwMode="auto">
          <a:xfrm>
            <a:off x="5635625" y="835025"/>
            <a:ext cx="6010275"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Trong những năm gần đây, diện tích trồng lúa giảm do chuyển đổi mục đích sử dụng đất. Trong vùng đã hình thành các vùng lúa chất lượng cao (Nam Định, Thái Bình)</a:t>
            </a:r>
          </a:p>
        </p:txBody>
      </p:sp>
    </p:spTree>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2">
            <a:extLst>
              <a:ext uri="{FF2B5EF4-FFF2-40B4-BE49-F238E27FC236}">
                <a16:creationId xmlns:a16="http://schemas.microsoft.com/office/drawing/2014/main" id="{5245CD18-7079-CECD-8CC1-7525ADC6895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7122" name="AutoShape 2" descr="Bài 15. Thương mại và du lịch - Hoc24">
            <a:extLst>
              <a:ext uri="{FF2B5EF4-FFF2-40B4-BE49-F238E27FC236}">
                <a16:creationId xmlns:a16="http://schemas.microsoft.com/office/drawing/2014/main" id="{F01D0481-2B60-0CB6-E6C1-D084AA6401C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7123" name="Rectangle 13">
            <a:extLst>
              <a:ext uri="{FF2B5EF4-FFF2-40B4-BE49-F238E27FC236}">
                <a16:creationId xmlns:a16="http://schemas.microsoft.com/office/drawing/2014/main" id="{1E6E4053-821D-885B-9628-22292D1D1BA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7124" name="TextBox 3">
            <a:extLst>
              <a:ext uri="{FF2B5EF4-FFF2-40B4-BE49-F238E27FC236}">
                <a16:creationId xmlns:a16="http://schemas.microsoft.com/office/drawing/2014/main" id="{E8FFE5D0-13F1-67CC-2ED1-9F641EEFC93E}"/>
              </a:ext>
            </a:extLst>
          </p:cNvPr>
          <p:cNvSpPr txBox="1">
            <a:spLocks noChangeArrowheads="1"/>
          </p:cNvSpPr>
          <p:nvPr/>
        </p:nvSpPr>
        <p:spPr bwMode="auto">
          <a:xfrm>
            <a:off x="1924050" y="1316038"/>
            <a:ext cx="8667750" cy="459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Nông nghiệp:</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Là vùng trọng điểm sản xuất lương thực - thực phẩm thứ hai của cả nước.</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Diện tích trồng lúa giảm do chuyển đổi mục đích sử dụng đất. </a:t>
            </a:r>
            <a:endParaRPr lang="en-US" altLang="en-US" sz="4000" b="1">
              <a:cs typeface="Times New Roman" panose="02020603050405020304" pitchFamily="18" charset="0"/>
            </a:endParaRP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2">
            <a:extLst>
              <a:ext uri="{FF2B5EF4-FFF2-40B4-BE49-F238E27FC236}">
                <a16:creationId xmlns:a16="http://schemas.microsoft.com/office/drawing/2014/main" id="{0D9F3673-C827-7677-2D26-B59BB90E772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9170" name="AutoShape 2" descr="Bài 15. Thương mại và du lịch - Hoc24">
            <a:extLst>
              <a:ext uri="{FF2B5EF4-FFF2-40B4-BE49-F238E27FC236}">
                <a16:creationId xmlns:a16="http://schemas.microsoft.com/office/drawing/2014/main" id="{5F6DDEFC-8927-3E0F-453C-2097C46F3ED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9171" name="Rectangle 13">
            <a:extLst>
              <a:ext uri="{FF2B5EF4-FFF2-40B4-BE49-F238E27FC236}">
                <a16:creationId xmlns:a16="http://schemas.microsoft.com/office/drawing/2014/main" id="{054DF256-7C1D-A7E3-BE8E-199CAC49791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9172" name="TextBox 3">
            <a:extLst>
              <a:ext uri="{FF2B5EF4-FFF2-40B4-BE49-F238E27FC236}">
                <a16:creationId xmlns:a16="http://schemas.microsoft.com/office/drawing/2014/main" id="{8302EFF0-2496-BBAD-373E-0E3F0D3378C5}"/>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19173" name="Picture 3">
            <a:extLst>
              <a:ext uri="{FF2B5EF4-FFF2-40B4-BE49-F238E27FC236}">
                <a16:creationId xmlns:a16="http://schemas.microsoft.com/office/drawing/2014/main" id="{D2255641-F745-D7DA-D332-494CC12F03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9174" name="TextBox 3">
            <a:extLst>
              <a:ext uri="{FF2B5EF4-FFF2-40B4-BE49-F238E27FC236}">
                <a16:creationId xmlns:a16="http://schemas.microsoft.com/office/drawing/2014/main" id="{6445D857-51F5-98CC-7F82-81A9A5C2FFF7}"/>
              </a:ext>
            </a:extLst>
          </p:cNvPr>
          <p:cNvSpPr txBox="1">
            <a:spLocks noChangeArrowheads="1"/>
          </p:cNvSpPr>
          <p:nvPr/>
        </p:nvSpPr>
        <p:spPr bwMode="auto">
          <a:xfrm>
            <a:off x="5635625" y="835025"/>
            <a:ext cx="601027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Vùng có thế mạnh về sản xuất cây thực phẩm, nhất là rau vụ đông, cây ăn quả tập trung ở Hà Nội, Hải Dương, Hưng Yên, Bắc Ninh, Vĩnh Phúc,..</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2">
            <a:extLst>
              <a:ext uri="{FF2B5EF4-FFF2-40B4-BE49-F238E27FC236}">
                <a16:creationId xmlns:a16="http://schemas.microsoft.com/office/drawing/2014/main" id="{20E5596A-B039-DAAE-DABA-B7B4DA839C9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2642" name="AutoShape 2" descr="Bài 15. Thương mại và du lịch - Hoc24">
            <a:extLst>
              <a:ext uri="{FF2B5EF4-FFF2-40B4-BE49-F238E27FC236}">
                <a16:creationId xmlns:a16="http://schemas.microsoft.com/office/drawing/2014/main" id="{C145010C-B29C-601E-0FE0-8D4604AA607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2643" name="Rectangle 13">
            <a:extLst>
              <a:ext uri="{FF2B5EF4-FFF2-40B4-BE49-F238E27FC236}">
                <a16:creationId xmlns:a16="http://schemas.microsoft.com/office/drawing/2014/main" id="{2CF8AFD9-7421-E2C3-E6E6-CB93A19DFFA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2644" name="TextBox 3">
            <a:extLst>
              <a:ext uri="{FF2B5EF4-FFF2-40B4-BE49-F238E27FC236}">
                <a16:creationId xmlns:a16="http://schemas.microsoft.com/office/drawing/2014/main" id="{F19AEABA-94B4-F5AF-4F23-BBCF66A14B05}"/>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Thực phẩm</a:t>
            </a:r>
            <a:endParaRPr lang="en-US" altLang="en-US" sz="4000" b="1">
              <a:solidFill>
                <a:srgbClr val="00B050"/>
              </a:solidFill>
              <a:cs typeface="Calibri" panose="020F0502020204030204" pitchFamily="34" charset="0"/>
            </a:endParaRPr>
          </a:p>
        </p:txBody>
      </p:sp>
      <p:pic>
        <p:nvPicPr>
          <p:cNvPr id="112645" name="Picture 2" descr="Đừng để nỗi sợ thuốc trừ sâu ngăn bạn ăn rau quả! | VIAM">
            <a:extLst>
              <a:ext uri="{FF2B5EF4-FFF2-40B4-BE49-F238E27FC236}">
                <a16:creationId xmlns:a16="http://schemas.microsoft.com/office/drawing/2014/main" id="{D198020E-3823-7FDE-C987-70DF493935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5" y="917575"/>
            <a:ext cx="1026636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F0508485-6F48-86D3-4122-0D05CE774F4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3666" name="AutoShape 2" descr="Bài 15. Thương mại và du lịch - Hoc24">
            <a:extLst>
              <a:ext uri="{FF2B5EF4-FFF2-40B4-BE49-F238E27FC236}">
                <a16:creationId xmlns:a16="http://schemas.microsoft.com/office/drawing/2014/main" id="{663B1D3C-5095-0453-E208-B9470A5374F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3667" name="Rectangle 13">
            <a:extLst>
              <a:ext uri="{FF2B5EF4-FFF2-40B4-BE49-F238E27FC236}">
                <a16:creationId xmlns:a16="http://schemas.microsoft.com/office/drawing/2014/main" id="{8A5EA208-C762-2174-7D42-0AC0BF301C9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3668" name="TextBox 3">
            <a:extLst>
              <a:ext uri="{FF2B5EF4-FFF2-40B4-BE49-F238E27FC236}">
                <a16:creationId xmlns:a16="http://schemas.microsoft.com/office/drawing/2014/main" id="{28D5BFB8-14A8-C23A-2474-CC0120687AF9}"/>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Rau vụ đông</a:t>
            </a:r>
            <a:endParaRPr lang="en-US" altLang="en-US" sz="4000" b="1">
              <a:solidFill>
                <a:srgbClr val="00B050"/>
              </a:solidFill>
              <a:cs typeface="Calibri" panose="020F0502020204030204" pitchFamily="34" charset="0"/>
            </a:endParaRPr>
          </a:p>
        </p:txBody>
      </p:sp>
      <p:pic>
        <p:nvPicPr>
          <p:cNvPr id="113669" name="Picture 2" descr="Kinh nghiệm trồng rau mùa đông cho năng suất cao">
            <a:extLst>
              <a:ext uri="{FF2B5EF4-FFF2-40B4-BE49-F238E27FC236}">
                <a16:creationId xmlns:a16="http://schemas.microsoft.com/office/drawing/2014/main" id="{B4A5A9AF-EB50-3C2D-F933-D06499174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917575"/>
            <a:ext cx="10052050" cy="571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a:extLst>
              <a:ext uri="{FF2B5EF4-FFF2-40B4-BE49-F238E27FC236}">
                <a16:creationId xmlns:a16="http://schemas.microsoft.com/office/drawing/2014/main" id="{584E0D17-571A-05EF-E7CE-3B070188B8C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4690" name="AutoShape 2" descr="Bài 15. Thương mại và du lịch - Hoc24">
            <a:extLst>
              <a:ext uri="{FF2B5EF4-FFF2-40B4-BE49-F238E27FC236}">
                <a16:creationId xmlns:a16="http://schemas.microsoft.com/office/drawing/2014/main" id="{AAC0FF92-9AE4-3163-8851-0E46A13A6F2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4691" name="Rectangle 13">
            <a:extLst>
              <a:ext uri="{FF2B5EF4-FFF2-40B4-BE49-F238E27FC236}">
                <a16:creationId xmlns:a16="http://schemas.microsoft.com/office/drawing/2014/main" id="{8634B5FA-41C7-E5A1-CF40-A163C5CFBAA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4692" name="TextBox 3">
            <a:extLst>
              <a:ext uri="{FF2B5EF4-FFF2-40B4-BE49-F238E27FC236}">
                <a16:creationId xmlns:a16="http://schemas.microsoft.com/office/drawing/2014/main" id="{8A10862F-DA72-F96F-52C1-A1C055BC7A1C}"/>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Cây ăn quả</a:t>
            </a:r>
            <a:endParaRPr lang="en-US" altLang="en-US" sz="4000" b="1">
              <a:solidFill>
                <a:srgbClr val="00B050"/>
              </a:solidFill>
              <a:cs typeface="Calibri" panose="020F0502020204030204" pitchFamily="34" charset="0"/>
            </a:endParaRPr>
          </a:p>
        </p:txBody>
      </p:sp>
      <p:pic>
        <p:nvPicPr>
          <p:cNvPr id="114693" name="Picture 2" descr="Vùng trồng cây ăn quả lớn nhất nước ta là vùng nào?">
            <a:extLst>
              <a:ext uri="{FF2B5EF4-FFF2-40B4-BE49-F238E27FC236}">
                <a16:creationId xmlns:a16="http://schemas.microsoft.com/office/drawing/2014/main" id="{7D40AE3B-AA11-3746-6591-F8C56370D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917575"/>
            <a:ext cx="1027906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89" name="Rectangle 2">
            <a:extLst>
              <a:ext uri="{FF2B5EF4-FFF2-40B4-BE49-F238E27FC236}">
                <a16:creationId xmlns:a16="http://schemas.microsoft.com/office/drawing/2014/main" id="{2D115BED-86A7-3AEA-6033-A7943E3C8BE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4290" name="AutoShape 2" descr="Bài 15. Thương mại và du lịch - Hoc24">
            <a:extLst>
              <a:ext uri="{FF2B5EF4-FFF2-40B4-BE49-F238E27FC236}">
                <a16:creationId xmlns:a16="http://schemas.microsoft.com/office/drawing/2014/main" id="{A81ABE9C-3FC5-3301-B2FF-798B2F820C6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4291" name="Rectangle 13">
            <a:extLst>
              <a:ext uri="{FF2B5EF4-FFF2-40B4-BE49-F238E27FC236}">
                <a16:creationId xmlns:a16="http://schemas.microsoft.com/office/drawing/2014/main" id="{46262290-FDED-0118-7EB9-82D12DA64A9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4292" name="TextBox 3">
            <a:extLst>
              <a:ext uri="{FF2B5EF4-FFF2-40B4-BE49-F238E27FC236}">
                <a16:creationId xmlns:a16="http://schemas.microsoft.com/office/drawing/2014/main" id="{DDBB30C9-2A4B-A8A9-D734-2A477E5FDFF1}"/>
              </a:ext>
            </a:extLst>
          </p:cNvPr>
          <p:cNvSpPr txBox="1">
            <a:spLocks noChangeArrowheads="1"/>
          </p:cNvSpPr>
          <p:nvPr/>
        </p:nvSpPr>
        <p:spPr bwMode="auto">
          <a:xfrm>
            <a:off x="2376488" y="2232025"/>
            <a:ext cx="73628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Vùng có thế mạnh về sản xuất cây thực phẩm, nhất là rau vụ đông, cây ăn quả.</a:t>
            </a:r>
            <a:endParaRPr lang="en-US" altLang="en-US" sz="4000" b="1">
              <a:cs typeface="Times New Roman" panose="02020603050405020304" pitchFamily="18" charset="0"/>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a:extLst>
              <a:ext uri="{FF2B5EF4-FFF2-40B4-BE49-F238E27FC236}">
                <a16:creationId xmlns:a16="http://schemas.microsoft.com/office/drawing/2014/main" id="{C8C28BFE-CD0E-620D-E1D0-1B2202090AE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2" name="AutoShape 2" descr="Bài 15. Thương mại và du lịch - Hoc24">
            <a:extLst>
              <a:ext uri="{FF2B5EF4-FFF2-40B4-BE49-F238E27FC236}">
                <a16:creationId xmlns:a16="http://schemas.microsoft.com/office/drawing/2014/main" id="{4783204A-0047-950E-1AF9-06D1491F3C4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3" name="Rectangle 11">
            <a:extLst>
              <a:ext uri="{FF2B5EF4-FFF2-40B4-BE49-F238E27FC236}">
                <a16:creationId xmlns:a16="http://schemas.microsoft.com/office/drawing/2014/main" id="{A77C94F3-5A64-6BD2-F34E-BC9A38908C19}"/>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4" name="TextBox 3">
            <a:extLst>
              <a:ext uri="{FF2B5EF4-FFF2-40B4-BE49-F238E27FC236}">
                <a16:creationId xmlns:a16="http://schemas.microsoft.com/office/drawing/2014/main" id="{5DB36700-5CCB-3A63-1042-489BA2081883}"/>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Đảo Cát Bà (Hải Phòng)</a:t>
            </a:r>
            <a:endParaRPr lang="en-US" altLang="en-US" sz="4000"/>
          </a:p>
        </p:txBody>
      </p:sp>
      <p:pic>
        <p:nvPicPr>
          <p:cNvPr id="5125" name="Picture 2" descr="Cập nhật kinh nghiệm du lịch đảo Cát Bà mới nhất 2024">
            <a:extLst>
              <a:ext uri="{FF2B5EF4-FFF2-40B4-BE49-F238E27FC236}">
                <a16:creationId xmlns:a16="http://schemas.microsoft.com/office/drawing/2014/main" id="{87DF44A7-81A0-0BF7-EF03-1D73D3055F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987425"/>
            <a:ext cx="1057910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7" name="Rectangle 2">
            <a:extLst>
              <a:ext uri="{FF2B5EF4-FFF2-40B4-BE49-F238E27FC236}">
                <a16:creationId xmlns:a16="http://schemas.microsoft.com/office/drawing/2014/main" id="{8AEAD593-6229-941C-52C7-17881FF0A0D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6338" name="AutoShape 2" descr="Bài 15. Thương mại và du lịch - Hoc24">
            <a:extLst>
              <a:ext uri="{FF2B5EF4-FFF2-40B4-BE49-F238E27FC236}">
                <a16:creationId xmlns:a16="http://schemas.microsoft.com/office/drawing/2014/main" id="{E437E8BE-98DD-00FC-97BD-7E6B75DF3E5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6339" name="Rectangle 13">
            <a:extLst>
              <a:ext uri="{FF2B5EF4-FFF2-40B4-BE49-F238E27FC236}">
                <a16:creationId xmlns:a16="http://schemas.microsoft.com/office/drawing/2014/main" id="{B6E3E8E6-115A-A051-5473-C91C1B5523C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6340" name="TextBox 3">
            <a:extLst>
              <a:ext uri="{FF2B5EF4-FFF2-40B4-BE49-F238E27FC236}">
                <a16:creationId xmlns:a16="http://schemas.microsoft.com/office/drawing/2014/main" id="{6128B0A5-4F05-9352-A923-9AEB6BFF7E2A}"/>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26341" name="Picture 3">
            <a:extLst>
              <a:ext uri="{FF2B5EF4-FFF2-40B4-BE49-F238E27FC236}">
                <a16:creationId xmlns:a16="http://schemas.microsoft.com/office/drawing/2014/main" id="{B67C36A1-4FE6-EF7E-C421-D08F73464D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2193925"/>
            <a:ext cx="40449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6342" name="TextBox 3">
            <a:extLst>
              <a:ext uri="{FF2B5EF4-FFF2-40B4-BE49-F238E27FC236}">
                <a16:creationId xmlns:a16="http://schemas.microsoft.com/office/drawing/2014/main" id="{DD559EC3-69E2-CCD4-A1F6-293C1DA1AC76}"/>
              </a:ext>
            </a:extLst>
          </p:cNvPr>
          <p:cNvSpPr txBox="1">
            <a:spLocks noChangeArrowheads="1"/>
          </p:cNvSpPr>
          <p:nvPr/>
        </p:nvSpPr>
        <p:spPr bwMode="auto">
          <a:xfrm>
            <a:off x="5673725" y="1770063"/>
            <a:ext cx="601027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Số lượng lợn: giảm qua các năm</a:t>
            </a:r>
          </a:p>
          <a:p>
            <a:pPr algn="just">
              <a:lnSpc>
                <a:spcPct val="150000"/>
              </a:lnSpc>
            </a:pPr>
            <a:r>
              <a:rPr lang="en-US" altLang="en-US" sz="4000" b="1">
                <a:solidFill>
                  <a:srgbClr val="00B050"/>
                </a:solidFill>
                <a:cs typeface="Times New Roman" panose="02020603050405020304" pitchFamily="18" charset="0"/>
              </a:rPr>
              <a:t>Năm 2010: 7,3 triệu con</a:t>
            </a:r>
          </a:p>
          <a:p>
            <a:pPr algn="just">
              <a:lnSpc>
                <a:spcPct val="150000"/>
              </a:lnSpc>
            </a:pPr>
            <a:r>
              <a:rPr lang="en-US" altLang="en-US" sz="4000" b="1">
                <a:solidFill>
                  <a:srgbClr val="00B050"/>
                </a:solidFill>
                <a:cs typeface="Times New Roman" panose="02020603050405020304" pitchFamily="18" charset="0"/>
              </a:rPr>
              <a:t>Năm 2015: 7,0 triệu con</a:t>
            </a:r>
          </a:p>
          <a:p>
            <a:pPr algn="just">
              <a:lnSpc>
                <a:spcPct val="150000"/>
              </a:lnSpc>
            </a:pPr>
            <a:r>
              <a:rPr lang="en-US" altLang="en-US" sz="4000" b="1">
                <a:solidFill>
                  <a:srgbClr val="00B050"/>
                </a:solidFill>
                <a:cs typeface="Times New Roman" panose="02020603050405020304" pitchFamily="18" charset="0"/>
              </a:rPr>
              <a:t>Năm 2021: 4,8 triệu con</a:t>
            </a:r>
          </a:p>
        </p:txBody>
      </p:sp>
      <p:pic>
        <p:nvPicPr>
          <p:cNvPr id="526343" name="Picture 2">
            <a:extLst>
              <a:ext uri="{FF2B5EF4-FFF2-40B4-BE49-F238E27FC236}">
                <a16:creationId xmlns:a16="http://schemas.microsoft.com/office/drawing/2014/main" id="{A96BFCD4-DA6B-4FAE-1948-4908C22E3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0"/>
            <a:ext cx="53133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Rectangle 2">
            <a:extLst>
              <a:ext uri="{FF2B5EF4-FFF2-40B4-BE49-F238E27FC236}">
                <a16:creationId xmlns:a16="http://schemas.microsoft.com/office/drawing/2014/main" id="{80F07872-D720-382B-60D5-D711A66632C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8386" name="AutoShape 2" descr="Bài 15. Thương mại và du lịch - Hoc24">
            <a:extLst>
              <a:ext uri="{FF2B5EF4-FFF2-40B4-BE49-F238E27FC236}">
                <a16:creationId xmlns:a16="http://schemas.microsoft.com/office/drawing/2014/main" id="{586082CC-56F7-660D-3078-05278E0AE9B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8387" name="Rectangle 13">
            <a:extLst>
              <a:ext uri="{FF2B5EF4-FFF2-40B4-BE49-F238E27FC236}">
                <a16:creationId xmlns:a16="http://schemas.microsoft.com/office/drawing/2014/main" id="{11B39613-1320-187C-8D9A-F923584B30C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28388" name="TextBox 3">
            <a:extLst>
              <a:ext uri="{FF2B5EF4-FFF2-40B4-BE49-F238E27FC236}">
                <a16:creationId xmlns:a16="http://schemas.microsoft.com/office/drawing/2014/main" id="{2944C6E6-4C9D-AAB6-A983-6CA6CFF7D8C4}"/>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28389" name="Picture 3">
            <a:extLst>
              <a:ext uri="{FF2B5EF4-FFF2-40B4-BE49-F238E27FC236}">
                <a16:creationId xmlns:a16="http://schemas.microsoft.com/office/drawing/2014/main" id="{CB1CF481-5C93-DE17-FCB2-3F2E96BFDE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8390" name="TextBox 3">
            <a:extLst>
              <a:ext uri="{FF2B5EF4-FFF2-40B4-BE49-F238E27FC236}">
                <a16:creationId xmlns:a16="http://schemas.microsoft.com/office/drawing/2014/main" id="{61E59344-7BA2-43A5-DA7C-2BDB70B2C732}"/>
              </a:ext>
            </a:extLst>
          </p:cNvPr>
          <p:cNvSpPr txBox="1">
            <a:spLocks noChangeArrowheads="1"/>
          </p:cNvSpPr>
          <p:nvPr/>
        </p:nvSpPr>
        <p:spPr bwMode="auto">
          <a:xfrm>
            <a:off x="5635625" y="835025"/>
            <a:ext cx="6010275"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Ngành chăn nuôi được chú trọng phát triển, vật nuôi chính là lợn, chiếm hơn 20% cả nước và đàn gia cầm chiếm gần 25% cả nước (năm 2021).</a:t>
            </a:r>
          </a:p>
        </p:txBody>
      </p:sp>
    </p:spTree>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2">
            <a:extLst>
              <a:ext uri="{FF2B5EF4-FFF2-40B4-BE49-F238E27FC236}">
                <a16:creationId xmlns:a16="http://schemas.microsoft.com/office/drawing/2014/main" id="{5344BA7B-BDE4-D2A4-5287-6EF3926B5E5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0434" name="AutoShape 2" descr="Bài 15. Thương mại và du lịch - Hoc24">
            <a:extLst>
              <a:ext uri="{FF2B5EF4-FFF2-40B4-BE49-F238E27FC236}">
                <a16:creationId xmlns:a16="http://schemas.microsoft.com/office/drawing/2014/main" id="{9BEE9187-B82D-2666-1D03-7EA1BD14018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0435" name="Rectangle 13">
            <a:extLst>
              <a:ext uri="{FF2B5EF4-FFF2-40B4-BE49-F238E27FC236}">
                <a16:creationId xmlns:a16="http://schemas.microsoft.com/office/drawing/2014/main" id="{D09791D3-1CAF-40DE-F3BE-2DC5D1EB815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0436" name="TextBox 3">
            <a:extLst>
              <a:ext uri="{FF2B5EF4-FFF2-40B4-BE49-F238E27FC236}">
                <a16:creationId xmlns:a16="http://schemas.microsoft.com/office/drawing/2014/main" id="{2D4EBF87-CB52-5D1D-200A-3677F41099FF}"/>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30437" name="Picture 3">
            <a:extLst>
              <a:ext uri="{FF2B5EF4-FFF2-40B4-BE49-F238E27FC236}">
                <a16:creationId xmlns:a16="http://schemas.microsoft.com/office/drawing/2014/main" id="{4FE1E98C-91B9-6D62-3F8F-55B4DDF6DD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0438" name="TextBox 3">
            <a:extLst>
              <a:ext uri="{FF2B5EF4-FFF2-40B4-BE49-F238E27FC236}">
                <a16:creationId xmlns:a16="http://schemas.microsoft.com/office/drawing/2014/main" id="{560B675C-B7CA-ACDF-4187-C4AE9CAAE677}"/>
              </a:ext>
            </a:extLst>
          </p:cNvPr>
          <p:cNvSpPr txBox="1">
            <a:spLocks noChangeArrowheads="1"/>
          </p:cNvSpPr>
          <p:nvPr/>
        </p:nvSpPr>
        <p:spPr bwMode="auto">
          <a:xfrm>
            <a:off x="5713413" y="2022475"/>
            <a:ext cx="601027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Các tỉnh, thành phố nuôi nhiều lợn và gia cầm là Hà Nội, Thái Bình, Nam Định,..</a:t>
            </a:r>
          </a:p>
        </p:txBody>
      </p:sp>
    </p:spTree>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3C62BFBB-8FDE-AF45-2454-2EAA4FC381E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5714" name="AutoShape 2" descr="Bài 15. Thương mại và du lịch - Hoc24">
            <a:extLst>
              <a:ext uri="{FF2B5EF4-FFF2-40B4-BE49-F238E27FC236}">
                <a16:creationId xmlns:a16="http://schemas.microsoft.com/office/drawing/2014/main" id="{5DA42C30-5C1D-F208-BBD5-F3A1231D8D4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5715" name="Rectangle 13">
            <a:extLst>
              <a:ext uri="{FF2B5EF4-FFF2-40B4-BE49-F238E27FC236}">
                <a16:creationId xmlns:a16="http://schemas.microsoft.com/office/drawing/2014/main" id="{38E125D7-A463-6E6A-7C64-C697C0B44BB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5716" name="TextBox 3">
            <a:extLst>
              <a:ext uri="{FF2B5EF4-FFF2-40B4-BE49-F238E27FC236}">
                <a16:creationId xmlns:a16="http://schemas.microsoft.com/office/drawing/2014/main" id="{C5D89B79-0335-6B21-D3BE-237EB6038D17}"/>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Lợn</a:t>
            </a:r>
            <a:endParaRPr lang="en-US" altLang="en-US" sz="4000" b="1">
              <a:solidFill>
                <a:srgbClr val="00B050"/>
              </a:solidFill>
              <a:cs typeface="Calibri" panose="020F0502020204030204" pitchFamily="34" charset="0"/>
            </a:endParaRPr>
          </a:p>
        </p:txBody>
      </p:sp>
      <p:pic>
        <p:nvPicPr>
          <p:cNvPr id="115717" name="Picture 2" descr="Hà Nội: Phát triển chăn nuôi theo vùng trọng điểm và quy mô lớn">
            <a:extLst>
              <a:ext uri="{FF2B5EF4-FFF2-40B4-BE49-F238E27FC236}">
                <a16:creationId xmlns:a16="http://schemas.microsoft.com/office/drawing/2014/main" id="{A2757313-10ED-505C-F7C4-299F391FD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136650"/>
            <a:ext cx="9982200" cy="559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2">
            <a:extLst>
              <a:ext uri="{FF2B5EF4-FFF2-40B4-BE49-F238E27FC236}">
                <a16:creationId xmlns:a16="http://schemas.microsoft.com/office/drawing/2014/main" id="{3FF7E416-A993-AB1D-B052-7866BCC9061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3506" name="AutoShape 2" descr="Bài 15. Thương mại và du lịch - Hoc24">
            <a:extLst>
              <a:ext uri="{FF2B5EF4-FFF2-40B4-BE49-F238E27FC236}">
                <a16:creationId xmlns:a16="http://schemas.microsoft.com/office/drawing/2014/main" id="{E0146BBB-3D4D-0165-D5F3-8CC46E0A1CA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3507" name="Rectangle 13">
            <a:extLst>
              <a:ext uri="{FF2B5EF4-FFF2-40B4-BE49-F238E27FC236}">
                <a16:creationId xmlns:a16="http://schemas.microsoft.com/office/drawing/2014/main" id="{EDDF24A9-35E5-59A8-A18E-FB6519F97F0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3508" name="TextBox 3">
            <a:extLst>
              <a:ext uri="{FF2B5EF4-FFF2-40B4-BE49-F238E27FC236}">
                <a16:creationId xmlns:a16="http://schemas.microsoft.com/office/drawing/2014/main" id="{21DF456A-7DD9-7D16-8096-7BE7129CE8A4}"/>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33509" name="Picture 3">
            <a:extLst>
              <a:ext uri="{FF2B5EF4-FFF2-40B4-BE49-F238E27FC236}">
                <a16:creationId xmlns:a16="http://schemas.microsoft.com/office/drawing/2014/main" id="{4A29E504-210A-2FD4-05E1-C555469EFB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3510" name="TextBox 3">
            <a:extLst>
              <a:ext uri="{FF2B5EF4-FFF2-40B4-BE49-F238E27FC236}">
                <a16:creationId xmlns:a16="http://schemas.microsoft.com/office/drawing/2014/main" id="{0A288E14-F3A0-C71C-5B80-982DC5752248}"/>
              </a:ext>
            </a:extLst>
          </p:cNvPr>
          <p:cNvSpPr txBox="1">
            <a:spLocks noChangeArrowheads="1"/>
          </p:cNvSpPr>
          <p:nvPr/>
        </p:nvSpPr>
        <p:spPr bwMode="auto">
          <a:xfrm>
            <a:off x="5322888" y="1316038"/>
            <a:ext cx="6600825"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Hiện nay, vùng đang phát triển nông nghiệp theo hướng sinh thái bền vững, hình thành các cụm liên kết sản xuất, chế biến, tiêu thụ nông sản gắn với doanh nghiệp, hợp tác xã.</a:t>
            </a:r>
          </a:p>
        </p:txBody>
      </p:sp>
    </p:spTree>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2">
            <a:extLst>
              <a:ext uri="{FF2B5EF4-FFF2-40B4-BE49-F238E27FC236}">
                <a16:creationId xmlns:a16="http://schemas.microsoft.com/office/drawing/2014/main" id="{6D308174-7FB6-BF54-A28C-110E1940AC7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5554" name="AutoShape 2" descr="Bài 15. Thương mại và du lịch - Hoc24">
            <a:extLst>
              <a:ext uri="{FF2B5EF4-FFF2-40B4-BE49-F238E27FC236}">
                <a16:creationId xmlns:a16="http://schemas.microsoft.com/office/drawing/2014/main" id="{ECE5ED52-EE12-60AB-DA46-10B6182CFDC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5555" name="Rectangle 13">
            <a:extLst>
              <a:ext uri="{FF2B5EF4-FFF2-40B4-BE49-F238E27FC236}">
                <a16:creationId xmlns:a16="http://schemas.microsoft.com/office/drawing/2014/main" id="{FDDBAC3E-5742-E977-33F6-AB47C164C1E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5556" name="TextBox 3">
            <a:extLst>
              <a:ext uri="{FF2B5EF4-FFF2-40B4-BE49-F238E27FC236}">
                <a16:creationId xmlns:a16="http://schemas.microsoft.com/office/drawing/2014/main" id="{102244CB-7055-E490-E5FD-63655E9C96B5}"/>
              </a:ext>
            </a:extLst>
          </p:cNvPr>
          <p:cNvSpPr txBox="1">
            <a:spLocks noChangeArrowheads="1"/>
          </p:cNvSpPr>
          <p:nvPr/>
        </p:nvSpPr>
        <p:spPr bwMode="auto">
          <a:xfrm>
            <a:off x="2108200" y="1592263"/>
            <a:ext cx="84058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Ngành chăn nuôi được chú trọng phát triển, vật nuôi chính là lợn.</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Vùng đang phát triển nông nghiệp theo hướng sinh thái bền vững.</a:t>
            </a:r>
            <a:endParaRPr lang="en-US" altLang="en-US" sz="4000" b="1">
              <a:cs typeface="Times New Roman" panose="02020603050405020304" pitchFamily="18" charset="0"/>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2">
            <a:extLst>
              <a:ext uri="{FF2B5EF4-FFF2-40B4-BE49-F238E27FC236}">
                <a16:creationId xmlns:a16="http://schemas.microsoft.com/office/drawing/2014/main" id="{96EC3E2F-1D10-320C-A7EC-B197068B362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7602" name="AutoShape 2" descr="Bài 15. Thương mại và du lịch - Hoc24">
            <a:extLst>
              <a:ext uri="{FF2B5EF4-FFF2-40B4-BE49-F238E27FC236}">
                <a16:creationId xmlns:a16="http://schemas.microsoft.com/office/drawing/2014/main" id="{34EAB340-7854-C21A-FFDF-7E1EB695DA9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7603" name="Rectangle 13">
            <a:extLst>
              <a:ext uri="{FF2B5EF4-FFF2-40B4-BE49-F238E27FC236}">
                <a16:creationId xmlns:a16="http://schemas.microsoft.com/office/drawing/2014/main" id="{906F727B-0832-FBFA-2B22-C9BC5036EB5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7604" name="TextBox 3">
            <a:extLst>
              <a:ext uri="{FF2B5EF4-FFF2-40B4-BE49-F238E27FC236}">
                <a16:creationId xmlns:a16="http://schemas.microsoft.com/office/drawing/2014/main" id="{9F454F41-9378-E5E3-920B-72ACCDA7AC6C}"/>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37605" name="Picture 3">
            <a:extLst>
              <a:ext uri="{FF2B5EF4-FFF2-40B4-BE49-F238E27FC236}">
                <a16:creationId xmlns:a16="http://schemas.microsoft.com/office/drawing/2014/main" id="{9572C56C-9EFA-7D3A-C3C8-DF953025D5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2193925"/>
            <a:ext cx="4044950"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7606" name="TextBox 3">
            <a:extLst>
              <a:ext uri="{FF2B5EF4-FFF2-40B4-BE49-F238E27FC236}">
                <a16:creationId xmlns:a16="http://schemas.microsoft.com/office/drawing/2014/main" id="{3660EA80-775C-84C9-735A-565DB6019CCC}"/>
              </a:ext>
            </a:extLst>
          </p:cNvPr>
          <p:cNvSpPr txBox="1">
            <a:spLocks noChangeArrowheads="1"/>
          </p:cNvSpPr>
          <p:nvPr/>
        </p:nvSpPr>
        <p:spPr bwMode="auto">
          <a:xfrm>
            <a:off x="5673725" y="1770063"/>
            <a:ext cx="6010275" cy="437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Sản lượng thủy sản: tăng qua các năm</a:t>
            </a:r>
          </a:p>
          <a:p>
            <a:pPr algn="just">
              <a:lnSpc>
                <a:spcPct val="150000"/>
              </a:lnSpc>
            </a:pPr>
            <a:r>
              <a:rPr lang="en-US" altLang="en-US" sz="3800" b="1">
                <a:solidFill>
                  <a:srgbClr val="00B050"/>
                </a:solidFill>
                <a:cs typeface="Times New Roman" panose="02020603050405020304" pitchFamily="18" charset="0"/>
              </a:rPr>
              <a:t>Năm 2010: 0,6 triệu tấn</a:t>
            </a:r>
          </a:p>
          <a:p>
            <a:pPr algn="just">
              <a:lnSpc>
                <a:spcPct val="150000"/>
              </a:lnSpc>
            </a:pPr>
            <a:r>
              <a:rPr lang="en-US" altLang="en-US" sz="3800" b="1">
                <a:solidFill>
                  <a:srgbClr val="00B050"/>
                </a:solidFill>
                <a:cs typeface="Times New Roman" panose="02020603050405020304" pitchFamily="18" charset="0"/>
              </a:rPr>
              <a:t>Năm 2015: 0,8 triệu tấn</a:t>
            </a:r>
          </a:p>
          <a:p>
            <a:pPr algn="just">
              <a:lnSpc>
                <a:spcPct val="150000"/>
              </a:lnSpc>
            </a:pPr>
            <a:r>
              <a:rPr lang="en-US" altLang="en-US" sz="3800" b="1">
                <a:solidFill>
                  <a:srgbClr val="00B050"/>
                </a:solidFill>
                <a:cs typeface="Times New Roman" panose="02020603050405020304" pitchFamily="18" charset="0"/>
              </a:rPr>
              <a:t>Năm 2021: 1,2 triệu tấn</a:t>
            </a:r>
          </a:p>
        </p:txBody>
      </p:sp>
      <p:pic>
        <p:nvPicPr>
          <p:cNvPr id="537607" name="Picture 2">
            <a:extLst>
              <a:ext uri="{FF2B5EF4-FFF2-40B4-BE49-F238E27FC236}">
                <a16:creationId xmlns:a16="http://schemas.microsoft.com/office/drawing/2014/main" id="{FE5EE5C5-D057-C7B7-E52C-8B88DE7B66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750"/>
            <a:ext cx="53133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2">
            <a:extLst>
              <a:ext uri="{FF2B5EF4-FFF2-40B4-BE49-F238E27FC236}">
                <a16:creationId xmlns:a16="http://schemas.microsoft.com/office/drawing/2014/main" id="{DF354E30-DCCB-8847-0734-54BBA063DDA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9650" name="AutoShape 2" descr="Bài 15. Thương mại và du lịch - Hoc24">
            <a:extLst>
              <a:ext uri="{FF2B5EF4-FFF2-40B4-BE49-F238E27FC236}">
                <a16:creationId xmlns:a16="http://schemas.microsoft.com/office/drawing/2014/main" id="{07BD33BE-0077-2212-6D7A-295A5E8CE40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9651" name="Rectangle 13">
            <a:extLst>
              <a:ext uri="{FF2B5EF4-FFF2-40B4-BE49-F238E27FC236}">
                <a16:creationId xmlns:a16="http://schemas.microsoft.com/office/drawing/2014/main" id="{E234E258-0E6A-ECC8-CED5-CAE55826279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39652" name="TextBox 3">
            <a:extLst>
              <a:ext uri="{FF2B5EF4-FFF2-40B4-BE49-F238E27FC236}">
                <a16:creationId xmlns:a16="http://schemas.microsoft.com/office/drawing/2014/main" id="{B1E0EBEA-1D99-127A-E2EF-D8A2623D3683}"/>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39653" name="Picture 3">
            <a:extLst>
              <a:ext uri="{FF2B5EF4-FFF2-40B4-BE49-F238E27FC236}">
                <a16:creationId xmlns:a16="http://schemas.microsoft.com/office/drawing/2014/main" id="{E88C74AC-B607-41B5-337A-19D3DB4CD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9654" name="TextBox 3">
            <a:extLst>
              <a:ext uri="{FF2B5EF4-FFF2-40B4-BE49-F238E27FC236}">
                <a16:creationId xmlns:a16="http://schemas.microsoft.com/office/drawing/2014/main" id="{C2B565F5-4C7D-D484-6821-454898A43389}"/>
              </a:ext>
            </a:extLst>
          </p:cNvPr>
          <p:cNvSpPr txBox="1">
            <a:spLocks noChangeArrowheads="1"/>
          </p:cNvSpPr>
          <p:nvPr/>
        </p:nvSpPr>
        <p:spPr bwMode="auto">
          <a:xfrm>
            <a:off x="5322888" y="1339850"/>
            <a:ext cx="660082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300" b="1">
                <a:solidFill>
                  <a:srgbClr val="00B050"/>
                </a:solidFill>
                <a:cs typeface="Times New Roman" panose="02020603050405020304" pitchFamily="18" charset="0"/>
              </a:rPr>
              <a:t>+ Thủy sản: </a:t>
            </a:r>
          </a:p>
          <a:p>
            <a:pPr algn="just">
              <a:lnSpc>
                <a:spcPct val="150000"/>
              </a:lnSpc>
            </a:pPr>
            <a:r>
              <a:rPr lang="en-US" altLang="en-US" sz="3300" b="1">
                <a:solidFill>
                  <a:srgbClr val="00B050"/>
                </a:solidFill>
                <a:cs typeface="Times New Roman" panose="02020603050405020304" pitchFamily="18" charset="0"/>
              </a:rPr>
              <a:t>. Nuôi trồng và khai thác thủy sản của vùng phát triển nhanh, đặc biệt là nuôi trồng do hiệu quả kinh tế cao. Năm 2021, vùng chiếm 12,6% diện tích và chiếm 17,3% sản lượng thủy sản nuôi trồng cả nước. </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2">
            <a:extLst>
              <a:ext uri="{FF2B5EF4-FFF2-40B4-BE49-F238E27FC236}">
                <a16:creationId xmlns:a16="http://schemas.microsoft.com/office/drawing/2014/main" id="{786468BF-C40D-E02C-F19A-38797643473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1698" name="AutoShape 2" descr="Bài 15. Thương mại và du lịch - Hoc24">
            <a:extLst>
              <a:ext uri="{FF2B5EF4-FFF2-40B4-BE49-F238E27FC236}">
                <a16:creationId xmlns:a16="http://schemas.microsoft.com/office/drawing/2014/main" id="{99EBBDD9-1A3C-F2E0-9900-7D51DF3979F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1699" name="Rectangle 13">
            <a:extLst>
              <a:ext uri="{FF2B5EF4-FFF2-40B4-BE49-F238E27FC236}">
                <a16:creationId xmlns:a16="http://schemas.microsoft.com/office/drawing/2014/main" id="{12FB8379-65E1-9F1A-306E-DA1F9693F46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1700" name="TextBox 3">
            <a:extLst>
              <a:ext uri="{FF2B5EF4-FFF2-40B4-BE49-F238E27FC236}">
                <a16:creationId xmlns:a16="http://schemas.microsoft.com/office/drawing/2014/main" id="{413C370C-1DCC-E109-6363-1857330762E3}"/>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41701" name="Picture 3">
            <a:extLst>
              <a:ext uri="{FF2B5EF4-FFF2-40B4-BE49-F238E27FC236}">
                <a16:creationId xmlns:a16="http://schemas.microsoft.com/office/drawing/2014/main" id="{779B54B4-5AFC-5E57-3DCC-0A5209FC9F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1702" name="TextBox 3">
            <a:extLst>
              <a:ext uri="{FF2B5EF4-FFF2-40B4-BE49-F238E27FC236}">
                <a16:creationId xmlns:a16="http://schemas.microsoft.com/office/drawing/2014/main" id="{4FB660F7-2CB6-A023-6C98-3A462DE223E3}"/>
              </a:ext>
            </a:extLst>
          </p:cNvPr>
          <p:cNvSpPr txBox="1">
            <a:spLocks noChangeArrowheads="1"/>
          </p:cNvSpPr>
          <p:nvPr/>
        </p:nvSpPr>
        <p:spPr bwMode="auto">
          <a:xfrm>
            <a:off x="5130800" y="685800"/>
            <a:ext cx="6904038" cy="609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300" b="1">
                <a:solidFill>
                  <a:srgbClr val="00B050"/>
                </a:solidFill>
                <a:cs typeface="Times New Roman" panose="02020603050405020304" pitchFamily="18" charset="0"/>
              </a:rPr>
              <a:t>. Nuôi trồng thủy sản tập trung ở các bãi bồi, vịnh biển, bãi triều và diện tích mặt nước sông, hồ. Thủy sản khai thác chiếm 9,0% sản lượng khai thác cả nước (năm 2021). Quảng Ninh, hải Phòng, Nam Định,..là những địa phương khai thác và nuôi trồng nhiều thủy sản.</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a:extLst>
              <a:ext uri="{FF2B5EF4-FFF2-40B4-BE49-F238E27FC236}">
                <a16:creationId xmlns:a16="http://schemas.microsoft.com/office/drawing/2014/main" id="{8B7641AC-9944-5A77-AE74-89828C99E82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6738" name="AutoShape 2" descr="Bài 15. Thương mại và du lịch - Hoc24">
            <a:extLst>
              <a:ext uri="{FF2B5EF4-FFF2-40B4-BE49-F238E27FC236}">
                <a16:creationId xmlns:a16="http://schemas.microsoft.com/office/drawing/2014/main" id="{7438818C-A757-D3DF-79A2-BD724ACF719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6739" name="Rectangle 13">
            <a:extLst>
              <a:ext uri="{FF2B5EF4-FFF2-40B4-BE49-F238E27FC236}">
                <a16:creationId xmlns:a16="http://schemas.microsoft.com/office/drawing/2014/main" id="{FE2B0189-F5F9-2E74-6120-360DB437988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6740" name="TextBox 3">
            <a:extLst>
              <a:ext uri="{FF2B5EF4-FFF2-40B4-BE49-F238E27FC236}">
                <a16:creationId xmlns:a16="http://schemas.microsoft.com/office/drawing/2014/main" id="{F65B6ED6-AD8D-8B38-8C94-5F4B003A6AA6}"/>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Nuôi trồng và khai thác thủy sản</a:t>
            </a:r>
            <a:endParaRPr lang="en-US" altLang="en-US" sz="4000" b="1">
              <a:solidFill>
                <a:srgbClr val="00B050"/>
              </a:solidFill>
              <a:cs typeface="Calibri" panose="020F0502020204030204" pitchFamily="34" charset="0"/>
            </a:endParaRPr>
          </a:p>
        </p:txBody>
      </p:sp>
      <p:pic>
        <p:nvPicPr>
          <p:cNvPr id="116741" name="Picture 2" descr="Khai thác lợi thế biển để nuôi trồng thủy sản - Báo Quảng Ninh điện tử">
            <a:extLst>
              <a:ext uri="{FF2B5EF4-FFF2-40B4-BE49-F238E27FC236}">
                <a16:creationId xmlns:a16="http://schemas.microsoft.com/office/drawing/2014/main" id="{DB4D8CD9-9CF3-E6E1-2F69-8F0B2C3794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17575"/>
            <a:ext cx="10160000"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a:extLst>
              <a:ext uri="{FF2B5EF4-FFF2-40B4-BE49-F238E27FC236}">
                <a16:creationId xmlns:a16="http://schemas.microsoft.com/office/drawing/2014/main" id="{9CB1B118-A10D-5C92-7176-5E814A772DE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46" name="AutoShape 2" descr="Bài 15. Thương mại và du lịch - Hoc24">
            <a:extLst>
              <a:ext uri="{FF2B5EF4-FFF2-40B4-BE49-F238E27FC236}">
                <a16:creationId xmlns:a16="http://schemas.microsoft.com/office/drawing/2014/main" id="{C8861483-8E2E-6C2C-E3E0-E0D7A7F325C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47" name="Rectangle 11">
            <a:extLst>
              <a:ext uri="{FF2B5EF4-FFF2-40B4-BE49-F238E27FC236}">
                <a16:creationId xmlns:a16="http://schemas.microsoft.com/office/drawing/2014/main" id="{B03034C9-3894-BC65-C18B-99534AEA1D0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48" name="TextBox 3">
            <a:extLst>
              <a:ext uri="{FF2B5EF4-FFF2-40B4-BE49-F238E27FC236}">
                <a16:creationId xmlns:a16="http://schemas.microsoft.com/office/drawing/2014/main" id="{8462B2BD-8D23-08AE-A6E9-57592F5DA79B}"/>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Đảo Bạch Long Vĩ (Hải Phòng)</a:t>
            </a:r>
            <a:endParaRPr lang="en-US" altLang="en-US" sz="4000"/>
          </a:p>
        </p:txBody>
      </p:sp>
      <p:pic>
        <p:nvPicPr>
          <p:cNvPr id="6149" name="Picture 2" descr="Khám phá đảo xa bờ của Việt Nam, Bạch Long Vỹ">
            <a:extLst>
              <a:ext uri="{FF2B5EF4-FFF2-40B4-BE49-F238E27FC236}">
                <a16:creationId xmlns:a16="http://schemas.microsoft.com/office/drawing/2014/main" id="{04657945-D33D-AE80-9FA1-7DD19450A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890588"/>
            <a:ext cx="10655300" cy="578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a:extLst>
              <a:ext uri="{FF2B5EF4-FFF2-40B4-BE49-F238E27FC236}">
                <a16:creationId xmlns:a16="http://schemas.microsoft.com/office/drawing/2014/main" id="{297C1CA6-6DD9-0A7E-3285-A7A465A4376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7762" name="AutoShape 2" descr="Bài 15. Thương mại và du lịch - Hoc24">
            <a:extLst>
              <a:ext uri="{FF2B5EF4-FFF2-40B4-BE49-F238E27FC236}">
                <a16:creationId xmlns:a16="http://schemas.microsoft.com/office/drawing/2014/main" id="{56B07187-1A28-B7A8-7D0F-F8EB9716011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7763" name="Rectangle 13">
            <a:extLst>
              <a:ext uri="{FF2B5EF4-FFF2-40B4-BE49-F238E27FC236}">
                <a16:creationId xmlns:a16="http://schemas.microsoft.com/office/drawing/2014/main" id="{E8414100-AF1A-E2AD-B9D2-5CCCB1191D7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7764" name="TextBox 3">
            <a:extLst>
              <a:ext uri="{FF2B5EF4-FFF2-40B4-BE49-F238E27FC236}">
                <a16:creationId xmlns:a16="http://schemas.microsoft.com/office/drawing/2014/main" id="{413B6449-9068-94AD-8D64-2915106D1608}"/>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Nuôi trồng và khai thác thủy sản</a:t>
            </a:r>
            <a:endParaRPr lang="en-US" altLang="en-US" sz="4000" b="1">
              <a:solidFill>
                <a:srgbClr val="00B050"/>
              </a:solidFill>
              <a:cs typeface="Calibri" panose="020F0502020204030204" pitchFamily="34" charset="0"/>
            </a:endParaRPr>
          </a:p>
        </p:txBody>
      </p:sp>
      <p:pic>
        <p:nvPicPr>
          <p:cNvPr id="117765" name="Picture 2" descr="Các yếu tố ảnh hưởng đến nuôi trồng thủy sản trong năm 2024">
            <a:extLst>
              <a:ext uri="{FF2B5EF4-FFF2-40B4-BE49-F238E27FC236}">
                <a16:creationId xmlns:a16="http://schemas.microsoft.com/office/drawing/2014/main" id="{362101CD-7418-74E4-70D6-C2227AACE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17575"/>
            <a:ext cx="10248900" cy="579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a:extLst>
              <a:ext uri="{FF2B5EF4-FFF2-40B4-BE49-F238E27FC236}">
                <a16:creationId xmlns:a16="http://schemas.microsoft.com/office/drawing/2014/main" id="{63BECB5A-4881-429B-8870-B84E4A53037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5794" name="AutoShape 2" descr="Bài 15. Thương mại và du lịch - Hoc24">
            <a:extLst>
              <a:ext uri="{FF2B5EF4-FFF2-40B4-BE49-F238E27FC236}">
                <a16:creationId xmlns:a16="http://schemas.microsoft.com/office/drawing/2014/main" id="{D67DB07F-C570-0184-A8FE-C2367817259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5795" name="Rectangle 13">
            <a:extLst>
              <a:ext uri="{FF2B5EF4-FFF2-40B4-BE49-F238E27FC236}">
                <a16:creationId xmlns:a16="http://schemas.microsoft.com/office/drawing/2014/main" id="{5A79C4AC-1007-6398-C4BA-ACB5201BD82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5796" name="TextBox 3">
            <a:extLst>
              <a:ext uri="{FF2B5EF4-FFF2-40B4-BE49-F238E27FC236}">
                <a16:creationId xmlns:a16="http://schemas.microsoft.com/office/drawing/2014/main" id="{8F41BD14-C149-11C7-7E44-5C53496EE453}"/>
              </a:ext>
            </a:extLst>
          </p:cNvPr>
          <p:cNvSpPr txBox="1">
            <a:spLocks noChangeArrowheads="1"/>
          </p:cNvSpPr>
          <p:nvPr/>
        </p:nvSpPr>
        <p:spPr bwMode="auto">
          <a:xfrm>
            <a:off x="1919288" y="668338"/>
            <a:ext cx="8304212"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Thủy sản: </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Nuôi trồng và khai thác thủy sản của vùng phát triển nhanh.</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Nuôi trồng thủy sản tập trung ở các bãi bồi, vịnh biển, bãi triều và diện tích mặt nước sông, hồ. </a:t>
            </a:r>
            <a:endParaRPr lang="en-US" altLang="en-US" sz="4000" b="1">
              <a:cs typeface="Times New Roman" panose="02020603050405020304" pitchFamily="18" charset="0"/>
            </a:endParaRPr>
          </a:p>
        </p:txBody>
      </p:sp>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2">
            <a:extLst>
              <a:ext uri="{FF2B5EF4-FFF2-40B4-BE49-F238E27FC236}">
                <a16:creationId xmlns:a16="http://schemas.microsoft.com/office/drawing/2014/main" id="{AA0B47D7-D1C1-402C-BCDD-85594F38271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7842" name="AutoShape 2" descr="Bài 15. Thương mại và du lịch - Hoc24">
            <a:extLst>
              <a:ext uri="{FF2B5EF4-FFF2-40B4-BE49-F238E27FC236}">
                <a16:creationId xmlns:a16="http://schemas.microsoft.com/office/drawing/2014/main" id="{2EDDB0D0-6C69-C883-7275-E6CA609CDC2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7843" name="Rectangle 13">
            <a:extLst>
              <a:ext uri="{FF2B5EF4-FFF2-40B4-BE49-F238E27FC236}">
                <a16:creationId xmlns:a16="http://schemas.microsoft.com/office/drawing/2014/main" id="{46565FB7-58C4-09A3-DAEA-C8FE4312964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47844" name="TextBox 3">
            <a:extLst>
              <a:ext uri="{FF2B5EF4-FFF2-40B4-BE49-F238E27FC236}">
                <a16:creationId xmlns:a16="http://schemas.microsoft.com/office/drawing/2014/main" id="{F7BD93CB-7BA9-B517-56C8-F8A265B73FE4}"/>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1+2</a:t>
            </a:r>
          </a:p>
        </p:txBody>
      </p:sp>
      <p:pic>
        <p:nvPicPr>
          <p:cNvPr id="547845" name="Picture 3">
            <a:extLst>
              <a:ext uri="{FF2B5EF4-FFF2-40B4-BE49-F238E27FC236}">
                <a16:creationId xmlns:a16="http://schemas.microsoft.com/office/drawing/2014/main" id="{1F628DFD-71C2-EAB2-C949-1043F9950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7846" name="TextBox 3">
            <a:extLst>
              <a:ext uri="{FF2B5EF4-FFF2-40B4-BE49-F238E27FC236}">
                <a16:creationId xmlns:a16="http://schemas.microsoft.com/office/drawing/2014/main" id="{07A713F8-0A82-E108-CD9F-205AB1F679A4}"/>
              </a:ext>
            </a:extLst>
          </p:cNvPr>
          <p:cNvSpPr txBox="1">
            <a:spLocks noChangeArrowheads="1"/>
          </p:cNvSpPr>
          <p:nvPr/>
        </p:nvSpPr>
        <p:spPr bwMode="auto">
          <a:xfrm>
            <a:off x="5830888" y="1214438"/>
            <a:ext cx="6181725" cy="511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 Lâm nghiệp: cũng được chú trọng phát triển qua việc thực hiện bảo vệ và trồng rừng ở vùng đồi núi, rừng ngập mặn và rừng phòng hộ ven biển.</a:t>
            </a:r>
          </a:p>
        </p:txBody>
      </p:sp>
    </p:spTree>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a:extLst>
              <a:ext uri="{FF2B5EF4-FFF2-40B4-BE49-F238E27FC236}">
                <a16:creationId xmlns:a16="http://schemas.microsoft.com/office/drawing/2014/main" id="{A4C52D5B-1E9E-FA7E-7B7E-C9505A5B2B5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8786" name="AutoShape 2" descr="Bài 15. Thương mại và du lịch - Hoc24">
            <a:extLst>
              <a:ext uri="{FF2B5EF4-FFF2-40B4-BE49-F238E27FC236}">
                <a16:creationId xmlns:a16="http://schemas.microsoft.com/office/drawing/2014/main" id="{6A111EE6-62DA-B35D-0838-CBB61BA1EC3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8787" name="Rectangle 13">
            <a:extLst>
              <a:ext uri="{FF2B5EF4-FFF2-40B4-BE49-F238E27FC236}">
                <a16:creationId xmlns:a16="http://schemas.microsoft.com/office/drawing/2014/main" id="{15BD951F-6384-5D29-DBA6-55438EA6E0C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8788" name="TextBox 3">
            <a:extLst>
              <a:ext uri="{FF2B5EF4-FFF2-40B4-BE49-F238E27FC236}">
                <a16:creationId xmlns:a16="http://schemas.microsoft.com/office/drawing/2014/main" id="{581B28F5-40DD-841E-64FB-E05BECBE5B79}"/>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Bảo vệ và trồng rừng ở vùng đồi núi</a:t>
            </a:r>
            <a:endParaRPr lang="en-US" altLang="en-US" sz="4000" b="1">
              <a:solidFill>
                <a:srgbClr val="00B050"/>
              </a:solidFill>
              <a:cs typeface="Calibri" panose="020F0502020204030204" pitchFamily="34" charset="0"/>
            </a:endParaRPr>
          </a:p>
        </p:txBody>
      </p:sp>
      <p:pic>
        <p:nvPicPr>
          <p:cNvPr id="118789" name="Picture 2" descr="Phát huy vai trò của Mặt trận Tổ quốc Việt Nam trong tham gia quản lý, bảo  vệ và phát triển rừng | Thực tiễn | Tạp chí mặt trận Online">
            <a:extLst>
              <a:ext uri="{FF2B5EF4-FFF2-40B4-BE49-F238E27FC236}">
                <a16:creationId xmlns:a16="http://schemas.microsoft.com/office/drawing/2014/main" id="{F421421E-51FC-6196-156F-789DECD63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300" y="1082675"/>
            <a:ext cx="10236200" cy="5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a:extLst>
              <a:ext uri="{FF2B5EF4-FFF2-40B4-BE49-F238E27FC236}">
                <a16:creationId xmlns:a16="http://schemas.microsoft.com/office/drawing/2014/main" id="{00C72584-9177-05D3-F75A-A31444BE84E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9810" name="AutoShape 2" descr="Bài 15. Thương mại và du lịch - Hoc24">
            <a:extLst>
              <a:ext uri="{FF2B5EF4-FFF2-40B4-BE49-F238E27FC236}">
                <a16:creationId xmlns:a16="http://schemas.microsoft.com/office/drawing/2014/main" id="{B5844EE2-1A6A-772B-87E9-4FCE7F169BA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9811" name="Rectangle 13">
            <a:extLst>
              <a:ext uri="{FF2B5EF4-FFF2-40B4-BE49-F238E27FC236}">
                <a16:creationId xmlns:a16="http://schemas.microsoft.com/office/drawing/2014/main" id="{332AAA5C-92E4-EBF8-A2F3-E6608B1FEB1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9812" name="TextBox 3">
            <a:extLst>
              <a:ext uri="{FF2B5EF4-FFF2-40B4-BE49-F238E27FC236}">
                <a16:creationId xmlns:a16="http://schemas.microsoft.com/office/drawing/2014/main" id="{82DA6334-A26E-9983-9499-252070941DEA}"/>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Bảo vệ và trồng rừng ở vùng đồi núi</a:t>
            </a:r>
            <a:endParaRPr lang="en-US" altLang="en-US" sz="4000" b="1">
              <a:solidFill>
                <a:srgbClr val="00B050"/>
              </a:solidFill>
              <a:cs typeface="Calibri" panose="020F0502020204030204" pitchFamily="34" charset="0"/>
            </a:endParaRPr>
          </a:p>
        </p:txBody>
      </p:sp>
      <p:pic>
        <p:nvPicPr>
          <p:cNvPr id="119813" name="Picture 2" descr="Vì sao cần phải bảo vệ hệ sinh thái rừng">
            <a:extLst>
              <a:ext uri="{FF2B5EF4-FFF2-40B4-BE49-F238E27FC236}">
                <a16:creationId xmlns:a16="http://schemas.microsoft.com/office/drawing/2014/main" id="{FF66D3FA-F729-9C3B-0B79-9190C8180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917575"/>
            <a:ext cx="10575925"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a:extLst>
              <a:ext uri="{FF2B5EF4-FFF2-40B4-BE49-F238E27FC236}">
                <a16:creationId xmlns:a16="http://schemas.microsoft.com/office/drawing/2014/main" id="{AED29067-861D-2673-EC25-DB4DB128DE0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0834" name="AutoShape 2" descr="Bài 15. Thương mại và du lịch - Hoc24">
            <a:extLst>
              <a:ext uri="{FF2B5EF4-FFF2-40B4-BE49-F238E27FC236}">
                <a16:creationId xmlns:a16="http://schemas.microsoft.com/office/drawing/2014/main" id="{A7E91BE2-C1CA-D6E0-918D-89BE5D6189D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0835" name="Rectangle 13">
            <a:extLst>
              <a:ext uri="{FF2B5EF4-FFF2-40B4-BE49-F238E27FC236}">
                <a16:creationId xmlns:a16="http://schemas.microsoft.com/office/drawing/2014/main" id="{F463C303-6F35-34F0-72EC-BD1816644A9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0836" name="TextBox 3">
            <a:extLst>
              <a:ext uri="{FF2B5EF4-FFF2-40B4-BE49-F238E27FC236}">
                <a16:creationId xmlns:a16="http://schemas.microsoft.com/office/drawing/2014/main" id="{B599BC1E-2058-65C3-5EB2-0AB85F47150C}"/>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Rừng ngập mặn và rừng phòng hộ ven biển</a:t>
            </a:r>
            <a:endParaRPr lang="en-US" altLang="en-US" sz="4000" b="1">
              <a:solidFill>
                <a:srgbClr val="00B050"/>
              </a:solidFill>
              <a:cs typeface="Calibri" panose="020F0502020204030204" pitchFamily="34" charset="0"/>
            </a:endParaRPr>
          </a:p>
        </p:txBody>
      </p:sp>
      <p:pic>
        <p:nvPicPr>
          <p:cNvPr id="120837" name="Picture 2" descr="Đồng bằng sông Hồng: Phát triển hệ sinh thái rừng ngập mặn ứng phó với BĐKH">
            <a:extLst>
              <a:ext uri="{FF2B5EF4-FFF2-40B4-BE49-F238E27FC236}">
                <a16:creationId xmlns:a16="http://schemas.microsoft.com/office/drawing/2014/main" id="{404C4B71-13DF-71FD-1705-D1FFED4C9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0950" y="1028700"/>
            <a:ext cx="974725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a:extLst>
              <a:ext uri="{FF2B5EF4-FFF2-40B4-BE49-F238E27FC236}">
                <a16:creationId xmlns:a16="http://schemas.microsoft.com/office/drawing/2014/main" id="{8503CF62-E527-EEBF-E8CC-7E8D51561F8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2962" name="AutoShape 2" descr="Bài 15. Thương mại và du lịch - Hoc24">
            <a:extLst>
              <a:ext uri="{FF2B5EF4-FFF2-40B4-BE49-F238E27FC236}">
                <a16:creationId xmlns:a16="http://schemas.microsoft.com/office/drawing/2014/main" id="{7EA5966B-1FD8-CE99-736A-917E24A53EB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2963" name="Rectangle 13">
            <a:extLst>
              <a:ext uri="{FF2B5EF4-FFF2-40B4-BE49-F238E27FC236}">
                <a16:creationId xmlns:a16="http://schemas.microsoft.com/office/drawing/2014/main" id="{CAA44453-FEC3-6B21-9CBC-72C3B3CEE8A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2964" name="TextBox 3">
            <a:extLst>
              <a:ext uri="{FF2B5EF4-FFF2-40B4-BE49-F238E27FC236}">
                <a16:creationId xmlns:a16="http://schemas.microsoft.com/office/drawing/2014/main" id="{287ECB29-417C-B225-903D-5BB17812A8E0}"/>
              </a:ext>
            </a:extLst>
          </p:cNvPr>
          <p:cNvSpPr txBox="1">
            <a:spLocks noChangeArrowheads="1"/>
          </p:cNvSpPr>
          <p:nvPr/>
        </p:nvSpPr>
        <p:spPr bwMode="auto">
          <a:xfrm>
            <a:off x="2082800" y="1592263"/>
            <a:ext cx="85582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Lâm nghiệp: Được chú trọng phát triển qua việc thực hiện bảo vệ và trồng rừng ở vùng đồi núi, rừng ngập mặn và rừng phòng hộ ven biển.</a:t>
            </a:r>
            <a:endParaRPr lang="en-US" altLang="en-US" sz="4000" b="1">
              <a:cs typeface="Times New Roman" panose="02020603050405020304" pitchFamily="18" charset="0"/>
            </a:endParaRPr>
          </a:p>
        </p:txBody>
      </p:sp>
    </p:spTree>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2">
            <a:extLst>
              <a:ext uri="{FF2B5EF4-FFF2-40B4-BE49-F238E27FC236}">
                <a16:creationId xmlns:a16="http://schemas.microsoft.com/office/drawing/2014/main" id="{15574BFD-EBC0-9319-C0F4-2DF54B07B74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5010" name="AutoShape 2" descr="Bài 15. Thương mại và du lịch - Hoc24">
            <a:extLst>
              <a:ext uri="{FF2B5EF4-FFF2-40B4-BE49-F238E27FC236}">
                <a16:creationId xmlns:a16="http://schemas.microsoft.com/office/drawing/2014/main" id="{A902D7FE-1ECA-5DE8-F931-4E563721A6E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5011" name="Rectangle 13">
            <a:extLst>
              <a:ext uri="{FF2B5EF4-FFF2-40B4-BE49-F238E27FC236}">
                <a16:creationId xmlns:a16="http://schemas.microsoft.com/office/drawing/2014/main" id="{98979D66-A266-6049-3462-B46BF6C83A9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5012" name="TextBox 3">
            <a:extLst>
              <a:ext uri="{FF2B5EF4-FFF2-40B4-BE49-F238E27FC236}">
                <a16:creationId xmlns:a16="http://schemas.microsoft.com/office/drawing/2014/main" id="{E4E48603-E4FC-B2C8-498F-2D4A84C28C61}"/>
              </a:ext>
            </a:extLst>
          </p:cNvPr>
          <p:cNvSpPr txBox="1">
            <a:spLocks noChangeArrowheads="1"/>
          </p:cNvSpPr>
          <p:nvPr/>
        </p:nvSpPr>
        <p:spPr bwMode="auto">
          <a:xfrm>
            <a:off x="7680325" y="77788"/>
            <a:ext cx="24828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3+4</a:t>
            </a:r>
          </a:p>
        </p:txBody>
      </p:sp>
      <p:pic>
        <p:nvPicPr>
          <p:cNvPr id="555013" name="Picture 3">
            <a:extLst>
              <a:ext uri="{FF2B5EF4-FFF2-40B4-BE49-F238E27FC236}">
                <a16:creationId xmlns:a16="http://schemas.microsoft.com/office/drawing/2014/main" id="{7B616E3D-5FA4-5ED3-09BC-87D6FE2F0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8350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5014" name="TextBox 3">
            <a:extLst>
              <a:ext uri="{FF2B5EF4-FFF2-40B4-BE49-F238E27FC236}">
                <a16:creationId xmlns:a16="http://schemas.microsoft.com/office/drawing/2014/main" id="{24A82FF2-CAA7-DCCF-13DF-8A0A1066F0DC}"/>
              </a:ext>
            </a:extLst>
          </p:cNvPr>
          <p:cNvSpPr txBox="1">
            <a:spLocks noChangeArrowheads="1"/>
          </p:cNvSpPr>
          <p:nvPr/>
        </p:nvSpPr>
        <p:spPr bwMode="auto">
          <a:xfrm>
            <a:off x="5435600" y="1843088"/>
            <a:ext cx="6503988"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Có tốc độ phát triển nhanh trong những năm gần đây, chiếm 35,6% GRDP của vùng (năm 2021)</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7" name="Rectangle 2">
            <a:extLst>
              <a:ext uri="{FF2B5EF4-FFF2-40B4-BE49-F238E27FC236}">
                <a16:creationId xmlns:a16="http://schemas.microsoft.com/office/drawing/2014/main" id="{1169EFD7-6F35-389E-F931-7867EB4A500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7058" name="AutoShape 2" descr="Bài 15. Thương mại và du lịch - Hoc24">
            <a:extLst>
              <a:ext uri="{FF2B5EF4-FFF2-40B4-BE49-F238E27FC236}">
                <a16:creationId xmlns:a16="http://schemas.microsoft.com/office/drawing/2014/main" id="{7ECD0A8D-87C2-CD90-8B71-A0CD09534F9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7059" name="Rectangle 13">
            <a:extLst>
              <a:ext uri="{FF2B5EF4-FFF2-40B4-BE49-F238E27FC236}">
                <a16:creationId xmlns:a16="http://schemas.microsoft.com/office/drawing/2014/main" id="{01FAE27D-D19F-FC20-04C3-C8A9BDC967D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7060" name="TextBox 3">
            <a:extLst>
              <a:ext uri="{FF2B5EF4-FFF2-40B4-BE49-F238E27FC236}">
                <a16:creationId xmlns:a16="http://schemas.microsoft.com/office/drawing/2014/main" id="{2737DB5E-2F5D-DA40-17DA-15693785B7B4}"/>
              </a:ext>
            </a:extLst>
          </p:cNvPr>
          <p:cNvSpPr txBox="1">
            <a:spLocks noChangeArrowheads="1"/>
          </p:cNvSpPr>
          <p:nvPr/>
        </p:nvSpPr>
        <p:spPr bwMode="auto">
          <a:xfrm>
            <a:off x="1927225" y="2052638"/>
            <a:ext cx="82613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Công nghiệp:</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Có tốc độ phát triển nhanh, chiếm 35,6% GRDP của vùng (năm 2021)</a:t>
            </a:r>
            <a:endParaRPr lang="en-US" altLang="en-US" sz="4000" b="1">
              <a:cs typeface="Times New Roman" panose="02020603050405020304" pitchFamily="18" charset="0"/>
            </a:endParaRPr>
          </a:p>
        </p:txBody>
      </p:sp>
    </p:spTree>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2">
            <a:extLst>
              <a:ext uri="{FF2B5EF4-FFF2-40B4-BE49-F238E27FC236}">
                <a16:creationId xmlns:a16="http://schemas.microsoft.com/office/drawing/2014/main" id="{E10C11FE-1BBD-A901-5835-979BB00E799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9106" name="AutoShape 2" descr="Bài 15. Thương mại và du lịch - Hoc24">
            <a:extLst>
              <a:ext uri="{FF2B5EF4-FFF2-40B4-BE49-F238E27FC236}">
                <a16:creationId xmlns:a16="http://schemas.microsoft.com/office/drawing/2014/main" id="{15342056-E7E8-E563-D291-7E3399369E0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9107" name="Rectangle 13">
            <a:extLst>
              <a:ext uri="{FF2B5EF4-FFF2-40B4-BE49-F238E27FC236}">
                <a16:creationId xmlns:a16="http://schemas.microsoft.com/office/drawing/2014/main" id="{80D373A5-D05D-5D66-A128-7B2A466E3D8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59108" name="TextBox 3">
            <a:extLst>
              <a:ext uri="{FF2B5EF4-FFF2-40B4-BE49-F238E27FC236}">
                <a16:creationId xmlns:a16="http://schemas.microsoft.com/office/drawing/2014/main" id="{AAD24942-F915-412F-86F9-DFC407D96F6E}"/>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3+4</a:t>
            </a:r>
          </a:p>
        </p:txBody>
      </p:sp>
      <p:pic>
        <p:nvPicPr>
          <p:cNvPr id="559109" name="Picture 3">
            <a:extLst>
              <a:ext uri="{FF2B5EF4-FFF2-40B4-BE49-F238E27FC236}">
                <a16:creationId xmlns:a16="http://schemas.microsoft.com/office/drawing/2014/main" id="{0E246484-800D-9F11-D933-C4D004C8B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10" name="TextBox 3">
            <a:extLst>
              <a:ext uri="{FF2B5EF4-FFF2-40B4-BE49-F238E27FC236}">
                <a16:creationId xmlns:a16="http://schemas.microsoft.com/office/drawing/2014/main" id="{1656CF3E-A09C-9BB4-A350-FFEF83DE025A}"/>
              </a:ext>
            </a:extLst>
          </p:cNvPr>
          <p:cNvSpPr txBox="1">
            <a:spLocks noChangeArrowheads="1"/>
          </p:cNvSpPr>
          <p:nvPr/>
        </p:nvSpPr>
        <p:spPr bwMode="auto">
          <a:xfrm>
            <a:off x="5507038" y="1025525"/>
            <a:ext cx="6507162"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Cơ cấu ngành công nghiệp của vùng khá đa dạng, trong đó nổi bật là sản xuất sản phẩm điện tử, máy vi tính (Hà Nội, Hải Phòng, Bắc Ninh), sản xuất ô tô (Hải Phòng, Vĩnh Phúc),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F8E0D8C4-FE40-3752-6852-16AD99283FA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0946" name="AutoShape 2" descr="Bài 15. Thương mại và du lịch - Hoc24">
            <a:extLst>
              <a:ext uri="{FF2B5EF4-FFF2-40B4-BE49-F238E27FC236}">
                <a16:creationId xmlns:a16="http://schemas.microsoft.com/office/drawing/2014/main" id="{027FEC7E-E2F9-1AAC-831F-CB482B5B17B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0947" name="Rectangle 11">
            <a:extLst>
              <a:ext uri="{FF2B5EF4-FFF2-40B4-BE49-F238E27FC236}">
                <a16:creationId xmlns:a16="http://schemas.microsoft.com/office/drawing/2014/main" id="{A6821CEA-D0E1-0802-28CF-7FF4ABD9317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0948" name="TextBox 4">
            <a:extLst>
              <a:ext uri="{FF2B5EF4-FFF2-40B4-BE49-F238E27FC236}">
                <a16:creationId xmlns:a16="http://schemas.microsoft.com/office/drawing/2014/main" id="{66D42699-E753-CFF7-AE83-A42A0FB16563}"/>
              </a:ext>
            </a:extLst>
          </p:cNvPr>
          <p:cNvSpPr txBox="1">
            <a:spLocks noChangeArrowheads="1"/>
          </p:cNvSpPr>
          <p:nvPr/>
        </p:nvSpPr>
        <p:spPr bwMode="auto">
          <a:xfrm>
            <a:off x="6096000" y="982663"/>
            <a:ext cx="5948363"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Giáp với Trung du và miền núi Bắc Bộ, Bắc Trung Bộ và Duyên hải miền Trung, giáp nước láng giềng Trung Quốc</a:t>
            </a:r>
          </a:p>
        </p:txBody>
      </p:sp>
      <p:pic>
        <p:nvPicPr>
          <p:cNvPr id="210949" name="Picture 2">
            <a:extLst>
              <a:ext uri="{FF2B5EF4-FFF2-40B4-BE49-F238E27FC236}">
                <a16:creationId xmlns:a16="http://schemas.microsoft.com/office/drawing/2014/main" id="{4EF7D652-16A0-31C8-9448-4008B0914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2">
            <a:extLst>
              <a:ext uri="{FF2B5EF4-FFF2-40B4-BE49-F238E27FC236}">
                <a16:creationId xmlns:a16="http://schemas.microsoft.com/office/drawing/2014/main" id="{21542E32-4B4D-4EBB-52D2-1E89EDF2A3E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61154" name="AutoShape 2" descr="Bài 15. Thương mại và du lịch - Hoc24">
            <a:extLst>
              <a:ext uri="{FF2B5EF4-FFF2-40B4-BE49-F238E27FC236}">
                <a16:creationId xmlns:a16="http://schemas.microsoft.com/office/drawing/2014/main" id="{BEFE4D38-AB77-041D-A369-819282AAABC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61155" name="Rectangle 13">
            <a:extLst>
              <a:ext uri="{FF2B5EF4-FFF2-40B4-BE49-F238E27FC236}">
                <a16:creationId xmlns:a16="http://schemas.microsoft.com/office/drawing/2014/main" id="{A743F5BA-7DD7-2FF2-15CE-D6286B34E84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61156" name="TextBox 3">
            <a:extLst>
              <a:ext uri="{FF2B5EF4-FFF2-40B4-BE49-F238E27FC236}">
                <a16:creationId xmlns:a16="http://schemas.microsoft.com/office/drawing/2014/main" id="{1E88BCF1-62B2-BF59-BB3C-F212824DD5B6}"/>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3+4</a:t>
            </a:r>
          </a:p>
        </p:txBody>
      </p:sp>
      <p:pic>
        <p:nvPicPr>
          <p:cNvPr id="561157" name="Picture 3">
            <a:extLst>
              <a:ext uri="{FF2B5EF4-FFF2-40B4-BE49-F238E27FC236}">
                <a16:creationId xmlns:a16="http://schemas.microsoft.com/office/drawing/2014/main" id="{1E80175F-01AC-8260-602B-59CC5F2B3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8" name="TextBox 3">
            <a:extLst>
              <a:ext uri="{FF2B5EF4-FFF2-40B4-BE49-F238E27FC236}">
                <a16:creationId xmlns:a16="http://schemas.microsoft.com/office/drawing/2014/main" id="{CA338225-A3E1-7E55-A1A4-F9B5AC91975E}"/>
              </a:ext>
            </a:extLst>
          </p:cNvPr>
          <p:cNvSpPr txBox="1">
            <a:spLocks noChangeArrowheads="1"/>
          </p:cNvSpPr>
          <p:nvPr/>
        </p:nvSpPr>
        <p:spPr bwMode="auto">
          <a:xfrm>
            <a:off x="5507038" y="190500"/>
            <a:ext cx="6350000"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sản xuất, chế biến thực phẩm (Hà Nội, Hải Dương), dệt, sản xuất trang phục (Hưng Yên, Nam Định), nhiệt điện (Quảng Ninh, Thái Bình), khai thác than (Quảng Ninh), sản xuất vật liệu xây dựng (Hải Phòng, Hải Dương)</a:t>
            </a: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2">
            <a:extLst>
              <a:ext uri="{FF2B5EF4-FFF2-40B4-BE49-F238E27FC236}">
                <a16:creationId xmlns:a16="http://schemas.microsoft.com/office/drawing/2014/main" id="{8E2897F3-2CB1-01C5-D3B3-49FA505AA5D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1858" name="AutoShape 2" descr="Bài 15. Thương mại và du lịch - Hoc24">
            <a:extLst>
              <a:ext uri="{FF2B5EF4-FFF2-40B4-BE49-F238E27FC236}">
                <a16:creationId xmlns:a16="http://schemas.microsoft.com/office/drawing/2014/main" id="{0A100606-B3AB-C61D-0544-90F0ACE80DE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1859" name="Rectangle 13">
            <a:extLst>
              <a:ext uri="{FF2B5EF4-FFF2-40B4-BE49-F238E27FC236}">
                <a16:creationId xmlns:a16="http://schemas.microsoft.com/office/drawing/2014/main" id="{47FAF3B0-AAA9-F797-1ED3-EAB42C9A61A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1860" name="TextBox 3">
            <a:extLst>
              <a:ext uri="{FF2B5EF4-FFF2-40B4-BE49-F238E27FC236}">
                <a16:creationId xmlns:a16="http://schemas.microsoft.com/office/drawing/2014/main" id="{0A35D8BB-0F08-3A50-5AF6-A33CED2B43E4}"/>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Sản phẩm điện tử, máy vi tính</a:t>
            </a:r>
            <a:endParaRPr lang="en-US" altLang="en-US" sz="4000" b="1">
              <a:solidFill>
                <a:srgbClr val="00B050"/>
              </a:solidFill>
              <a:cs typeface="Calibri" panose="020F0502020204030204" pitchFamily="34" charset="0"/>
            </a:endParaRPr>
          </a:p>
        </p:txBody>
      </p:sp>
      <p:pic>
        <p:nvPicPr>
          <p:cNvPr id="121861" name="Picture 2" descr="Máy vi tính, sản phẩm điện tử và linh kiện là nhóm hàng xuất khẩu lớn thứ 2  của Việt Nam">
            <a:extLst>
              <a:ext uri="{FF2B5EF4-FFF2-40B4-BE49-F238E27FC236}">
                <a16:creationId xmlns:a16="http://schemas.microsoft.com/office/drawing/2014/main" id="{E333539F-67A5-7630-269B-E7CF9610B7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009650"/>
            <a:ext cx="10020300"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a:extLst>
              <a:ext uri="{FF2B5EF4-FFF2-40B4-BE49-F238E27FC236}">
                <a16:creationId xmlns:a16="http://schemas.microsoft.com/office/drawing/2014/main" id="{19D2C9F4-0DC0-D4BE-1CD4-83A0C6C8B5F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2882" name="AutoShape 2" descr="Bài 15. Thương mại và du lịch - Hoc24">
            <a:extLst>
              <a:ext uri="{FF2B5EF4-FFF2-40B4-BE49-F238E27FC236}">
                <a16:creationId xmlns:a16="http://schemas.microsoft.com/office/drawing/2014/main" id="{6D75A795-E408-A4D2-81F9-EA794FE8B34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2883" name="Rectangle 13">
            <a:extLst>
              <a:ext uri="{FF2B5EF4-FFF2-40B4-BE49-F238E27FC236}">
                <a16:creationId xmlns:a16="http://schemas.microsoft.com/office/drawing/2014/main" id="{CA5DFBDC-9C10-2FD9-7A76-B5998028E4C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2884" name="TextBox 3">
            <a:extLst>
              <a:ext uri="{FF2B5EF4-FFF2-40B4-BE49-F238E27FC236}">
                <a16:creationId xmlns:a16="http://schemas.microsoft.com/office/drawing/2014/main" id="{FC3C5A4C-B761-331D-88F4-F35914BB2EFA}"/>
              </a:ext>
            </a:extLst>
          </p:cNvPr>
          <p:cNvSpPr txBox="1">
            <a:spLocks noChangeArrowheads="1"/>
          </p:cNvSpPr>
          <p:nvPr/>
        </p:nvSpPr>
        <p:spPr bwMode="auto">
          <a:xfrm>
            <a:off x="500063" y="0"/>
            <a:ext cx="1107281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Sản xuất ô tô</a:t>
            </a:r>
            <a:endParaRPr lang="en-US" altLang="en-US" sz="4000" b="1">
              <a:solidFill>
                <a:srgbClr val="00B050"/>
              </a:solidFill>
              <a:cs typeface="Calibri" panose="020F0502020204030204" pitchFamily="34" charset="0"/>
            </a:endParaRPr>
          </a:p>
        </p:txBody>
      </p:sp>
      <p:pic>
        <p:nvPicPr>
          <p:cNvPr id="122885" name="Picture 2" descr="Vĩnh Phúc “chạy đua” trở thành trung tâm sản xuất ô tô, xe máy lớn nhất nước">
            <a:extLst>
              <a:ext uri="{FF2B5EF4-FFF2-40B4-BE49-F238E27FC236}">
                <a16:creationId xmlns:a16="http://schemas.microsoft.com/office/drawing/2014/main" id="{8FE86199-57E4-6522-E9CB-73F6052C7D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28700"/>
            <a:ext cx="10160000" cy="582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9AB94794-6556-AED9-81B2-2262A01D55A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3906" name="AutoShape 2" descr="Bài 15. Thương mại và du lịch - Hoc24">
            <a:extLst>
              <a:ext uri="{FF2B5EF4-FFF2-40B4-BE49-F238E27FC236}">
                <a16:creationId xmlns:a16="http://schemas.microsoft.com/office/drawing/2014/main" id="{EF472286-CA68-CF36-9B10-CD5E83FBADB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3907" name="Rectangle 13">
            <a:extLst>
              <a:ext uri="{FF2B5EF4-FFF2-40B4-BE49-F238E27FC236}">
                <a16:creationId xmlns:a16="http://schemas.microsoft.com/office/drawing/2014/main" id="{B14A7BB3-1D88-BB9B-C303-67E901B6272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3908" name="TextBox 3">
            <a:extLst>
              <a:ext uri="{FF2B5EF4-FFF2-40B4-BE49-F238E27FC236}">
                <a16:creationId xmlns:a16="http://schemas.microsoft.com/office/drawing/2014/main" id="{14FD34DB-6AF3-E86F-D710-BCFE9F97D9B1}"/>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Sản xuất, chế biến thực phẩm</a:t>
            </a:r>
            <a:endParaRPr lang="en-US" altLang="en-US" sz="4000" b="1">
              <a:solidFill>
                <a:srgbClr val="00B050"/>
              </a:solidFill>
              <a:cs typeface="Calibri" panose="020F0502020204030204" pitchFamily="34" charset="0"/>
            </a:endParaRPr>
          </a:p>
        </p:txBody>
      </p:sp>
      <p:pic>
        <p:nvPicPr>
          <p:cNvPr id="123909" name="Picture 2" descr="Ngành thực phẩm chế biến của Việt Nam có nhiều tiềm năng phát triển">
            <a:extLst>
              <a:ext uri="{FF2B5EF4-FFF2-40B4-BE49-F238E27FC236}">
                <a16:creationId xmlns:a16="http://schemas.microsoft.com/office/drawing/2014/main" id="{820EB1D5-BCAE-E4A8-2AB0-116BAE743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1100" y="904875"/>
            <a:ext cx="9880600" cy="577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a:extLst>
              <a:ext uri="{FF2B5EF4-FFF2-40B4-BE49-F238E27FC236}">
                <a16:creationId xmlns:a16="http://schemas.microsoft.com/office/drawing/2014/main" id="{169793FE-37B6-0941-5AC9-CE97BCDD80D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4930" name="AutoShape 2" descr="Bài 15. Thương mại và du lịch - Hoc24">
            <a:extLst>
              <a:ext uri="{FF2B5EF4-FFF2-40B4-BE49-F238E27FC236}">
                <a16:creationId xmlns:a16="http://schemas.microsoft.com/office/drawing/2014/main" id="{7F1A2FC3-CBFD-41DF-3D15-23EEF65F39A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4931" name="Rectangle 13">
            <a:extLst>
              <a:ext uri="{FF2B5EF4-FFF2-40B4-BE49-F238E27FC236}">
                <a16:creationId xmlns:a16="http://schemas.microsoft.com/office/drawing/2014/main" id="{CBDBCF5A-6E7F-8BB8-02DF-601778867F6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4932" name="TextBox 3">
            <a:extLst>
              <a:ext uri="{FF2B5EF4-FFF2-40B4-BE49-F238E27FC236}">
                <a16:creationId xmlns:a16="http://schemas.microsoft.com/office/drawing/2014/main" id="{687D09B4-E344-DEFB-6C77-AA6212DD53E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Dệt, sản xuất trang phục</a:t>
            </a:r>
            <a:endParaRPr lang="en-US" altLang="en-US" sz="4000" b="1">
              <a:solidFill>
                <a:srgbClr val="00B050"/>
              </a:solidFill>
              <a:cs typeface="Calibri" panose="020F0502020204030204" pitchFamily="34" charset="0"/>
            </a:endParaRPr>
          </a:p>
        </p:txBody>
      </p:sp>
      <p:pic>
        <p:nvPicPr>
          <p:cNvPr id="124933" name="Picture 2" descr="Ngành dệt may chủ động vượt qua thách thức - Báo Hưng Yên điện tử">
            <a:extLst>
              <a:ext uri="{FF2B5EF4-FFF2-40B4-BE49-F238E27FC236}">
                <a16:creationId xmlns:a16="http://schemas.microsoft.com/office/drawing/2014/main" id="{47011BB6-39E3-060F-753A-06E89011F5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1003300"/>
            <a:ext cx="10282237"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a:extLst>
              <a:ext uri="{FF2B5EF4-FFF2-40B4-BE49-F238E27FC236}">
                <a16:creationId xmlns:a16="http://schemas.microsoft.com/office/drawing/2014/main" id="{0AD546D7-644C-93E0-4D52-4DA8D323591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5954" name="AutoShape 2" descr="Bài 15. Thương mại và du lịch - Hoc24">
            <a:extLst>
              <a:ext uri="{FF2B5EF4-FFF2-40B4-BE49-F238E27FC236}">
                <a16:creationId xmlns:a16="http://schemas.microsoft.com/office/drawing/2014/main" id="{7BFA431D-9B57-499E-19B8-7AF19A35000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5955" name="Rectangle 13">
            <a:extLst>
              <a:ext uri="{FF2B5EF4-FFF2-40B4-BE49-F238E27FC236}">
                <a16:creationId xmlns:a16="http://schemas.microsoft.com/office/drawing/2014/main" id="{ACC5646D-9DA3-491C-21F9-045BE401884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5956" name="TextBox 3">
            <a:extLst>
              <a:ext uri="{FF2B5EF4-FFF2-40B4-BE49-F238E27FC236}">
                <a16:creationId xmlns:a16="http://schemas.microsoft.com/office/drawing/2014/main" id="{1B23C267-FA3E-DBC0-4078-BC895982766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Nhiệt điện (Quảng Ninh)</a:t>
            </a:r>
            <a:endParaRPr lang="en-US" altLang="en-US" sz="4000" b="1">
              <a:solidFill>
                <a:srgbClr val="00B050"/>
              </a:solidFill>
              <a:cs typeface="Calibri" panose="020F0502020204030204" pitchFamily="34" charset="0"/>
            </a:endParaRPr>
          </a:p>
        </p:txBody>
      </p:sp>
      <p:pic>
        <p:nvPicPr>
          <p:cNvPr id="125957" name="Picture 2" descr="Nhiệt điện Quảng Ninh: Bảo vệ môi trường, phát triển bền vững">
            <a:extLst>
              <a:ext uri="{FF2B5EF4-FFF2-40B4-BE49-F238E27FC236}">
                <a16:creationId xmlns:a16="http://schemas.microsoft.com/office/drawing/2014/main" id="{E29CC25E-0EC6-ECAB-ABA1-7B9FCFE042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8700" y="1028700"/>
            <a:ext cx="101727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a:extLst>
              <a:ext uri="{FF2B5EF4-FFF2-40B4-BE49-F238E27FC236}">
                <a16:creationId xmlns:a16="http://schemas.microsoft.com/office/drawing/2014/main" id="{3CB9E49D-D208-A0AE-700C-765A19E74E9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6978" name="AutoShape 2" descr="Bài 15. Thương mại và du lịch - Hoc24">
            <a:extLst>
              <a:ext uri="{FF2B5EF4-FFF2-40B4-BE49-F238E27FC236}">
                <a16:creationId xmlns:a16="http://schemas.microsoft.com/office/drawing/2014/main" id="{980C2145-C7A6-EDD2-42D2-C5E14B426A9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6979" name="Rectangle 13">
            <a:extLst>
              <a:ext uri="{FF2B5EF4-FFF2-40B4-BE49-F238E27FC236}">
                <a16:creationId xmlns:a16="http://schemas.microsoft.com/office/drawing/2014/main" id="{03E779F2-7491-E0D1-0DAE-B23E69974BE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6980" name="TextBox 3">
            <a:extLst>
              <a:ext uri="{FF2B5EF4-FFF2-40B4-BE49-F238E27FC236}">
                <a16:creationId xmlns:a16="http://schemas.microsoft.com/office/drawing/2014/main" id="{410037F8-D5E3-BB30-A745-77B656087704}"/>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Than (Quảng Ninh)</a:t>
            </a:r>
            <a:endParaRPr lang="en-US" altLang="en-US" sz="4000" b="1">
              <a:solidFill>
                <a:srgbClr val="00B050"/>
              </a:solidFill>
              <a:cs typeface="Calibri" panose="020F0502020204030204" pitchFamily="34" charset="0"/>
            </a:endParaRPr>
          </a:p>
        </p:txBody>
      </p:sp>
      <p:pic>
        <p:nvPicPr>
          <p:cNvPr id="126981" name="Picture 2" descr="Công ty Cổ phần Than Hà Tu - Vinacomin">
            <a:extLst>
              <a:ext uri="{FF2B5EF4-FFF2-40B4-BE49-F238E27FC236}">
                <a16:creationId xmlns:a16="http://schemas.microsoft.com/office/drawing/2014/main" id="{1B7EA7E2-C7A3-09FF-66DC-BE2C80A69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00" y="1073150"/>
            <a:ext cx="9855200" cy="561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a:extLst>
              <a:ext uri="{FF2B5EF4-FFF2-40B4-BE49-F238E27FC236}">
                <a16:creationId xmlns:a16="http://schemas.microsoft.com/office/drawing/2014/main" id="{E04F4B80-9765-281F-3759-20FB2C96EC0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8002" name="AutoShape 2" descr="Bài 15. Thương mại và du lịch - Hoc24">
            <a:extLst>
              <a:ext uri="{FF2B5EF4-FFF2-40B4-BE49-F238E27FC236}">
                <a16:creationId xmlns:a16="http://schemas.microsoft.com/office/drawing/2014/main" id="{80149962-6894-2D78-DF41-3B9C145AAA6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8003" name="Rectangle 13">
            <a:extLst>
              <a:ext uri="{FF2B5EF4-FFF2-40B4-BE49-F238E27FC236}">
                <a16:creationId xmlns:a16="http://schemas.microsoft.com/office/drawing/2014/main" id="{ECDB2CD9-5D9E-211F-A8EB-DE259F4AC4D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8004" name="TextBox 3">
            <a:extLst>
              <a:ext uri="{FF2B5EF4-FFF2-40B4-BE49-F238E27FC236}">
                <a16:creationId xmlns:a16="http://schemas.microsoft.com/office/drawing/2014/main" id="{190F8E93-07A9-8201-6543-FA0F24D8FE6C}"/>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Sản xuất vật liệu xây dựng (Hải Phòng)</a:t>
            </a:r>
            <a:endParaRPr lang="en-US" altLang="en-US" sz="4000" b="1">
              <a:solidFill>
                <a:srgbClr val="00B050"/>
              </a:solidFill>
              <a:cs typeface="Calibri" panose="020F0502020204030204" pitchFamily="34" charset="0"/>
            </a:endParaRPr>
          </a:p>
        </p:txBody>
      </p:sp>
      <p:pic>
        <p:nvPicPr>
          <p:cNvPr id="128005" name="Picture 2" descr="Review Top 12 Vật Liệu Xây Dựng Hải Phòng Uy Tín Chất Lượng">
            <a:extLst>
              <a:ext uri="{FF2B5EF4-FFF2-40B4-BE49-F238E27FC236}">
                <a16:creationId xmlns:a16="http://schemas.microsoft.com/office/drawing/2014/main" id="{909266CB-8E51-0C1A-F51D-F0536AAC07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04875"/>
            <a:ext cx="101600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2">
            <a:extLst>
              <a:ext uri="{FF2B5EF4-FFF2-40B4-BE49-F238E27FC236}">
                <a16:creationId xmlns:a16="http://schemas.microsoft.com/office/drawing/2014/main" id="{3D23DA52-4BD0-FD19-CA37-ACF77AE997A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0370" name="AutoShape 2" descr="Bài 15. Thương mại và du lịch - Hoc24">
            <a:extLst>
              <a:ext uri="{FF2B5EF4-FFF2-40B4-BE49-F238E27FC236}">
                <a16:creationId xmlns:a16="http://schemas.microsoft.com/office/drawing/2014/main" id="{BE4A579F-1305-BD70-7088-00BD3258715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0371" name="Rectangle 13">
            <a:extLst>
              <a:ext uri="{FF2B5EF4-FFF2-40B4-BE49-F238E27FC236}">
                <a16:creationId xmlns:a16="http://schemas.microsoft.com/office/drawing/2014/main" id="{9C71C26F-3519-4ED0-FD1B-6C2A8BEF60F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0372" name="TextBox 3">
            <a:extLst>
              <a:ext uri="{FF2B5EF4-FFF2-40B4-BE49-F238E27FC236}">
                <a16:creationId xmlns:a16="http://schemas.microsoft.com/office/drawing/2014/main" id="{8271AA44-B382-90E7-E239-89629EEF6249}"/>
              </a:ext>
            </a:extLst>
          </p:cNvPr>
          <p:cNvSpPr txBox="1">
            <a:spLocks noChangeArrowheads="1"/>
          </p:cNvSpPr>
          <p:nvPr/>
        </p:nvSpPr>
        <p:spPr bwMode="auto">
          <a:xfrm>
            <a:off x="1454150" y="1185863"/>
            <a:ext cx="9283700"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900" b="1">
                <a:solidFill>
                  <a:srgbClr val="000000"/>
                </a:solidFill>
                <a:cs typeface="Times New Roman" panose="02020603050405020304" pitchFamily="18" charset="0"/>
              </a:rPr>
              <a:t>- Cơ cấu khá đa dạng, nổi bật là sản xuất sản phẩm điện tử, máy vi tính, sản xuất ô tô, sản xuất, chế biến thực phẩm, dệt, sản xuất trang phục, nhiệt điện, khai thác than, sản xuất vật liệu xây dựng,..</a:t>
            </a:r>
            <a:endParaRPr lang="en-US" altLang="en-US" sz="3900" b="1">
              <a:cs typeface="Times New Roman" panose="02020603050405020304" pitchFamily="18" charset="0"/>
            </a:endParaRPr>
          </a:p>
        </p:txBody>
      </p:sp>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2">
            <a:extLst>
              <a:ext uri="{FF2B5EF4-FFF2-40B4-BE49-F238E27FC236}">
                <a16:creationId xmlns:a16="http://schemas.microsoft.com/office/drawing/2014/main" id="{EC3BBF37-ADEA-7267-A203-B390E973044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2418" name="AutoShape 2" descr="Bài 15. Thương mại và du lịch - Hoc24">
            <a:extLst>
              <a:ext uri="{FF2B5EF4-FFF2-40B4-BE49-F238E27FC236}">
                <a16:creationId xmlns:a16="http://schemas.microsoft.com/office/drawing/2014/main" id="{6FA26F78-880C-46AA-38A9-7D0A15E3766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2419" name="Rectangle 13">
            <a:extLst>
              <a:ext uri="{FF2B5EF4-FFF2-40B4-BE49-F238E27FC236}">
                <a16:creationId xmlns:a16="http://schemas.microsoft.com/office/drawing/2014/main" id="{9C60F639-94E7-FEE2-51B0-FD42FD90C9B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2420" name="TextBox 3">
            <a:extLst>
              <a:ext uri="{FF2B5EF4-FFF2-40B4-BE49-F238E27FC236}">
                <a16:creationId xmlns:a16="http://schemas.microsoft.com/office/drawing/2014/main" id="{D1A59E06-8BFF-6BA4-ACC4-AA7545CBE374}"/>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3+4</a:t>
            </a:r>
          </a:p>
        </p:txBody>
      </p:sp>
      <p:pic>
        <p:nvPicPr>
          <p:cNvPr id="572421" name="Picture 3">
            <a:extLst>
              <a:ext uri="{FF2B5EF4-FFF2-40B4-BE49-F238E27FC236}">
                <a16:creationId xmlns:a16="http://schemas.microsoft.com/office/drawing/2014/main" id="{F8F842B5-9E5E-0F0D-F995-C86ABEDE6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2422" name="TextBox 3">
            <a:extLst>
              <a:ext uri="{FF2B5EF4-FFF2-40B4-BE49-F238E27FC236}">
                <a16:creationId xmlns:a16="http://schemas.microsoft.com/office/drawing/2014/main" id="{5F06FB9A-7F70-91FA-3D20-34C3EFC56814}"/>
              </a:ext>
            </a:extLst>
          </p:cNvPr>
          <p:cNvSpPr txBox="1">
            <a:spLocks noChangeArrowheads="1"/>
          </p:cNvSpPr>
          <p:nvPr/>
        </p:nvSpPr>
        <p:spPr bwMode="auto">
          <a:xfrm>
            <a:off x="5507038" y="836613"/>
            <a:ext cx="63500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Mức độ tập trung trong công nghiệp của vùng vào loại cao nhất cả nước. Các trung tâm công nghiệp quan trọng nhất của vùng là Hà Nội, Hải Phòng.</a:t>
            </a: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a:extLst>
              <a:ext uri="{FF2B5EF4-FFF2-40B4-BE49-F238E27FC236}">
                <a16:creationId xmlns:a16="http://schemas.microsoft.com/office/drawing/2014/main" id="{C4A2124F-F0EA-7BF2-F696-4D0CC3D052F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170" name="AutoShape 2" descr="Bài 15. Thương mại và du lịch - Hoc24">
            <a:extLst>
              <a:ext uri="{FF2B5EF4-FFF2-40B4-BE49-F238E27FC236}">
                <a16:creationId xmlns:a16="http://schemas.microsoft.com/office/drawing/2014/main" id="{A4FCA2B1-D0F3-B960-DB65-3682E0DF6CA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171" name="Rectangle 11">
            <a:extLst>
              <a:ext uri="{FF2B5EF4-FFF2-40B4-BE49-F238E27FC236}">
                <a16:creationId xmlns:a16="http://schemas.microsoft.com/office/drawing/2014/main" id="{F60D10F7-8D93-015E-F717-0659E316C36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172" name="TextBox 3">
            <a:extLst>
              <a:ext uri="{FF2B5EF4-FFF2-40B4-BE49-F238E27FC236}">
                <a16:creationId xmlns:a16="http://schemas.microsoft.com/office/drawing/2014/main" id="{AB53D21E-C782-8758-39CB-B70DEBE78775}"/>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Cửa khẩu quốc tế </a:t>
            </a:r>
            <a:r>
              <a:rPr lang="en-US" altLang="en-US" sz="4000" b="1">
                <a:solidFill>
                  <a:srgbClr val="00B050"/>
                </a:solidFill>
                <a:cs typeface="Times New Roman" panose="02020603050405020304" pitchFamily="18" charset="0"/>
              </a:rPr>
              <a:t>Móng Cái</a:t>
            </a:r>
            <a:endParaRPr lang="en-US" altLang="en-US" sz="4000"/>
          </a:p>
        </p:txBody>
      </p:sp>
      <p:pic>
        <p:nvPicPr>
          <p:cNvPr id="7173" name="Picture 2" descr="Cửa Khẩu Móng Cái - Kinh Nghiệm Thăm Quan Cửa Khẩu Móng Cái">
            <a:extLst>
              <a:ext uri="{FF2B5EF4-FFF2-40B4-BE49-F238E27FC236}">
                <a16:creationId xmlns:a16="http://schemas.microsoft.com/office/drawing/2014/main" id="{91F8F09C-88AD-AD2F-C294-0706236B7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75" y="890588"/>
            <a:ext cx="10391775"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2">
            <a:extLst>
              <a:ext uri="{FF2B5EF4-FFF2-40B4-BE49-F238E27FC236}">
                <a16:creationId xmlns:a16="http://schemas.microsoft.com/office/drawing/2014/main" id="{40105498-8340-8B7A-B370-7272E0074E1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4466" name="AutoShape 2" descr="Bài 15. Thương mại và du lịch - Hoc24">
            <a:extLst>
              <a:ext uri="{FF2B5EF4-FFF2-40B4-BE49-F238E27FC236}">
                <a16:creationId xmlns:a16="http://schemas.microsoft.com/office/drawing/2014/main" id="{D00F1B93-FA65-42B3-B599-9A33410AEE9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4467" name="Rectangle 13">
            <a:extLst>
              <a:ext uri="{FF2B5EF4-FFF2-40B4-BE49-F238E27FC236}">
                <a16:creationId xmlns:a16="http://schemas.microsoft.com/office/drawing/2014/main" id="{CCE64431-772D-0673-DB5B-1A838C06867F}"/>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4468" name="TextBox 3">
            <a:extLst>
              <a:ext uri="{FF2B5EF4-FFF2-40B4-BE49-F238E27FC236}">
                <a16:creationId xmlns:a16="http://schemas.microsoft.com/office/drawing/2014/main" id="{CFD7CDBD-B479-9CA2-83C4-BFA7B420405A}"/>
              </a:ext>
            </a:extLst>
          </p:cNvPr>
          <p:cNvSpPr txBox="1">
            <a:spLocks noChangeArrowheads="1"/>
          </p:cNvSpPr>
          <p:nvPr/>
        </p:nvSpPr>
        <p:spPr bwMode="auto">
          <a:xfrm>
            <a:off x="2376488" y="2232025"/>
            <a:ext cx="73628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Mức độ tập trung trong công nghiệp của vùng vào loại cao nhất cả nước. </a:t>
            </a:r>
            <a:endParaRPr lang="en-US" altLang="en-US" sz="4000" b="1">
              <a:cs typeface="Times New Roman" panose="02020603050405020304" pitchFamily="18" charset="0"/>
            </a:endParaRPr>
          </a:p>
        </p:txBody>
      </p:sp>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2">
            <a:extLst>
              <a:ext uri="{FF2B5EF4-FFF2-40B4-BE49-F238E27FC236}">
                <a16:creationId xmlns:a16="http://schemas.microsoft.com/office/drawing/2014/main" id="{D8CE8B88-D4B7-E0CF-12A2-3A00AEEB7C5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6514" name="AutoShape 2" descr="Bài 15. Thương mại và du lịch - Hoc24">
            <a:extLst>
              <a:ext uri="{FF2B5EF4-FFF2-40B4-BE49-F238E27FC236}">
                <a16:creationId xmlns:a16="http://schemas.microsoft.com/office/drawing/2014/main" id="{AEEC5458-AF24-FAE1-C070-F07DF4C8956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6515" name="Rectangle 13">
            <a:extLst>
              <a:ext uri="{FF2B5EF4-FFF2-40B4-BE49-F238E27FC236}">
                <a16:creationId xmlns:a16="http://schemas.microsoft.com/office/drawing/2014/main" id="{94AD5CDF-D581-BEB4-967E-08AB13DFB1E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6516" name="TextBox 3">
            <a:extLst>
              <a:ext uri="{FF2B5EF4-FFF2-40B4-BE49-F238E27FC236}">
                <a16:creationId xmlns:a16="http://schemas.microsoft.com/office/drawing/2014/main" id="{0024C6FB-30EA-ACBD-F1B3-1ACF7AD341D5}"/>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3+4</a:t>
            </a:r>
          </a:p>
        </p:txBody>
      </p:sp>
      <p:pic>
        <p:nvPicPr>
          <p:cNvPr id="576517" name="Picture 3">
            <a:extLst>
              <a:ext uri="{FF2B5EF4-FFF2-40B4-BE49-F238E27FC236}">
                <a16:creationId xmlns:a16="http://schemas.microsoft.com/office/drawing/2014/main" id="{D401FE3A-A1D4-8176-75F8-E1474F3BC5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6518" name="TextBox 3">
            <a:extLst>
              <a:ext uri="{FF2B5EF4-FFF2-40B4-BE49-F238E27FC236}">
                <a16:creationId xmlns:a16="http://schemas.microsoft.com/office/drawing/2014/main" id="{B3788A2E-C8FC-2053-02AC-E4511B8B502F}"/>
              </a:ext>
            </a:extLst>
          </p:cNvPr>
          <p:cNvSpPr txBox="1">
            <a:spLocks noChangeArrowheads="1"/>
          </p:cNvSpPr>
          <p:nvPr/>
        </p:nvSpPr>
        <p:spPr bwMode="auto">
          <a:xfrm>
            <a:off x="5334000" y="11113"/>
            <a:ext cx="6667500" cy="706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300" b="1">
                <a:solidFill>
                  <a:srgbClr val="00B050"/>
                </a:solidFill>
                <a:cs typeface="Times New Roman" panose="02020603050405020304" pitchFamily="18" charset="0"/>
              </a:rPr>
              <a:t>+ Vùng đang định hướng phát triển ngành công nghiệp theo hướng hiện đại, công nghệ cao, thân thiện với môi trường. Phân bố không gian công nghiệp hợp lí theo các hành lang kinh tế, hành lang công nghiệp, gắn với các cảng biển, các tuyến cao tốc, tuyến quốc lộ kết nối với các vùng lân cận.</a:t>
            </a:r>
          </a:p>
        </p:txBody>
      </p:sp>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2">
            <a:extLst>
              <a:ext uri="{FF2B5EF4-FFF2-40B4-BE49-F238E27FC236}">
                <a16:creationId xmlns:a16="http://schemas.microsoft.com/office/drawing/2014/main" id="{EE487BD3-9B49-1F29-BA58-E8056945534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8562" name="AutoShape 2" descr="Bài 15. Thương mại và du lịch - Hoc24">
            <a:extLst>
              <a:ext uri="{FF2B5EF4-FFF2-40B4-BE49-F238E27FC236}">
                <a16:creationId xmlns:a16="http://schemas.microsoft.com/office/drawing/2014/main" id="{96A5DFC2-314B-9789-9A35-4734213D7FC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78563" name="TextBox 3">
            <a:extLst>
              <a:ext uri="{FF2B5EF4-FFF2-40B4-BE49-F238E27FC236}">
                <a16:creationId xmlns:a16="http://schemas.microsoft.com/office/drawing/2014/main" id="{DAE04E81-7FD8-D4BE-D3F5-6B81AF2511B4}"/>
              </a:ext>
            </a:extLst>
          </p:cNvPr>
          <p:cNvSpPr txBox="1">
            <a:spLocks noChangeArrowheads="1"/>
          </p:cNvSpPr>
          <p:nvPr/>
        </p:nvSpPr>
        <p:spPr bwMode="auto">
          <a:xfrm>
            <a:off x="2376488" y="1457325"/>
            <a:ext cx="736282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Vùng đang định hướng phát triển ngành công nghiệp theo hướng hiện đại, công nghệ cao, thân thiện với môi trường.</a:t>
            </a:r>
            <a:r>
              <a:rPr lang="en-US" altLang="en-US" sz="4000" b="1"/>
              <a:t> </a:t>
            </a:r>
            <a:endParaRPr lang="en-US" altLang="en-US" sz="4000" b="1">
              <a:cs typeface="Times New Roman" panose="02020603050405020304" pitchFamily="18" charset="0"/>
            </a:endParaRPr>
          </a:p>
        </p:txBody>
      </p:sp>
    </p:spTree>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2">
            <a:extLst>
              <a:ext uri="{FF2B5EF4-FFF2-40B4-BE49-F238E27FC236}">
                <a16:creationId xmlns:a16="http://schemas.microsoft.com/office/drawing/2014/main" id="{3FDC1FE6-A618-16CA-A646-DE33979AF84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0610" name="AutoShape 2" descr="Bài 15. Thương mại và du lịch - Hoc24">
            <a:extLst>
              <a:ext uri="{FF2B5EF4-FFF2-40B4-BE49-F238E27FC236}">
                <a16:creationId xmlns:a16="http://schemas.microsoft.com/office/drawing/2014/main" id="{6F7C7E8E-9475-8DC6-07B4-7B99300BD70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0611" name="Rectangle 13">
            <a:extLst>
              <a:ext uri="{FF2B5EF4-FFF2-40B4-BE49-F238E27FC236}">
                <a16:creationId xmlns:a16="http://schemas.microsoft.com/office/drawing/2014/main" id="{89F82FB5-84EB-3F14-40FC-03588E4A93FD}"/>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0612" name="TextBox 3">
            <a:extLst>
              <a:ext uri="{FF2B5EF4-FFF2-40B4-BE49-F238E27FC236}">
                <a16:creationId xmlns:a16="http://schemas.microsoft.com/office/drawing/2014/main" id="{BE88BE79-AF70-BB99-4F90-35916F6CF6DF}"/>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580613" name="Picture 3">
            <a:extLst>
              <a:ext uri="{FF2B5EF4-FFF2-40B4-BE49-F238E27FC236}">
                <a16:creationId xmlns:a16="http://schemas.microsoft.com/office/drawing/2014/main" id="{E087D5BF-388D-A8DA-A02F-A5964E609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4" name="TextBox 3">
            <a:extLst>
              <a:ext uri="{FF2B5EF4-FFF2-40B4-BE49-F238E27FC236}">
                <a16:creationId xmlns:a16="http://schemas.microsoft.com/office/drawing/2014/main" id="{4E2788AF-1E81-D6D8-6222-CC34994DB036}"/>
              </a:ext>
            </a:extLst>
          </p:cNvPr>
          <p:cNvSpPr txBox="1">
            <a:spLocks noChangeArrowheads="1"/>
          </p:cNvSpPr>
          <p:nvPr/>
        </p:nvSpPr>
        <p:spPr bwMode="auto">
          <a:xfrm>
            <a:off x="5359400" y="1517650"/>
            <a:ext cx="66675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Ngành dịch vụ chiếm tỉ trọng cao trong cơ cấu GRDP của vùng (chiếm 42,1% năm 2021) và đang phát triển theo hướng hiện đại, đa dạng.</a:t>
            </a:r>
          </a:p>
        </p:txBody>
      </p:sp>
    </p:spTree>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7" name="Rectangle 2">
            <a:extLst>
              <a:ext uri="{FF2B5EF4-FFF2-40B4-BE49-F238E27FC236}">
                <a16:creationId xmlns:a16="http://schemas.microsoft.com/office/drawing/2014/main" id="{EA91AE17-0889-0A86-1F3A-A354EC571C6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2658" name="AutoShape 2" descr="Bài 15. Thương mại và du lịch - Hoc24">
            <a:extLst>
              <a:ext uri="{FF2B5EF4-FFF2-40B4-BE49-F238E27FC236}">
                <a16:creationId xmlns:a16="http://schemas.microsoft.com/office/drawing/2014/main" id="{3871225A-15F1-49AF-D1B9-5B400A977AA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2659" name="Rectangle 13">
            <a:extLst>
              <a:ext uri="{FF2B5EF4-FFF2-40B4-BE49-F238E27FC236}">
                <a16:creationId xmlns:a16="http://schemas.microsoft.com/office/drawing/2014/main" id="{AC416100-FD2D-C33D-1417-F98E85A29AA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2660" name="TextBox 3">
            <a:extLst>
              <a:ext uri="{FF2B5EF4-FFF2-40B4-BE49-F238E27FC236}">
                <a16:creationId xmlns:a16="http://schemas.microsoft.com/office/drawing/2014/main" id="{B83C36FB-F6E0-1531-0C5F-CF64278D50E0}"/>
              </a:ext>
            </a:extLst>
          </p:cNvPr>
          <p:cNvSpPr txBox="1">
            <a:spLocks noChangeArrowheads="1"/>
          </p:cNvSpPr>
          <p:nvPr/>
        </p:nvSpPr>
        <p:spPr bwMode="auto">
          <a:xfrm>
            <a:off x="2376488" y="1130300"/>
            <a:ext cx="7362825" cy="459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Dịch vụ:</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Chiếm tỉ trọng cao trong cơ cấu GRDP của vùng (chiếm 42,1% năm 2021) và đang phát triển theo hướng hiện đại, đa dạng.</a:t>
            </a:r>
            <a:endParaRPr lang="en-US" altLang="en-US" sz="4000" b="1">
              <a:cs typeface="Times New Roman" panose="02020603050405020304" pitchFamily="18" charset="0"/>
            </a:endParaRPr>
          </a:p>
        </p:txBody>
      </p:sp>
    </p:spTree>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2">
            <a:extLst>
              <a:ext uri="{FF2B5EF4-FFF2-40B4-BE49-F238E27FC236}">
                <a16:creationId xmlns:a16="http://schemas.microsoft.com/office/drawing/2014/main" id="{9C6926BD-06D6-D617-C8A7-E2AC35C127F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4706" name="AutoShape 2" descr="Bài 15. Thương mại và du lịch - Hoc24">
            <a:extLst>
              <a:ext uri="{FF2B5EF4-FFF2-40B4-BE49-F238E27FC236}">
                <a16:creationId xmlns:a16="http://schemas.microsoft.com/office/drawing/2014/main" id="{20CE866A-7424-CF1B-D3B3-2658D959942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4707" name="Rectangle 13">
            <a:extLst>
              <a:ext uri="{FF2B5EF4-FFF2-40B4-BE49-F238E27FC236}">
                <a16:creationId xmlns:a16="http://schemas.microsoft.com/office/drawing/2014/main" id="{0D0E0094-64DF-6652-9941-38651EF71045}"/>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4708" name="TextBox 3">
            <a:extLst>
              <a:ext uri="{FF2B5EF4-FFF2-40B4-BE49-F238E27FC236}">
                <a16:creationId xmlns:a16="http://schemas.microsoft.com/office/drawing/2014/main" id="{17D50F3B-841E-C264-930F-CA46B0210D0A}"/>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584709" name="Picture 3">
            <a:extLst>
              <a:ext uri="{FF2B5EF4-FFF2-40B4-BE49-F238E27FC236}">
                <a16:creationId xmlns:a16="http://schemas.microsoft.com/office/drawing/2014/main" id="{27DC1E39-D90C-1BC5-9C0A-03AC7F6E3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4710" name="TextBox 3">
            <a:extLst>
              <a:ext uri="{FF2B5EF4-FFF2-40B4-BE49-F238E27FC236}">
                <a16:creationId xmlns:a16="http://schemas.microsoft.com/office/drawing/2014/main" id="{5A6983BD-10AC-37F9-1192-8B484116283B}"/>
              </a:ext>
            </a:extLst>
          </p:cNvPr>
          <p:cNvSpPr txBox="1">
            <a:spLocks noChangeArrowheads="1"/>
          </p:cNvSpPr>
          <p:nvPr/>
        </p:nvSpPr>
        <p:spPr bwMode="auto">
          <a:xfrm>
            <a:off x="5892800" y="668338"/>
            <a:ext cx="60960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Giao thông vận tải của vùng có sự phát triển mạnh, đặc biệt là các tuyến đường bộ với các tuyến cao tốc, các cảng biển Hải Phòng, Quảng Ninh,..</a:t>
            </a:r>
          </a:p>
        </p:txBody>
      </p:sp>
    </p:spTree>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a:extLst>
              <a:ext uri="{FF2B5EF4-FFF2-40B4-BE49-F238E27FC236}">
                <a16:creationId xmlns:a16="http://schemas.microsoft.com/office/drawing/2014/main" id="{3B840668-A1F8-0A53-E35E-D4E7C698896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9026" name="AutoShape 2" descr="Bài 15. Thương mại và du lịch - Hoc24">
            <a:extLst>
              <a:ext uri="{FF2B5EF4-FFF2-40B4-BE49-F238E27FC236}">
                <a16:creationId xmlns:a16="http://schemas.microsoft.com/office/drawing/2014/main" id="{02D70483-B2DB-A9BF-4C9E-531E23E7996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9027" name="Rectangle 13">
            <a:extLst>
              <a:ext uri="{FF2B5EF4-FFF2-40B4-BE49-F238E27FC236}">
                <a16:creationId xmlns:a16="http://schemas.microsoft.com/office/drawing/2014/main" id="{C8D71236-EDBF-AC24-6886-BA42AF668E0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9028" name="TextBox 3">
            <a:extLst>
              <a:ext uri="{FF2B5EF4-FFF2-40B4-BE49-F238E27FC236}">
                <a16:creationId xmlns:a16="http://schemas.microsoft.com/office/drawing/2014/main" id="{2D8A16A2-4077-F9BF-D387-D157230F808F}"/>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Cảng biển Hải Phòng</a:t>
            </a:r>
            <a:endParaRPr lang="en-US" altLang="en-US" sz="4000" b="1">
              <a:solidFill>
                <a:srgbClr val="00B050"/>
              </a:solidFill>
              <a:cs typeface="Calibri" panose="020F0502020204030204" pitchFamily="34" charset="0"/>
            </a:endParaRPr>
          </a:p>
        </p:txBody>
      </p:sp>
      <p:pic>
        <p:nvPicPr>
          <p:cNvPr id="129029" name="Picture 2" descr="Cảng biển Hải Phòng phát triển vượt bậc lọt top 100 cảng lớn của thế giới -  Tổng công ty Hàng hải Việt Nam-VIMC">
            <a:extLst>
              <a:ext uri="{FF2B5EF4-FFF2-40B4-BE49-F238E27FC236}">
                <a16:creationId xmlns:a16="http://schemas.microsoft.com/office/drawing/2014/main" id="{895621C8-86D0-3FAE-354E-3D931C83E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3" y="904875"/>
            <a:ext cx="10160000" cy="570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a:extLst>
              <a:ext uri="{FF2B5EF4-FFF2-40B4-BE49-F238E27FC236}">
                <a16:creationId xmlns:a16="http://schemas.microsoft.com/office/drawing/2014/main" id="{219470E8-DEA1-186A-7887-236E17D0C7E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0050" name="AutoShape 2" descr="Bài 15. Thương mại và du lịch - Hoc24">
            <a:extLst>
              <a:ext uri="{FF2B5EF4-FFF2-40B4-BE49-F238E27FC236}">
                <a16:creationId xmlns:a16="http://schemas.microsoft.com/office/drawing/2014/main" id="{4572478E-7B1B-0EDD-4041-3B45C49AB3F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0051" name="Rectangle 13">
            <a:extLst>
              <a:ext uri="{FF2B5EF4-FFF2-40B4-BE49-F238E27FC236}">
                <a16:creationId xmlns:a16="http://schemas.microsoft.com/office/drawing/2014/main" id="{B6DC0DCB-91B1-29F8-20F5-620EFD2B642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0052" name="TextBox 3">
            <a:extLst>
              <a:ext uri="{FF2B5EF4-FFF2-40B4-BE49-F238E27FC236}">
                <a16:creationId xmlns:a16="http://schemas.microsoft.com/office/drawing/2014/main" id="{84EEDB8A-88DF-63D6-6B32-B71A6EFA7EE0}"/>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Cảng biển Quảng Ninh</a:t>
            </a:r>
            <a:endParaRPr lang="en-US" altLang="en-US" sz="4000" b="1">
              <a:solidFill>
                <a:srgbClr val="00B050"/>
              </a:solidFill>
              <a:cs typeface="Calibri" panose="020F0502020204030204" pitchFamily="34" charset="0"/>
            </a:endParaRPr>
          </a:p>
        </p:txBody>
      </p:sp>
      <p:pic>
        <p:nvPicPr>
          <p:cNvPr id="130053" name="Picture 2" descr="Hàng hóa qua cảng biển Quảng Ninh giữ nhịp tăng trưởng hai con số">
            <a:extLst>
              <a:ext uri="{FF2B5EF4-FFF2-40B4-BE49-F238E27FC236}">
                <a16:creationId xmlns:a16="http://schemas.microsoft.com/office/drawing/2014/main" id="{0549C478-8569-B8D9-BF87-85006004E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003300"/>
            <a:ext cx="100965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2">
            <a:extLst>
              <a:ext uri="{FF2B5EF4-FFF2-40B4-BE49-F238E27FC236}">
                <a16:creationId xmlns:a16="http://schemas.microsoft.com/office/drawing/2014/main" id="{3B4F5467-DF2B-61D4-27D3-3817A5B4879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8802" name="AutoShape 2" descr="Bài 15. Thương mại và du lịch - Hoc24">
            <a:extLst>
              <a:ext uri="{FF2B5EF4-FFF2-40B4-BE49-F238E27FC236}">
                <a16:creationId xmlns:a16="http://schemas.microsoft.com/office/drawing/2014/main" id="{E0B62D80-1C0E-54C0-333E-452BFA212A5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8803" name="Rectangle 13">
            <a:extLst>
              <a:ext uri="{FF2B5EF4-FFF2-40B4-BE49-F238E27FC236}">
                <a16:creationId xmlns:a16="http://schemas.microsoft.com/office/drawing/2014/main" id="{6DA95E9D-8B01-6247-280A-768F243F86B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88804" name="TextBox 3">
            <a:extLst>
              <a:ext uri="{FF2B5EF4-FFF2-40B4-BE49-F238E27FC236}">
                <a16:creationId xmlns:a16="http://schemas.microsoft.com/office/drawing/2014/main" id="{790C23D6-F10B-376D-E623-72F502A3E098}"/>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588805" name="Picture 3">
            <a:extLst>
              <a:ext uri="{FF2B5EF4-FFF2-40B4-BE49-F238E27FC236}">
                <a16:creationId xmlns:a16="http://schemas.microsoft.com/office/drawing/2014/main" id="{9A015E9A-FADC-D38C-EAB7-D47F44A08F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8806" name="TextBox 3">
            <a:extLst>
              <a:ext uri="{FF2B5EF4-FFF2-40B4-BE49-F238E27FC236}">
                <a16:creationId xmlns:a16="http://schemas.microsoft.com/office/drawing/2014/main" id="{B0C335D7-FC5D-1446-6E0A-D1EA9D2EB007}"/>
              </a:ext>
            </a:extLst>
          </p:cNvPr>
          <p:cNvSpPr txBox="1">
            <a:spLocks noChangeArrowheads="1"/>
          </p:cNvSpPr>
          <p:nvPr/>
        </p:nvSpPr>
        <p:spPr bwMode="auto">
          <a:xfrm>
            <a:off x="5384800" y="431800"/>
            <a:ext cx="65405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cảng hàng không quốc tế Nội Bài (Hà Nội), Cát Bi (Hải Phòng), Vân Đồn (Quảng Ninh), các phương tiện vận tải từng bước hiện đại đã giúp cho các hoạt động sản xuất, lưu thông thuận lợi.</a:t>
            </a:r>
          </a:p>
        </p:txBody>
      </p:sp>
    </p:spTree>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a:extLst>
              <a:ext uri="{FF2B5EF4-FFF2-40B4-BE49-F238E27FC236}">
                <a16:creationId xmlns:a16="http://schemas.microsoft.com/office/drawing/2014/main" id="{D7D2DA79-68D8-47C7-3BF1-5F05980C710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1074" name="AutoShape 2" descr="Bài 15. Thương mại và du lịch - Hoc24">
            <a:extLst>
              <a:ext uri="{FF2B5EF4-FFF2-40B4-BE49-F238E27FC236}">
                <a16:creationId xmlns:a16="http://schemas.microsoft.com/office/drawing/2014/main" id="{F565AB39-D45E-7CBB-3E9F-CA28BB2CB80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1075" name="Rectangle 13">
            <a:extLst>
              <a:ext uri="{FF2B5EF4-FFF2-40B4-BE49-F238E27FC236}">
                <a16:creationId xmlns:a16="http://schemas.microsoft.com/office/drawing/2014/main" id="{B91A4DA3-36E6-A951-7B0F-96296DFEBC0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1076" name="TextBox 3">
            <a:extLst>
              <a:ext uri="{FF2B5EF4-FFF2-40B4-BE49-F238E27FC236}">
                <a16:creationId xmlns:a16="http://schemas.microsoft.com/office/drawing/2014/main" id="{C2E89691-E748-DD6E-C711-49E1B9B6CE23}"/>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Cảng hàng không quốc tế Nội Bài (Hà Nội)</a:t>
            </a:r>
            <a:endParaRPr lang="en-US" altLang="en-US" sz="4000" b="1">
              <a:solidFill>
                <a:srgbClr val="00B050"/>
              </a:solidFill>
              <a:cs typeface="Calibri" panose="020F0502020204030204" pitchFamily="34" charset="0"/>
            </a:endParaRPr>
          </a:p>
        </p:txBody>
      </p:sp>
      <p:pic>
        <p:nvPicPr>
          <p:cNvPr id="131077" name="Picture 2" descr="CẢNG HÀNG KHÔNG QUỐC TẾ NỘI BÀI - Tổng công ty cảng hàng không Việt Nam -  CTCP | Sân bay Việt Nam">
            <a:extLst>
              <a:ext uri="{FF2B5EF4-FFF2-40B4-BE49-F238E27FC236}">
                <a16:creationId xmlns:a16="http://schemas.microsoft.com/office/drawing/2014/main" id="{71735AA1-3D0C-C2E7-359E-C0581D0538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613" y="1049338"/>
            <a:ext cx="10587037" cy="558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extBox 3">
            <a:extLst>
              <a:ext uri="{FF2B5EF4-FFF2-40B4-BE49-F238E27FC236}">
                <a16:creationId xmlns:a16="http://schemas.microsoft.com/office/drawing/2014/main" id="{8B5B095A-7934-CDD9-E397-C6B738813E39}"/>
              </a:ext>
            </a:extLst>
          </p:cNvPr>
          <p:cNvSpPr txBox="1">
            <a:spLocks noChangeArrowheads="1"/>
          </p:cNvSpPr>
          <p:nvPr/>
        </p:nvSpPr>
        <p:spPr bwMode="auto">
          <a:xfrm>
            <a:off x="485775" y="871538"/>
            <a:ext cx="112204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0000"/>
                </a:solidFill>
                <a:cs typeface="Times New Roman" panose="02020603050405020304" pitchFamily="18" charset="0"/>
              </a:rPr>
              <a:t>- Đặc điểm lãnh thổ:</a:t>
            </a:r>
            <a:endParaRPr lang="en-US" altLang="en-US" sz="3700" b="1">
              <a:cs typeface="Times New Roman" panose="02020603050405020304" pitchFamily="18" charset="0"/>
            </a:endParaRPr>
          </a:p>
          <a:p>
            <a:pPr algn="just">
              <a:lnSpc>
                <a:spcPct val="150000"/>
              </a:lnSpc>
            </a:pPr>
            <a:r>
              <a:rPr lang="en-US" altLang="en-US" sz="3700" b="1">
                <a:solidFill>
                  <a:srgbClr val="000000"/>
                </a:solidFill>
                <a:cs typeface="Times New Roman" panose="02020603050405020304" pitchFamily="18" charset="0"/>
              </a:rPr>
              <a:t>+ Có vùng biển rộng lớn thuộc vịnh Bắc Bộ với nhiều đảo, quần đảo </a:t>
            </a:r>
            <a:endParaRPr lang="en-US" altLang="en-US" sz="3700" b="1">
              <a:cs typeface="Times New Roman" panose="02020603050405020304" pitchFamily="18" charset="0"/>
            </a:endParaRPr>
          </a:p>
          <a:p>
            <a:pPr algn="just">
              <a:lnSpc>
                <a:spcPct val="150000"/>
              </a:lnSpc>
            </a:pPr>
            <a:r>
              <a:rPr lang="en-US" altLang="en-US" sz="3700" b="1">
                <a:solidFill>
                  <a:srgbClr val="000000"/>
                </a:solidFill>
                <a:cs typeface="Times New Roman" panose="02020603050405020304" pitchFamily="18" charset="0"/>
              </a:rPr>
              <a:t>+ Giáp với Trung du và miền núi Bắc Bộ, Bắc Trung Bộ và Duyên hải miền Trung, giáp nước láng giềng Trung Quốc</a:t>
            </a:r>
          </a:p>
        </p:txBody>
      </p:sp>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3C15B2C6-1E79-C76A-B34D-A5BA273841A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2098" name="AutoShape 2" descr="Bài 15. Thương mại và du lịch - Hoc24">
            <a:extLst>
              <a:ext uri="{FF2B5EF4-FFF2-40B4-BE49-F238E27FC236}">
                <a16:creationId xmlns:a16="http://schemas.microsoft.com/office/drawing/2014/main" id="{70395CD6-8146-E8EB-B833-0A875BC4113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2099" name="Rectangle 13">
            <a:extLst>
              <a:ext uri="{FF2B5EF4-FFF2-40B4-BE49-F238E27FC236}">
                <a16:creationId xmlns:a16="http://schemas.microsoft.com/office/drawing/2014/main" id="{F32F889E-C9AC-A8AB-A4F8-C5055CBAF32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2100" name="TextBox 3">
            <a:extLst>
              <a:ext uri="{FF2B5EF4-FFF2-40B4-BE49-F238E27FC236}">
                <a16:creationId xmlns:a16="http://schemas.microsoft.com/office/drawing/2014/main" id="{790025F5-43E1-EBF9-2C5F-9D7770E6ECF5}"/>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Cảng hàng không quốc tế Cát Bi (Hải Phòng)</a:t>
            </a:r>
            <a:endParaRPr lang="en-US" altLang="en-US" sz="4000" b="1">
              <a:solidFill>
                <a:srgbClr val="00B050"/>
              </a:solidFill>
              <a:cs typeface="Calibri" panose="020F0502020204030204" pitchFamily="34" charset="0"/>
            </a:endParaRPr>
          </a:p>
        </p:txBody>
      </p:sp>
      <p:pic>
        <p:nvPicPr>
          <p:cNvPr id="132101" name="Picture 2" descr="Hải Phòng: Xây Nhà ga hàng hoá tại Cảng hàng không quốc tế Cát Bi">
            <a:extLst>
              <a:ext uri="{FF2B5EF4-FFF2-40B4-BE49-F238E27FC236}">
                <a16:creationId xmlns:a16="http://schemas.microsoft.com/office/drawing/2014/main" id="{27253434-1554-3D53-24AC-316B8A92B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1060450"/>
            <a:ext cx="10293350" cy="563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a:extLst>
              <a:ext uri="{FF2B5EF4-FFF2-40B4-BE49-F238E27FC236}">
                <a16:creationId xmlns:a16="http://schemas.microsoft.com/office/drawing/2014/main" id="{EEC8C5CA-57A9-89F3-AED5-58510B44A8A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3122" name="AutoShape 2" descr="Bài 15. Thương mại và du lịch - Hoc24">
            <a:extLst>
              <a:ext uri="{FF2B5EF4-FFF2-40B4-BE49-F238E27FC236}">
                <a16:creationId xmlns:a16="http://schemas.microsoft.com/office/drawing/2014/main" id="{D81E44DA-15D3-D414-037E-8E253F076B9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3123" name="Rectangle 13">
            <a:extLst>
              <a:ext uri="{FF2B5EF4-FFF2-40B4-BE49-F238E27FC236}">
                <a16:creationId xmlns:a16="http://schemas.microsoft.com/office/drawing/2014/main" id="{094356F2-A0E6-BDAE-F307-51FEDDE63AF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3124" name="TextBox 3">
            <a:extLst>
              <a:ext uri="{FF2B5EF4-FFF2-40B4-BE49-F238E27FC236}">
                <a16:creationId xmlns:a16="http://schemas.microsoft.com/office/drawing/2014/main" id="{21CC57D9-CAF1-853F-354A-CD28F17B13F4}"/>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Cảng hàng không quốc tế Vân Đồn (Quảng Ninh)</a:t>
            </a:r>
            <a:endParaRPr lang="en-US" altLang="en-US" sz="4000" b="1">
              <a:solidFill>
                <a:srgbClr val="00B050"/>
              </a:solidFill>
              <a:cs typeface="Calibri" panose="020F0502020204030204" pitchFamily="34" charset="0"/>
            </a:endParaRPr>
          </a:p>
        </p:txBody>
      </p:sp>
      <p:pic>
        <p:nvPicPr>
          <p:cNvPr id="133125" name="Picture 2" descr="Sân bay quốc tế Vân Đồn – Wikipedia tiếng Việt">
            <a:extLst>
              <a:ext uri="{FF2B5EF4-FFF2-40B4-BE49-F238E27FC236}">
                <a16:creationId xmlns:a16="http://schemas.microsoft.com/office/drawing/2014/main" id="{67C17B4A-5336-EF85-D755-A46F256C4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0" y="1049338"/>
            <a:ext cx="10033000" cy="571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2">
            <a:extLst>
              <a:ext uri="{FF2B5EF4-FFF2-40B4-BE49-F238E27FC236}">
                <a16:creationId xmlns:a16="http://schemas.microsoft.com/office/drawing/2014/main" id="{6C40345C-F317-399B-C9F2-1A6032367CD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3922" name="AutoShape 2" descr="Bài 15. Thương mại và du lịch - Hoc24">
            <a:extLst>
              <a:ext uri="{FF2B5EF4-FFF2-40B4-BE49-F238E27FC236}">
                <a16:creationId xmlns:a16="http://schemas.microsoft.com/office/drawing/2014/main" id="{C70A1F7E-8F9B-216A-3834-DAF24009894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3923" name="Rectangle 13">
            <a:extLst>
              <a:ext uri="{FF2B5EF4-FFF2-40B4-BE49-F238E27FC236}">
                <a16:creationId xmlns:a16="http://schemas.microsoft.com/office/drawing/2014/main" id="{8A5D8B48-7FCA-4296-2903-25AF30CDD53F}"/>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3924" name="TextBox 3">
            <a:extLst>
              <a:ext uri="{FF2B5EF4-FFF2-40B4-BE49-F238E27FC236}">
                <a16:creationId xmlns:a16="http://schemas.microsoft.com/office/drawing/2014/main" id="{6A67F0C3-AF6D-864A-21D3-7E6A217D5944}"/>
              </a:ext>
            </a:extLst>
          </p:cNvPr>
          <p:cNvSpPr txBox="1">
            <a:spLocks noChangeArrowheads="1"/>
          </p:cNvSpPr>
          <p:nvPr/>
        </p:nvSpPr>
        <p:spPr bwMode="auto">
          <a:xfrm>
            <a:off x="1811338" y="1457325"/>
            <a:ext cx="856932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Giao thông vận tải của vùng có sự phát triển mạnh, đặc biệt là các tuyến đường bộ với các tuyến cao tốc, các cảng biển, cảng hàng không quốc tế,..</a:t>
            </a:r>
            <a:endParaRPr lang="en-US" altLang="en-US" sz="4000" b="1">
              <a:cs typeface="Times New Roman" panose="02020603050405020304" pitchFamily="18" charset="0"/>
            </a:endParaRPr>
          </a:p>
        </p:txBody>
      </p:sp>
    </p:spTree>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2">
            <a:extLst>
              <a:ext uri="{FF2B5EF4-FFF2-40B4-BE49-F238E27FC236}">
                <a16:creationId xmlns:a16="http://schemas.microsoft.com/office/drawing/2014/main" id="{5A3B8E04-DECE-56A2-EAEF-1701ABB0EAB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5970" name="AutoShape 2" descr="Bài 15. Thương mại và du lịch - Hoc24">
            <a:extLst>
              <a:ext uri="{FF2B5EF4-FFF2-40B4-BE49-F238E27FC236}">
                <a16:creationId xmlns:a16="http://schemas.microsoft.com/office/drawing/2014/main" id="{9A955FB4-DFB2-0275-9637-8EAA352DA41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5971" name="Rectangle 13">
            <a:extLst>
              <a:ext uri="{FF2B5EF4-FFF2-40B4-BE49-F238E27FC236}">
                <a16:creationId xmlns:a16="http://schemas.microsoft.com/office/drawing/2014/main" id="{0AF4BFFA-EABE-9BCC-C2C6-9AC38A1C3F8C}"/>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5972" name="TextBox 3">
            <a:extLst>
              <a:ext uri="{FF2B5EF4-FFF2-40B4-BE49-F238E27FC236}">
                <a16:creationId xmlns:a16="http://schemas.microsoft.com/office/drawing/2014/main" id="{543840B4-58BF-1383-EFA9-EAB824EC75F3}"/>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595973" name="Picture 3">
            <a:extLst>
              <a:ext uri="{FF2B5EF4-FFF2-40B4-BE49-F238E27FC236}">
                <a16:creationId xmlns:a16="http://schemas.microsoft.com/office/drawing/2014/main" id="{DAEA3970-2A96-3C18-81DF-4A4B225308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5974" name="TextBox 3">
            <a:extLst>
              <a:ext uri="{FF2B5EF4-FFF2-40B4-BE49-F238E27FC236}">
                <a16:creationId xmlns:a16="http://schemas.microsoft.com/office/drawing/2014/main" id="{B7D2674A-3F78-6A73-43D2-1AA6C5A1CF50}"/>
              </a:ext>
            </a:extLst>
          </p:cNvPr>
          <p:cNvSpPr txBox="1">
            <a:spLocks noChangeArrowheads="1"/>
          </p:cNvSpPr>
          <p:nvPr/>
        </p:nvSpPr>
        <p:spPr bwMode="auto">
          <a:xfrm>
            <a:off x="5384800" y="431800"/>
            <a:ext cx="6540500" cy="612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Hoạt động thương mại của vùng phát triển bậc nhất cả nước. Trong hoạt động nội thương, tổng mức bán lẻ hàng hóa và doanh thu dịch vụ tiêu dung của vùng chiếm khoảng 26% cả nước (năm 2021). </a:t>
            </a:r>
          </a:p>
        </p:txBody>
      </p:sp>
    </p:spTree>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2">
            <a:extLst>
              <a:ext uri="{FF2B5EF4-FFF2-40B4-BE49-F238E27FC236}">
                <a16:creationId xmlns:a16="http://schemas.microsoft.com/office/drawing/2014/main" id="{45221C91-7C1D-F09B-9310-D0A76A95153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8018" name="AutoShape 2" descr="Bài 15. Thương mại và du lịch - Hoc24">
            <a:extLst>
              <a:ext uri="{FF2B5EF4-FFF2-40B4-BE49-F238E27FC236}">
                <a16:creationId xmlns:a16="http://schemas.microsoft.com/office/drawing/2014/main" id="{0A461471-E39F-EACA-CB2E-A44AC08563F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8019" name="Rectangle 13">
            <a:extLst>
              <a:ext uri="{FF2B5EF4-FFF2-40B4-BE49-F238E27FC236}">
                <a16:creationId xmlns:a16="http://schemas.microsoft.com/office/drawing/2014/main" id="{C1310625-1C05-7C94-DBB5-C10AA95405C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98020" name="TextBox 3">
            <a:extLst>
              <a:ext uri="{FF2B5EF4-FFF2-40B4-BE49-F238E27FC236}">
                <a16:creationId xmlns:a16="http://schemas.microsoft.com/office/drawing/2014/main" id="{E82FA5C7-D492-236E-A07D-83FFCF08DF76}"/>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598021" name="Picture 3">
            <a:extLst>
              <a:ext uri="{FF2B5EF4-FFF2-40B4-BE49-F238E27FC236}">
                <a16:creationId xmlns:a16="http://schemas.microsoft.com/office/drawing/2014/main" id="{0C907792-2BAE-7722-BF68-0B3837A3C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8022" name="TextBox 3">
            <a:extLst>
              <a:ext uri="{FF2B5EF4-FFF2-40B4-BE49-F238E27FC236}">
                <a16:creationId xmlns:a16="http://schemas.microsoft.com/office/drawing/2014/main" id="{E5EA5E1F-FE3D-0767-4542-B8CD8BD61672}"/>
              </a:ext>
            </a:extLst>
          </p:cNvPr>
          <p:cNvSpPr txBox="1">
            <a:spLocks noChangeArrowheads="1"/>
          </p:cNvSpPr>
          <p:nvPr/>
        </p:nvSpPr>
        <p:spPr bwMode="auto">
          <a:xfrm>
            <a:off x="5383213" y="523875"/>
            <a:ext cx="654050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Các thành phố lớn đồng thời là các trung tâm thương mại của vùng là Hà Nội, Hải Phòng, Hạ Long,..Trong hoạt động ngoại thương, trị giá xuất nhập khẩu của vùng chiếm tới 36% của cả nước (năm 2021). </a:t>
            </a:r>
          </a:p>
        </p:txBody>
      </p:sp>
    </p:spTree>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2">
            <a:extLst>
              <a:ext uri="{FF2B5EF4-FFF2-40B4-BE49-F238E27FC236}">
                <a16:creationId xmlns:a16="http://schemas.microsoft.com/office/drawing/2014/main" id="{9ABF0A5A-F678-A91B-D8D1-F6F7812395C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0066" name="AutoShape 2" descr="Bài 15. Thương mại và du lịch - Hoc24">
            <a:extLst>
              <a:ext uri="{FF2B5EF4-FFF2-40B4-BE49-F238E27FC236}">
                <a16:creationId xmlns:a16="http://schemas.microsoft.com/office/drawing/2014/main" id="{AE35D270-D5CB-FCEC-BFD6-73E438C1297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0067" name="Rectangle 13">
            <a:extLst>
              <a:ext uri="{FF2B5EF4-FFF2-40B4-BE49-F238E27FC236}">
                <a16:creationId xmlns:a16="http://schemas.microsoft.com/office/drawing/2014/main" id="{3431DDE3-95A6-7521-235E-180F4B95226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0068" name="TextBox 3">
            <a:extLst>
              <a:ext uri="{FF2B5EF4-FFF2-40B4-BE49-F238E27FC236}">
                <a16:creationId xmlns:a16="http://schemas.microsoft.com/office/drawing/2014/main" id="{C3E9748E-0878-2650-D7FD-775D638EB83D}"/>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600069" name="Picture 3">
            <a:extLst>
              <a:ext uri="{FF2B5EF4-FFF2-40B4-BE49-F238E27FC236}">
                <a16:creationId xmlns:a16="http://schemas.microsoft.com/office/drawing/2014/main" id="{372C0922-7D9B-368E-FB45-FA72F75C4B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0070" name="TextBox 3">
            <a:extLst>
              <a:ext uri="{FF2B5EF4-FFF2-40B4-BE49-F238E27FC236}">
                <a16:creationId xmlns:a16="http://schemas.microsoft.com/office/drawing/2014/main" id="{7B6970D6-20CD-DA01-2469-9FFA62BAD019}"/>
              </a:ext>
            </a:extLst>
          </p:cNvPr>
          <p:cNvSpPr txBox="1">
            <a:spLocks noChangeArrowheads="1"/>
          </p:cNvSpPr>
          <p:nvPr/>
        </p:nvSpPr>
        <p:spPr bwMode="auto">
          <a:xfrm>
            <a:off x="5854700" y="1457325"/>
            <a:ext cx="5945188"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Các địa phương có trị giá xuất, nhập khẩu hàng đầu của vùng là Bắc Ninh, Hà Nội, Hải Phòng,..</a:t>
            </a:r>
            <a:r>
              <a:rPr lang="en-US" altLang="en-US" sz="4000" b="1">
                <a:solidFill>
                  <a:srgbClr val="00B050"/>
                </a:solidFill>
              </a:rPr>
              <a:t> </a:t>
            </a:r>
            <a:endParaRPr lang="en-US" altLang="en-US" sz="4000" b="1">
              <a:solidFill>
                <a:srgbClr val="00B050"/>
              </a:solidFill>
              <a:cs typeface="Times New Roman" panose="02020603050405020304" pitchFamily="18" charset="0"/>
            </a:endParaRP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2">
            <a:extLst>
              <a:ext uri="{FF2B5EF4-FFF2-40B4-BE49-F238E27FC236}">
                <a16:creationId xmlns:a16="http://schemas.microsoft.com/office/drawing/2014/main" id="{AB787ADB-B3C0-7514-4487-D005123570C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2114" name="AutoShape 2" descr="Bài 15. Thương mại và du lịch - Hoc24">
            <a:extLst>
              <a:ext uri="{FF2B5EF4-FFF2-40B4-BE49-F238E27FC236}">
                <a16:creationId xmlns:a16="http://schemas.microsoft.com/office/drawing/2014/main" id="{119BA3AF-EC0D-21DE-6170-AAB62C3728F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2115" name="Rectangle 13">
            <a:extLst>
              <a:ext uri="{FF2B5EF4-FFF2-40B4-BE49-F238E27FC236}">
                <a16:creationId xmlns:a16="http://schemas.microsoft.com/office/drawing/2014/main" id="{C45ACF2D-55DA-818F-330D-C24CCE2A0D5F}"/>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2116" name="TextBox 3">
            <a:extLst>
              <a:ext uri="{FF2B5EF4-FFF2-40B4-BE49-F238E27FC236}">
                <a16:creationId xmlns:a16="http://schemas.microsoft.com/office/drawing/2014/main" id="{2F5ADA7D-B035-48AA-5784-F417A757CEBE}"/>
              </a:ext>
            </a:extLst>
          </p:cNvPr>
          <p:cNvSpPr txBox="1">
            <a:spLocks noChangeArrowheads="1"/>
          </p:cNvSpPr>
          <p:nvPr/>
        </p:nvSpPr>
        <p:spPr bwMode="auto">
          <a:xfrm>
            <a:off x="2019300" y="2232025"/>
            <a:ext cx="77200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Hoạt động thương mại của vùng phát triển bậc nhất cả nước. </a:t>
            </a:r>
            <a:endParaRPr lang="en-US" altLang="en-US" sz="4000" b="1">
              <a:cs typeface="Times New Roman" panose="02020603050405020304" pitchFamily="18" charset="0"/>
            </a:endParaRP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2">
            <a:extLst>
              <a:ext uri="{FF2B5EF4-FFF2-40B4-BE49-F238E27FC236}">
                <a16:creationId xmlns:a16="http://schemas.microsoft.com/office/drawing/2014/main" id="{FCC765EF-AFEC-AAB5-18F8-89DCB6F8F4D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4162" name="AutoShape 2" descr="Bài 15. Thương mại và du lịch - Hoc24">
            <a:extLst>
              <a:ext uri="{FF2B5EF4-FFF2-40B4-BE49-F238E27FC236}">
                <a16:creationId xmlns:a16="http://schemas.microsoft.com/office/drawing/2014/main" id="{DEBC7A0D-67FA-DF5D-D7FA-260612DC5F1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4163" name="Rectangle 13">
            <a:extLst>
              <a:ext uri="{FF2B5EF4-FFF2-40B4-BE49-F238E27FC236}">
                <a16:creationId xmlns:a16="http://schemas.microsoft.com/office/drawing/2014/main" id="{29CC8A64-B48E-71D8-B516-295A42AA4EF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4164" name="TextBox 3">
            <a:extLst>
              <a:ext uri="{FF2B5EF4-FFF2-40B4-BE49-F238E27FC236}">
                <a16:creationId xmlns:a16="http://schemas.microsoft.com/office/drawing/2014/main" id="{F074FAA3-C51C-F5E6-60A1-E7912A63C425}"/>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604165" name="Picture 3">
            <a:extLst>
              <a:ext uri="{FF2B5EF4-FFF2-40B4-BE49-F238E27FC236}">
                <a16:creationId xmlns:a16="http://schemas.microsoft.com/office/drawing/2014/main" id="{F6FA4F55-4C90-620B-15BF-249F082B47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66" name="TextBox 3">
            <a:extLst>
              <a:ext uri="{FF2B5EF4-FFF2-40B4-BE49-F238E27FC236}">
                <a16:creationId xmlns:a16="http://schemas.microsoft.com/office/drawing/2014/main" id="{B8A94AEA-54DC-19A1-F1D6-E1B64F74020B}"/>
              </a:ext>
            </a:extLst>
          </p:cNvPr>
          <p:cNvSpPr txBox="1">
            <a:spLocks noChangeArrowheads="1"/>
          </p:cNvSpPr>
          <p:nvPr/>
        </p:nvSpPr>
        <p:spPr bwMode="auto">
          <a:xfrm>
            <a:off x="5402263" y="107950"/>
            <a:ext cx="6510337" cy="664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Các hoạt động tài chính – ngân hàng phát triển rộng khắp đã hỗ trợ nguồn vốn cho các hoạt động sản xuất, kinh doanh, thúc đẩy nền kinh tế phát triển. Hà Nội là trung tâm tài chính – ngân hàng hàng đầu của cả nước.</a:t>
            </a:r>
          </a:p>
        </p:txBody>
      </p:sp>
    </p:spTree>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2">
            <a:extLst>
              <a:ext uri="{FF2B5EF4-FFF2-40B4-BE49-F238E27FC236}">
                <a16:creationId xmlns:a16="http://schemas.microsoft.com/office/drawing/2014/main" id="{E2AFE322-2817-222E-DE5A-EBBD29A41E0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6210" name="AutoShape 2" descr="Bài 15. Thương mại và du lịch - Hoc24">
            <a:extLst>
              <a:ext uri="{FF2B5EF4-FFF2-40B4-BE49-F238E27FC236}">
                <a16:creationId xmlns:a16="http://schemas.microsoft.com/office/drawing/2014/main" id="{FC505C22-7E60-AA54-37D7-6CB8C45514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6211" name="Rectangle 13">
            <a:extLst>
              <a:ext uri="{FF2B5EF4-FFF2-40B4-BE49-F238E27FC236}">
                <a16:creationId xmlns:a16="http://schemas.microsoft.com/office/drawing/2014/main" id="{446A054C-DB81-6E19-B5EF-4C9511DF548E}"/>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06212" name="TextBox 3">
            <a:extLst>
              <a:ext uri="{FF2B5EF4-FFF2-40B4-BE49-F238E27FC236}">
                <a16:creationId xmlns:a16="http://schemas.microsoft.com/office/drawing/2014/main" id="{ACB931A0-04A2-3A9F-AC98-138BBF0F3143}"/>
              </a:ext>
            </a:extLst>
          </p:cNvPr>
          <p:cNvSpPr txBox="1">
            <a:spLocks noChangeArrowheads="1"/>
          </p:cNvSpPr>
          <p:nvPr/>
        </p:nvSpPr>
        <p:spPr bwMode="auto">
          <a:xfrm>
            <a:off x="1906588" y="1517650"/>
            <a:ext cx="8818562"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Các hoạt động tài chính – ngân hàng phát triển rộng khắp đã hỗ trợ nguồn vốn cho các hoạt động sản xuất, kinh doanh, thúc đẩy nền kinh tế phát triển. </a:t>
            </a:r>
            <a:endParaRPr lang="en-US" altLang="en-US" sz="4000" b="1">
              <a:cs typeface="Times New Roman" panose="02020603050405020304" pitchFamily="18" charset="0"/>
            </a:endParaRPr>
          </a:p>
        </p:txBody>
      </p:sp>
    </p:spTree>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a:extLst>
              <a:ext uri="{FF2B5EF4-FFF2-40B4-BE49-F238E27FC236}">
                <a16:creationId xmlns:a16="http://schemas.microsoft.com/office/drawing/2014/main" id="{5F6A4615-8AAD-C229-C154-3B881E8DE89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4146" name="AutoShape 2" descr="Bài 15. Thương mại và du lịch - Hoc24">
            <a:extLst>
              <a:ext uri="{FF2B5EF4-FFF2-40B4-BE49-F238E27FC236}">
                <a16:creationId xmlns:a16="http://schemas.microsoft.com/office/drawing/2014/main" id="{BD172AE1-4364-9D05-5EE7-54C38683D61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4147" name="Rectangle 13">
            <a:extLst>
              <a:ext uri="{FF2B5EF4-FFF2-40B4-BE49-F238E27FC236}">
                <a16:creationId xmlns:a16="http://schemas.microsoft.com/office/drawing/2014/main" id="{E72C74F8-48B9-C51D-688F-408AAB878D5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4148" name="TextBox 3">
            <a:extLst>
              <a:ext uri="{FF2B5EF4-FFF2-40B4-BE49-F238E27FC236}">
                <a16:creationId xmlns:a16="http://schemas.microsoft.com/office/drawing/2014/main" id="{D2C431C2-EE3C-DA02-C3DD-4E437E68E7F7}"/>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134149" name="Picture 3">
            <a:extLst>
              <a:ext uri="{FF2B5EF4-FFF2-40B4-BE49-F238E27FC236}">
                <a16:creationId xmlns:a16="http://schemas.microsoft.com/office/drawing/2014/main" id="{47470DEF-313B-E553-C565-CC97BC867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Box 3">
            <a:extLst>
              <a:ext uri="{FF2B5EF4-FFF2-40B4-BE49-F238E27FC236}">
                <a16:creationId xmlns:a16="http://schemas.microsoft.com/office/drawing/2014/main" id="{163452E0-B6F4-E9AD-A507-9CFC8B6832D0}"/>
              </a:ext>
            </a:extLst>
          </p:cNvPr>
          <p:cNvSpPr txBox="1">
            <a:spLocks noChangeArrowheads="1"/>
          </p:cNvSpPr>
          <p:nvPr/>
        </p:nvSpPr>
        <p:spPr bwMode="auto">
          <a:xfrm>
            <a:off x="5413375" y="412750"/>
            <a:ext cx="6510338" cy="644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Du lịch là ngành kinh tế quan trọng của vùng. Hà Nội là trung tâm du lịch trọng điểm của cả nước, cùng với đó là các trung tâm du lịch khác như Hạ Long, Ninh Bình, Hải Phòng,..</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a:extLst>
              <a:ext uri="{FF2B5EF4-FFF2-40B4-BE49-F238E27FC236}">
                <a16:creationId xmlns:a16="http://schemas.microsoft.com/office/drawing/2014/main" id="{F3403098-FF6B-0741-8895-244E480717C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6066" name="AutoShape 2" descr="Bài 15. Thương mại và du lịch - Hoc24">
            <a:extLst>
              <a:ext uri="{FF2B5EF4-FFF2-40B4-BE49-F238E27FC236}">
                <a16:creationId xmlns:a16="http://schemas.microsoft.com/office/drawing/2014/main" id="{B402EA15-88A8-C70E-8990-1B18D1D90A9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6067" name="Rectangle 11">
            <a:extLst>
              <a:ext uri="{FF2B5EF4-FFF2-40B4-BE49-F238E27FC236}">
                <a16:creationId xmlns:a16="http://schemas.microsoft.com/office/drawing/2014/main" id="{625984BA-4ABE-14E8-1FA1-ACCBC0E013B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6068" name="TextBox 4">
            <a:extLst>
              <a:ext uri="{FF2B5EF4-FFF2-40B4-BE49-F238E27FC236}">
                <a16:creationId xmlns:a16="http://schemas.microsoft.com/office/drawing/2014/main" id="{98662944-8348-A346-E3F5-80D2D95382BE}"/>
              </a:ext>
            </a:extLst>
          </p:cNvPr>
          <p:cNvSpPr txBox="1">
            <a:spLocks noChangeArrowheads="1"/>
          </p:cNvSpPr>
          <p:nvPr/>
        </p:nvSpPr>
        <p:spPr bwMode="auto">
          <a:xfrm>
            <a:off x="6003925" y="601663"/>
            <a:ext cx="5948363"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 Hệ thống cơ sở hạ tầng giao thông phát triển bậc nhất so với cả nước, từ Đồng bằng sông Hồng có thể kết nối thuận lợi với các vùng trong nước và quốc gia trong khu vực.</a:t>
            </a:r>
          </a:p>
        </p:txBody>
      </p:sp>
      <p:pic>
        <p:nvPicPr>
          <p:cNvPr id="216069" name="Picture 2">
            <a:extLst>
              <a:ext uri="{FF2B5EF4-FFF2-40B4-BE49-F238E27FC236}">
                <a16:creationId xmlns:a16="http://schemas.microsoft.com/office/drawing/2014/main" id="{33FFE3BB-E92A-792B-14CD-B0921A3CC9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a:extLst>
              <a:ext uri="{FF2B5EF4-FFF2-40B4-BE49-F238E27FC236}">
                <a16:creationId xmlns:a16="http://schemas.microsoft.com/office/drawing/2014/main" id="{3CA1B3F8-076D-770B-13CB-71CD2294570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5170" name="AutoShape 2" descr="Bài 15. Thương mại và du lịch - Hoc24">
            <a:extLst>
              <a:ext uri="{FF2B5EF4-FFF2-40B4-BE49-F238E27FC236}">
                <a16:creationId xmlns:a16="http://schemas.microsoft.com/office/drawing/2014/main" id="{51794816-BC63-8B2D-E40E-7A6C8B0331A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5171" name="Rectangle 13">
            <a:extLst>
              <a:ext uri="{FF2B5EF4-FFF2-40B4-BE49-F238E27FC236}">
                <a16:creationId xmlns:a16="http://schemas.microsoft.com/office/drawing/2014/main" id="{014D7F33-FC6B-FBE1-FABD-26416E833CF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5172" name="TextBox 3">
            <a:extLst>
              <a:ext uri="{FF2B5EF4-FFF2-40B4-BE49-F238E27FC236}">
                <a16:creationId xmlns:a16="http://schemas.microsoft.com/office/drawing/2014/main" id="{5BB4DBD4-B812-B85A-DEF6-93665B2E1497}"/>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Trung tâm du lịch Hà Nội</a:t>
            </a:r>
            <a:endParaRPr lang="en-US" altLang="en-US" sz="4000" b="1">
              <a:solidFill>
                <a:srgbClr val="00B050"/>
              </a:solidFill>
              <a:cs typeface="Calibri" panose="020F0502020204030204" pitchFamily="34" charset="0"/>
            </a:endParaRPr>
          </a:p>
        </p:txBody>
      </p:sp>
      <p:pic>
        <p:nvPicPr>
          <p:cNvPr id="135173" name="Picture 2" descr="9 địa điểm du lịch ở Hà Nội chắc chắn bạn không muốn bỏ qua">
            <a:extLst>
              <a:ext uri="{FF2B5EF4-FFF2-40B4-BE49-F238E27FC236}">
                <a16:creationId xmlns:a16="http://schemas.microsoft.com/office/drawing/2014/main" id="{4CD74129-ED6A-545F-A26C-E542E5750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904875"/>
            <a:ext cx="1028700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5388EA4F-3CD3-F0D6-EEB5-2F257083D40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6194" name="AutoShape 2" descr="Bài 15. Thương mại và du lịch - Hoc24">
            <a:extLst>
              <a:ext uri="{FF2B5EF4-FFF2-40B4-BE49-F238E27FC236}">
                <a16:creationId xmlns:a16="http://schemas.microsoft.com/office/drawing/2014/main" id="{50EF1C49-FF8F-70C3-E3DC-6F088E7D72B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6195" name="Rectangle 13">
            <a:extLst>
              <a:ext uri="{FF2B5EF4-FFF2-40B4-BE49-F238E27FC236}">
                <a16:creationId xmlns:a16="http://schemas.microsoft.com/office/drawing/2014/main" id="{BDE48140-FCE3-3634-3EE5-3C573993E7A3}"/>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6196" name="TextBox 3">
            <a:extLst>
              <a:ext uri="{FF2B5EF4-FFF2-40B4-BE49-F238E27FC236}">
                <a16:creationId xmlns:a16="http://schemas.microsoft.com/office/drawing/2014/main" id="{CEDE53D5-7950-4C80-2FD4-CFBABE8A46AD}"/>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Trung tâm du lịch Hạ Long</a:t>
            </a:r>
            <a:endParaRPr lang="en-US" altLang="en-US" sz="4000" b="1">
              <a:solidFill>
                <a:srgbClr val="00B050"/>
              </a:solidFill>
              <a:cs typeface="Calibri" panose="020F0502020204030204" pitchFamily="34" charset="0"/>
            </a:endParaRPr>
          </a:p>
        </p:txBody>
      </p:sp>
      <p:pic>
        <p:nvPicPr>
          <p:cNvPr id="136197" name="Picture 2" descr="Du lịch Hạ Long với trọn bộ kinh nghiệm CHI TIẾT NHẤT">
            <a:extLst>
              <a:ext uri="{FF2B5EF4-FFF2-40B4-BE49-F238E27FC236}">
                <a16:creationId xmlns:a16="http://schemas.microsoft.com/office/drawing/2014/main" id="{412C0D14-3C7F-2CFB-9341-BCB632F4B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149350"/>
            <a:ext cx="100457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AD2A4745-7C35-8E4A-1034-47CC64F2DC3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7218" name="AutoShape 2" descr="Bài 15. Thương mại và du lịch - Hoc24">
            <a:extLst>
              <a:ext uri="{FF2B5EF4-FFF2-40B4-BE49-F238E27FC236}">
                <a16:creationId xmlns:a16="http://schemas.microsoft.com/office/drawing/2014/main" id="{DFA68909-4553-E295-6889-AE0911A1863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7219" name="Rectangle 13">
            <a:extLst>
              <a:ext uri="{FF2B5EF4-FFF2-40B4-BE49-F238E27FC236}">
                <a16:creationId xmlns:a16="http://schemas.microsoft.com/office/drawing/2014/main" id="{EDFAEAA3-D920-46DD-B688-B7610DE6D2D9}"/>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7220" name="TextBox 3">
            <a:extLst>
              <a:ext uri="{FF2B5EF4-FFF2-40B4-BE49-F238E27FC236}">
                <a16:creationId xmlns:a16="http://schemas.microsoft.com/office/drawing/2014/main" id="{2BFFA41E-7403-4B6A-B022-9004A3784842}"/>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Trung tâm du lịch Ninh Bình</a:t>
            </a:r>
            <a:endParaRPr lang="en-US" altLang="en-US" sz="4000" b="1">
              <a:solidFill>
                <a:srgbClr val="00B050"/>
              </a:solidFill>
              <a:cs typeface="Calibri" panose="020F0502020204030204" pitchFamily="34" charset="0"/>
            </a:endParaRPr>
          </a:p>
        </p:txBody>
      </p:sp>
      <p:pic>
        <p:nvPicPr>
          <p:cNvPr id="137221" name="Picture 2" descr="Ninh Bình, Tràng An, Tam Cốc, Bích Động, Du lịch, phát triển, Phạm Quang  Ngọc, Phó bí thư tỉnh uỷ, di sản văn hoá, di tích quốc gia, quần thể danh  thắng,">
            <a:extLst>
              <a:ext uri="{FF2B5EF4-FFF2-40B4-BE49-F238E27FC236}">
                <a16:creationId xmlns:a16="http://schemas.microsoft.com/office/drawing/2014/main" id="{56E255CC-63F6-AE35-06EB-77E6B44FE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04875"/>
            <a:ext cx="10160000" cy="584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a:extLst>
              <a:ext uri="{FF2B5EF4-FFF2-40B4-BE49-F238E27FC236}">
                <a16:creationId xmlns:a16="http://schemas.microsoft.com/office/drawing/2014/main" id="{0A443137-CF04-49DA-772B-DF923AD5889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8242" name="AutoShape 2" descr="Bài 15. Thương mại và du lịch - Hoc24">
            <a:extLst>
              <a:ext uri="{FF2B5EF4-FFF2-40B4-BE49-F238E27FC236}">
                <a16:creationId xmlns:a16="http://schemas.microsoft.com/office/drawing/2014/main" id="{525B3396-FD3B-65A7-C1E0-48605A809E5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8243" name="Rectangle 13">
            <a:extLst>
              <a:ext uri="{FF2B5EF4-FFF2-40B4-BE49-F238E27FC236}">
                <a16:creationId xmlns:a16="http://schemas.microsoft.com/office/drawing/2014/main" id="{4A687C60-D4CF-6949-4612-90221353738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8244" name="TextBox 3">
            <a:extLst>
              <a:ext uri="{FF2B5EF4-FFF2-40B4-BE49-F238E27FC236}">
                <a16:creationId xmlns:a16="http://schemas.microsoft.com/office/drawing/2014/main" id="{810632C9-53BD-1012-8AA7-5EF40E6B4A95}"/>
              </a:ext>
            </a:extLst>
          </p:cNvPr>
          <p:cNvSpPr txBox="1">
            <a:spLocks noChangeArrowheads="1"/>
          </p:cNvSpPr>
          <p:nvPr/>
        </p:nvSpPr>
        <p:spPr bwMode="auto">
          <a:xfrm>
            <a:off x="500063" y="0"/>
            <a:ext cx="1107281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spcAft>
                <a:spcPts val="800"/>
              </a:spcAft>
            </a:pPr>
            <a:r>
              <a:rPr lang="en-US" altLang="en-US" sz="4000" b="1">
                <a:solidFill>
                  <a:srgbClr val="00B050"/>
                </a:solidFill>
                <a:cs typeface="Times New Roman" panose="02020603050405020304" pitchFamily="18" charset="0"/>
              </a:rPr>
              <a:t>Trung tâm du lịch Hải Phòng</a:t>
            </a:r>
            <a:endParaRPr lang="en-US" altLang="en-US" sz="4000" b="1">
              <a:solidFill>
                <a:srgbClr val="00B050"/>
              </a:solidFill>
              <a:cs typeface="Calibri" panose="020F0502020204030204" pitchFamily="34" charset="0"/>
            </a:endParaRPr>
          </a:p>
        </p:txBody>
      </p:sp>
      <p:pic>
        <p:nvPicPr>
          <p:cNvPr id="138245" name="Picture 2" descr="Top 18 Điểm du lịch Hải Phòng tuyệt đẹp không thể bỏ qua">
            <a:extLst>
              <a:ext uri="{FF2B5EF4-FFF2-40B4-BE49-F238E27FC236}">
                <a16:creationId xmlns:a16="http://schemas.microsoft.com/office/drawing/2014/main" id="{07E3DCDE-E618-5431-4839-ABAD9D57B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1087438"/>
            <a:ext cx="10294937"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2">
            <a:extLst>
              <a:ext uri="{FF2B5EF4-FFF2-40B4-BE49-F238E27FC236}">
                <a16:creationId xmlns:a16="http://schemas.microsoft.com/office/drawing/2014/main" id="{E7EF9136-BC35-6848-E1F1-7A5A2D33838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3378" name="AutoShape 2" descr="Bài 15. Thương mại và du lịch - Hoc24">
            <a:extLst>
              <a:ext uri="{FF2B5EF4-FFF2-40B4-BE49-F238E27FC236}">
                <a16:creationId xmlns:a16="http://schemas.microsoft.com/office/drawing/2014/main" id="{A0D373B8-A5F5-DE0D-108E-3956FCD1D31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3379" name="Rectangle 13">
            <a:extLst>
              <a:ext uri="{FF2B5EF4-FFF2-40B4-BE49-F238E27FC236}">
                <a16:creationId xmlns:a16="http://schemas.microsoft.com/office/drawing/2014/main" id="{66F06B17-9432-D22B-7562-ADC10F58145F}"/>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3380" name="TextBox 3">
            <a:extLst>
              <a:ext uri="{FF2B5EF4-FFF2-40B4-BE49-F238E27FC236}">
                <a16:creationId xmlns:a16="http://schemas.microsoft.com/office/drawing/2014/main" id="{8D457FC4-863B-8D08-0678-2E88262F1512}"/>
              </a:ext>
            </a:extLst>
          </p:cNvPr>
          <p:cNvSpPr txBox="1">
            <a:spLocks noChangeArrowheads="1"/>
          </p:cNvSpPr>
          <p:nvPr/>
        </p:nvSpPr>
        <p:spPr bwMode="auto">
          <a:xfrm>
            <a:off x="3316288" y="2257425"/>
            <a:ext cx="59420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Du lịch là ngành kinh tế quan trọng của vùng.</a:t>
            </a:r>
            <a:r>
              <a:rPr lang="en-US" altLang="en-US" sz="4000" b="1"/>
              <a:t> </a:t>
            </a:r>
            <a:endParaRPr lang="en-US" altLang="en-US" sz="4000" b="1">
              <a:cs typeface="Times New Roman" panose="02020603050405020304" pitchFamily="18" charset="0"/>
            </a:endParaRPr>
          </a:p>
        </p:txBody>
      </p:sp>
    </p:spTree>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2">
            <a:extLst>
              <a:ext uri="{FF2B5EF4-FFF2-40B4-BE49-F238E27FC236}">
                <a16:creationId xmlns:a16="http://schemas.microsoft.com/office/drawing/2014/main" id="{75EE7E80-CB38-74DB-D48F-C0026250A1B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5426" name="AutoShape 2" descr="Bài 15. Thương mại và du lịch - Hoc24">
            <a:extLst>
              <a:ext uri="{FF2B5EF4-FFF2-40B4-BE49-F238E27FC236}">
                <a16:creationId xmlns:a16="http://schemas.microsoft.com/office/drawing/2014/main" id="{DCB17E09-E557-5C99-3A45-07C412B7167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5427" name="Rectangle 13">
            <a:extLst>
              <a:ext uri="{FF2B5EF4-FFF2-40B4-BE49-F238E27FC236}">
                <a16:creationId xmlns:a16="http://schemas.microsoft.com/office/drawing/2014/main" id="{5D037D71-E45B-455F-159F-F5F8BD0DEE1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5428" name="TextBox 3">
            <a:extLst>
              <a:ext uri="{FF2B5EF4-FFF2-40B4-BE49-F238E27FC236}">
                <a16:creationId xmlns:a16="http://schemas.microsoft.com/office/drawing/2014/main" id="{BAC28FF9-49A3-97B8-1001-0402DC6A2FFB}"/>
              </a:ext>
            </a:extLst>
          </p:cNvPr>
          <p:cNvSpPr txBox="1">
            <a:spLocks noChangeArrowheads="1"/>
          </p:cNvSpPr>
          <p:nvPr/>
        </p:nvSpPr>
        <p:spPr bwMode="auto">
          <a:xfrm>
            <a:off x="1685925" y="19050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r>
              <a:rPr lang="en-US" altLang="en-US" sz="3600" b="1">
                <a:solidFill>
                  <a:srgbClr val="0432FF"/>
                </a:solidFill>
                <a:cs typeface="Times New Roman" panose="02020603050405020304" pitchFamily="18" charset="0"/>
              </a:rPr>
              <a:t>- Nhóm 5+6</a:t>
            </a:r>
          </a:p>
        </p:txBody>
      </p:sp>
      <p:pic>
        <p:nvPicPr>
          <p:cNvPr id="615429" name="Picture 3">
            <a:extLst>
              <a:ext uri="{FF2B5EF4-FFF2-40B4-BE49-F238E27FC236}">
                <a16:creationId xmlns:a16="http://schemas.microsoft.com/office/drawing/2014/main" id="{4B09C88A-8D7D-60A2-7FB4-1A4F02146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025525"/>
            <a:ext cx="4738687"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30" name="TextBox 3">
            <a:extLst>
              <a:ext uri="{FF2B5EF4-FFF2-40B4-BE49-F238E27FC236}">
                <a16:creationId xmlns:a16="http://schemas.microsoft.com/office/drawing/2014/main" id="{9281C9F0-D8C8-C2A2-8EA5-64DCE0082F65}"/>
              </a:ext>
            </a:extLst>
          </p:cNvPr>
          <p:cNvSpPr txBox="1">
            <a:spLocks noChangeArrowheads="1"/>
          </p:cNvSpPr>
          <p:nvPr/>
        </p:nvSpPr>
        <p:spPr bwMode="auto">
          <a:xfrm>
            <a:off x="5413375" y="1457325"/>
            <a:ext cx="65103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 Ngoài ra, các lĩnh vực dịch vụ khác của vùng như bưu chính viễn thông, giáo dục và đào tạo, y tế, ..cũng phát triển rất mạnh.</a:t>
            </a:r>
          </a:p>
        </p:txBody>
      </p:sp>
    </p:spTree>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473" name="Rectangle 2">
            <a:extLst>
              <a:ext uri="{FF2B5EF4-FFF2-40B4-BE49-F238E27FC236}">
                <a16:creationId xmlns:a16="http://schemas.microsoft.com/office/drawing/2014/main" id="{DFC41047-EEE8-C47A-0A12-C493C4B79C7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7474" name="AutoShape 2" descr="Bài 15. Thương mại và du lịch - Hoc24">
            <a:extLst>
              <a:ext uri="{FF2B5EF4-FFF2-40B4-BE49-F238E27FC236}">
                <a16:creationId xmlns:a16="http://schemas.microsoft.com/office/drawing/2014/main" id="{3F4419AE-72C0-13AB-5700-47A07DD017A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7475" name="Rectangle 13">
            <a:extLst>
              <a:ext uri="{FF2B5EF4-FFF2-40B4-BE49-F238E27FC236}">
                <a16:creationId xmlns:a16="http://schemas.microsoft.com/office/drawing/2014/main" id="{4EAA11BE-F41C-CBF7-25E8-C7ACA0CE021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617476" name="TextBox 3">
            <a:extLst>
              <a:ext uri="{FF2B5EF4-FFF2-40B4-BE49-F238E27FC236}">
                <a16:creationId xmlns:a16="http://schemas.microsoft.com/office/drawing/2014/main" id="{141AB0D6-AA2C-E83B-5AF5-5190DD66B2B9}"/>
              </a:ext>
            </a:extLst>
          </p:cNvPr>
          <p:cNvSpPr txBox="1">
            <a:spLocks noChangeArrowheads="1"/>
          </p:cNvSpPr>
          <p:nvPr/>
        </p:nvSpPr>
        <p:spPr bwMode="auto">
          <a:xfrm>
            <a:off x="2376488" y="1876425"/>
            <a:ext cx="7362825"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cs typeface="Times New Roman" panose="02020603050405020304" pitchFamily="18" charset="0"/>
              </a:rPr>
              <a:t>- Các lĩnh vực như bưu chính viễn thông, giáo dục và đào tạo, y tế, ..cũng phát triển rất mạnh.</a:t>
            </a:r>
            <a:endParaRPr lang="en-US" altLang="en-US" sz="4000">
              <a:cs typeface="Times New Roman" panose="02020603050405020304" pitchFamily="18" charset="0"/>
            </a:endParaRPr>
          </a:p>
        </p:txBody>
      </p:sp>
    </p:spTree>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B08CCE15-13D3-5917-F6A6-68509CC3F8F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9266" name="AutoShape 2" descr="Bài 15. Thương mại và du lịch - Hoc24">
            <a:extLst>
              <a:ext uri="{FF2B5EF4-FFF2-40B4-BE49-F238E27FC236}">
                <a16:creationId xmlns:a16="http://schemas.microsoft.com/office/drawing/2014/main" id="{029CDCE1-8B94-E0DE-FF4B-6BD8215CC97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9267" name="Rectangle 13">
            <a:extLst>
              <a:ext uri="{FF2B5EF4-FFF2-40B4-BE49-F238E27FC236}">
                <a16:creationId xmlns:a16="http://schemas.microsoft.com/office/drawing/2014/main" id="{0DE1DB0B-F0B5-DB4B-5C10-DE7000C0C26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9268" name="TextBox 3">
            <a:extLst>
              <a:ext uri="{FF2B5EF4-FFF2-40B4-BE49-F238E27FC236}">
                <a16:creationId xmlns:a16="http://schemas.microsoft.com/office/drawing/2014/main" id="{143D2EEA-BD75-426F-ED7F-9BD18AA705AC}"/>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39269" name="TextBox 3">
            <a:extLst>
              <a:ext uri="{FF2B5EF4-FFF2-40B4-BE49-F238E27FC236}">
                <a16:creationId xmlns:a16="http://schemas.microsoft.com/office/drawing/2014/main" id="{C67A9DC6-EBA3-9446-AE6E-7E5AF644DDFB}"/>
              </a:ext>
            </a:extLst>
          </p:cNvPr>
          <p:cNvSpPr txBox="1">
            <a:spLocks noChangeArrowheads="1"/>
          </p:cNvSpPr>
          <p:nvPr/>
        </p:nvSpPr>
        <p:spPr bwMode="auto">
          <a:xfrm>
            <a:off x="4643438" y="1293813"/>
            <a:ext cx="7469187"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Khu phức hợp Sun World Hạ Long Park là tổ hợp vui chơi giải trí khép kín hàng đầu Việt Nam, đến đây quý khách như được lạc vào một thế giới các trò chơi giải trí dành cho mọi lứa tuổi như: Phi Long thần tốc, Theo Dấu Chân Rồng, Tê Giác Cuồng Nộ, Tàu Hải Tặc… </a:t>
            </a:r>
          </a:p>
        </p:txBody>
      </p:sp>
      <p:sp>
        <p:nvSpPr>
          <p:cNvPr id="139270" name="TextBox 3">
            <a:extLst>
              <a:ext uri="{FF2B5EF4-FFF2-40B4-BE49-F238E27FC236}">
                <a16:creationId xmlns:a16="http://schemas.microsoft.com/office/drawing/2014/main" id="{2644A0B9-8B53-48E1-E9D9-0C9D7DCAEFDB}"/>
              </a:ext>
            </a:extLst>
          </p:cNvPr>
          <p:cNvSpPr txBox="1">
            <a:spLocks noChangeArrowheads="1"/>
          </p:cNvSpPr>
          <p:nvPr/>
        </p:nvSpPr>
        <p:spPr bwMode="auto">
          <a:xfrm>
            <a:off x="79375" y="1004888"/>
            <a:ext cx="35401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1. Sun World </a:t>
            </a:r>
          </a:p>
          <a:p>
            <a:pPr algn="ctr">
              <a:lnSpc>
                <a:spcPct val="150000"/>
              </a:lnSpc>
            </a:pPr>
            <a:r>
              <a:rPr lang="en-US" altLang="en-US" sz="3600" b="1">
                <a:solidFill>
                  <a:srgbClr val="0432FF"/>
                </a:solidFill>
                <a:cs typeface="Times New Roman" panose="02020603050405020304" pitchFamily="18" charset="0"/>
              </a:rPr>
              <a:t>Hạ Long Park</a:t>
            </a:r>
            <a:endParaRPr lang="en-US" altLang="en-US" sz="3600">
              <a:solidFill>
                <a:srgbClr val="0432FF"/>
              </a:solidFill>
              <a:cs typeface="Times New Roman" panose="02020603050405020304" pitchFamily="18" charset="0"/>
            </a:endParaRPr>
          </a:p>
        </p:txBody>
      </p:sp>
      <p:sp>
        <p:nvSpPr>
          <p:cNvPr id="139271" name="Rectangle 2">
            <a:extLst>
              <a:ext uri="{FF2B5EF4-FFF2-40B4-BE49-F238E27FC236}">
                <a16:creationId xmlns:a16="http://schemas.microsoft.com/office/drawing/2014/main" id="{828417C2-FD58-16BD-7C0B-0F7D1E5C9C7A}"/>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39272" name="Picture 1" descr="Sun World Halong Park">
            <a:extLst>
              <a:ext uri="{FF2B5EF4-FFF2-40B4-BE49-F238E27FC236}">
                <a16:creationId xmlns:a16="http://schemas.microsoft.com/office/drawing/2014/main" id="{1979EEDC-C0B6-7523-077E-452AC7BBDFB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836863"/>
            <a:ext cx="4200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a:extLst>
              <a:ext uri="{FF2B5EF4-FFF2-40B4-BE49-F238E27FC236}">
                <a16:creationId xmlns:a16="http://schemas.microsoft.com/office/drawing/2014/main" id="{D9303730-AEC6-9185-227A-4D0528E902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0290" name="AutoShape 2" descr="Bài 15. Thương mại và du lịch - Hoc24">
            <a:extLst>
              <a:ext uri="{FF2B5EF4-FFF2-40B4-BE49-F238E27FC236}">
                <a16:creationId xmlns:a16="http://schemas.microsoft.com/office/drawing/2014/main" id="{0B23CA3E-880A-971B-FCC9-E747635FA1C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0291" name="Rectangle 13">
            <a:extLst>
              <a:ext uri="{FF2B5EF4-FFF2-40B4-BE49-F238E27FC236}">
                <a16:creationId xmlns:a16="http://schemas.microsoft.com/office/drawing/2014/main" id="{FD9F0E7F-59BD-7FC2-08DF-000FEA4EDB3D}"/>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0292" name="TextBox 3">
            <a:extLst>
              <a:ext uri="{FF2B5EF4-FFF2-40B4-BE49-F238E27FC236}">
                <a16:creationId xmlns:a16="http://schemas.microsoft.com/office/drawing/2014/main" id="{AFF970DC-D507-FEEC-521E-60BA4E5DAEE8}"/>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0293" name="TextBox 3">
            <a:extLst>
              <a:ext uri="{FF2B5EF4-FFF2-40B4-BE49-F238E27FC236}">
                <a16:creationId xmlns:a16="http://schemas.microsoft.com/office/drawing/2014/main" id="{D51E9C8F-3486-4490-5207-8A01DD56867C}"/>
              </a:ext>
            </a:extLst>
          </p:cNvPr>
          <p:cNvSpPr txBox="1">
            <a:spLocks noChangeArrowheads="1"/>
          </p:cNvSpPr>
          <p:nvPr/>
        </p:nvSpPr>
        <p:spPr bwMode="auto">
          <a:xfrm>
            <a:off x="4643438" y="1293813"/>
            <a:ext cx="7469187"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Ngoài ra, còn có một số trò chơi dành cho những du khách thích sự nhẹ nhàng nhưng không kém phần phiêu lưu – mới lạ như: Chiếc Ô Kỳ Diệu, Du Thuyền Nhiệt Đới, Đu Quay Diệu Kỳ …..</a:t>
            </a:r>
          </a:p>
        </p:txBody>
      </p:sp>
      <p:sp>
        <p:nvSpPr>
          <p:cNvPr id="140294" name="TextBox 3">
            <a:extLst>
              <a:ext uri="{FF2B5EF4-FFF2-40B4-BE49-F238E27FC236}">
                <a16:creationId xmlns:a16="http://schemas.microsoft.com/office/drawing/2014/main" id="{8C42128A-EF0F-CDAD-1A28-9F080FC1C6BE}"/>
              </a:ext>
            </a:extLst>
          </p:cNvPr>
          <p:cNvSpPr txBox="1">
            <a:spLocks noChangeArrowheads="1"/>
          </p:cNvSpPr>
          <p:nvPr/>
        </p:nvSpPr>
        <p:spPr bwMode="auto">
          <a:xfrm>
            <a:off x="79375" y="1004888"/>
            <a:ext cx="35401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1. Sun World </a:t>
            </a:r>
          </a:p>
          <a:p>
            <a:pPr algn="ctr">
              <a:lnSpc>
                <a:spcPct val="150000"/>
              </a:lnSpc>
            </a:pPr>
            <a:r>
              <a:rPr lang="en-US" altLang="en-US" sz="3600" b="1">
                <a:solidFill>
                  <a:srgbClr val="0432FF"/>
                </a:solidFill>
                <a:cs typeface="Times New Roman" panose="02020603050405020304" pitchFamily="18" charset="0"/>
              </a:rPr>
              <a:t>Hạ Long Park</a:t>
            </a:r>
            <a:endParaRPr lang="en-US" altLang="en-US" sz="3600">
              <a:solidFill>
                <a:srgbClr val="0432FF"/>
              </a:solidFill>
              <a:cs typeface="Times New Roman" panose="02020603050405020304" pitchFamily="18" charset="0"/>
            </a:endParaRPr>
          </a:p>
        </p:txBody>
      </p:sp>
      <p:sp>
        <p:nvSpPr>
          <p:cNvPr id="140295" name="Rectangle 2">
            <a:extLst>
              <a:ext uri="{FF2B5EF4-FFF2-40B4-BE49-F238E27FC236}">
                <a16:creationId xmlns:a16="http://schemas.microsoft.com/office/drawing/2014/main" id="{50A3D4AC-F21D-70F2-4500-D0C08D4B3669}"/>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0296" name="Picture 1" descr="Sun World Halong Park">
            <a:extLst>
              <a:ext uri="{FF2B5EF4-FFF2-40B4-BE49-F238E27FC236}">
                <a16:creationId xmlns:a16="http://schemas.microsoft.com/office/drawing/2014/main" id="{2B0E3234-46CD-B7C7-5E46-F8038935125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836863"/>
            <a:ext cx="4200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2">
            <a:extLst>
              <a:ext uri="{FF2B5EF4-FFF2-40B4-BE49-F238E27FC236}">
                <a16:creationId xmlns:a16="http://schemas.microsoft.com/office/drawing/2014/main" id="{B9D63249-28D8-FC08-2567-74B1CFF71E2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1314" name="AutoShape 2" descr="Bài 15. Thương mại và du lịch - Hoc24">
            <a:extLst>
              <a:ext uri="{FF2B5EF4-FFF2-40B4-BE49-F238E27FC236}">
                <a16:creationId xmlns:a16="http://schemas.microsoft.com/office/drawing/2014/main" id="{56A3B309-20A2-C965-527B-75EFB2C70B7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1315" name="Rectangle 13">
            <a:extLst>
              <a:ext uri="{FF2B5EF4-FFF2-40B4-BE49-F238E27FC236}">
                <a16:creationId xmlns:a16="http://schemas.microsoft.com/office/drawing/2014/main" id="{FCCB7B37-26B2-5492-5CE4-BA393684714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1316" name="TextBox 3">
            <a:extLst>
              <a:ext uri="{FF2B5EF4-FFF2-40B4-BE49-F238E27FC236}">
                <a16:creationId xmlns:a16="http://schemas.microsoft.com/office/drawing/2014/main" id="{6DB70E43-961D-753F-90F4-58F85FD62411}"/>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1317" name="TextBox 3">
            <a:extLst>
              <a:ext uri="{FF2B5EF4-FFF2-40B4-BE49-F238E27FC236}">
                <a16:creationId xmlns:a16="http://schemas.microsoft.com/office/drawing/2014/main" id="{0511C21E-20FC-D54E-7618-812B11CB55A0}"/>
              </a:ext>
            </a:extLst>
          </p:cNvPr>
          <p:cNvSpPr txBox="1">
            <a:spLocks noChangeArrowheads="1"/>
          </p:cNvSpPr>
          <p:nvPr/>
        </p:nvSpPr>
        <p:spPr bwMode="auto">
          <a:xfrm>
            <a:off x="4643438" y="968375"/>
            <a:ext cx="7469187" cy="591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Bên cạnh đó để đáp ứng cho những du khách có sở thích với những trò chơi vận động dưới nước thì quý khách có thể tham gia vào phân khu Typhon Water Park với những trò chơi nổi bật như: Biển sóng Thần, Cơn Bão Nhiệt Đới, Đảo Quốc Kỳ Diệu, Tia Chớp Khổng Lồ, Thử thách mãng xà…. </a:t>
            </a:r>
          </a:p>
        </p:txBody>
      </p:sp>
      <p:sp>
        <p:nvSpPr>
          <p:cNvPr id="141318" name="TextBox 3">
            <a:extLst>
              <a:ext uri="{FF2B5EF4-FFF2-40B4-BE49-F238E27FC236}">
                <a16:creationId xmlns:a16="http://schemas.microsoft.com/office/drawing/2014/main" id="{2134422B-3E84-5DF7-1FDC-6254F9F534CA}"/>
              </a:ext>
            </a:extLst>
          </p:cNvPr>
          <p:cNvSpPr txBox="1">
            <a:spLocks noChangeArrowheads="1"/>
          </p:cNvSpPr>
          <p:nvPr/>
        </p:nvSpPr>
        <p:spPr bwMode="auto">
          <a:xfrm>
            <a:off x="79375" y="1004888"/>
            <a:ext cx="35401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1. Sun World </a:t>
            </a:r>
          </a:p>
          <a:p>
            <a:pPr algn="ctr">
              <a:lnSpc>
                <a:spcPct val="150000"/>
              </a:lnSpc>
            </a:pPr>
            <a:r>
              <a:rPr lang="en-US" altLang="en-US" sz="3600" b="1">
                <a:solidFill>
                  <a:srgbClr val="0432FF"/>
                </a:solidFill>
                <a:cs typeface="Times New Roman" panose="02020603050405020304" pitchFamily="18" charset="0"/>
              </a:rPr>
              <a:t>Hạ Long Park</a:t>
            </a:r>
            <a:endParaRPr lang="en-US" altLang="en-US" sz="3600">
              <a:solidFill>
                <a:srgbClr val="0432FF"/>
              </a:solidFill>
              <a:cs typeface="Times New Roman" panose="02020603050405020304" pitchFamily="18" charset="0"/>
            </a:endParaRPr>
          </a:p>
        </p:txBody>
      </p:sp>
      <p:sp>
        <p:nvSpPr>
          <p:cNvPr id="141319" name="Rectangle 2">
            <a:extLst>
              <a:ext uri="{FF2B5EF4-FFF2-40B4-BE49-F238E27FC236}">
                <a16:creationId xmlns:a16="http://schemas.microsoft.com/office/drawing/2014/main" id="{0BB026DA-3F03-7FBA-54B4-9ED1FA3AB30D}"/>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1320" name="Picture 1" descr="Sun World Halong Park">
            <a:extLst>
              <a:ext uri="{FF2B5EF4-FFF2-40B4-BE49-F238E27FC236}">
                <a16:creationId xmlns:a16="http://schemas.microsoft.com/office/drawing/2014/main" id="{5167D32A-E2D2-3A1A-177F-A73990C6A52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836863"/>
            <a:ext cx="4200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3">
            <a:extLst>
              <a:ext uri="{FF2B5EF4-FFF2-40B4-BE49-F238E27FC236}">
                <a16:creationId xmlns:a16="http://schemas.microsoft.com/office/drawing/2014/main" id="{6C140433-0BB8-584F-F79E-807188A5493D}"/>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69986" name="Rectangle 2">
            <a:extLst>
              <a:ext uri="{FF2B5EF4-FFF2-40B4-BE49-F238E27FC236}">
                <a16:creationId xmlns:a16="http://schemas.microsoft.com/office/drawing/2014/main" id="{FC1D2C37-D01C-E38E-09C0-6A5AA9FED548}"/>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87" name="Rectangle 4">
            <a:extLst>
              <a:ext uri="{FF2B5EF4-FFF2-40B4-BE49-F238E27FC236}">
                <a16:creationId xmlns:a16="http://schemas.microsoft.com/office/drawing/2014/main" id="{6DB05AD8-BCD6-229A-4C9E-BD87CE286BCC}"/>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88" name="Rectangle 12">
            <a:extLst>
              <a:ext uri="{FF2B5EF4-FFF2-40B4-BE49-F238E27FC236}">
                <a16:creationId xmlns:a16="http://schemas.microsoft.com/office/drawing/2014/main" id="{C51D62A4-8628-617D-AB67-634CA6CE6AA7}"/>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89" name="Rectangle 14">
            <a:extLst>
              <a:ext uri="{FF2B5EF4-FFF2-40B4-BE49-F238E27FC236}">
                <a16:creationId xmlns:a16="http://schemas.microsoft.com/office/drawing/2014/main" id="{2ECAFE74-5C0B-58B4-2E7E-0457E77D2324}"/>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90" name="Rectangle 2">
            <a:extLst>
              <a:ext uri="{FF2B5EF4-FFF2-40B4-BE49-F238E27FC236}">
                <a16:creationId xmlns:a16="http://schemas.microsoft.com/office/drawing/2014/main" id="{5897566A-23C9-858F-D1A5-DD35117EBBE9}"/>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91" name="Rectangle 4">
            <a:extLst>
              <a:ext uri="{FF2B5EF4-FFF2-40B4-BE49-F238E27FC236}">
                <a16:creationId xmlns:a16="http://schemas.microsoft.com/office/drawing/2014/main" id="{3C4DBB09-C056-C65E-C85C-892B7A15FC3C}"/>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92" name="Rectangle 16">
            <a:extLst>
              <a:ext uri="{FF2B5EF4-FFF2-40B4-BE49-F238E27FC236}">
                <a16:creationId xmlns:a16="http://schemas.microsoft.com/office/drawing/2014/main" id="{7B4BE36C-5FF1-96C2-46BB-4301541ECF03}"/>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9993" name="Rectangle 16">
            <a:extLst>
              <a:ext uri="{FF2B5EF4-FFF2-40B4-BE49-F238E27FC236}">
                <a16:creationId xmlns:a16="http://schemas.microsoft.com/office/drawing/2014/main" id="{3B4D0FED-DF6D-CBEB-AE67-6518E02BC7EC}"/>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7987B157-4248-D89A-7913-7290511EC91F}"/>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Hà Nội</a:t>
            </a:r>
          </a:p>
        </p:txBody>
      </p:sp>
      <p:sp>
        <p:nvSpPr>
          <p:cNvPr id="169995" name="Rectangle 14">
            <a:extLst>
              <a:ext uri="{FF2B5EF4-FFF2-40B4-BE49-F238E27FC236}">
                <a16:creationId xmlns:a16="http://schemas.microsoft.com/office/drawing/2014/main" id="{CB134E99-D9D8-0121-FBF0-6B5E40505308}"/>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69996" name="Picture 1">
            <a:extLst>
              <a:ext uri="{FF2B5EF4-FFF2-40B4-BE49-F238E27FC236}">
                <a16:creationId xmlns:a16="http://schemas.microsoft.com/office/drawing/2014/main" id="{052491EC-A856-5A1F-FC3D-477E09E0E4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138" y="1222375"/>
            <a:ext cx="100330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extBox 3">
            <a:extLst>
              <a:ext uri="{FF2B5EF4-FFF2-40B4-BE49-F238E27FC236}">
                <a16:creationId xmlns:a16="http://schemas.microsoft.com/office/drawing/2014/main" id="{699EF0DB-06BE-E1F0-EDC5-036A7A9C0DF8}"/>
              </a:ext>
            </a:extLst>
          </p:cNvPr>
          <p:cNvSpPr txBox="1">
            <a:spLocks noChangeArrowheads="1"/>
          </p:cNvSpPr>
          <p:nvPr/>
        </p:nvSpPr>
        <p:spPr bwMode="auto">
          <a:xfrm>
            <a:off x="1628775" y="1725613"/>
            <a:ext cx="8934450" cy="340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0000"/>
                </a:solidFill>
                <a:cs typeface="Times New Roman" panose="02020603050405020304" pitchFamily="18" charset="0"/>
              </a:rPr>
              <a:t>+ Hệ thống cơ sở hạ tầng giao thông phát triển bậc nhất so với cả nước, có thể kết nối thuận lợi với các vùng trong nước và quốc gia trong khu vực.</a:t>
            </a:r>
            <a:r>
              <a:rPr lang="en-US" altLang="en-US" sz="3700" b="1"/>
              <a:t> </a:t>
            </a:r>
            <a:endParaRPr lang="en-US" altLang="en-US" sz="3700" b="1">
              <a:cs typeface="Times New Roman" panose="02020603050405020304" pitchFamily="18" charset="0"/>
            </a:endParaRP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a:extLst>
              <a:ext uri="{FF2B5EF4-FFF2-40B4-BE49-F238E27FC236}">
                <a16:creationId xmlns:a16="http://schemas.microsoft.com/office/drawing/2014/main" id="{B47C820A-FF88-5EE0-F60F-B325BE43FB0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2338" name="AutoShape 2" descr="Bài 15. Thương mại và du lịch - Hoc24">
            <a:extLst>
              <a:ext uri="{FF2B5EF4-FFF2-40B4-BE49-F238E27FC236}">
                <a16:creationId xmlns:a16="http://schemas.microsoft.com/office/drawing/2014/main" id="{4316F274-0D74-A7FB-5570-06CC2DE732A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2339" name="Rectangle 13">
            <a:extLst>
              <a:ext uri="{FF2B5EF4-FFF2-40B4-BE49-F238E27FC236}">
                <a16:creationId xmlns:a16="http://schemas.microsoft.com/office/drawing/2014/main" id="{E4456C34-4878-B368-2565-520D52AEDA6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2340" name="TextBox 3">
            <a:extLst>
              <a:ext uri="{FF2B5EF4-FFF2-40B4-BE49-F238E27FC236}">
                <a16:creationId xmlns:a16="http://schemas.microsoft.com/office/drawing/2014/main" id="{4A268E60-487C-D0DA-3DF2-F8D2702D7562}"/>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2341" name="TextBox 3">
            <a:extLst>
              <a:ext uri="{FF2B5EF4-FFF2-40B4-BE49-F238E27FC236}">
                <a16:creationId xmlns:a16="http://schemas.microsoft.com/office/drawing/2014/main" id="{09EE9D50-55D8-5A90-FB27-A09D030D715C}"/>
              </a:ext>
            </a:extLst>
          </p:cNvPr>
          <p:cNvSpPr txBox="1">
            <a:spLocks noChangeArrowheads="1"/>
          </p:cNvSpPr>
          <p:nvPr/>
        </p:nvSpPr>
        <p:spPr bwMode="auto">
          <a:xfrm>
            <a:off x="4622800" y="1471613"/>
            <a:ext cx="7489825"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Còn nơi nào tuyệt vời hơn khu tổ hợp Sun World Hạ Long Park khi mà bạn chỉ cần chọn một điểm đến mà vừa bạn có thể vừa thử sức lòng dũng cảm của mình với hệ thống các trò chơi cảm giác mạnh tính giải trí cao </a:t>
            </a:r>
          </a:p>
        </p:txBody>
      </p:sp>
      <p:sp>
        <p:nvSpPr>
          <p:cNvPr id="142342" name="TextBox 3">
            <a:extLst>
              <a:ext uri="{FF2B5EF4-FFF2-40B4-BE49-F238E27FC236}">
                <a16:creationId xmlns:a16="http://schemas.microsoft.com/office/drawing/2014/main" id="{23521A11-9686-2702-7D2D-4ADDDC705C17}"/>
              </a:ext>
            </a:extLst>
          </p:cNvPr>
          <p:cNvSpPr txBox="1">
            <a:spLocks noChangeArrowheads="1"/>
          </p:cNvSpPr>
          <p:nvPr/>
        </p:nvSpPr>
        <p:spPr bwMode="auto">
          <a:xfrm>
            <a:off x="79375" y="1004888"/>
            <a:ext cx="35401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1. Sun World </a:t>
            </a:r>
          </a:p>
          <a:p>
            <a:pPr algn="ctr">
              <a:lnSpc>
                <a:spcPct val="150000"/>
              </a:lnSpc>
            </a:pPr>
            <a:r>
              <a:rPr lang="en-US" altLang="en-US" sz="3600" b="1">
                <a:solidFill>
                  <a:srgbClr val="0432FF"/>
                </a:solidFill>
                <a:cs typeface="Times New Roman" panose="02020603050405020304" pitchFamily="18" charset="0"/>
              </a:rPr>
              <a:t>Hạ Long Park</a:t>
            </a:r>
            <a:endParaRPr lang="en-US" altLang="en-US" sz="3600">
              <a:solidFill>
                <a:srgbClr val="0432FF"/>
              </a:solidFill>
              <a:cs typeface="Times New Roman" panose="02020603050405020304" pitchFamily="18" charset="0"/>
            </a:endParaRPr>
          </a:p>
        </p:txBody>
      </p:sp>
      <p:sp>
        <p:nvSpPr>
          <p:cNvPr id="142343" name="Rectangle 2">
            <a:extLst>
              <a:ext uri="{FF2B5EF4-FFF2-40B4-BE49-F238E27FC236}">
                <a16:creationId xmlns:a16="http://schemas.microsoft.com/office/drawing/2014/main" id="{E2675E6A-35FF-6E1B-DC5C-4853C5744AB1}"/>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2344" name="Picture 1" descr="Sun World Halong Park">
            <a:extLst>
              <a:ext uri="{FF2B5EF4-FFF2-40B4-BE49-F238E27FC236}">
                <a16:creationId xmlns:a16="http://schemas.microsoft.com/office/drawing/2014/main" id="{9562E2CB-5416-CA6A-94B6-1E44F4A1F63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836863"/>
            <a:ext cx="4200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8F9C5C1F-9BB9-B123-70B0-6D73EDFF07A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3362" name="AutoShape 2" descr="Bài 15. Thương mại và du lịch - Hoc24">
            <a:extLst>
              <a:ext uri="{FF2B5EF4-FFF2-40B4-BE49-F238E27FC236}">
                <a16:creationId xmlns:a16="http://schemas.microsoft.com/office/drawing/2014/main" id="{F0F961ED-01DC-55D3-4243-E4A2FA15808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3363" name="Rectangle 13">
            <a:extLst>
              <a:ext uri="{FF2B5EF4-FFF2-40B4-BE49-F238E27FC236}">
                <a16:creationId xmlns:a16="http://schemas.microsoft.com/office/drawing/2014/main" id="{D195266E-EC43-9F6E-5FD8-80EBD66A8C7E}"/>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3364" name="TextBox 3">
            <a:extLst>
              <a:ext uri="{FF2B5EF4-FFF2-40B4-BE49-F238E27FC236}">
                <a16:creationId xmlns:a16="http://schemas.microsoft.com/office/drawing/2014/main" id="{23090F0E-0E23-8D35-51ED-7BD1FD019D80}"/>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3365" name="TextBox 3">
            <a:extLst>
              <a:ext uri="{FF2B5EF4-FFF2-40B4-BE49-F238E27FC236}">
                <a16:creationId xmlns:a16="http://schemas.microsoft.com/office/drawing/2014/main" id="{14CC9944-1496-E640-FD9D-B2D69FD47C2E}"/>
              </a:ext>
            </a:extLst>
          </p:cNvPr>
          <p:cNvSpPr txBox="1">
            <a:spLocks noChangeArrowheads="1"/>
          </p:cNvSpPr>
          <p:nvPr/>
        </p:nvSpPr>
        <p:spPr bwMode="auto">
          <a:xfrm>
            <a:off x="4856163" y="1844675"/>
            <a:ext cx="70675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và vừa làm thỏa mãn cơn khát và không khí oi bức của mùa hè khi đắm mình vào công viên nước lớn và độc đáo với bể bơi tạo sóng lớn nhất Miền Bắc.</a:t>
            </a:r>
            <a:r>
              <a:rPr lang="en-US" altLang="en-US" sz="3700" b="1">
                <a:solidFill>
                  <a:srgbClr val="7030A0"/>
                </a:solidFill>
              </a:rPr>
              <a:t> </a:t>
            </a:r>
            <a:endParaRPr lang="en-US" altLang="en-US" sz="3700" b="1">
              <a:solidFill>
                <a:srgbClr val="7030A0"/>
              </a:solidFill>
              <a:cs typeface="Times New Roman" panose="02020603050405020304" pitchFamily="18" charset="0"/>
            </a:endParaRPr>
          </a:p>
        </p:txBody>
      </p:sp>
      <p:sp>
        <p:nvSpPr>
          <p:cNvPr id="143366" name="TextBox 3">
            <a:extLst>
              <a:ext uri="{FF2B5EF4-FFF2-40B4-BE49-F238E27FC236}">
                <a16:creationId xmlns:a16="http://schemas.microsoft.com/office/drawing/2014/main" id="{340EA904-3048-5C9D-1B35-F6896B00E8AD}"/>
              </a:ext>
            </a:extLst>
          </p:cNvPr>
          <p:cNvSpPr txBox="1">
            <a:spLocks noChangeArrowheads="1"/>
          </p:cNvSpPr>
          <p:nvPr/>
        </p:nvSpPr>
        <p:spPr bwMode="auto">
          <a:xfrm>
            <a:off x="79375" y="1004888"/>
            <a:ext cx="35401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1. Sun World </a:t>
            </a:r>
          </a:p>
          <a:p>
            <a:pPr algn="ctr">
              <a:lnSpc>
                <a:spcPct val="150000"/>
              </a:lnSpc>
            </a:pPr>
            <a:r>
              <a:rPr lang="en-US" altLang="en-US" sz="3600" b="1">
                <a:solidFill>
                  <a:srgbClr val="0432FF"/>
                </a:solidFill>
                <a:cs typeface="Times New Roman" panose="02020603050405020304" pitchFamily="18" charset="0"/>
              </a:rPr>
              <a:t>Hạ Long Park</a:t>
            </a:r>
            <a:endParaRPr lang="en-US" altLang="en-US" sz="3600">
              <a:solidFill>
                <a:srgbClr val="0432FF"/>
              </a:solidFill>
              <a:cs typeface="Times New Roman" panose="02020603050405020304" pitchFamily="18" charset="0"/>
            </a:endParaRPr>
          </a:p>
        </p:txBody>
      </p:sp>
      <p:sp>
        <p:nvSpPr>
          <p:cNvPr id="143367" name="Rectangle 2">
            <a:extLst>
              <a:ext uri="{FF2B5EF4-FFF2-40B4-BE49-F238E27FC236}">
                <a16:creationId xmlns:a16="http://schemas.microsoft.com/office/drawing/2014/main" id="{10BBCA61-CF0D-A3B6-0650-015D0C768C20}"/>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3368" name="Picture 1" descr="Sun World Halong Park">
            <a:extLst>
              <a:ext uri="{FF2B5EF4-FFF2-40B4-BE49-F238E27FC236}">
                <a16:creationId xmlns:a16="http://schemas.microsoft.com/office/drawing/2014/main" id="{07464D74-4E7F-006F-C6B3-C686AB3E80E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836863"/>
            <a:ext cx="4200525" cy="301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8E09E1C-E481-7C31-06A0-149A9721284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4386" name="AutoShape 2" descr="Bài 15. Thương mại và du lịch - Hoc24">
            <a:extLst>
              <a:ext uri="{FF2B5EF4-FFF2-40B4-BE49-F238E27FC236}">
                <a16:creationId xmlns:a16="http://schemas.microsoft.com/office/drawing/2014/main" id="{DC1A8735-34EA-33D3-1D38-82FBA1D5571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4387" name="Rectangle 13">
            <a:extLst>
              <a:ext uri="{FF2B5EF4-FFF2-40B4-BE49-F238E27FC236}">
                <a16:creationId xmlns:a16="http://schemas.microsoft.com/office/drawing/2014/main" id="{A807B5BD-104F-ED19-0D53-6B87CFA16C0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4388" name="TextBox 3">
            <a:extLst>
              <a:ext uri="{FF2B5EF4-FFF2-40B4-BE49-F238E27FC236}">
                <a16:creationId xmlns:a16="http://schemas.microsoft.com/office/drawing/2014/main" id="{40D08BD1-7D77-5038-231C-8C525D312566}"/>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4389" name="TextBox 3">
            <a:extLst>
              <a:ext uri="{FF2B5EF4-FFF2-40B4-BE49-F238E27FC236}">
                <a16:creationId xmlns:a16="http://schemas.microsoft.com/office/drawing/2014/main" id="{38BB9A42-25D4-2318-472F-FAE2CC5D472B}"/>
              </a:ext>
            </a:extLst>
          </p:cNvPr>
          <p:cNvSpPr txBox="1">
            <a:spLocks noChangeArrowheads="1"/>
          </p:cNvSpPr>
          <p:nvPr/>
        </p:nvSpPr>
        <p:spPr bwMode="auto">
          <a:xfrm>
            <a:off x="5019675" y="1709738"/>
            <a:ext cx="706755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Khu Vui chơi giải trí ở Tuần Châu hiện đã hình thành với trung tâm biểu diễn nghệ thuật nhạc nước là sự kết hợp giữa nước, âm nhạc và ánh sáng tạo lên một tác phẩm nghệ thuật đầy sáng tạo. </a:t>
            </a:r>
          </a:p>
        </p:txBody>
      </p:sp>
      <p:sp>
        <p:nvSpPr>
          <p:cNvPr id="144390" name="TextBox 3">
            <a:extLst>
              <a:ext uri="{FF2B5EF4-FFF2-40B4-BE49-F238E27FC236}">
                <a16:creationId xmlns:a16="http://schemas.microsoft.com/office/drawing/2014/main" id="{CB220B6E-B799-598D-F494-A5BA233BFA44}"/>
              </a:ext>
            </a:extLst>
          </p:cNvPr>
          <p:cNvSpPr txBox="1">
            <a:spLocks noChangeArrowheads="1"/>
          </p:cNvSpPr>
          <p:nvPr/>
        </p:nvSpPr>
        <p:spPr bwMode="auto">
          <a:xfrm>
            <a:off x="268288" y="11287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2. Đảo Tuần Châu</a:t>
            </a:r>
            <a:endParaRPr lang="en-US" altLang="en-US" sz="3600">
              <a:solidFill>
                <a:srgbClr val="0432FF"/>
              </a:solidFill>
              <a:cs typeface="Times New Roman" panose="02020603050405020304" pitchFamily="18" charset="0"/>
            </a:endParaRPr>
          </a:p>
        </p:txBody>
      </p:sp>
      <p:sp>
        <p:nvSpPr>
          <p:cNvPr id="144391" name="Rectangle 2">
            <a:extLst>
              <a:ext uri="{FF2B5EF4-FFF2-40B4-BE49-F238E27FC236}">
                <a16:creationId xmlns:a16="http://schemas.microsoft.com/office/drawing/2014/main" id="{B82FE064-4624-79E5-300F-09D0F043ABF2}"/>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4392" name="Rectangle 2">
            <a:extLst>
              <a:ext uri="{FF2B5EF4-FFF2-40B4-BE49-F238E27FC236}">
                <a16:creationId xmlns:a16="http://schemas.microsoft.com/office/drawing/2014/main" id="{EF610291-9B68-4C5C-8647-84ABEA04233B}"/>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4393" name="Picture 1" descr="Dao Tuan Chau">
            <a:extLst>
              <a:ext uri="{FF2B5EF4-FFF2-40B4-BE49-F238E27FC236}">
                <a16:creationId xmlns:a16="http://schemas.microsoft.com/office/drawing/2014/main" id="{366D25A9-B32C-844D-CCF1-48DFF714B69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378075"/>
            <a:ext cx="468471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
            <a:extLst>
              <a:ext uri="{FF2B5EF4-FFF2-40B4-BE49-F238E27FC236}">
                <a16:creationId xmlns:a16="http://schemas.microsoft.com/office/drawing/2014/main" id="{F59F4515-29B0-197E-F550-2516A94E66C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5410" name="AutoShape 2" descr="Bài 15. Thương mại và du lịch - Hoc24">
            <a:extLst>
              <a:ext uri="{FF2B5EF4-FFF2-40B4-BE49-F238E27FC236}">
                <a16:creationId xmlns:a16="http://schemas.microsoft.com/office/drawing/2014/main" id="{C0361144-F045-BE90-31CF-42E13176DDE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5411" name="Rectangle 13">
            <a:extLst>
              <a:ext uri="{FF2B5EF4-FFF2-40B4-BE49-F238E27FC236}">
                <a16:creationId xmlns:a16="http://schemas.microsoft.com/office/drawing/2014/main" id="{670829A2-FB90-CF17-0D8C-3434889EC7D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5412" name="TextBox 3">
            <a:extLst>
              <a:ext uri="{FF2B5EF4-FFF2-40B4-BE49-F238E27FC236}">
                <a16:creationId xmlns:a16="http://schemas.microsoft.com/office/drawing/2014/main" id="{8001CFFE-6479-8377-0474-872F4D244F28}"/>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5413" name="TextBox 3">
            <a:extLst>
              <a:ext uri="{FF2B5EF4-FFF2-40B4-BE49-F238E27FC236}">
                <a16:creationId xmlns:a16="http://schemas.microsoft.com/office/drawing/2014/main" id="{2F129618-4693-98A6-35DB-507B2F203067}"/>
              </a:ext>
            </a:extLst>
          </p:cNvPr>
          <p:cNvSpPr txBox="1">
            <a:spLocks noChangeArrowheads="1"/>
          </p:cNvSpPr>
          <p:nvPr/>
        </p:nvSpPr>
        <p:spPr bwMode="auto">
          <a:xfrm>
            <a:off x="5019675" y="1709738"/>
            <a:ext cx="70675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Bên cạnh đó quý khách có thể tham gia chương trình biểu diễn dưới nước với những màn nhào lộn điêu luyện đến từ những chú cá heo, sư tử biển. </a:t>
            </a:r>
          </a:p>
        </p:txBody>
      </p:sp>
      <p:sp>
        <p:nvSpPr>
          <p:cNvPr id="145414" name="TextBox 3">
            <a:extLst>
              <a:ext uri="{FF2B5EF4-FFF2-40B4-BE49-F238E27FC236}">
                <a16:creationId xmlns:a16="http://schemas.microsoft.com/office/drawing/2014/main" id="{CC80DFA2-A294-D212-6AD7-9EB407B38B20}"/>
              </a:ext>
            </a:extLst>
          </p:cNvPr>
          <p:cNvSpPr txBox="1">
            <a:spLocks noChangeArrowheads="1"/>
          </p:cNvSpPr>
          <p:nvPr/>
        </p:nvSpPr>
        <p:spPr bwMode="auto">
          <a:xfrm>
            <a:off x="268288" y="11287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2. Đảo Tuần Châu</a:t>
            </a:r>
            <a:endParaRPr lang="en-US" altLang="en-US" sz="3600">
              <a:solidFill>
                <a:srgbClr val="0432FF"/>
              </a:solidFill>
              <a:cs typeface="Times New Roman" panose="02020603050405020304" pitchFamily="18" charset="0"/>
            </a:endParaRPr>
          </a:p>
        </p:txBody>
      </p:sp>
      <p:sp>
        <p:nvSpPr>
          <p:cNvPr id="145415" name="Rectangle 2">
            <a:extLst>
              <a:ext uri="{FF2B5EF4-FFF2-40B4-BE49-F238E27FC236}">
                <a16:creationId xmlns:a16="http://schemas.microsoft.com/office/drawing/2014/main" id="{6A1B773D-077F-23E0-6F34-9115812C1961}"/>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5416" name="Rectangle 2">
            <a:extLst>
              <a:ext uri="{FF2B5EF4-FFF2-40B4-BE49-F238E27FC236}">
                <a16:creationId xmlns:a16="http://schemas.microsoft.com/office/drawing/2014/main" id="{F96BD64D-4159-4734-31C6-C1C4C6D12523}"/>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5417" name="Picture 1" descr="Dao Tuan Chau">
            <a:extLst>
              <a:ext uri="{FF2B5EF4-FFF2-40B4-BE49-F238E27FC236}">
                <a16:creationId xmlns:a16="http://schemas.microsoft.com/office/drawing/2014/main" id="{59E15B88-E2C9-B96A-6F86-E7B4D3CAF0C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378075"/>
            <a:ext cx="4684713"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2">
            <a:extLst>
              <a:ext uri="{FF2B5EF4-FFF2-40B4-BE49-F238E27FC236}">
                <a16:creationId xmlns:a16="http://schemas.microsoft.com/office/drawing/2014/main" id="{16C4D534-1470-710F-D0A7-0230526066FC}"/>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6434" name="AutoShape 2" descr="Bài 15. Thương mại và du lịch - Hoc24">
            <a:extLst>
              <a:ext uri="{FF2B5EF4-FFF2-40B4-BE49-F238E27FC236}">
                <a16:creationId xmlns:a16="http://schemas.microsoft.com/office/drawing/2014/main" id="{79BB5BA1-F55D-C2DC-39F6-8269FB859D6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6435" name="Rectangle 13">
            <a:extLst>
              <a:ext uri="{FF2B5EF4-FFF2-40B4-BE49-F238E27FC236}">
                <a16:creationId xmlns:a16="http://schemas.microsoft.com/office/drawing/2014/main" id="{F5BA001B-DF06-056D-DAA4-EF458204CF31}"/>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6436" name="TextBox 3">
            <a:extLst>
              <a:ext uri="{FF2B5EF4-FFF2-40B4-BE49-F238E27FC236}">
                <a16:creationId xmlns:a16="http://schemas.microsoft.com/office/drawing/2014/main" id="{13A619F9-7B82-6820-774A-CB7061B63497}"/>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6437" name="TextBox 3">
            <a:extLst>
              <a:ext uri="{FF2B5EF4-FFF2-40B4-BE49-F238E27FC236}">
                <a16:creationId xmlns:a16="http://schemas.microsoft.com/office/drawing/2014/main" id="{8FB93CF8-5CFD-0359-818A-EA660BA1E7C2}"/>
              </a:ext>
            </a:extLst>
          </p:cNvPr>
          <p:cNvSpPr txBox="1">
            <a:spLocks noChangeArrowheads="1"/>
          </p:cNvSpPr>
          <p:nvPr/>
        </p:nvSpPr>
        <p:spPr bwMode="auto">
          <a:xfrm>
            <a:off x="4673600" y="1293813"/>
            <a:ext cx="7362825"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Ngoài ra khi đến đảo quý khách còn có thể tham gia một số hoạt động thể thao hấp dẫn khác như: các dịch vụ vui chơi giải trí dưới nước gồm hoạt động như cano kéo dù, môtô trượt nước tốc độ cao, dịch vụ tham quan Hạ Long bằng tàu du lịch, cao nô cao cấp, thủy phi cơ… </a:t>
            </a:r>
          </a:p>
        </p:txBody>
      </p:sp>
      <p:sp>
        <p:nvSpPr>
          <p:cNvPr id="146438" name="TextBox 3">
            <a:extLst>
              <a:ext uri="{FF2B5EF4-FFF2-40B4-BE49-F238E27FC236}">
                <a16:creationId xmlns:a16="http://schemas.microsoft.com/office/drawing/2014/main" id="{9DD1297E-61A8-0DE9-4F87-4A5AD8FB30B7}"/>
              </a:ext>
            </a:extLst>
          </p:cNvPr>
          <p:cNvSpPr txBox="1">
            <a:spLocks noChangeArrowheads="1"/>
          </p:cNvSpPr>
          <p:nvPr/>
        </p:nvSpPr>
        <p:spPr bwMode="auto">
          <a:xfrm>
            <a:off x="268288" y="11287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2. Đảo Tuần Châu</a:t>
            </a:r>
            <a:endParaRPr lang="en-US" altLang="en-US" sz="3600">
              <a:solidFill>
                <a:srgbClr val="0432FF"/>
              </a:solidFill>
              <a:cs typeface="Times New Roman" panose="02020603050405020304" pitchFamily="18" charset="0"/>
            </a:endParaRPr>
          </a:p>
        </p:txBody>
      </p:sp>
      <p:sp>
        <p:nvSpPr>
          <p:cNvPr id="146439" name="Rectangle 2">
            <a:extLst>
              <a:ext uri="{FF2B5EF4-FFF2-40B4-BE49-F238E27FC236}">
                <a16:creationId xmlns:a16="http://schemas.microsoft.com/office/drawing/2014/main" id="{1FB0A94A-13AE-A911-DF75-559BD3CB8ABB}"/>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6440" name="Rectangle 2">
            <a:extLst>
              <a:ext uri="{FF2B5EF4-FFF2-40B4-BE49-F238E27FC236}">
                <a16:creationId xmlns:a16="http://schemas.microsoft.com/office/drawing/2014/main" id="{BFDED337-48E3-CEA3-9A06-197352D8751F}"/>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6441" name="Picture 1" descr="Dao Tuan Chau">
            <a:extLst>
              <a:ext uri="{FF2B5EF4-FFF2-40B4-BE49-F238E27FC236}">
                <a16:creationId xmlns:a16="http://schemas.microsoft.com/office/drawing/2014/main" id="{6A341AFC-4C11-D58C-A325-A2FF226DA7D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378075"/>
            <a:ext cx="4429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0825E46-04CD-2951-0D1D-C98B954C97A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7458" name="AutoShape 2" descr="Bài 15. Thương mại và du lịch - Hoc24">
            <a:extLst>
              <a:ext uri="{FF2B5EF4-FFF2-40B4-BE49-F238E27FC236}">
                <a16:creationId xmlns:a16="http://schemas.microsoft.com/office/drawing/2014/main" id="{E0ECD25A-3E30-6A21-BA7A-81095E8EDCF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7459" name="Rectangle 13">
            <a:extLst>
              <a:ext uri="{FF2B5EF4-FFF2-40B4-BE49-F238E27FC236}">
                <a16:creationId xmlns:a16="http://schemas.microsoft.com/office/drawing/2014/main" id="{F973E0D7-3B6F-08B0-68E8-CB0D0FB913F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7460" name="TextBox 3">
            <a:extLst>
              <a:ext uri="{FF2B5EF4-FFF2-40B4-BE49-F238E27FC236}">
                <a16:creationId xmlns:a16="http://schemas.microsoft.com/office/drawing/2014/main" id="{9158BCEE-7EBD-6B2B-C196-45DDAB28ED1F}"/>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7461" name="TextBox 3">
            <a:extLst>
              <a:ext uri="{FF2B5EF4-FFF2-40B4-BE49-F238E27FC236}">
                <a16:creationId xmlns:a16="http://schemas.microsoft.com/office/drawing/2014/main" id="{8D970D29-B33A-CE2F-01B0-6687D8309E74}"/>
              </a:ext>
            </a:extLst>
          </p:cNvPr>
          <p:cNvSpPr txBox="1">
            <a:spLocks noChangeArrowheads="1"/>
          </p:cNvSpPr>
          <p:nvPr/>
        </p:nvSpPr>
        <p:spPr bwMode="auto">
          <a:xfrm>
            <a:off x="4673600" y="1293813"/>
            <a:ext cx="7362825"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Quả thực Tuần Châu ngày nay là một điểm đến không thể thiếu của hầu hết các du khách đến với Hạ Long. Bên cạnh đó đảo Tuần Châu còn có một bãi tắm nhân tạo dài 2 km, đến đây quý khách có thể thoải mái vùng vẫy giữa làn sóng biển trong xanh. </a:t>
            </a:r>
          </a:p>
        </p:txBody>
      </p:sp>
      <p:sp>
        <p:nvSpPr>
          <p:cNvPr id="147462" name="TextBox 3">
            <a:extLst>
              <a:ext uri="{FF2B5EF4-FFF2-40B4-BE49-F238E27FC236}">
                <a16:creationId xmlns:a16="http://schemas.microsoft.com/office/drawing/2014/main" id="{EC6A5203-9930-5E2D-AE24-C8CE76403755}"/>
              </a:ext>
            </a:extLst>
          </p:cNvPr>
          <p:cNvSpPr txBox="1">
            <a:spLocks noChangeArrowheads="1"/>
          </p:cNvSpPr>
          <p:nvPr/>
        </p:nvSpPr>
        <p:spPr bwMode="auto">
          <a:xfrm>
            <a:off x="268288" y="11287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2. Đảo Tuần Châu</a:t>
            </a:r>
            <a:endParaRPr lang="en-US" altLang="en-US" sz="3600">
              <a:solidFill>
                <a:srgbClr val="0432FF"/>
              </a:solidFill>
              <a:cs typeface="Times New Roman" panose="02020603050405020304" pitchFamily="18" charset="0"/>
            </a:endParaRPr>
          </a:p>
        </p:txBody>
      </p:sp>
      <p:sp>
        <p:nvSpPr>
          <p:cNvPr id="147463" name="Rectangle 2">
            <a:extLst>
              <a:ext uri="{FF2B5EF4-FFF2-40B4-BE49-F238E27FC236}">
                <a16:creationId xmlns:a16="http://schemas.microsoft.com/office/drawing/2014/main" id="{C68A259A-1829-89E3-525F-470F7AD83DB0}"/>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7464" name="Rectangle 2">
            <a:extLst>
              <a:ext uri="{FF2B5EF4-FFF2-40B4-BE49-F238E27FC236}">
                <a16:creationId xmlns:a16="http://schemas.microsoft.com/office/drawing/2014/main" id="{EC61BAE7-BF63-767B-D687-B5F9937C9024}"/>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7465" name="Picture 1" descr="Dao Tuan Chau">
            <a:extLst>
              <a:ext uri="{FF2B5EF4-FFF2-40B4-BE49-F238E27FC236}">
                <a16:creationId xmlns:a16="http://schemas.microsoft.com/office/drawing/2014/main" id="{D3C08F39-76BE-B657-D58B-0B82E4746B8D}"/>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55575" y="2378075"/>
            <a:ext cx="4429125"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a:extLst>
              <a:ext uri="{FF2B5EF4-FFF2-40B4-BE49-F238E27FC236}">
                <a16:creationId xmlns:a16="http://schemas.microsoft.com/office/drawing/2014/main" id="{83EF10AC-5AC7-836A-4018-2378E329680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8482" name="AutoShape 2" descr="Bài 15. Thương mại và du lịch - Hoc24">
            <a:extLst>
              <a:ext uri="{FF2B5EF4-FFF2-40B4-BE49-F238E27FC236}">
                <a16:creationId xmlns:a16="http://schemas.microsoft.com/office/drawing/2014/main" id="{082ADC9B-0410-17CA-7BA1-4071460BD87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8483" name="Rectangle 13">
            <a:extLst>
              <a:ext uri="{FF2B5EF4-FFF2-40B4-BE49-F238E27FC236}">
                <a16:creationId xmlns:a16="http://schemas.microsoft.com/office/drawing/2014/main" id="{B8853BA7-CC05-8F35-4A77-D2C9D1B15BC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8484" name="TextBox 3">
            <a:extLst>
              <a:ext uri="{FF2B5EF4-FFF2-40B4-BE49-F238E27FC236}">
                <a16:creationId xmlns:a16="http://schemas.microsoft.com/office/drawing/2014/main" id="{DCFBAA89-7149-60A9-764C-60A0C53CCDBD}"/>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8485" name="TextBox 3">
            <a:extLst>
              <a:ext uri="{FF2B5EF4-FFF2-40B4-BE49-F238E27FC236}">
                <a16:creationId xmlns:a16="http://schemas.microsoft.com/office/drawing/2014/main" id="{A61F5A93-430A-D738-8B28-B6CD4BD4B968}"/>
              </a:ext>
            </a:extLst>
          </p:cNvPr>
          <p:cNvSpPr txBox="1">
            <a:spLocks noChangeArrowheads="1"/>
          </p:cNvSpPr>
          <p:nvPr/>
        </p:nvSpPr>
        <p:spPr bwMode="auto">
          <a:xfrm>
            <a:off x="4673600" y="1293813"/>
            <a:ext cx="7362825" cy="524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7030A0"/>
                </a:solidFill>
                <a:cs typeface="Times New Roman" panose="02020603050405020304" pitchFamily="18" charset="0"/>
              </a:rPr>
              <a:t>Yên Tử, còn gọi Bạch Vân Sơn, là ngọn núi cao 1.068m, đỉnh phủ mây trắng nằm trong dãy Đông Triều, thuộc xã Thượng Yên Công, thành phố Uông Bí. Từ xưa đã được coi là danh sơn đất Việt. </a:t>
            </a:r>
          </a:p>
        </p:txBody>
      </p:sp>
      <p:sp>
        <p:nvSpPr>
          <p:cNvPr id="148486" name="TextBox 3">
            <a:extLst>
              <a:ext uri="{FF2B5EF4-FFF2-40B4-BE49-F238E27FC236}">
                <a16:creationId xmlns:a16="http://schemas.microsoft.com/office/drawing/2014/main" id="{233A89A1-1297-AC4D-1253-F551A86C3802}"/>
              </a:ext>
            </a:extLst>
          </p:cNvPr>
          <p:cNvSpPr txBox="1">
            <a:spLocks noChangeArrowheads="1"/>
          </p:cNvSpPr>
          <p:nvPr/>
        </p:nvSpPr>
        <p:spPr bwMode="auto">
          <a:xfrm>
            <a:off x="268288" y="1128713"/>
            <a:ext cx="38322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3. Danh thắng</a:t>
            </a:r>
          </a:p>
          <a:p>
            <a:pPr algn="ctr">
              <a:lnSpc>
                <a:spcPct val="150000"/>
              </a:lnSpc>
            </a:pPr>
            <a:r>
              <a:rPr lang="en-US" altLang="en-US" sz="3600" b="1">
                <a:solidFill>
                  <a:srgbClr val="0432FF"/>
                </a:solidFill>
                <a:cs typeface="Times New Roman" panose="02020603050405020304" pitchFamily="18" charset="0"/>
              </a:rPr>
              <a:t>Yên Tử</a:t>
            </a:r>
            <a:endParaRPr lang="en-US" altLang="en-US" sz="3600">
              <a:solidFill>
                <a:srgbClr val="0432FF"/>
              </a:solidFill>
              <a:cs typeface="Times New Roman" panose="02020603050405020304" pitchFamily="18" charset="0"/>
            </a:endParaRPr>
          </a:p>
        </p:txBody>
      </p:sp>
      <p:sp>
        <p:nvSpPr>
          <p:cNvPr id="148487" name="Rectangle 2">
            <a:extLst>
              <a:ext uri="{FF2B5EF4-FFF2-40B4-BE49-F238E27FC236}">
                <a16:creationId xmlns:a16="http://schemas.microsoft.com/office/drawing/2014/main" id="{D328A3F9-9290-1D49-5604-41C0A3868262}"/>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8488" name="Rectangle 2">
            <a:extLst>
              <a:ext uri="{FF2B5EF4-FFF2-40B4-BE49-F238E27FC236}">
                <a16:creationId xmlns:a16="http://schemas.microsoft.com/office/drawing/2014/main" id="{14D78EAB-5E24-82EC-62BD-C2F6751AF9C4}"/>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8489" name="Rectangle 2">
            <a:extLst>
              <a:ext uri="{FF2B5EF4-FFF2-40B4-BE49-F238E27FC236}">
                <a16:creationId xmlns:a16="http://schemas.microsoft.com/office/drawing/2014/main" id="{D90135E1-F67B-C2F6-0207-F77485E7EF7F}"/>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8490" name="Picture 1" descr="Danh thắng Yên Tử - Vùng đất thiêng, nơi khai sinh Thiền phái Trúc Lâm -  iVIVU.com">
            <a:extLst>
              <a:ext uri="{FF2B5EF4-FFF2-40B4-BE49-F238E27FC236}">
                <a16:creationId xmlns:a16="http://schemas.microsoft.com/office/drawing/2014/main" id="{174E1762-9399-ACFB-899E-1198C8BE3A38}"/>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9063" y="3005138"/>
            <a:ext cx="44418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a:extLst>
              <a:ext uri="{FF2B5EF4-FFF2-40B4-BE49-F238E27FC236}">
                <a16:creationId xmlns:a16="http://schemas.microsoft.com/office/drawing/2014/main" id="{1F46DB09-A933-3606-321C-60474CF764F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9506" name="AutoShape 2" descr="Bài 15. Thương mại và du lịch - Hoc24">
            <a:extLst>
              <a:ext uri="{FF2B5EF4-FFF2-40B4-BE49-F238E27FC236}">
                <a16:creationId xmlns:a16="http://schemas.microsoft.com/office/drawing/2014/main" id="{016A0552-5795-7321-2CC8-CD1AE7B3A25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9507" name="Rectangle 13">
            <a:extLst>
              <a:ext uri="{FF2B5EF4-FFF2-40B4-BE49-F238E27FC236}">
                <a16:creationId xmlns:a16="http://schemas.microsoft.com/office/drawing/2014/main" id="{DC04DF5B-292D-0CC8-386A-9FB2DE1DD6B0}"/>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9508" name="TextBox 3">
            <a:extLst>
              <a:ext uri="{FF2B5EF4-FFF2-40B4-BE49-F238E27FC236}">
                <a16:creationId xmlns:a16="http://schemas.microsoft.com/office/drawing/2014/main" id="{3FBA86A1-D929-1E26-84F1-CA170603A5B3}"/>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49509" name="TextBox 3">
            <a:extLst>
              <a:ext uri="{FF2B5EF4-FFF2-40B4-BE49-F238E27FC236}">
                <a16:creationId xmlns:a16="http://schemas.microsoft.com/office/drawing/2014/main" id="{10AF3A0C-57C4-7174-BFCB-35493DFFCDE0}"/>
              </a:ext>
            </a:extLst>
          </p:cNvPr>
          <p:cNvSpPr txBox="1">
            <a:spLocks noChangeArrowheads="1"/>
          </p:cNvSpPr>
          <p:nvPr/>
        </p:nvSpPr>
        <p:spPr bwMode="auto">
          <a:xfrm>
            <a:off x="4673600" y="1260475"/>
            <a:ext cx="736282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Ngay từ thế kỷ thứ 10, đạo sĩ Yên Kỳ Sinh đã đến tu hành và đắc đạo ở đây, nhưng Yên Tử chỉ thực sự nổi tiếng khi Vua Trần Nhân Tông – một ông vua đang thời thịnh trị (cuối thế kỷ 13) đã từ bỏ ngai vàng đến đây tu hành, nghiên cứu Phật pháp và trở thành vị Tổ thứ nhất của Thiền phái Trúc Lâm với Phật danh Điều Ngự Giác Hoàng. </a:t>
            </a:r>
          </a:p>
        </p:txBody>
      </p:sp>
      <p:sp>
        <p:nvSpPr>
          <p:cNvPr id="149510" name="TextBox 3">
            <a:extLst>
              <a:ext uri="{FF2B5EF4-FFF2-40B4-BE49-F238E27FC236}">
                <a16:creationId xmlns:a16="http://schemas.microsoft.com/office/drawing/2014/main" id="{6EEAD332-A97F-BC61-5B00-6F7E496D31A3}"/>
              </a:ext>
            </a:extLst>
          </p:cNvPr>
          <p:cNvSpPr txBox="1">
            <a:spLocks noChangeArrowheads="1"/>
          </p:cNvSpPr>
          <p:nvPr/>
        </p:nvSpPr>
        <p:spPr bwMode="auto">
          <a:xfrm>
            <a:off x="268288" y="1128713"/>
            <a:ext cx="38322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3. Danh thắng</a:t>
            </a:r>
          </a:p>
          <a:p>
            <a:pPr algn="ctr">
              <a:lnSpc>
                <a:spcPct val="150000"/>
              </a:lnSpc>
            </a:pPr>
            <a:r>
              <a:rPr lang="en-US" altLang="en-US" sz="3600" b="1">
                <a:solidFill>
                  <a:srgbClr val="0432FF"/>
                </a:solidFill>
                <a:cs typeface="Times New Roman" panose="02020603050405020304" pitchFamily="18" charset="0"/>
              </a:rPr>
              <a:t>Yên Tử</a:t>
            </a:r>
            <a:endParaRPr lang="en-US" altLang="en-US" sz="3600">
              <a:solidFill>
                <a:srgbClr val="0432FF"/>
              </a:solidFill>
              <a:cs typeface="Times New Roman" panose="02020603050405020304" pitchFamily="18" charset="0"/>
            </a:endParaRPr>
          </a:p>
        </p:txBody>
      </p:sp>
      <p:sp>
        <p:nvSpPr>
          <p:cNvPr id="149511" name="Rectangle 2">
            <a:extLst>
              <a:ext uri="{FF2B5EF4-FFF2-40B4-BE49-F238E27FC236}">
                <a16:creationId xmlns:a16="http://schemas.microsoft.com/office/drawing/2014/main" id="{B666D623-B71C-D642-576A-E64E84755518}"/>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9512" name="Rectangle 2">
            <a:extLst>
              <a:ext uri="{FF2B5EF4-FFF2-40B4-BE49-F238E27FC236}">
                <a16:creationId xmlns:a16="http://schemas.microsoft.com/office/drawing/2014/main" id="{B4C13E09-58E6-F686-E91F-DCA204BB1F27}"/>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9513" name="Rectangle 2">
            <a:extLst>
              <a:ext uri="{FF2B5EF4-FFF2-40B4-BE49-F238E27FC236}">
                <a16:creationId xmlns:a16="http://schemas.microsoft.com/office/drawing/2014/main" id="{635CB45C-5841-D435-1257-BF7F87BB235E}"/>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49514" name="Picture 1" descr="Danh thắng Yên Tử - Vùng đất thiêng, nơi khai sinh Thiền phái Trúc Lâm -  iVIVU.com">
            <a:extLst>
              <a:ext uri="{FF2B5EF4-FFF2-40B4-BE49-F238E27FC236}">
                <a16:creationId xmlns:a16="http://schemas.microsoft.com/office/drawing/2014/main" id="{35380F3A-A196-407F-676C-9C9EEF750EC9}"/>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9063" y="3005138"/>
            <a:ext cx="44418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2">
            <a:extLst>
              <a:ext uri="{FF2B5EF4-FFF2-40B4-BE49-F238E27FC236}">
                <a16:creationId xmlns:a16="http://schemas.microsoft.com/office/drawing/2014/main" id="{E7B2B400-F591-6299-006D-CBE045F3CC0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0530" name="AutoShape 2" descr="Bài 15. Thương mại và du lịch - Hoc24">
            <a:extLst>
              <a:ext uri="{FF2B5EF4-FFF2-40B4-BE49-F238E27FC236}">
                <a16:creationId xmlns:a16="http://schemas.microsoft.com/office/drawing/2014/main" id="{4A1EBB2C-D776-69C1-A28D-B002700C2D9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0531" name="Rectangle 13">
            <a:extLst>
              <a:ext uri="{FF2B5EF4-FFF2-40B4-BE49-F238E27FC236}">
                <a16:creationId xmlns:a16="http://schemas.microsoft.com/office/drawing/2014/main" id="{1537DBD0-D16C-B975-CAB3-720DCA80A1D2}"/>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0532" name="TextBox 3">
            <a:extLst>
              <a:ext uri="{FF2B5EF4-FFF2-40B4-BE49-F238E27FC236}">
                <a16:creationId xmlns:a16="http://schemas.microsoft.com/office/drawing/2014/main" id="{BD5BCFB1-3DB9-620F-DD05-06C97BE7CA50}"/>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0533" name="TextBox 3">
            <a:extLst>
              <a:ext uri="{FF2B5EF4-FFF2-40B4-BE49-F238E27FC236}">
                <a16:creationId xmlns:a16="http://schemas.microsoft.com/office/drawing/2014/main" id="{9A0B48BB-22B6-7A5C-E29A-FFA387DAE46A}"/>
              </a:ext>
            </a:extLst>
          </p:cNvPr>
          <p:cNvSpPr txBox="1">
            <a:spLocks noChangeArrowheads="1"/>
          </p:cNvSpPr>
          <p:nvPr/>
        </p:nvSpPr>
        <p:spPr bwMode="auto">
          <a:xfrm>
            <a:off x="5024438" y="1789113"/>
            <a:ext cx="6842125"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800" b="1">
                <a:solidFill>
                  <a:srgbClr val="7030A0"/>
                </a:solidFill>
                <a:cs typeface="Times New Roman" panose="02020603050405020304" pitchFamily="18" charset="0"/>
              </a:rPr>
              <a:t>Từ đó, Yên Tử trở thành kinh đô tư tưởng của Phật giáo Việt Nam, đánh dấu sự phát triển triết học và tư tưởng của dân tộc đương thời. </a:t>
            </a:r>
          </a:p>
        </p:txBody>
      </p:sp>
      <p:sp>
        <p:nvSpPr>
          <p:cNvPr id="150534" name="TextBox 3">
            <a:extLst>
              <a:ext uri="{FF2B5EF4-FFF2-40B4-BE49-F238E27FC236}">
                <a16:creationId xmlns:a16="http://schemas.microsoft.com/office/drawing/2014/main" id="{61A4F54F-0AFA-22E0-D997-0CC079D774B4}"/>
              </a:ext>
            </a:extLst>
          </p:cNvPr>
          <p:cNvSpPr txBox="1">
            <a:spLocks noChangeArrowheads="1"/>
          </p:cNvSpPr>
          <p:nvPr/>
        </p:nvSpPr>
        <p:spPr bwMode="auto">
          <a:xfrm>
            <a:off x="268288" y="1128713"/>
            <a:ext cx="38322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3. Danh thắng</a:t>
            </a:r>
          </a:p>
          <a:p>
            <a:pPr algn="ctr">
              <a:lnSpc>
                <a:spcPct val="150000"/>
              </a:lnSpc>
            </a:pPr>
            <a:r>
              <a:rPr lang="en-US" altLang="en-US" sz="3600" b="1">
                <a:solidFill>
                  <a:srgbClr val="0432FF"/>
                </a:solidFill>
                <a:cs typeface="Times New Roman" panose="02020603050405020304" pitchFamily="18" charset="0"/>
              </a:rPr>
              <a:t>Yên Tử</a:t>
            </a:r>
            <a:endParaRPr lang="en-US" altLang="en-US" sz="3600">
              <a:solidFill>
                <a:srgbClr val="0432FF"/>
              </a:solidFill>
              <a:cs typeface="Times New Roman" panose="02020603050405020304" pitchFamily="18" charset="0"/>
            </a:endParaRPr>
          </a:p>
        </p:txBody>
      </p:sp>
      <p:sp>
        <p:nvSpPr>
          <p:cNvPr id="150535" name="Rectangle 2">
            <a:extLst>
              <a:ext uri="{FF2B5EF4-FFF2-40B4-BE49-F238E27FC236}">
                <a16:creationId xmlns:a16="http://schemas.microsoft.com/office/drawing/2014/main" id="{57F08C94-735F-2F87-F29E-3B43ECCDC878}"/>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0536" name="Rectangle 2">
            <a:extLst>
              <a:ext uri="{FF2B5EF4-FFF2-40B4-BE49-F238E27FC236}">
                <a16:creationId xmlns:a16="http://schemas.microsoft.com/office/drawing/2014/main" id="{9C5569ED-F4DD-00ED-E775-1258C4C15F05}"/>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0537" name="Rectangle 2">
            <a:extLst>
              <a:ext uri="{FF2B5EF4-FFF2-40B4-BE49-F238E27FC236}">
                <a16:creationId xmlns:a16="http://schemas.microsoft.com/office/drawing/2014/main" id="{81FAAFB9-9A33-7206-DB0B-63BA80E961B9}"/>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0538" name="Picture 1" descr="Danh thắng Yên Tử - Vùng đất thiêng, nơi khai sinh Thiền phái Trúc Lâm -  iVIVU.com">
            <a:extLst>
              <a:ext uri="{FF2B5EF4-FFF2-40B4-BE49-F238E27FC236}">
                <a16:creationId xmlns:a16="http://schemas.microsoft.com/office/drawing/2014/main" id="{9D4D595C-C7E8-304D-665D-2006CF23DB7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9063" y="3005138"/>
            <a:ext cx="44418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E5B527A0-0A03-0047-30EB-39FAB41409F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1554" name="AutoShape 2" descr="Bài 15. Thương mại và du lịch - Hoc24">
            <a:extLst>
              <a:ext uri="{FF2B5EF4-FFF2-40B4-BE49-F238E27FC236}">
                <a16:creationId xmlns:a16="http://schemas.microsoft.com/office/drawing/2014/main" id="{432390DB-0ACE-EB0F-F7E4-EA3F64A754F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1555" name="Rectangle 13">
            <a:extLst>
              <a:ext uri="{FF2B5EF4-FFF2-40B4-BE49-F238E27FC236}">
                <a16:creationId xmlns:a16="http://schemas.microsoft.com/office/drawing/2014/main" id="{C7967BC7-4120-EC2D-A3DC-AEB92C6AC91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1556" name="TextBox 3">
            <a:extLst>
              <a:ext uri="{FF2B5EF4-FFF2-40B4-BE49-F238E27FC236}">
                <a16:creationId xmlns:a16="http://schemas.microsoft.com/office/drawing/2014/main" id="{55C3C9A6-2780-E064-25C5-1E6080A49E92}"/>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1557" name="TextBox 3">
            <a:extLst>
              <a:ext uri="{FF2B5EF4-FFF2-40B4-BE49-F238E27FC236}">
                <a16:creationId xmlns:a16="http://schemas.microsoft.com/office/drawing/2014/main" id="{977C0654-E25C-49D7-2895-3D2A2203EADE}"/>
              </a:ext>
            </a:extLst>
          </p:cNvPr>
          <p:cNvSpPr txBox="1">
            <a:spLocks noChangeArrowheads="1"/>
          </p:cNvSpPr>
          <p:nvPr/>
        </p:nvSpPr>
        <p:spPr bwMode="auto">
          <a:xfrm>
            <a:off x="4965700" y="1563688"/>
            <a:ext cx="6842125" cy="484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Ngày nay qua nhiều thăng trầm, các di tích còn lại ở Yên Tử đã tìm thấy gồm 11 chùa và hàng trăm am, tháp, bia, tượng, hội tụ của nhiều phong cách kiến trúc, điêu khắc của các thời đại.</a:t>
            </a:r>
            <a:r>
              <a:rPr lang="en-US" altLang="en-US" sz="3500" b="1">
                <a:solidFill>
                  <a:srgbClr val="7030A0"/>
                </a:solidFill>
              </a:rPr>
              <a:t> </a:t>
            </a:r>
            <a:endParaRPr lang="en-US" altLang="en-US" sz="3500" b="1">
              <a:solidFill>
                <a:srgbClr val="7030A0"/>
              </a:solidFill>
              <a:cs typeface="Times New Roman" panose="02020603050405020304" pitchFamily="18" charset="0"/>
            </a:endParaRPr>
          </a:p>
        </p:txBody>
      </p:sp>
      <p:sp>
        <p:nvSpPr>
          <p:cNvPr id="151558" name="TextBox 3">
            <a:extLst>
              <a:ext uri="{FF2B5EF4-FFF2-40B4-BE49-F238E27FC236}">
                <a16:creationId xmlns:a16="http://schemas.microsoft.com/office/drawing/2014/main" id="{F46EAFDC-A8E8-07AC-20CE-741ACACBF4FD}"/>
              </a:ext>
            </a:extLst>
          </p:cNvPr>
          <p:cNvSpPr txBox="1">
            <a:spLocks noChangeArrowheads="1"/>
          </p:cNvSpPr>
          <p:nvPr/>
        </p:nvSpPr>
        <p:spPr bwMode="auto">
          <a:xfrm>
            <a:off x="268288" y="1128713"/>
            <a:ext cx="3832225"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3. Danh thắng</a:t>
            </a:r>
          </a:p>
          <a:p>
            <a:pPr algn="ctr">
              <a:lnSpc>
                <a:spcPct val="150000"/>
              </a:lnSpc>
            </a:pPr>
            <a:r>
              <a:rPr lang="en-US" altLang="en-US" sz="3600" b="1">
                <a:solidFill>
                  <a:srgbClr val="0432FF"/>
                </a:solidFill>
                <a:cs typeface="Times New Roman" panose="02020603050405020304" pitchFamily="18" charset="0"/>
              </a:rPr>
              <a:t>Yên Tử</a:t>
            </a:r>
            <a:endParaRPr lang="en-US" altLang="en-US" sz="3600">
              <a:solidFill>
                <a:srgbClr val="0432FF"/>
              </a:solidFill>
              <a:cs typeface="Times New Roman" panose="02020603050405020304" pitchFamily="18" charset="0"/>
            </a:endParaRPr>
          </a:p>
        </p:txBody>
      </p:sp>
      <p:sp>
        <p:nvSpPr>
          <p:cNvPr id="151559" name="Rectangle 2">
            <a:extLst>
              <a:ext uri="{FF2B5EF4-FFF2-40B4-BE49-F238E27FC236}">
                <a16:creationId xmlns:a16="http://schemas.microsoft.com/office/drawing/2014/main" id="{9E2019AF-8E9F-35BB-EDA4-4827D46DE209}"/>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1560" name="Rectangle 2">
            <a:extLst>
              <a:ext uri="{FF2B5EF4-FFF2-40B4-BE49-F238E27FC236}">
                <a16:creationId xmlns:a16="http://schemas.microsoft.com/office/drawing/2014/main" id="{2E449883-C0EE-4923-8C3E-796B3A1C6E64}"/>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1561" name="Rectangle 2">
            <a:extLst>
              <a:ext uri="{FF2B5EF4-FFF2-40B4-BE49-F238E27FC236}">
                <a16:creationId xmlns:a16="http://schemas.microsoft.com/office/drawing/2014/main" id="{AC747D94-363B-F84F-09CD-79DC14D024B3}"/>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1562" name="Picture 1" descr="Danh thắng Yên Tử - Vùng đất thiêng, nơi khai sinh Thiền phái Trúc Lâm -  iVIVU.com">
            <a:extLst>
              <a:ext uri="{FF2B5EF4-FFF2-40B4-BE49-F238E27FC236}">
                <a16:creationId xmlns:a16="http://schemas.microsoft.com/office/drawing/2014/main" id="{4CD5ADA6-282B-9657-C5C8-DF1FA04CC6C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19063" y="3005138"/>
            <a:ext cx="44418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AutoShape 2" descr="Bài 15. Thương mại và du lịch - Hoc24">
            <a:extLst>
              <a:ext uri="{FF2B5EF4-FFF2-40B4-BE49-F238E27FC236}">
                <a16:creationId xmlns:a16="http://schemas.microsoft.com/office/drawing/2014/main" id="{2BA83C6B-4332-FDC1-C43F-08B3BA22654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0162" name="Rectangle 11">
            <a:extLst>
              <a:ext uri="{FF2B5EF4-FFF2-40B4-BE49-F238E27FC236}">
                <a16:creationId xmlns:a16="http://schemas.microsoft.com/office/drawing/2014/main" id="{81564A4D-886E-C016-1D7F-2D1B04043D0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0163" name="TextBox 4">
            <a:extLst>
              <a:ext uri="{FF2B5EF4-FFF2-40B4-BE49-F238E27FC236}">
                <a16:creationId xmlns:a16="http://schemas.microsoft.com/office/drawing/2014/main" id="{725CF346-C310-FD26-94EF-4B5B1C3B6B47}"/>
              </a:ext>
            </a:extLst>
          </p:cNvPr>
          <p:cNvSpPr txBox="1">
            <a:spLocks noChangeArrowheads="1"/>
          </p:cNvSpPr>
          <p:nvPr/>
        </p:nvSpPr>
        <p:spPr bwMode="auto">
          <a:xfrm>
            <a:off x="5732463" y="561975"/>
            <a:ext cx="6191250"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Cô Tô là một quần đảo gồm khoảng 50 đảo nằm ở phía đông của tỉnh Quảng Ninh với diện tích 46,2 km². Huyện đảo Cô Tô hiện có 1.500 hộ dân, với gần 6.000 nhân khẩu. </a:t>
            </a:r>
          </a:p>
        </p:txBody>
      </p:sp>
      <p:sp>
        <p:nvSpPr>
          <p:cNvPr id="220164" name="Rectangle 2">
            <a:extLst>
              <a:ext uri="{FF2B5EF4-FFF2-40B4-BE49-F238E27FC236}">
                <a16:creationId xmlns:a16="http://schemas.microsoft.com/office/drawing/2014/main" id="{3C0AAE30-34E8-2C29-47BF-73D3D8DC234E}"/>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20165" name="Picture 1">
            <a:extLst>
              <a:ext uri="{FF2B5EF4-FFF2-40B4-BE49-F238E27FC236}">
                <a16:creationId xmlns:a16="http://schemas.microsoft.com/office/drawing/2014/main" id="{E897338D-7BE9-30FD-2FCE-258B4B8F54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2">
            <a:extLst>
              <a:ext uri="{FF2B5EF4-FFF2-40B4-BE49-F238E27FC236}">
                <a16:creationId xmlns:a16="http://schemas.microsoft.com/office/drawing/2014/main" id="{49C7FC8D-F29D-DDA6-CAD7-23964AF272C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2578" name="AutoShape 2" descr="Bài 15. Thương mại và du lịch - Hoc24">
            <a:extLst>
              <a:ext uri="{FF2B5EF4-FFF2-40B4-BE49-F238E27FC236}">
                <a16:creationId xmlns:a16="http://schemas.microsoft.com/office/drawing/2014/main" id="{EEEE8713-91FC-88DF-FE09-F6F97081358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2579" name="Rectangle 13">
            <a:extLst>
              <a:ext uri="{FF2B5EF4-FFF2-40B4-BE49-F238E27FC236}">
                <a16:creationId xmlns:a16="http://schemas.microsoft.com/office/drawing/2014/main" id="{C9233008-BE8E-E79B-263F-EC21584BD5E6}"/>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2580" name="TextBox 3">
            <a:extLst>
              <a:ext uri="{FF2B5EF4-FFF2-40B4-BE49-F238E27FC236}">
                <a16:creationId xmlns:a16="http://schemas.microsoft.com/office/drawing/2014/main" id="{54D0AEFB-81D2-4BE8-1F8D-BEB388C8DC7C}"/>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2581" name="TextBox 3">
            <a:extLst>
              <a:ext uri="{FF2B5EF4-FFF2-40B4-BE49-F238E27FC236}">
                <a16:creationId xmlns:a16="http://schemas.microsoft.com/office/drawing/2014/main" id="{EF1131E8-0436-FC65-1A3C-40E1F575DE68}"/>
              </a:ext>
            </a:extLst>
          </p:cNvPr>
          <p:cNvSpPr txBox="1">
            <a:spLocks noChangeArrowheads="1"/>
          </p:cNvSpPr>
          <p:nvPr/>
        </p:nvSpPr>
        <p:spPr bwMode="auto">
          <a:xfrm>
            <a:off x="4945063" y="1200150"/>
            <a:ext cx="684212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Hang Sửng Sốt nằm trong lòng Vịnh Hạ Long, tọa lạc trên đảo Bồ Hòn, cách bến tầu du lịch Tuần Châu khoảng 8 km – nơi được ví như trung tâm của di sản thiên nhiên thế giới Vịnh Hạ Long. Hang cách mực nước biển khoảng 25 – 30 mét, quý khách chỉ cần chinh phục 140 bậc đá là đặt chân đến cửa Hang. </a:t>
            </a:r>
          </a:p>
        </p:txBody>
      </p:sp>
      <p:sp>
        <p:nvSpPr>
          <p:cNvPr id="152582" name="TextBox 3">
            <a:extLst>
              <a:ext uri="{FF2B5EF4-FFF2-40B4-BE49-F238E27FC236}">
                <a16:creationId xmlns:a16="http://schemas.microsoft.com/office/drawing/2014/main" id="{BB42EE0D-3AAE-6C04-C160-7913D8ACAD98}"/>
              </a:ext>
            </a:extLst>
          </p:cNvPr>
          <p:cNvSpPr txBox="1">
            <a:spLocks noChangeArrowheads="1"/>
          </p:cNvSpPr>
          <p:nvPr/>
        </p:nvSpPr>
        <p:spPr bwMode="auto">
          <a:xfrm>
            <a:off x="309563" y="13573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4. Hang Sửng Sốt</a:t>
            </a:r>
            <a:endParaRPr lang="en-US" altLang="en-US" sz="3600">
              <a:solidFill>
                <a:srgbClr val="0432FF"/>
              </a:solidFill>
              <a:cs typeface="Times New Roman" panose="02020603050405020304" pitchFamily="18" charset="0"/>
            </a:endParaRPr>
          </a:p>
        </p:txBody>
      </p:sp>
      <p:sp>
        <p:nvSpPr>
          <p:cNvPr id="152583" name="Rectangle 2">
            <a:extLst>
              <a:ext uri="{FF2B5EF4-FFF2-40B4-BE49-F238E27FC236}">
                <a16:creationId xmlns:a16="http://schemas.microsoft.com/office/drawing/2014/main" id="{4B761A92-4259-3EDA-4C19-04DADDE43FA1}"/>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2584" name="Rectangle 2">
            <a:extLst>
              <a:ext uri="{FF2B5EF4-FFF2-40B4-BE49-F238E27FC236}">
                <a16:creationId xmlns:a16="http://schemas.microsoft.com/office/drawing/2014/main" id="{B31AC4F9-CAE8-E363-75E9-28CBF6261221}"/>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2585" name="Rectangle 2">
            <a:extLst>
              <a:ext uri="{FF2B5EF4-FFF2-40B4-BE49-F238E27FC236}">
                <a16:creationId xmlns:a16="http://schemas.microsoft.com/office/drawing/2014/main" id="{B58E6F66-5644-2642-31D2-6012BD3C1331}"/>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2586" name="Rectangle 2">
            <a:extLst>
              <a:ext uri="{FF2B5EF4-FFF2-40B4-BE49-F238E27FC236}">
                <a16:creationId xmlns:a16="http://schemas.microsoft.com/office/drawing/2014/main" id="{6C610346-7C7B-6304-0339-7D01A001F8C3}"/>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2587" name="Picture 1" descr="Vẻ đẹp kỳ vĩ của hang Sửng Sốt - hang động lớn nhất Vịnh Hạ Long">
            <a:extLst>
              <a:ext uri="{FF2B5EF4-FFF2-40B4-BE49-F238E27FC236}">
                <a16:creationId xmlns:a16="http://schemas.microsoft.com/office/drawing/2014/main" id="{93B6DE96-412D-1CD6-6AD3-1096D8D491F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625" y="2905125"/>
            <a:ext cx="45259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2">
            <a:extLst>
              <a:ext uri="{FF2B5EF4-FFF2-40B4-BE49-F238E27FC236}">
                <a16:creationId xmlns:a16="http://schemas.microsoft.com/office/drawing/2014/main" id="{89177433-E33A-3DF2-14E5-3673A53861C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02" name="AutoShape 2" descr="Bài 15. Thương mại và du lịch - Hoc24">
            <a:extLst>
              <a:ext uri="{FF2B5EF4-FFF2-40B4-BE49-F238E27FC236}">
                <a16:creationId xmlns:a16="http://schemas.microsoft.com/office/drawing/2014/main" id="{21B23DF1-95D5-A408-2197-D4896193A63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03" name="Rectangle 13">
            <a:extLst>
              <a:ext uri="{FF2B5EF4-FFF2-40B4-BE49-F238E27FC236}">
                <a16:creationId xmlns:a16="http://schemas.microsoft.com/office/drawing/2014/main" id="{59EED1F1-BA27-5C42-2F8D-56FE3508C5FA}"/>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04" name="TextBox 3">
            <a:extLst>
              <a:ext uri="{FF2B5EF4-FFF2-40B4-BE49-F238E27FC236}">
                <a16:creationId xmlns:a16="http://schemas.microsoft.com/office/drawing/2014/main" id="{07658A20-DAC6-AD60-BC97-0F1FC9966C05}"/>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3605" name="TextBox 3">
            <a:extLst>
              <a:ext uri="{FF2B5EF4-FFF2-40B4-BE49-F238E27FC236}">
                <a16:creationId xmlns:a16="http://schemas.microsoft.com/office/drawing/2014/main" id="{1D3EB24F-8695-1A5C-D8CB-1753B374BCEC}"/>
              </a:ext>
            </a:extLst>
          </p:cNvPr>
          <p:cNvSpPr txBox="1">
            <a:spLocks noChangeArrowheads="1"/>
          </p:cNvSpPr>
          <p:nvPr/>
        </p:nvSpPr>
        <p:spPr bwMode="auto">
          <a:xfrm>
            <a:off x="4945063" y="1200150"/>
            <a:ext cx="6842125"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000" b="1">
                <a:solidFill>
                  <a:srgbClr val="7030A0"/>
                </a:solidFill>
                <a:cs typeface="Times New Roman" panose="02020603050405020304" pitchFamily="18" charset="0"/>
              </a:rPr>
              <a:t>Đây là một trong những hang rộng và đẹp nhất tại Vịnh Hạ Long đúng với tên gọi của nó “ Hang Sửng Sốt ” quả thực khi đến đây quý khách sẽ phải sửng sốt trước vẻ đẹp của thiên nhiên dưới bàn tay của tạo hóa. Hang được chia làm hai ngăn chính, toàn bộ ngăn đầu như một nhà hát lớn rộng thênh thang. </a:t>
            </a:r>
          </a:p>
        </p:txBody>
      </p:sp>
      <p:sp>
        <p:nvSpPr>
          <p:cNvPr id="153606" name="TextBox 3">
            <a:extLst>
              <a:ext uri="{FF2B5EF4-FFF2-40B4-BE49-F238E27FC236}">
                <a16:creationId xmlns:a16="http://schemas.microsoft.com/office/drawing/2014/main" id="{816063EB-81C5-2491-DF69-7868305ACD89}"/>
              </a:ext>
            </a:extLst>
          </p:cNvPr>
          <p:cNvSpPr txBox="1">
            <a:spLocks noChangeArrowheads="1"/>
          </p:cNvSpPr>
          <p:nvPr/>
        </p:nvSpPr>
        <p:spPr bwMode="auto">
          <a:xfrm>
            <a:off x="309563" y="13573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4. Hang Sửng Sốt</a:t>
            </a:r>
            <a:endParaRPr lang="en-US" altLang="en-US" sz="3600">
              <a:solidFill>
                <a:srgbClr val="0432FF"/>
              </a:solidFill>
              <a:cs typeface="Times New Roman" panose="02020603050405020304" pitchFamily="18" charset="0"/>
            </a:endParaRPr>
          </a:p>
        </p:txBody>
      </p:sp>
      <p:sp>
        <p:nvSpPr>
          <p:cNvPr id="153607" name="Rectangle 2">
            <a:extLst>
              <a:ext uri="{FF2B5EF4-FFF2-40B4-BE49-F238E27FC236}">
                <a16:creationId xmlns:a16="http://schemas.microsoft.com/office/drawing/2014/main" id="{3DE9FAC4-5189-0011-9F98-C54CAAEB2A8C}"/>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08" name="Rectangle 2">
            <a:extLst>
              <a:ext uri="{FF2B5EF4-FFF2-40B4-BE49-F238E27FC236}">
                <a16:creationId xmlns:a16="http://schemas.microsoft.com/office/drawing/2014/main" id="{AFCB7C17-A3D8-1BAE-287D-FAD578CB1FAF}"/>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09" name="Rectangle 2">
            <a:extLst>
              <a:ext uri="{FF2B5EF4-FFF2-40B4-BE49-F238E27FC236}">
                <a16:creationId xmlns:a16="http://schemas.microsoft.com/office/drawing/2014/main" id="{F6498C86-FFF3-552E-624A-42C0C5ED9610}"/>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10" name="Rectangle 2">
            <a:extLst>
              <a:ext uri="{FF2B5EF4-FFF2-40B4-BE49-F238E27FC236}">
                <a16:creationId xmlns:a16="http://schemas.microsoft.com/office/drawing/2014/main" id="{626238E9-95BC-D837-9E21-137B50B8DA1B}"/>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3611" name="Picture 1" descr="Vẻ đẹp kỳ vĩ của hang Sửng Sốt - hang động lớn nhất Vịnh Hạ Long">
            <a:extLst>
              <a:ext uri="{FF2B5EF4-FFF2-40B4-BE49-F238E27FC236}">
                <a16:creationId xmlns:a16="http://schemas.microsoft.com/office/drawing/2014/main" id="{0F81F1C5-079F-9315-2EEB-EF76503C6DC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625" y="2905125"/>
            <a:ext cx="452596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a:extLst>
              <a:ext uri="{FF2B5EF4-FFF2-40B4-BE49-F238E27FC236}">
                <a16:creationId xmlns:a16="http://schemas.microsoft.com/office/drawing/2014/main" id="{249C7FB0-07E8-8FB1-0B05-40BC80B57D0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4626" name="AutoShape 2" descr="Bài 15. Thương mại và du lịch - Hoc24">
            <a:extLst>
              <a:ext uri="{FF2B5EF4-FFF2-40B4-BE49-F238E27FC236}">
                <a16:creationId xmlns:a16="http://schemas.microsoft.com/office/drawing/2014/main" id="{1549F4B7-C41A-F51C-BE30-BCA8C115A26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4627" name="Rectangle 13">
            <a:extLst>
              <a:ext uri="{FF2B5EF4-FFF2-40B4-BE49-F238E27FC236}">
                <a16:creationId xmlns:a16="http://schemas.microsoft.com/office/drawing/2014/main" id="{8EC77AF8-E412-953F-3575-0237777B9C3D}"/>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4628" name="TextBox 3">
            <a:extLst>
              <a:ext uri="{FF2B5EF4-FFF2-40B4-BE49-F238E27FC236}">
                <a16:creationId xmlns:a16="http://schemas.microsoft.com/office/drawing/2014/main" id="{7026B56E-6795-E339-84E0-3A8788CCE46A}"/>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4629" name="TextBox 3">
            <a:extLst>
              <a:ext uri="{FF2B5EF4-FFF2-40B4-BE49-F238E27FC236}">
                <a16:creationId xmlns:a16="http://schemas.microsoft.com/office/drawing/2014/main" id="{AF283FCD-6F61-0802-04F1-A4E7B0367968}"/>
              </a:ext>
            </a:extLst>
          </p:cNvPr>
          <p:cNvSpPr txBox="1">
            <a:spLocks noChangeArrowheads="1"/>
          </p:cNvSpPr>
          <p:nvPr/>
        </p:nvSpPr>
        <p:spPr bwMode="auto">
          <a:xfrm>
            <a:off x="4600575" y="1268413"/>
            <a:ext cx="7435850" cy="536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2900" b="1">
                <a:solidFill>
                  <a:srgbClr val="7030A0"/>
                </a:solidFill>
                <a:cs typeface="Times New Roman" panose="02020603050405020304" pitchFamily="18" charset="0"/>
              </a:rPr>
              <a:t>Trần hang được phủ bằng một lớp “thảm nhung” óng mượt và hệ thống nhũ đá kỳ ảo được ví như những chiếc đèn chùm pha lê giúp cho vẻ đẹp của hang trở lên kỳ ảo hơn. Bên cạnh đó thế giới thạch nhũ với những hình thù đa dạng như: tượng đá, voi đá, hải cẩu, mâm xôi, hoa lá… tất cả dường như đang rung rinh xao động giữa cõi thực và mơ. </a:t>
            </a:r>
          </a:p>
        </p:txBody>
      </p:sp>
      <p:sp>
        <p:nvSpPr>
          <p:cNvPr id="154630" name="TextBox 3">
            <a:extLst>
              <a:ext uri="{FF2B5EF4-FFF2-40B4-BE49-F238E27FC236}">
                <a16:creationId xmlns:a16="http://schemas.microsoft.com/office/drawing/2014/main" id="{3DD73163-3388-D797-687B-2AD9FCF56C46}"/>
              </a:ext>
            </a:extLst>
          </p:cNvPr>
          <p:cNvSpPr txBox="1">
            <a:spLocks noChangeArrowheads="1"/>
          </p:cNvSpPr>
          <p:nvPr/>
        </p:nvSpPr>
        <p:spPr bwMode="auto">
          <a:xfrm>
            <a:off x="309563" y="13573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4. Hang Sửng Sốt</a:t>
            </a:r>
            <a:endParaRPr lang="en-US" altLang="en-US" sz="3600">
              <a:solidFill>
                <a:srgbClr val="0432FF"/>
              </a:solidFill>
              <a:cs typeface="Times New Roman" panose="02020603050405020304" pitchFamily="18" charset="0"/>
            </a:endParaRPr>
          </a:p>
        </p:txBody>
      </p:sp>
      <p:sp>
        <p:nvSpPr>
          <p:cNvPr id="154631" name="Rectangle 2">
            <a:extLst>
              <a:ext uri="{FF2B5EF4-FFF2-40B4-BE49-F238E27FC236}">
                <a16:creationId xmlns:a16="http://schemas.microsoft.com/office/drawing/2014/main" id="{0C8CD044-65E3-DE0B-ED6A-C622CF329D58}"/>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4632" name="Rectangle 2">
            <a:extLst>
              <a:ext uri="{FF2B5EF4-FFF2-40B4-BE49-F238E27FC236}">
                <a16:creationId xmlns:a16="http://schemas.microsoft.com/office/drawing/2014/main" id="{58AB26E9-89A0-9D85-0156-94601A2553E3}"/>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4633" name="Rectangle 2">
            <a:extLst>
              <a:ext uri="{FF2B5EF4-FFF2-40B4-BE49-F238E27FC236}">
                <a16:creationId xmlns:a16="http://schemas.microsoft.com/office/drawing/2014/main" id="{3EAAF1E6-0BD1-5F35-1814-6307B4D22A2E}"/>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4634" name="Rectangle 2">
            <a:extLst>
              <a:ext uri="{FF2B5EF4-FFF2-40B4-BE49-F238E27FC236}">
                <a16:creationId xmlns:a16="http://schemas.microsoft.com/office/drawing/2014/main" id="{BDA6F236-1214-7964-BD33-60F8685F8790}"/>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4635" name="Picture 1" descr="Vẻ đẹp kỳ vĩ của hang Sửng Sốt - hang động lớn nhất Vịnh Hạ Long">
            <a:extLst>
              <a:ext uri="{FF2B5EF4-FFF2-40B4-BE49-F238E27FC236}">
                <a16:creationId xmlns:a16="http://schemas.microsoft.com/office/drawing/2014/main" id="{CCD25FF4-CE2E-C926-BE32-EC0559837B31}"/>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625" y="2905125"/>
            <a:ext cx="42322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a:extLst>
              <a:ext uri="{FF2B5EF4-FFF2-40B4-BE49-F238E27FC236}">
                <a16:creationId xmlns:a16="http://schemas.microsoft.com/office/drawing/2014/main" id="{38B653B5-2578-7BED-DCA6-E425BD34DF2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5650" name="AutoShape 2" descr="Bài 15. Thương mại và du lịch - Hoc24">
            <a:extLst>
              <a:ext uri="{FF2B5EF4-FFF2-40B4-BE49-F238E27FC236}">
                <a16:creationId xmlns:a16="http://schemas.microsoft.com/office/drawing/2014/main" id="{F25D8EFF-725C-6B5A-FFF0-CEE61C3B712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5651" name="Rectangle 13">
            <a:extLst>
              <a:ext uri="{FF2B5EF4-FFF2-40B4-BE49-F238E27FC236}">
                <a16:creationId xmlns:a16="http://schemas.microsoft.com/office/drawing/2014/main" id="{0982AAA1-312E-B5AA-5CFC-8B73CF0156ED}"/>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5652" name="TextBox 3">
            <a:extLst>
              <a:ext uri="{FF2B5EF4-FFF2-40B4-BE49-F238E27FC236}">
                <a16:creationId xmlns:a16="http://schemas.microsoft.com/office/drawing/2014/main" id="{0F588C81-8D56-29B6-98BB-114F30C7CBF0}"/>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5653" name="TextBox 3">
            <a:extLst>
              <a:ext uri="{FF2B5EF4-FFF2-40B4-BE49-F238E27FC236}">
                <a16:creationId xmlns:a16="http://schemas.microsoft.com/office/drawing/2014/main" id="{37348E07-2B92-1C09-E737-53D776A22DDA}"/>
              </a:ext>
            </a:extLst>
          </p:cNvPr>
          <p:cNvSpPr txBox="1">
            <a:spLocks noChangeArrowheads="1"/>
          </p:cNvSpPr>
          <p:nvPr/>
        </p:nvSpPr>
        <p:spPr bwMode="auto">
          <a:xfrm>
            <a:off x="4600575" y="1149350"/>
            <a:ext cx="7435850" cy="565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Theo quy hoạch của ban quản lý vịnh Halong thì hang Sửng Sốt thuộc tuyến thăm quan số 02 – tuyến thăm quan chính dành cho những du khách muốn trải nghiệm dịch vụ ngủ đêm trên du thuyền với những điểm đến nổi tiếng như: Đảo Titop, Hang Luồn.</a:t>
            </a:r>
          </a:p>
        </p:txBody>
      </p:sp>
      <p:sp>
        <p:nvSpPr>
          <p:cNvPr id="155654" name="TextBox 3">
            <a:extLst>
              <a:ext uri="{FF2B5EF4-FFF2-40B4-BE49-F238E27FC236}">
                <a16:creationId xmlns:a16="http://schemas.microsoft.com/office/drawing/2014/main" id="{DEC70FC1-6B7D-7FA7-7690-90D4E2D8DC6B}"/>
              </a:ext>
            </a:extLst>
          </p:cNvPr>
          <p:cNvSpPr txBox="1">
            <a:spLocks noChangeArrowheads="1"/>
          </p:cNvSpPr>
          <p:nvPr/>
        </p:nvSpPr>
        <p:spPr bwMode="auto">
          <a:xfrm>
            <a:off x="309563" y="1357313"/>
            <a:ext cx="3832225"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4. Hang Sửng Sốt</a:t>
            </a:r>
            <a:endParaRPr lang="en-US" altLang="en-US" sz="3600">
              <a:solidFill>
                <a:srgbClr val="0432FF"/>
              </a:solidFill>
              <a:cs typeface="Times New Roman" panose="02020603050405020304" pitchFamily="18" charset="0"/>
            </a:endParaRPr>
          </a:p>
        </p:txBody>
      </p:sp>
      <p:sp>
        <p:nvSpPr>
          <p:cNvPr id="155655" name="Rectangle 2">
            <a:extLst>
              <a:ext uri="{FF2B5EF4-FFF2-40B4-BE49-F238E27FC236}">
                <a16:creationId xmlns:a16="http://schemas.microsoft.com/office/drawing/2014/main" id="{B7F02ECD-8C25-AEFD-296B-7EF0C7E6D641}"/>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5656" name="Rectangle 2">
            <a:extLst>
              <a:ext uri="{FF2B5EF4-FFF2-40B4-BE49-F238E27FC236}">
                <a16:creationId xmlns:a16="http://schemas.microsoft.com/office/drawing/2014/main" id="{16F7388C-1229-F41B-8108-1AC7FD5B2782}"/>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5657" name="Rectangle 2">
            <a:extLst>
              <a:ext uri="{FF2B5EF4-FFF2-40B4-BE49-F238E27FC236}">
                <a16:creationId xmlns:a16="http://schemas.microsoft.com/office/drawing/2014/main" id="{3202FFB2-87DE-BFA3-A624-2F11F270261D}"/>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5658" name="Rectangle 2">
            <a:extLst>
              <a:ext uri="{FF2B5EF4-FFF2-40B4-BE49-F238E27FC236}">
                <a16:creationId xmlns:a16="http://schemas.microsoft.com/office/drawing/2014/main" id="{355A429F-7A3D-704F-42A1-AA865D253DC9}"/>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5659" name="Picture 1" descr="Vẻ đẹp kỳ vĩ của hang Sửng Sốt - hang động lớn nhất Vịnh Hạ Long">
            <a:extLst>
              <a:ext uri="{FF2B5EF4-FFF2-40B4-BE49-F238E27FC236}">
                <a16:creationId xmlns:a16="http://schemas.microsoft.com/office/drawing/2014/main" id="{E1FA706C-1BE4-434D-701E-64064E524EC3}"/>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7625" y="2905125"/>
            <a:ext cx="423227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a:extLst>
              <a:ext uri="{FF2B5EF4-FFF2-40B4-BE49-F238E27FC236}">
                <a16:creationId xmlns:a16="http://schemas.microsoft.com/office/drawing/2014/main" id="{FDB25A0F-D8A3-CBF7-8D55-9999FF2E102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74" name="AutoShape 2" descr="Bài 15. Thương mại và du lịch - Hoc24">
            <a:extLst>
              <a:ext uri="{FF2B5EF4-FFF2-40B4-BE49-F238E27FC236}">
                <a16:creationId xmlns:a16="http://schemas.microsoft.com/office/drawing/2014/main" id="{65F16AF9-8E0C-F925-E080-5E4B2352A78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75" name="Rectangle 13">
            <a:extLst>
              <a:ext uri="{FF2B5EF4-FFF2-40B4-BE49-F238E27FC236}">
                <a16:creationId xmlns:a16="http://schemas.microsoft.com/office/drawing/2014/main" id="{EE146389-9B6C-42B7-D3B6-88E3F03245C8}"/>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76" name="TextBox 3">
            <a:extLst>
              <a:ext uri="{FF2B5EF4-FFF2-40B4-BE49-F238E27FC236}">
                <a16:creationId xmlns:a16="http://schemas.microsoft.com/office/drawing/2014/main" id="{D5F7E7FA-AE92-6F98-8550-C8F1308B7C72}"/>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6677" name="TextBox 3">
            <a:extLst>
              <a:ext uri="{FF2B5EF4-FFF2-40B4-BE49-F238E27FC236}">
                <a16:creationId xmlns:a16="http://schemas.microsoft.com/office/drawing/2014/main" id="{5CEF7208-F16E-9BD4-61C6-0A6431CC06F3}"/>
              </a:ext>
            </a:extLst>
          </p:cNvPr>
          <p:cNvSpPr txBox="1">
            <a:spLocks noChangeArrowheads="1"/>
          </p:cNvSpPr>
          <p:nvPr/>
        </p:nvSpPr>
        <p:spPr bwMode="auto">
          <a:xfrm>
            <a:off x="4600575" y="1149350"/>
            <a:ext cx="7435850"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Tọa lạc ở phía bắc đảo Đầu Gỗ, cách cảng tàu du lịch 4km về phía nam. Được một ngư dân phát hiện ra năm 1993, động nằm ở độ cao khoảng 25 mét so với mực nước biển, đường lên động men leo vác núi và bị quần thể thực vật phủ kín. </a:t>
            </a:r>
          </a:p>
        </p:txBody>
      </p:sp>
      <p:sp>
        <p:nvSpPr>
          <p:cNvPr id="156678" name="TextBox 3">
            <a:extLst>
              <a:ext uri="{FF2B5EF4-FFF2-40B4-BE49-F238E27FC236}">
                <a16:creationId xmlns:a16="http://schemas.microsoft.com/office/drawing/2014/main" id="{02E6EB0B-D289-CC10-9089-6D9297872C01}"/>
              </a:ext>
            </a:extLst>
          </p:cNvPr>
          <p:cNvSpPr txBox="1">
            <a:spLocks noChangeArrowheads="1"/>
          </p:cNvSpPr>
          <p:nvPr/>
        </p:nvSpPr>
        <p:spPr bwMode="auto">
          <a:xfrm>
            <a:off x="119063" y="1357313"/>
            <a:ext cx="42973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5. Động Thiên Cung</a:t>
            </a:r>
            <a:endParaRPr lang="en-US" altLang="en-US" sz="3600">
              <a:solidFill>
                <a:srgbClr val="0432FF"/>
              </a:solidFill>
              <a:cs typeface="Times New Roman" panose="02020603050405020304" pitchFamily="18" charset="0"/>
            </a:endParaRPr>
          </a:p>
        </p:txBody>
      </p:sp>
      <p:sp>
        <p:nvSpPr>
          <p:cNvPr id="156679" name="Rectangle 2">
            <a:extLst>
              <a:ext uri="{FF2B5EF4-FFF2-40B4-BE49-F238E27FC236}">
                <a16:creationId xmlns:a16="http://schemas.microsoft.com/office/drawing/2014/main" id="{49BAAD53-A9AE-F2B8-E127-4B634A4A1F20}"/>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80" name="Rectangle 2">
            <a:extLst>
              <a:ext uri="{FF2B5EF4-FFF2-40B4-BE49-F238E27FC236}">
                <a16:creationId xmlns:a16="http://schemas.microsoft.com/office/drawing/2014/main" id="{214E65E7-AC9A-6483-9133-6F7B752CFDAD}"/>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81" name="Rectangle 2">
            <a:extLst>
              <a:ext uri="{FF2B5EF4-FFF2-40B4-BE49-F238E27FC236}">
                <a16:creationId xmlns:a16="http://schemas.microsoft.com/office/drawing/2014/main" id="{94E2E9C5-B20A-445E-596D-E55C7FBB8429}"/>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82" name="Rectangle 2">
            <a:extLst>
              <a:ext uri="{FF2B5EF4-FFF2-40B4-BE49-F238E27FC236}">
                <a16:creationId xmlns:a16="http://schemas.microsoft.com/office/drawing/2014/main" id="{35365E11-09D3-5DF5-99A2-0E8A0E90EA76}"/>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6683" name="Rectangle 2">
            <a:extLst>
              <a:ext uri="{FF2B5EF4-FFF2-40B4-BE49-F238E27FC236}">
                <a16:creationId xmlns:a16="http://schemas.microsoft.com/office/drawing/2014/main" id="{FD74E20A-68DF-C690-7468-9828846A3E06}"/>
              </a:ext>
            </a:extLst>
          </p:cNvPr>
          <p:cNvSpPr>
            <a:spLocks noChangeArrowheads="1"/>
          </p:cNvSpPr>
          <p:nvPr/>
        </p:nvSpPr>
        <p:spPr bwMode="auto">
          <a:xfrm>
            <a:off x="166688" y="2538413"/>
            <a:ext cx="132778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6684" name="Picture 1" descr="Khám phá Động thiên cung kì quan đẹp nhất Vịnh Hạ Long - AZCruise Travel">
            <a:extLst>
              <a:ext uri="{FF2B5EF4-FFF2-40B4-BE49-F238E27FC236}">
                <a16:creationId xmlns:a16="http://schemas.microsoft.com/office/drawing/2014/main" id="{017600C5-994B-C3BE-1577-2F4768729E86}"/>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6688" y="2538413"/>
            <a:ext cx="410686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69390775-D828-5296-8D9D-A26BA12B670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698" name="AutoShape 2" descr="Bài 15. Thương mại và du lịch - Hoc24">
            <a:extLst>
              <a:ext uri="{FF2B5EF4-FFF2-40B4-BE49-F238E27FC236}">
                <a16:creationId xmlns:a16="http://schemas.microsoft.com/office/drawing/2014/main" id="{09B09893-3663-F2D3-5662-004797CCD0F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699" name="Rectangle 13">
            <a:extLst>
              <a:ext uri="{FF2B5EF4-FFF2-40B4-BE49-F238E27FC236}">
                <a16:creationId xmlns:a16="http://schemas.microsoft.com/office/drawing/2014/main" id="{D480FC50-4FCE-46DA-C51C-6C69DB437747}"/>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700" name="TextBox 3">
            <a:extLst>
              <a:ext uri="{FF2B5EF4-FFF2-40B4-BE49-F238E27FC236}">
                <a16:creationId xmlns:a16="http://schemas.microsoft.com/office/drawing/2014/main" id="{E51AC7D6-AB16-1491-47F6-5F6799ABC46B}"/>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7701" name="TextBox 3">
            <a:extLst>
              <a:ext uri="{FF2B5EF4-FFF2-40B4-BE49-F238E27FC236}">
                <a16:creationId xmlns:a16="http://schemas.microsoft.com/office/drawing/2014/main" id="{32B48607-E670-AD18-DC76-A216F4FA5FE2}"/>
              </a:ext>
            </a:extLst>
          </p:cNvPr>
          <p:cNvSpPr txBox="1">
            <a:spLocks noChangeArrowheads="1"/>
          </p:cNvSpPr>
          <p:nvPr/>
        </p:nvSpPr>
        <p:spPr bwMode="auto">
          <a:xfrm>
            <a:off x="4451350" y="1357313"/>
            <a:ext cx="7585075"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Bước vào cửa hang, một không gian hoàn toàn mới lạ với diện tích gần 10.000 mét vuống và được chia ra làm 3 khoang, đặc biệt ở bất cứ chỗ nào, không gian nào ta cũng đều thấy hệ thống các khối nhũ đá, măng đá …. </a:t>
            </a:r>
          </a:p>
        </p:txBody>
      </p:sp>
      <p:sp>
        <p:nvSpPr>
          <p:cNvPr id="157702" name="TextBox 3">
            <a:extLst>
              <a:ext uri="{FF2B5EF4-FFF2-40B4-BE49-F238E27FC236}">
                <a16:creationId xmlns:a16="http://schemas.microsoft.com/office/drawing/2014/main" id="{C8D26602-DE0E-FABA-DFF7-08FB3A6FB3BC}"/>
              </a:ext>
            </a:extLst>
          </p:cNvPr>
          <p:cNvSpPr txBox="1">
            <a:spLocks noChangeArrowheads="1"/>
          </p:cNvSpPr>
          <p:nvPr/>
        </p:nvSpPr>
        <p:spPr bwMode="auto">
          <a:xfrm>
            <a:off x="119063" y="1357313"/>
            <a:ext cx="42973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5. Động Thiên Cung</a:t>
            </a:r>
            <a:endParaRPr lang="en-US" altLang="en-US" sz="3600">
              <a:solidFill>
                <a:srgbClr val="0432FF"/>
              </a:solidFill>
              <a:cs typeface="Times New Roman" panose="02020603050405020304" pitchFamily="18" charset="0"/>
            </a:endParaRPr>
          </a:p>
        </p:txBody>
      </p:sp>
      <p:sp>
        <p:nvSpPr>
          <p:cNvPr id="157703" name="Rectangle 2">
            <a:extLst>
              <a:ext uri="{FF2B5EF4-FFF2-40B4-BE49-F238E27FC236}">
                <a16:creationId xmlns:a16="http://schemas.microsoft.com/office/drawing/2014/main" id="{B4F9866E-0714-A83F-545C-C0F823F39AC9}"/>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704" name="Rectangle 2">
            <a:extLst>
              <a:ext uri="{FF2B5EF4-FFF2-40B4-BE49-F238E27FC236}">
                <a16:creationId xmlns:a16="http://schemas.microsoft.com/office/drawing/2014/main" id="{FC8FFD3E-72FE-35E7-3F7B-3839B78B81C4}"/>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705" name="Rectangle 2">
            <a:extLst>
              <a:ext uri="{FF2B5EF4-FFF2-40B4-BE49-F238E27FC236}">
                <a16:creationId xmlns:a16="http://schemas.microsoft.com/office/drawing/2014/main" id="{797342BD-E303-0C78-05A6-D71496D7E72B}"/>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706" name="Rectangle 2">
            <a:extLst>
              <a:ext uri="{FF2B5EF4-FFF2-40B4-BE49-F238E27FC236}">
                <a16:creationId xmlns:a16="http://schemas.microsoft.com/office/drawing/2014/main" id="{7BDAAABF-85C3-56C5-146A-36421C8D6588}"/>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7707" name="Rectangle 2">
            <a:extLst>
              <a:ext uri="{FF2B5EF4-FFF2-40B4-BE49-F238E27FC236}">
                <a16:creationId xmlns:a16="http://schemas.microsoft.com/office/drawing/2014/main" id="{2AD38397-3680-E4E2-9157-51E1DF292724}"/>
              </a:ext>
            </a:extLst>
          </p:cNvPr>
          <p:cNvSpPr>
            <a:spLocks noChangeArrowheads="1"/>
          </p:cNvSpPr>
          <p:nvPr/>
        </p:nvSpPr>
        <p:spPr bwMode="auto">
          <a:xfrm>
            <a:off x="166688" y="2538413"/>
            <a:ext cx="132778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7708" name="Picture 1" descr="Khám phá Động thiên cung kì quan đẹp nhất Vịnh Hạ Long - AZCruise Travel">
            <a:extLst>
              <a:ext uri="{FF2B5EF4-FFF2-40B4-BE49-F238E27FC236}">
                <a16:creationId xmlns:a16="http://schemas.microsoft.com/office/drawing/2014/main" id="{DE55723A-6A2B-825D-1271-7BEA2C5CE93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6688" y="2538413"/>
            <a:ext cx="410686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a:extLst>
              <a:ext uri="{FF2B5EF4-FFF2-40B4-BE49-F238E27FC236}">
                <a16:creationId xmlns:a16="http://schemas.microsoft.com/office/drawing/2014/main" id="{3D040EAF-C79C-42DF-7172-9F6C22850E3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22" name="AutoShape 2" descr="Bài 15. Thương mại và du lịch - Hoc24">
            <a:extLst>
              <a:ext uri="{FF2B5EF4-FFF2-40B4-BE49-F238E27FC236}">
                <a16:creationId xmlns:a16="http://schemas.microsoft.com/office/drawing/2014/main" id="{465A75B7-C7AC-AEA5-FD80-8BA8F4185AB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23" name="Rectangle 13">
            <a:extLst>
              <a:ext uri="{FF2B5EF4-FFF2-40B4-BE49-F238E27FC236}">
                <a16:creationId xmlns:a16="http://schemas.microsoft.com/office/drawing/2014/main" id="{C7B58A9A-805D-8076-79A9-F4C9BB8DCA94}"/>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24" name="TextBox 3">
            <a:extLst>
              <a:ext uri="{FF2B5EF4-FFF2-40B4-BE49-F238E27FC236}">
                <a16:creationId xmlns:a16="http://schemas.microsoft.com/office/drawing/2014/main" id="{FDF800C1-B756-AADB-F4F8-287A18A88FF9}"/>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8725" name="TextBox 3">
            <a:extLst>
              <a:ext uri="{FF2B5EF4-FFF2-40B4-BE49-F238E27FC236}">
                <a16:creationId xmlns:a16="http://schemas.microsoft.com/office/drawing/2014/main" id="{7C7A7BB1-44C6-B7FA-A664-90DC20428FA5}"/>
              </a:ext>
            </a:extLst>
          </p:cNvPr>
          <p:cNvSpPr txBox="1">
            <a:spLocks noChangeArrowheads="1"/>
          </p:cNvSpPr>
          <p:nvPr/>
        </p:nvSpPr>
        <p:spPr bwMode="auto">
          <a:xfrm>
            <a:off x="4487863" y="1069975"/>
            <a:ext cx="7585075"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600" b="1">
                <a:solidFill>
                  <a:srgbClr val="7030A0"/>
                </a:solidFill>
                <a:cs typeface="Times New Roman" panose="02020603050405020304" pitchFamily="18" charset="0"/>
              </a:rPr>
              <a:t>Giúp kích thích trí tưởng tượng của mỗi du khách với những hình thù kỳ lạ như: Rồng, Phượng, Voi, Rắn, Nàng Tiên, bên cạnh đó có du khách còn hình dung những khối nhũ giúp ta gợi nhớ về truyền thuyết “Con Rồng – Cháu Tiên”. </a:t>
            </a:r>
          </a:p>
        </p:txBody>
      </p:sp>
      <p:sp>
        <p:nvSpPr>
          <p:cNvPr id="158726" name="TextBox 3">
            <a:extLst>
              <a:ext uri="{FF2B5EF4-FFF2-40B4-BE49-F238E27FC236}">
                <a16:creationId xmlns:a16="http://schemas.microsoft.com/office/drawing/2014/main" id="{451A184F-DD43-1C7C-DDF6-73B720DA555B}"/>
              </a:ext>
            </a:extLst>
          </p:cNvPr>
          <p:cNvSpPr txBox="1">
            <a:spLocks noChangeArrowheads="1"/>
          </p:cNvSpPr>
          <p:nvPr/>
        </p:nvSpPr>
        <p:spPr bwMode="auto">
          <a:xfrm>
            <a:off x="119063" y="1357313"/>
            <a:ext cx="42973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5. Động Thiên Cung</a:t>
            </a:r>
            <a:endParaRPr lang="en-US" altLang="en-US" sz="3600">
              <a:solidFill>
                <a:srgbClr val="0432FF"/>
              </a:solidFill>
              <a:cs typeface="Times New Roman" panose="02020603050405020304" pitchFamily="18" charset="0"/>
            </a:endParaRPr>
          </a:p>
        </p:txBody>
      </p:sp>
      <p:sp>
        <p:nvSpPr>
          <p:cNvPr id="158727" name="Rectangle 2">
            <a:extLst>
              <a:ext uri="{FF2B5EF4-FFF2-40B4-BE49-F238E27FC236}">
                <a16:creationId xmlns:a16="http://schemas.microsoft.com/office/drawing/2014/main" id="{8AB8090D-8566-09EA-BEFE-5FD8E9E5A899}"/>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28" name="Rectangle 2">
            <a:extLst>
              <a:ext uri="{FF2B5EF4-FFF2-40B4-BE49-F238E27FC236}">
                <a16:creationId xmlns:a16="http://schemas.microsoft.com/office/drawing/2014/main" id="{8217DE62-ACF0-FDEF-8B68-BF79FBA6565B}"/>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29" name="Rectangle 2">
            <a:extLst>
              <a:ext uri="{FF2B5EF4-FFF2-40B4-BE49-F238E27FC236}">
                <a16:creationId xmlns:a16="http://schemas.microsoft.com/office/drawing/2014/main" id="{303ACD30-0508-CBDF-F9EB-FFF343F4CA5D}"/>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30" name="Rectangle 2">
            <a:extLst>
              <a:ext uri="{FF2B5EF4-FFF2-40B4-BE49-F238E27FC236}">
                <a16:creationId xmlns:a16="http://schemas.microsoft.com/office/drawing/2014/main" id="{6C84BFF3-22DF-EDF7-EFC5-3019FDED25A9}"/>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8731" name="Rectangle 2">
            <a:extLst>
              <a:ext uri="{FF2B5EF4-FFF2-40B4-BE49-F238E27FC236}">
                <a16:creationId xmlns:a16="http://schemas.microsoft.com/office/drawing/2014/main" id="{DCBFB8BA-C62A-1EA4-C4C9-1F68E13A525B}"/>
              </a:ext>
            </a:extLst>
          </p:cNvPr>
          <p:cNvSpPr>
            <a:spLocks noChangeArrowheads="1"/>
          </p:cNvSpPr>
          <p:nvPr/>
        </p:nvSpPr>
        <p:spPr bwMode="auto">
          <a:xfrm>
            <a:off x="166688" y="2538413"/>
            <a:ext cx="132778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8732" name="Picture 1" descr="Khám phá Động thiên cung kì quan đẹp nhất Vịnh Hạ Long - AZCruise Travel">
            <a:extLst>
              <a:ext uri="{FF2B5EF4-FFF2-40B4-BE49-F238E27FC236}">
                <a16:creationId xmlns:a16="http://schemas.microsoft.com/office/drawing/2014/main" id="{438ED250-C9C4-482A-AC4E-95867377164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6688" y="2538413"/>
            <a:ext cx="410686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0DCBC2B5-5680-2105-6DF1-F0C37077B79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46" name="AutoShape 2" descr="Bài 15. Thương mại và du lịch - Hoc24">
            <a:extLst>
              <a:ext uri="{FF2B5EF4-FFF2-40B4-BE49-F238E27FC236}">
                <a16:creationId xmlns:a16="http://schemas.microsoft.com/office/drawing/2014/main" id="{0660D82E-B8D1-00B5-0130-4FFFD745133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47" name="Rectangle 13">
            <a:extLst>
              <a:ext uri="{FF2B5EF4-FFF2-40B4-BE49-F238E27FC236}">
                <a16:creationId xmlns:a16="http://schemas.microsoft.com/office/drawing/2014/main" id="{6B0DCF8E-8792-097A-1DD5-DE038628119B}"/>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48" name="TextBox 3">
            <a:extLst>
              <a:ext uri="{FF2B5EF4-FFF2-40B4-BE49-F238E27FC236}">
                <a16:creationId xmlns:a16="http://schemas.microsoft.com/office/drawing/2014/main" id="{55CD1F1C-FBCB-FF53-8F14-A9D40D096ABE}"/>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59749" name="TextBox 3">
            <a:extLst>
              <a:ext uri="{FF2B5EF4-FFF2-40B4-BE49-F238E27FC236}">
                <a16:creationId xmlns:a16="http://schemas.microsoft.com/office/drawing/2014/main" id="{D5975835-7443-35A7-66E0-2AA37D1E583A}"/>
              </a:ext>
            </a:extLst>
          </p:cNvPr>
          <p:cNvSpPr txBox="1">
            <a:spLocks noChangeArrowheads="1"/>
          </p:cNvSpPr>
          <p:nvPr/>
        </p:nvSpPr>
        <p:spPr bwMode="auto">
          <a:xfrm>
            <a:off x="4741863" y="1417638"/>
            <a:ext cx="71501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Quả thực đến thăm động, quý khách như đang lạc vào chốn bồng lai tiên cảnh đúng như tên gọi “ĐỘNG THIÊN CUNG” có nghĩa là cung điện của Ngọc Hoàng… </a:t>
            </a:r>
          </a:p>
        </p:txBody>
      </p:sp>
      <p:sp>
        <p:nvSpPr>
          <p:cNvPr id="159750" name="TextBox 3">
            <a:extLst>
              <a:ext uri="{FF2B5EF4-FFF2-40B4-BE49-F238E27FC236}">
                <a16:creationId xmlns:a16="http://schemas.microsoft.com/office/drawing/2014/main" id="{AEB53193-4722-EE4E-4CF9-08AE6C56D2FA}"/>
              </a:ext>
            </a:extLst>
          </p:cNvPr>
          <p:cNvSpPr txBox="1">
            <a:spLocks noChangeArrowheads="1"/>
          </p:cNvSpPr>
          <p:nvPr/>
        </p:nvSpPr>
        <p:spPr bwMode="auto">
          <a:xfrm>
            <a:off x="119063" y="1357313"/>
            <a:ext cx="42973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5. Động Thiên Cung</a:t>
            </a:r>
            <a:endParaRPr lang="en-US" altLang="en-US" sz="3600">
              <a:solidFill>
                <a:srgbClr val="0432FF"/>
              </a:solidFill>
              <a:cs typeface="Times New Roman" panose="02020603050405020304" pitchFamily="18" charset="0"/>
            </a:endParaRPr>
          </a:p>
        </p:txBody>
      </p:sp>
      <p:sp>
        <p:nvSpPr>
          <p:cNvPr id="159751" name="Rectangle 2">
            <a:extLst>
              <a:ext uri="{FF2B5EF4-FFF2-40B4-BE49-F238E27FC236}">
                <a16:creationId xmlns:a16="http://schemas.microsoft.com/office/drawing/2014/main" id="{65D3FEFC-2B72-1A37-A3F3-4F1814F5C43E}"/>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52" name="Rectangle 2">
            <a:extLst>
              <a:ext uri="{FF2B5EF4-FFF2-40B4-BE49-F238E27FC236}">
                <a16:creationId xmlns:a16="http://schemas.microsoft.com/office/drawing/2014/main" id="{3AE4EAD4-479E-C94E-8C74-590224ED6BC4}"/>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53" name="Rectangle 2">
            <a:extLst>
              <a:ext uri="{FF2B5EF4-FFF2-40B4-BE49-F238E27FC236}">
                <a16:creationId xmlns:a16="http://schemas.microsoft.com/office/drawing/2014/main" id="{99D802EF-9D02-6653-EEEC-512ABB512DD8}"/>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54" name="Rectangle 2">
            <a:extLst>
              <a:ext uri="{FF2B5EF4-FFF2-40B4-BE49-F238E27FC236}">
                <a16:creationId xmlns:a16="http://schemas.microsoft.com/office/drawing/2014/main" id="{DF129D28-F9FF-EA34-5EFB-C5E83F361D57}"/>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9755" name="Rectangle 2">
            <a:extLst>
              <a:ext uri="{FF2B5EF4-FFF2-40B4-BE49-F238E27FC236}">
                <a16:creationId xmlns:a16="http://schemas.microsoft.com/office/drawing/2014/main" id="{21CAC1DB-CADD-A938-90F2-E2F97D0BB0CF}"/>
              </a:ext>
            </a:extLst>
          </p:cNvPr>
          <p:cNvSpPr>
            <a:spLocks noChangeArrowheads="1"/>
          </p:cNvSpPr>
          <p:nvPr/>
        </p:nvSpPr>
        <p:spPr bwMode="auto">
          <a:xfrm>
            <a:off x="166688" y="2538413"/>
            <a:ext cx="132778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59756" name="Picture 1" descr="Khám phá Động thiên cung kì quan đẹp nhất Vịnh Hạ Long - AZCruise Travel">
            <a:extLst>
              <a:ext uri="{FF2B5EF4-FFF2-40B4-BE49-F238E27FC236}">
                <a16:creationId xmlns:a16="http://schemas.microsoft.com/office/drawing/2014/main" id="{E4C40D21-3A04-7BB2-8800-E54A00D93B57}"/>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6688" y="2538413"/>
            <a:ext cx="410686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2">
            <a:extLst>
              <a:ext uri="{FF2B5EF4-FFF2-40B4-BE49-F238E27FC236}">
                <a16:creationId xmlns:a16="http://schemas.microsoft.com/office/drawing/2014/main" id="{29B4F09E-6EE8-3B49-AF5A-6D3FAA73956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0" name="AutoShape 2" descr="Bài 15. Thương mại và du lịch - Hoc24">
            <a:extLst>
              <a:ext uri="{FF2B5EF4-FFF2-40B4-BE49-F238E27FC236}">
                <a16:creationId xmlns:a16="http://schemas.microsoft.com/office/drawing/2014/main" id="{A3ABB3E5-ABA9-44FD-EA68-9D6AF19F9D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1" name="Rectangle 13">
            <a:extLst>
              <a:ext uri="{FF2B5EF4-FFF2-40B4-BE49-F238E27FC236}">
                <a16:creationId xmlns:a16="http://schemas.microsoft.com/office/drawing/2014/main" id="{F2423B61-A282-EAA1-FD31-BC9A54BF6A95}"/>
              </a:ext>
            </a:extLst>
          </p:cNvPr>
          <p:cNvSpPr>
            <a:spLocks noChangeArrowheads="1"/>
          </p:cNvSpPr>
          <p:nvPr/>
        </p:nvSpPr>
        <p:spPr bwMode="auto">
          <a:xfrm>
            <a:off x="1454150" y="1293813"/>
            <a:ext cx="581548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2" name="TextBox 3">
            <a:extLst>
              <a:ext uri="{FF2B5EF4-FFF2-40B4-BE49-F238E27FC236}">
                <a16:creationId xmlns:a16="http://schemas.microsoft.com/office/drawing/2014/main" id="{98BF7D0E-2FEA-ADDA-C75E-0C8750A2718F}"/>
              </a:ext>
            </a:extLst>
          </p:cNvPr>
          <p:cNvSpPr txBox="1">
            <a:spLocks noChangeArrowheads="1"/>
          </p:cNvSpPr>
          <p:nvPr/>
        </p:nvSpPr>
        <p:spPr bwMode="auto">
          <a:xfrm>
            <a:off x="1685925" y="30163"/>
            <a:ext cx="85883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4000" b="1">
                <a:solidFill>
                  <a:srgbClr val="00B050"/>
                </a:solidFill>
                <a:cs typeface="Times New Roman" panose="02020603050405020304" pitchFamily="18" charset="0"/>
              </a:rPr>
              <a:t>Top 5 điểm du lịch hấp dẫn ở Hạ Long</a:t>
            </a:r>
            <a:endParaRPr lang="en-US" altLang="en-US" sz="4000">
              <a:solidFill>
                <a:srgbClr val="00B050"/>
              </a:solidFill>
              <a:cs typeface="Times New Roman" panose="02020603050405020304" pitchFamily="18" charset="0"/>
            </a:endParaRPr>
          </a:p>
        </p:txBody>
      </p:sp>
      <p:sp>
        <p:nvSpPr>
          <p:cNvPr id="160773" name="TextBox 3">
            <a:extLst>
              <a:ext uri="{FF2B5EF4-FFF2-40B4-BE49-F238E27FC236}">
                <a16:creationId xmlns:a16="http://schemas.microsoft.com/office/drawing/2014/main" id="{47EF30E5-B1F3-D141-5F4C-24B00C06A342}"/>
              </a:ext>
            </a:extLst>
          </p:cNvPr>
          <p:cNvSpPr txBox="1">
            <a:spLocks noChangeArrowheads="1"/>
          </p:cNvSpPr>
          <p:nvPr/>
        </p:nvSpPr>
        <p:spPr bwMode="auto">
          <a:xfrm>
            <a:off x="4773613" y="1017588"/>
            <a:ext cx="7150100" cy="591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just">
              <a:lnSpc>
                <a:spcPct val="150000"/>
              </a:lnSpc>
            </a:pPr>
            <a:r>
              <a:rPr lang="en-US" altLang="en-US" sz="3200" b="1">
                <a:solidFill>
                  <a:srgbClr val="7030A0"/>
                </a:solidFill>
                <a:cs typeface="Times New Roman" panose="02020603050405020304" pitchFamily="18" charset="0"/>
              </a:rPr>
              <a:t>Ngày nay động Thiên Cung là một điểm dừng chân ưa thích thu hút rất nhiều du khách trong nước và quốc tế đến thăm quan và khám phá hang. Nếu du khách muốn thăm quan thì chỉ cần đặt các tour thăm vịnh 1 ngày hoặc 2 ngày ngủ đên tại khách sạn với hành trình thăm quan hấp dẫn.</a:t>
            </a:r>
            <a:r>
              <a:rPr lang="en-US" altLang="en-US" sz="3200" b="1">
                <a:solidFill>
                  <a:srgbClr val="7030A0"/>
                </a:solidFill>
              </a:rPr>
              <a:t> </a:t>
            </a:r>
            <a:endParaRPr lang="en-US" altLang="en-US" sz="3200" b="1">
              <a:solidFill>
                <a:srgbClr val="7030A0"/>
              </a:solidFill>
              <a:cs typeface="Times New Roman" panose="02020603050405020304" pitchFamily="18" charset="0"/>
            </a:endParaRPr>
          </a:p>
        </p:txBody>
      </p:sp>
      <p:sp>
        <p:nvSpPr>
          <p:cNvPr id="160774" name="TextBox 3">
            <a:extLst>
              <a:ext uri="{FF2B5EF4-FFF2-40B4-BE49-F238E27FC236}">
                <a16:creationId xmlns:a16="http://schemas.microsoft.com/office/drawing/2014/main" id="{25B5E2C3-9B6D-0036-45F9-98C64AD2033C}"/>
              </a:ext>
            </a:extLst>
          </p:cNvPr>
          <p:cNvSpPr txBox="1">
            <a:spLocks noChangeArrowheads="1"/>
          </p:cNvSpPr>
          <p:nvPr/>
        </p:nvSpPr>
        <p:spPr bwMode="auto">
          <a:xfrm>
            <a:off x="119063" y="1357313"/>
            <a:ext cx="4297362"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234950" algn="l"/>
                <a:tab pos="463550" algn="l"/>
              </a:tabLst>
              <a:defRPr>
                <a:solidFill>
                  <a:schemeClr val="tx1"/>
                </a:solidFill>
                <a:latin typeface="Times New Roman" panose="02020603050405020304" pitchFamily="18" charset="0"/>
              </a:defRPr>
            </a:lvl1pPr>
            <a:lvl2pPr marL="742950" indent="-285750">
              <a:tabLst>
                <a:tab pos="234950" algn="l"/>
                <a:tab pos="463550" algn="l"/>
              </a:tabLst>
              <a:defRPr>
                <a:solidFill>
                  <a:schemeClr val="tx1"/>
                </a:solidFill>
                <a:latin typeface="Times New Roman" panose="02020603050405020304" pitchFamily="18" charset="0"/>
              </a:defRPr>
            </a:lvl2pPr>
            <a:lvl3pPr marL="1143000" indent="-228600">
              <a:tabLst>
                <a:tab pos="234950" algn="l"/>
                <a:tab pos="463550" algn="l"/>
              </a:tabLst>
              <a:defRPr>
                <a:solidFill>
                  <a:schemeClr val="tx1"/>
                </a:solidFill>
                <a:latin typeface="Times New Roman" panose="02020603050405020304" pitchFamily="18" charset="0"/>
              </a:defRPr>
            </a:lvl3pPr>
            <a:lvl4pPr marL="1600200" indent="-228600">
              <a:tabLst>
                <a:tab pos="234950" algn="l"/>
                <a:tab pos="463550" algn="l"/>
              </a:tabLst>
              <a:defRPr>
                <a:solidFill>
                  <a:schemeClr val="tx1"/>
                </a:solidFill>
                <a:latin typeface="Times New Roman" panose="02020603050405020304" pitchFamily="18" charset="0"/>
              </a:defRPr>
            </a:lvl4pPr>
            <a:lvl5pPr marL="2057400" indent="-228600">
              <a:tabLst>
                <a:tab pos="234950" algn="l"/>
                <a:tab pos="463550" algn="l"/>
              </a:tabLst>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tabLst>
                <a:tab pos="234950" algn="l"/>
                <a:tab pos="463550" algn="l"/>
              </a:tabLst>
              <a:defRPr>
                <a:solidFill>
                  <a:schemeClr val="tx1"/>
                </a:solidFill>
                <a:latin typeface="Times New Roman" panose="02020603050405020304" pitchFamily="18" charset="0"/>
              </a:defRPr>
            </a:lvl9pPr>
          </a:lstStyle>
          <a:p>
            <a:pPr algn="ctr">
              <a:lnSpc>
                <a:spcPct val="150000"/>
              </a:lnSpc>
            </a:pPr>
            <a:r>
              <a:rPr lang="en-US" altLang="en-US" sz="3600" b="1">
                <a:solidFill>
                  <a:srgbClr val="0432FF"/>
                </a:solidFill>
                <a:cs typeface="Times New Roman" panose="02020603050405020304" pitchFamily="18" charset="0"/>
              </a:rPr>
              <a:t>5. Động Thiên Cung</a:t>
            </a:r>
            <a:endParaRPr lang="en-US" altLang="en-US" sz="3600">
              <a:solidFill>
                <a:srgbClr val="0432FF"/>
              </a:solidFill>
              <a:cs typeface="Times New Roman" panose="02020603050405020304" pitchFamily="18" charset="0"/>
            </a:endParaRPr>
          </a:p>
        </p:txBody>
      </p:sp>
      <p:sp>
        <p:nvSpPr>
          <p:cNvPr id="160775" name="Rectangle 2">
            <a:extLst>
              <a:ext uri="{FF2B5EF4-FFF2-40B4-BE49-F238E27FC236}">
                <a16:creationId xmlns:a16="http://schemas.microsoft.com/office/drawing/2014/main" id="{C550E344-47C8-504B-1086-F712F18E31B6}"/>
              </a:ext>
            </a:extLst>
          </p:cNvPr>
          <p:cNvSpPr>
            <a:spLocks noChangeArrowheads="1"/>
          </p:cNvSpPr>
          <p:nvPr/>
        </p:nvSpPr>
        <p:spPr bwMode="auto">
          <a:xfrm>
            <a:off x="155575" y="2836863"/>
            <a:ext cx="15051088"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6" name="Rectangle 2">
            <a:extLst>
              <a:ext uri="{FF2B5EF4-FFF2-40B4-BE49-F238E27FC236}">
                <a16:creationId xmlns:a16="http://schemas.microsoft.com/office/drawing/2014/main" id="{0AE68F8C-87B2-A942-ACF4-69F93BC7D9A5}"/>
              </a:ext>
            </a:extLst>
          </p:cNvPr>
          <p:cNvSpPr>
            <a:spLocks noChangeArrowheads="1"/>
          </p:cNvSpPr>
          <p:nvPr/>
        </p:nvSpPr>
        <p:spPr bwMode="auto">
          <a:xfrm>
            <a:off x="155575" y="2378075"/>
            <a:ext cx="14839950"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7" name="Rectangle 2">
            <a:extLst>
              <a:ext uri="{FF2B5EF4-FFF2-40B4-BE49-F238E27FC236}">
                <a16:creationId xmlns:a16="http://schemas.microsoft.com/office/drawing/2014/main" id="{20E88C9B-72E4-1F64-BD48-0F9FCFA8D098}"/>
              </a:ext>
            </a:extLst>
          </p:cNvPr>
          <p:cNvSpPr>
            <a:spLocks noChangeArrowheads="1"/>
          </p:cNvSpPr>
          <p:nvPr/>
        </p:nvSpPr>
        <p:spPr bwMode="auto">
          <a:xfrm>
            <a:off x="119063" y="2341563"/>
            <a:ext cx="13584237"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8" name="Rectangle 2">
            <a:extLst>
              <a:ext uri="{FF2B5EF4-FFF2-40B4-BE49-F238E27FC236}">
                <a16:creationId xmlns:a16="http://schemas.microsoft.com/office/drawing/2014/main" id="{EB58D88C-B281-487B-C8A7-B472F26744D2}"/>
              </a:ext>
            </a:extLst>
          </p:cNvPr>
          <p:cNvSpPr>
            <a:spLocks noChangeArrowheads="1"/>
          </p:cNvSpPr>
          <p:nvPr/>
        </p:nvSpPr>
        <p:spPr bwMode="auto">
          <a:xfrm>
            <a:off x="47625" y="2905125"/>
            <a:ext cx="186499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0779" name="Rectangle 2">
            <a:extLst>
              <a:ext uri="{FF2B5EF4-FFF2-40B4-BE49-F238E27FC236}">
                <a16:creationId xmlns:a16="http://schemas.microsoft.com/office/drawing/2014/main" id="{FF5100EB-902A-2B9A-725F-5A2B36066861}"/>
              </a:ext>
            </a:extLst>
          </p:cNvPr>
          <p:cNvSpPr>
            <a:spLocks noChangeArrowheads="1"/>
          </p:cNvSpPr>
          <p:nvPr/>
        </p:nvSpPr>
        <p:spPr bwMode="auto">
          <a:xfrm>
            <a:off x="166688" y="2538413"/>
            <a:ext cx="1327785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60780" name="Picture 1" descr="Khám phá Động thiên cung kì quan đẹp nhất Vịnh Hạ Long - AZCruise Travel">
            <a:extLst>
              <a:ext uri="{FF2B5EF4-FFF2-40B4-BE49-F238E27FC236}">
                <a16:creationId xmlns:a16="http://schemas.microsoft.com/office/drawing/2014/main" id="{0C65A5F4-634D-3FB2-4F3E-78922B3A051B}"/>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66688" y="2538413"/>
            <a:ext cx="4106862"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1793" name="Picture 5" descr="POINSET2">
            <a:extLst>
              <a:ext uri="{FF2B5EF4-FFF2-40B4-BE49-F238E27FC236}">
                <a16:creationId xmlns:a16="http://schemas.microsoft.com/office/drawing/2014/main" id="{772E9103-8406-5AF4-4487-971CFC4A0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4" name="Picture 5" descr="POINSET2">
            <a:extLst>
              <a:ext uri="{FF2B5EF4-FFF2-40B4-BE49-F238E27FC236}">
                <a16:creationId xmlns:a16="http://schemas.microsoft.com/office/drawing/2014/main" id="{998090C1-199A-966E-D5F7-B659C8544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Picture 5" descr="POINSET2">
            <a:extLst>
              <a:ext uri="{FF2B5EF4-FFF2-40B4-BE49-F238E27FC236}">
                <a16:creationId xmlns:a16="http://schemas.microsoft.com/office/drawing/2014/main" id="{00B2903D-655A-C0C2-4C47-B4ACB81BDB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ctangle 6">
            <a:extLst>
              <a:ext uri="{FF2B5EF4-FFF2-40B4-BE49-F238E27FC236}">
                <a16:creationId xmlns:a16="http://schemas.microsoft.com/office/drawing/2014/main" id="{3412B66F-276D-D9E6-8EB7-D1D15CC2341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2349500"/>
            <a:ext cx="6731000"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61797" name="Picture 6" descr="Diagram&#10;&#10;Description automatically generated">
            <a:extLst>
              <a:ext uri="{FF2B5EF4-FFF2-40B4-BE49-F238E27FC236}">
                <a16:creationId xmlns:a16="http://schemas.microsoft.com/office/drawing/2014/main" id="{8F577420-626E-9E10-643A-6B2194B69D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AutoShape 2" descr="Bài 15. Thương mại và du lịch - Hoc24">
            <a:extLst>
              <a:ext uri="{FF2B5EF4-FFF2-40B4-BE49-F238E27FC236}">
                <a16:creationId xmlns:a16="http://schemas.microsoft.com/office/drawing/2014/main" id="{73F82880-7CAF-2A6F-7B51-A1042F3C00F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2210" name="Rectangle 11">
            <a:extLst>
              <a:ext uri="{FF2B5EF4-FFF2-40B4-BE49-F238E27FC236}">
                <a16:creationId xmlns:a16="http://schemas.microsoft.com/office/drawing/2014/main" id="{DB8B1953-64FC-909B-C3CD-6E11BA6C338B}"/>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2211" name="TextBox 4">
            <a:extLst>
              <a:ext uri="{FF2B5EF4-FFF2-40B4-BE49-F238E27FC236}">
                <a16:creationId xmlns:a16="http://schemas.microsoft.com/office/drawing/2014/main" id="{5EADDFC3-8493-BCCC-3FB6-402AED76F5D0}"/>
              </a:ext>
            </a:extLst>
          </p:cNvPr>
          <p:cNvSpPr txBox="1">
            <a:spLocks noChangeArrowheads="1"/>
          </p:cNvSpPr>
          <p:nvPr/>
        </p:nvSpPr>
        <p:spPr bwMode="auto">
          <a:xfrm>
            <a:off x="5732463" y="561975"/>
            <a:ext cx="6191250" cy="596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Cô Tô có vị trí đặc biệt quan trọng về quốc phòng – an ninh, là nơi duy nhất được Bác Hồ đồng ý cho dựng tượng của mình khi Người ra thăm đảo vào ngày 09 tháng 5 năm 1961.</a:t>
            </a:r>
          </a:p>
        </p:txBody>
      </p:sp>
      <p:sp>
        <p:nvSpPr>
          <p:cNvPr id="222212" name="Rectangle 2">
            <a:extLst>
              <a:ext uri="{FF2B5EF4-FFF2-40B4-BE49-F238E27FC236}">
                <a16:creationId xmlns:a16="http://schemas.microsoft.com/office/drawing/2014/main" id="{42624963-4150-5DAD-BD9C-2123B4C93A5C}"/>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22213" name="Picture 1">
            <a:extLst>
              <a:ext uri="{FF2B5EF4-FFF2-40B4-BE49-F238E27FC236}">
                <a16:creationId xmlns:a16="http://schemas.microsoft.com/office/drawing/2014/main" id="{3ABD89FC-4ED6-332A-B038-C8FB78E57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2049" name="TextBox 3">
            <a:extLst>
              <a:ext uri="{FF2B5EF4-FFF2-40B4-BE49-F238E27FC236}">
                <a16:creationId xmlns:a16="http://schemas.microsoft.com/office/drawing/2014/main" id="{4F79030F-7612-9EB8-68FA-B96AD3A6106B}"/>
              </a:ext>
            </a:extLst>
          </p:cNvPr>
          <p:cNvSpPr txBox="1">
            <a:spLocks noChangeArrowheads="1"/>
          </p:cNvSpPr>
          <p:nvPr/>
        </p:nvSpPr>
        <p:spPr bwMode="auto">
          <a:xfrm>
            <a:off x="1930400" y="1887538"/>
            <a:ext cx="8305800" cy="367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Hãy lựa chọn một ngành kinh tế ở vùng Đồng bằng sông Hồng và trình bảy tóm tắt tình hình phát triển, phân bố của ngành kinh tế đó.</a:t>
            </a:r>
          </a:p>
        </p:txBody>
      </p:sp>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4097" name="TextBox 7">
            <a:extLst>
              <a:ext uri="{FF2B5EF4-FFF2-40B4-BE49-F238E27FC236}">
                <a16:creationId xmlns:a16="http://schemas.microsoft.com/office/drawing/2014/main" id="{DB6D2918-FF3D-F6E1-C7F5-EE2A37A55EB7}"/>
              </a:ext>
            </a:extLst>
          </p:cNvPr>
          <p:cNvSpPr txBox="1">
            <a:spLocks noChangeArrowheads="1"/>
          </p:cNvSpPr>
          <p:nvPr/>
        </p:nvSpPr>
        <p:spPr bwMode="auto">
          <a:xfrm>
            <a:off x="317500" y="0"/>
            <a:ext cx="116205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300" b="1">
                <a:solidFill>
                  <a:srgbClr val="00B050"/>
                </a:solidFill>
                <a:cs typeface="Times New Roman" panose="02020603050405020304" pitchFamily="18" charset="0"/>
              </a:rPr>
              <a:t>+ Có tốc độ phát triển nhanh trong những năm gần đây, chiếm 35,6% GRDP của vùng (năm 2021)</a:t>
            </a:r>
          </a:p>
          <a:p>
            <a:pPr algn="just">
              <a:lnSpc>
                <a:spcPct val="150000"/>
              </a:lnSpc>
            </a:pPr>
            <a:r>
              <a:rPr lang="en-US" altLang="en-US" sz="3300" b="1">
                <a:solidFill>
                  <a:srgbClr val="00B050"/>
                </a:solidFill>
                <a:cs typeface="Times New Roman" panose="02020603050405020304" pitchFamily="18" charset="0"/>
              </a:rPr>
              <a:t>+ Cơ cấu ngành công nghiệp của vùng khá đa dạng, trong đó nổi bật là sản xuất sản phẩm điện tử, máy vi tính (Hà Nội, Hải Phòng, Bắc Ninh), sản xuất ô tô (Hải Phòng, Vĩnh Phúc), sản xuất, chế biến thực phẩm (Hà Nội, Hải Dương), dệt, sản xuất trang phục (Hưng Yên, Nam Định), nhiệt điện (Quảng Ninh, Thái Bình), khai thác than (Quảng Ninh), sản xuất vật liệu xây dựng (Hải Phòng, Hải Dương)</a:t>
            </a:r>
          </a:p>
        </p:txBody>
      </p:sp>
    </p:spTree>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6145" name="TextBox 7">
            <a:extLst>
              <a:ext uri="{FF2B5EF4-FFF2-40B4-BE49-F238E27FC236}">
                <a16:creationId xmlns:a16="http://schemas.microsoft.com/office/drawing/2014/main" id="{EA8D3EA3-5BDA-EC1E-5215-682A3FA66F43}"/>
              </a:ext>
            </a:extLst>
          </p:cNvPr>
          <p:cNvSpPr txBox="1">
            <a:spLocks noChangeArrowheads="1"/>
          </p:cNvSpPr>
          <p:nvPr/>
        </p:nvSpPr>
        <p:spPr bwMode="auto">
          <a:xfrm>
            <a:off x="260350" y="200025"/>
            <a:ext cx="11671300"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Mức độ tập trung trong công nghiệp của vùng vào loại cao nhất cả nước. Các trung tâm công nghiệp quan trọng nhất của vùng là Hà Nội, Hải Phòng.</a:t>
            </a:r>
          </a:p>
          <a:p>
            <a:pPr algn="just">
              <a:lnSpc>
                <a:spcPct val="150000"/>
              </a:lnSpc>
            </a:pPr>
            <a:r>
              <a:rPr lang="en-US" altLang="en-US" sz="3500" b="1">
                <a:solidFill>
                  <a:srgbClr val="00B050"/>
                </a:solidFill>
                <a:cs typeface="Times New Roman" panose="02020603050405020304" pitchFamily="18" charset="0"/>
              </a:rPr>
              <a:t>+ Vùng đang định hướng phát triển ngành công nghiệp theo hướng hiện đại, công nghệ cao, thân thiện với môi trường. Phân bố không gian công nghiệp hợp lí theo các hành lang kinh tế, hành lang công nghiệp, gắn với các cảng biển, các tuyến cao tốc, tuyến quốc lộ kết nối với các vùng lân cận.</a:t>
            </a:r>
          </a:p>
        </p:txBody>
      </p:sp>
    </p:spTree>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Title 1">
            <a:extLst>
              <a:ext uri="{FF2B5EF4-FFF2-40B4-BE49-F238E27FC236}">
                <a16:creationId xmlns:a16="http://schemas.microsoft.com/office/drawing/2014/main" id="{B2F5C2AB-376E-DA3E-2339-A26B37990F06}"/>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96E575AA-0C25-18DB-3554-05A2D3A39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763" y="3681413"/>
            <a:ext cx="1082675"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85E2583C-546C-EB05-392A-38A79040A8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3" y="3660775"/>
            <a:ext cx="107632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1CFCCA4A-91B8-B30B-0729-03296C6664C4}"/>
              </a:ext>
            </a:extLst>
          </p:cNvPr>
          <p:cNvSpPr txBox="1">
            <a:spLocks noChangeArrowheads="1"/>
          </p:cNvSpPr>
          <p:nvPr/>
        </p:nvSpPr>
        <p:spPr bwMode="auto">
          <a:xfrm>
            <a:off x="1841500" y="3727450"/>
            <a:ext cx="3544888"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anose="05000000000000000000" pitchFamily="2" charset="2"/>
              <a:buChar char="ü"/>
            </a:pPr>
            <a:r>
              <a:rPr lang="en-US" altLang="en-US" sz="3000" b="1">
                <a:solidFill>
                  <a:srgbClr val="7030A0"/>
                </a:solidFill>
                <a:cs typeface="Times New Roman" panose="02020603050405020304" pitchFamily="18" charset="0"/>
              </a:rPr>
              <a:t>Tìm kiếm thông tin trên sách, báo và Internet </a:t>
            </a:r>
            <a:endParaRPr lang="en-US" altLang="en-US" sz="3000" b="1">
              <a:solidFill>
                <a:srgbClr val="7030A0"/>
              </a:solidFill>
              <a:ea typeface="Tahoma" panose="020B0604030504040204" pitchFamily="34" charset="0"/>
              <a:cs typeface="Times New Roman" panose="02020603050405020304" pitchFamily="18" charset="0"/>
            </a:endParaRPr>
          </a:p>
        </p:txBody>
      </p:sp>
      <p:sp>
        <p:nvSpPr>
          <p:cNvPr id="19" name="Frame 18">
            <a:extLst>
              <a:ext uri="{FF2B5EF4-FFF2-40B4-BE49-F238E27FC236}">
                <a16:creationId xmlns:a16="http://schemas.microsoft.com/office/drawing/2014/main" id="{AF1098B0-9688-B5DF-F8E8-2C5D44DA3DD6}"/>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648198" name="Rectangle 2">
            <a:extLst>
              <a:ext uri="{FF2B5EF4-FFF2-40B4-BE49-F238E27FC236}">
                <a16:creationId xmlns:a16="http://schemas.microsoft.com/office/drawing/2014/main" id="{2B33AD5C-0B9E-79E5-2439-30BA2C8D0C40}"/>
              </a:ext>
            </a:extLst>
          </p:cNvPr>
          <p:cNvSpPr>
            <a:spLocks noChangeArrowheads="1"/>
          </p:cNvSpPr>
          <p:nvPr/>
        </p:nvSpPr>
        <p:spPr bwMode="auto">
          <a:xfrm>
            <a:off x="1931988" y="1117600"/>
            <a:ext cx="8594725" cy="1858963"/>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432FF"/>
                </a:solidFill>
                <a:cs typeface="Times New Roman" panose="02020603050405020304" pitchFamily="18" charset="0"/>
              </a:rPr>
              <a:t>Sưu tầm thông tin về một trung tâm công nghiệp ở Đồng bằng sông Hồng</a:t>
            </a:r>
          </a:p>
        </p:txBody>
      </p:sp>
      <p:sp>
        <p:nvSpPr>
          <p:cNvPr id="8" name="Subtitle 2">
            <a:extLst>
              <a:ext uri="{FF2B5EF4-FFF2-40B4-BE49-F238E27FC236}">
                <a16:creationId xmlns:a16="http://schemas.microsoft.com/office/drawing/2014/main" id="{898ADEDC-DA69-3565-6634-5FDCBC9D1F99}"/>
              </a:ext>
            </a:extLst>
          </p:cNvPr>
          <p:cNvSpPr txBox="1">
            <a:spLocks noChangeArrowheads="1"/>
          </p:cNvSpPr>
          <p:nvPr/>
        </p:nvSpPr>
        <p:spPr bwMode="auto">
          <a:xfrm>
            <a:off x="7945438" y="3943350"/>
            <a:ext cx="3843337"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anose="05000000000000000000" pitchFamily="2" charset="2"/>
              <a:buChar char="ü"/>
            </a:pPr>
            <a:r>
              <a:rPr lang="vi-VN" altLang="en-US" sz="3000" b="1">
                <a:solidFill>
                  <a:srgbClr val="7030A0"/>
                </a:solidFill>
                <a:cs typeface="Times New Roman" panose="02020603050405020304" pitchFamily="18" charset="0"/>
              </a:rPr>
              <a:t>Thời gian 1 tuần</a:t>
            </a:r>
            <a:r>
              <a:rPr lang="en-US" altLang="en-US" sz="3000" b="1">
                <a:solidFill>
                  <a:srgbClr val="7030A0"/>
                </a:solidFill>
                <a:cs typeface="Times New Roman" panose="02020603050405020304" pitchFamily="18" charset="0"/>
              </a:rPr>
              <a:t> </a:t>
            </a:r>
            <a:endParaRPr lang="en-US" altLang="en-US" sz="3000"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D15B31C-4C2B-6835-8B0F-B3613F404268}"/>
              </a:ext>
            </a:extLst>
          </p:cNvPr>
          <p:cNvSpPr txBox="1">
            <a:spLocks noChangeArrowheads="1"/>
          </p:cNvSpPr>
          <p:nvPr/>
        </p:nvSpPr>
        <p:spPr bwMode="auto">
          <a:xfrm>
            <a:off x="6096000" y="5813425"/>
            <a:ext cx="29130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anose="05000000000000000000" pitchFamily="2" charset="2"/>
              <a:buChar char="ü"/>
            </a:pPr>
            <a:r>
              <a:rPr lang="en-US" altLang="en-US" sz="30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E2AB8D58-4B07-9DE4-5BB7-F36CDD013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4759325" y="5540375"/>
            <a:ext cx="8318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8202" name="Picture 5" descr="POINSET2">
            <a:extLst>
              <a:ext uri="{FF2B5EF4-FFF2-40B4-BE49-F238E27FC236}">
                <a16:creationId xmlns:a16="http://schemas.microsoft.com/office/drawing/2014/main" id="{337BC4C5-1E4E-15F6-EDAC-BFBC074719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8203" name="Picture 5" descr="POINSET2">
            <a:extLst>
              <a:ext uri="{FF2B5EF4-FFF2-40B4-BE49-F238E27FC236}">
                <a16:creationId xmlns:a16="http://schemas.microsoft.com/office/drawing/2014/main" id="{E90089F6-141A-81CD-CA09-0B55AE2AA5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8204" name="Picture 5" descr="POINSET2">
            <a:extLst>
              <a:ext uri="{FF2B5EF4-FFF2-40B4-BE49-F238E27FC236}">
                <a16:creationId xmlns:a16="http://schemas.microsoft.com/office/drawing/2014/main" id="{10181D5A-0991-8456-7B02-5ED91EE02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8205" name="Picture 6" descr="Diagram&#10;&#10;Description automatically generated">
            <a:extLst>
              <a:ext uri="{FF2B5EF4-FFF2-40B4-BE49-F238E27FC236}">
                <a16:creationId xmlns:a16="http://schemas.microsoft.com/office/drawing/2014/main" id="{1F12BB4B-06E6-62E7-EEF5-9D28944145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0241" name="Picture 3">
            <a:extLst>
              <a:ext uri="{FF2B5EF4-FFF2-40B4-BE49-F238E27FC236}">
                <a16:creationId xmlns:a16="http://schemas.microsoft.com/office/drawing/2014/main" id="{68AB5C3F-E7BD-EB77-F2CF-100070AEF0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4241800"/>
            <a:ext cx="61229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42" name="Picture 8">
            <a:extLst>
              <a:ext uri="{FF2B5EF4-FFF2-40B4-BE49-F238E27FC236}">
                <a16:creationId xmlns:a16="http://schemas.microsoft.com/office/drawing/2014/main" id="{646870C5-4D1A-F9F4-51F5-BA4E29BA7A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41800"/>
            <a:ext cx="612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ctangle 2">
            <a:extLst>
              <a:ext uri="{FF2B5EF4-FFF2-40B4-BE49-F238E27FC236}">
                <a16:creationId xmlns:a16="http://schemas.microsoft.com/office/drawing/2014/main" id="{0D70AFB1-7869-C6C5-7FFC-A04E8E42175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00" y="698500"/>
            <a:ext cx="12700000" cy="3060700"/>
          </a:xfrm>
          <a:prstGeom prst="rect">
            <a:avLst/>
          </a:prstGeom>
          <a:noFill/>
          <a:extLst>
            <a:ext uri="{909E8E84-426E-40DD-AFC4-6F175D3DCCD1}">
              <a14:hiddenFill xmlns:a14="http://schemas.microsoft.com/office/drawing/2010/main">
                <a:solidFill>
                  <a:srgbClr val="FFFFFF"/>
                </a:solidFill>
              </a14:hiddenFill>
            </a:ext>
          </a:extLst>
        </p:spPr>
      </p:pic>
      <p:pic>
        <p:nvPicPr>
          <p:cNvPr id="650244" name="Picture 5" descr="POINSET2">
            <a:extLst>
              <a:ext uri="{FF2B5EF4-FFF2-40B4-BE49-F238E27FC236}">
                <a16:creationId xmlns:a16="http://schemas.microsoft.com/office/drawing/2014/main" id="{09B78975-EEAD-0D1F-6C0E-42ACF9A7D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152400" y="-103187"/>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45" name="Picture 5" descr="POINSET2">
            <a:extLst>
              <a:ext uri="{FF2B5EF4-FFF2-40B4-BE49-F238E27FC236}">
                <a16:creationId xmlns:a16="http://schemas.microsoft.com/office/drawing/2014/main" id="{D31A4BE9-360E-47B3-6268-D9DC5E520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848976" y="-635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1265" name="Picture 4" descr="Tổng hợp 50 mẫu phông nền powerpoint chuyên nghiệp | ADV Solutions">
            <a:extLst>
              <a:ext uri="{FF2B5EF4-FFF2-40B4-BE49-F238E27FC236}">
                <a16:creationId xmlns:a16="http://schemas.microsoft.com/office/drawing/2014/main" id="{6744024B-8E71-AC94-A0AD-176BAEB604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A01151BB-60AA-5B84-235C-85E73ECBD421}"/>
              </a:ext>
            </a:extLst>
          </p:cNvPr>
          <p:cNvSpPr/>
          <p:nvPr/>
        </p:nvSpPr>
        <p:spPr>
          <a:xfrm>
            <a:off x="2060575" y="2135188"/>
            <a:ext cx="8070850" cy="1938337"/>
          </a:xfrm>
          <a:prstGeom prst="rect">
            <a:avLst/>
          </a:prstGeom>
          <a:noFill/>
        </p:spPr>
        <p:txBody>
          <a:bodyPr>
            <a:spAutoFit/>
          </a:bodyPr>
          <a:lstStyle/>
          <a:p>
            <a:pPr algn="ctr" eaLnBrk="1" fontAlgn="auto" hangingPunct="1">
              <a:spcBef>
                <a:spcPts val="0"/>
              </a:spcBef>
              <a:spcAft>
                <a:spcPts val="0"/>
              </a:spcAft>
              <a:defRPr/>
            </a:pPr>
            <a:r>
              <a:rPr lang="en-US" sz="6000" b="1" dirty="0" err="1">
                <a:ln w="0"/>
                <a:solidFill>
                  <a:srgbClr val="6600CC"/>
                </a:solidFill>
                <a:effectLst>
                  <a:outerShdw blurRad="38100" dist="25400" dir="5400000" algn="ctr" rotWithShape="0">
                    <a:srgbClr val="6E747A">
                      <a:alpha val="43000"/>
                    </a:srgbClr>
                  </a:outerShdw>
                </a:effectLst>
                <a:latin typeface="+mn-lt"/>
              </a:rPr>
              <a:t>Chúc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các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em</a:t>
            </a:r>
            <a:endParaRPr lang="en-US" sz="6000" b="1" dirty="0">
              <a:ln w="0"/>
              <a:solidFill>
                <a:srgbClr val="6600CC"/>
              </a:solidFill>
              <a:effectLst>
                <a:outerShdw blurRad="38100" dist="25400" dir="5400000" algn="ctr" rotWithShape="0">
                  <a:srgbClr val="6E747A">
                    <a:alpha val="43000"/>
                  </a:srgbClr>
                </a:outerShdw>
              </a:effectLst>
              <a:latin typeface="+mn-lt"/>
            </a:endParaRPr>
          </a:p>
          <a:p>
            <a:pPr algn="ctr" eaLnBrk="1" fontAlgn="auto" hangingPunct="1">
              <a:spcBef>
                <a:spcPts val="0"/>
              </a:spcBef>
              <a:spcAft>
                <a:spcPts val="0"/>
              </a:spcAft>
              <a:defRPr/>
            </a:pP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chăm</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ngoan</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học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giỏi</a:t>
            </a:r>
            <a:r>
              <a:rPr lang="en-US" sz="6000" b="1" dirty="0">
                <a:ln w="0"/>
                <a:solidFill>
                  <a:srgbClr val="6600CC"/>
                </a:solidFill>
                <a:effectLst>
                  <a:outerShdw blurRad="38100" dist="25400" dir="5400000" algn="ctr" rotWithShape="0">
                    <a:srgbClr val="6E747A">
                      <a:alpha val="43000"/>
                    </a:srgbClr>
                  </a:outerShdw>
                </a:effectLst>
                <a:latin typeface="+mn-lt"/>
              </a:rPr>
              <a:t>.</a:t>
            </a:r>
          </a:p>
        </p:txBody>
      </p:sp>
    </p:spTree>
  </p:cSld>
  <p:clrMapOvr>
    <a:masterClrMapping/>
  </p:clrMapOvr>
  <p:transition spd="slow" advClick="0" advTm="3000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AutoShape 2" descr="Bài 15. Thương mại và du lịch - Hoc24">
            <a:extLst>
              <a:ext uri="{FF2B5EF4-FFF2-40B4-BE49-F238E27FC236}">
                <a16:creationId xmlns:a16="http://schemas.microsoft.com/office/drawing/2014/main" id="{5F71F2D0-DB9A-EB76-7C74-9C72576DF1B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4258" name="Rectangle 11">
            <a:extLst>
              <a:ext uri="{FF2B5EF4-FFF2-40B4-BE49-F238E27FC236}">
                <a16:creationId xmlns:a16="http://schemas.microsoft.com/office/drawing/2014/main" id="{61B76C29-A440-DAF3-BA8F-89CD4C00032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4259" name="TextBox 4">
            <a:extLst>
              <a:ext uri="{FF2B5EF4-FFF2-40B4-BE49-F238E27FC236}">
                <a16:creationId xmlns:a16="http://schemas.microsoft.com/office/drawing/2014/main" id="{A00975EF-4AFC-F629-AC5E-F8FD3C6CDC24}"/>
              </a:ext>
            </a:extLst>
          </p:cNvPr>
          <p:cNvSpPr txBox="1">
            <a:spLocks noChangeArrowheads="1"/>
          </p:cNvSpPr>
          <p:nvPr/>
        </p:nvSpPr>
        <p:spPr bwMode="auto">
          <a:xfrm>
            <a:off x="5732463" y="34925"/>
            <a:ext cx="619125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Mặt trời xuất hiện từ phía đông, biển Cô Tô thanh bình, lung linh và đầy sức sống. Những tia nắng đầu ngày chiếu sáng xuống mặt biển, biến nó thành một mảng trải dài mầu nâu, rực rỡ và ánh vàng đẹp mắt. </a:t>
            </a:r>
          </a:p>
        </p:txBody>
      </p:sp>
      <p:sp>
        <p:nvSpPr>
          <p:cNvPr id="224260" name="Rectangle 2">
            <a:extLst>
              <a:ext uri="{FF2B5EF4-FFF2-40B4-BE49-F238E27FC236}">
                <a16:creationId xmlns:a16="http://schemas.microsoft.com/office/drawing/2014/main" id="{F5C9E390-AB56-15E2-1F3D-00985B594695}"/>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24261" name="Picture 1">
            <a:extLst>
              <a:ext uri="{FF2B5EF4-FFF2-40B4-BE49-F238E27FC236}">
                <a16:creationId xmlns:a16="http://schemas.microsoft.com/office/drawing/2014/main" id="{616F4B23-1195-2773-8E24-D2A3D828EE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AutoShape 2" descr="Bài 15. Thương mại và du lịch - Hoc24">
            <a:extLst>
              <a:ext uri="{FF2B5EF4-FFF2-40B4-BE49-F238E27FC236}">
                <a16:creationId xmlns:a16="http://schemas.microsoft.com/office/drawing/2014/main" id="{1C8C1737-25C4-74E7-AB30-6E3062B6DB7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6306" name="Rectangle 11">
            <a:extLst>
              <a:ext uri="{FF2B5EF4-FFF2-40B4-BE49-F238E27FC236}">
                <a16:creationId xmlns:a16="http://schemas.microsoft.com/office/drawing/2014/main" id="{B5A03394-7337-6E4D-A7D8-8976163A435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6307" name="TextBox 4">
            <a:extLst>
              <a:ext uri="{FF2B5EF4-FFF2-40B4-BE49-F238E27FC236}">
                <a16:creationId xmlns:a16="http://schemas.microsoft.com/office/drawing/2014/main" id="{9E278FCA-28C3-6982-EBF7-0943EC29F137}"/>
              </a:ext>
            </a:extLst>
          </p:cNvPr>
          <p:cNvSpPr txBox="1">
            <a:spLocks noChangeArrowheads="1"/>
          </p:cNvSpPr>
          <p:nvPr/>
        </p:nvSpPr>
        <p:spPr bwMode="auto">
          <a:xfrm>
            <a:off x="5732463" y="1298575"/>
            <a:ext cx="6191250"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Từ nơi này có thể thấy rõ đường bờ biển cong vút đẹp tuyệt vời, những tảng đá bên bờ trông như những ngọn lửa đang cháy dữ dội trên biển. </a:t>
            </a:r>
          </a:p>
        </p:txBody>
      </p:sp>
      <p:sp>
        <p:nvSpPr>
          <p:cNvPr id="226308" name="Rectangle 2">
            <a:extLst>
              <a:ext uri="{FF2B5EF4-FFF2-40B4-BE49-F238E27FC236}">
                <a16:creationId xmlns:a16="http://schemas.microsoft.com/office/drawing/2014/main" id="{EEA0757D-7342-2BD4-AFCC-8042553F8C8E}"/>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26309" name="Picture 1">
            <a:extLst>
              <a:ext uri="{FF2B5EF4-FFF2-40B4-BE49-F238E27FC236}">
                <a16:creationId xmlns:a16="http://schemas.microsoft.com/office/drawing/2014/main" id="{908C9256-A6C7-045E-99BD-56F667FD3B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AutoShape 2" descr="Bài 15. Thương mại và du lịch - Hoc24">
            <a:extLst>
              <a:ext uri="{FF2B5EF4-FFF2-40B4-BE49-F238E27FC236}">
                <a16:creationId xmlns:a16="http://schemas.microsoft.com/office/drawing/2014/main" id="{DDD88F76-803A-8109-94C5-58DF5CB599E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8354" name="Rectangle 11">
            <a:extLst>
              <a:ext uri="{FF2B5EF4-FFF2-40B4-BE49-F238E27FC236}">
                <a16:creationId xmlns:a16="http://schemas.microsoft.com/office/drawing/2014/main" id="{48CE0737-845E-21D6-03F7-7C48E0E3C63C}"/>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8355" name="TextBox 4">
            <a:extLst>
              <a:ext uri="{FF2B5EF4-FFF2-40B4-BE49-F238E27FC236}">
                <a16:creationId xmlns:a16="http://schemas.microsoft.com/office/drawing/2014/main" id="{160A8EDB-47DB-6C74-D26D-9CD39383FB31}"/>
              </a:ext>
            </a:extLst>
          </p:cNvPr>
          <p:cNvSpPr txBox="1">
            <a:spLocks noChangeArrowheads="1"/>
          </p:cNvSpPr>
          <p:nvPr/>
        </p:nvSpPr>
        <p:spPr bwMode="auto">
          <a:xfrm>
            <a:off x="5732463" y="871538"/>
            <a:ext cx="61912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Với bầu trời trong veo, và gió thổi nhẹ, hòa chung vào khung cảnh thơ mộng của biển Cô Tô, đó chắc chắn là một trải nghiệm đáng nhớ cho bất cứ ai yêu thiên nhiên.</a:t>
            </a:r>
            <a:r>
              <a:rPr lang="en-US" altLang="en-US" sz="3700" b="1">
                <a:solidFill>
                  <a:srgbClr val="7030A0"/>
                </a:solidFill>
              </a:rPr>
              <a:t> </a:t>
            </a:r>
            <a:endParaRPr lang="en-US" altLang="en-US" sz="3700" b="1">
              <a:solidFill>
                <a:srgbClr val="7030A0"/>
              </a:solidFill>
              <a:cs typeface="Times New Roman" panose="02020603050405020304" pitchFamily="18" charset="0"/>
            </a:endParaRPr>
          </a:p>
        </p:txBody>
      </p:sp>
      <p:sp>
        <p:nvSpPr>
          <p:cNvPr id="228356" name="Rectangle 2">
            <a:extLst>
              <a:ext uri="{FF2B5EF4-FFF2-40B4-BE49-F238E27FC236}">
                <a16:creationId xmlns:a16="http://schemas.microsoft.com/office/drawing/2014/main" id="{880CCEE7-08B1-411C-314E-660BE22CC49B}"/>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28357" name="Picture 1">
            <a:extLst>
              <a:ext uri="{FF2B5EF4-FFF2-40B4-BE49-F238E27FC236}">
                <a16:creationId xmlns:a16="http://schemas.microsoft.com/office/drawing/2014/main" id="{98B0F418-2711-E184-186D-433B8EFAB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AutoShape 2" descr="Bài 15. Thương mại và du lịch - Hoc24">
            <a:extLst>
              <a:ext uri="{FF2B5EF4-FFF2-40B4-BE49-F238E27FC236}">
                <a16:creationId xmlns:a16="http://schemas.microsoft.com/office/drawing/2014/main" id="{4F2DF0D4-41D8-4B79-926D-056A81DF6AD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0402" name="Rectangle 11">
            <a:extLst>
              <a:ext uri="{FF2B5EF4-FFF2-40B4-BE49-F238E27FC236}">
                <a16:creationId xmlns:a16="http://schemas.microsoft.com/office/drawing/2014/main" id="{6E48B128-CEC2-BF57-E43A-4A75877BBCC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0403" name="TextBox 4">
            <a:extLst>
              <a:ext uri="{FF2B5EF4-FFF2-40B4-BE49-F238E27FC236}">
                <a16:creationId xmlns:a16="http://schemas.microsoft.com/office/drawing/2014/main" id="{40FE7901-9420-272B-04BC-028AC65EA883}"/>
              </a:ext>
            </a:extLst>
          </p:cNvPr>
          <p:cNvSpPr txBox="1">
            <a:spLocks noChangeArrowheads="1"/>
          </p:cNvSpPr>
          <p:nvPr/>
        </p:nvSpPr>
        <p:spPr bwMode="auto">
          <a:xfrm>
            <a:off x="5435600" y="0"/>
            <a:ext cx="64389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Vào hoàng hôn, biển Cô Tô lại có một vẻ đẹp khác lạ, khi mà nắng dần buông xuống và mặt biển bắt đầu chuyển sang màu xám. Những tảng đá cách bờ biển không xa, trông giống như những con quỷ đáp xuống vực thẳm. </a:t>
            </a:r>
          </a:p>
        </p:txBody>
      </p:sp>
      <p:sp>
        <p:nvSpPr>
          <p:cNvPr id="230404" name="Rectangle 2">
            <a:extLst>
              <a:ext uri="{FF2B5EF4-FFF2-40B4-BE49-F238E27FC236}">
                <a16:creationId xmlns:a16="http://schemas.microsoft.com/office/drawing/2014/main" id="{3DBAE7B9-13A7-0E62-D353-F99902CC9B69}"/>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30405" name="Picture 1">
            <a:extLst>
              <a:ext uri="{FF2B5EF4-FFF2-40B4-BE49-F238E27FC236}">
                <a16:creationId xmlns:a16="http://schemas.microsoft.com/office/drawing/2014/main" id="{E519CCF4-08E5-811C-7865-1D2F5B037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AutoShape 2" descr="Bài 15. Thương mại và du lịch - Hoc24">
            <a:extLst>
              <a:ext uri="{FF2B5EF4-FFF2-40B4-BE49-F238E27FC236}">
                <a16:creationId xmlns:a16="http://schemas.microsoft.com/office/drawing/2014/main" id="{9EE3609A-22E8-CEC9-0140-FF72B58CA1A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2450" name="Rectangle 11">
            <a:extLst>
              <a:ext uri="{FF2B5EF4-FFF2-40B4-BE49-F238E27FC236}">
                <a16:creationId xmlns:a16="http://schemas.microsoft.com/office/drawing/2014/main" id="{C7A8CEF8-5760-64A3-AA9B-0DEC4BF0E039}"/>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2451" name="TextBox 4">
            <a:extLst>
              <a:ext uri="{FF2B5EF4-FFF2-40B4-BE49-F238E27FC236}">
                <a16:creationId xmlns:a16="http://schemas.microsoft.com/office/drawing/2014/main" id="{C88EF8CF-8511-6536-4C11-BA8A3F61D9C8}"/>
              </a:ext>
            </a:extLst>
          </p:cNvPr>
          <p:cNvSpPr txBox="1">
            <a:spLocks noChangeArrowheads="1"/>
          </p:cNvSpPr>
          <p:nvPr/>
        </p:nvSpPr>
        <p:spPr bwMode="auto">
          <a:xfrm>
            <a:off x="5745163" y="1157288"/>
            <a:ext cx="61785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Những đường nét bờ biển được tô điểm bởi những cơn sóng vỗ nhẹ nhàng, tạo ra nhiều âm thanh êm dịu và làm cho khung cảnh trở nên yên tĩnh. </a:t>
            </a:r>
          </a:p>
        </p:txBody>
      </p:sp>
      <p:sp>
        <p:nvSpPr>
          <p:cNvPr id="232452" name="Rectangle 2">
            <a:extLst>
              <a:ext uri="{FF2B5EF4-FFF2-40B4-BE49-F238E27FC236}">
                <a16:creationId xmlns:a16="http://schemas.microsoft.com/office/drawing/2014/main" id="{6B873858-A2CE-1677-86DA-4933D6676097}"/>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32453" name="Picture 1">
            <a:extLst>
              <a:ext uri="{FF2B5EF4-FFF2-40B4-BE49-F238E27FC236}">
                <a16:creationId xmlns:a16="http://schemas.microsoft.com/office/drawing/2014/main" id="{939D1281-3DE5-434F-D1AB-F7EC77BDCF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AutoShape 2" descr="Bài 15. Thương mại và du lịch - Hoc24">
            <a:extLst>
              <a:ext uri="{FF2B5EF4-FFF2-40B4-BE49-F238E27FC236}">
                <a16:creationId xmlns:a16="http://schemas.microsoft.com/office/drawing/2014/main" id="{A4B5AC77-78B8-19B9-11BF-E5AFA8F0273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4498" name="Rectangle 11">
            <a:extLst>
              <a:ext uri="{FF2B5EF4-FFF2-40B4-BE49-F238E27FC236}">
                <a16:creationId xmlns:a16="http://schemas.microsoft.com/office/drawing/2014/main" id="{D6EC608F-2EF2-0950-BEA2-A24FB8E429A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4499" name="TextBox 4">
            <a:extLst>
              <a:ext uri="{FF2B5EF4-FFF2-40B4-BE49-F238E27FC236}">
                <a16:creationId xmlns:a16="http://schemas.microsoft.com/office/drawing/2014/main" id="{01E23898-FA27-7571-25DA-BB123B31DC26}"/>
              </a:ext>
            </a:extLst>
          </p:cNvPr>
          <p:cNvSpPr txBox="1">
            <a:spLocks noChangeArrowheads="1"/>
          </p:cNvSpPr>
          <p:nvPr/>
        </p:nvSpPr>
        <p:spPr bwMode="auto">
          <a:xfrm>
            <a:off x="5435600" y="0"/>
            <a:ext cx="6438900"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Trời đầy sao, mặt trăng lên cao, ánh sáng trăng mờ nhạt chiếu xuống mặt nước càng khiến cho biển Cô Tô trở thành một bức tranh hoàn hảo của thiên nhiên, đem đến cho khách thăm quan những trải nghiệm đầy thú vị và kỳ diệu.</a:t>
            </a:r>
          </a:p>
        </p:txBody>
      </p:sp>
      <p:sp>
        <p:nvSpPr>
          <p:cNvPr id="234500" name="Rectangle 2">
            <a:extLst>
              <a:ext uri="{FF2B5EF4-FFF2-40B4-BE49-F238E27FC236}">
                <a16:creationId xmlns:a16="http://schemas.microsoft.com/office/drawing/2014/main" id="{59C31E30-F63A-2596-7E5F-4FA0D06441EA}"/>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34501" name="Picture 1">
            <a:extLst>
              <a:ext uri="{FF2B5EF4-FFF2-40B4-BE49-F238E27FC236}">
                <a16:creationId xmlns:a16="http://schemas.microsoft.com/office/drawing/2014/main" id="{C6BA85A6-1C56-AD2C-03AD-055655FA49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AutoShape 2" descr="Bài 15. Thương mại và du lịch - Hoc24">
            <a:extLst>
              <a:ext uri="{FF2B5EF4-FFF2-40B4-BE49-F238E27FC236}">
                <a16:creationId xmlns:a16="http://schemas.microsoft.com/office/drawing/2014/main" id="{ED53AED9-668C-0146-952D-DC780EF87EF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6546" name="Rectangle 11">
            <a:extLst>
              <a:ext uri="{FF2B5EF4-FFF2-40B4-BE49-F238E27FC236}">
                <a16:creationId xmlns:a16="http://schemas.microsoft.com/office/drawing/2014/main" id="{8F181406-6FA8-0EC4-7721-FB77A405B5D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6547" name="TextBox 4">
            <a:extLst>
              <a:ext uri="{FF2B5EF4-FFF2-40B4-BE49-F238E27FC236}">
                <a16:creationId xmlns:a16="http://schemas.microsoft.com/office/drawing/2014/main" id="{7B44DC3F-2318-B834-3F88-09DB73CEBE08}"/>
              </a:ext>
            </a:extLst>
          </p:cNvPr>
          <p:cNvSpPr txBox="1">
            <a:spLocks noChangeArrowheads="1"/>
          </p:cNvSpPr>
          <p:nvPr/>
        </p:nvSpPr>
        <p:spPr bwMode="auto">
          <a:xfrm>
            <a:off x="5597525" y="444500"/>
            <a:ext cx="6253163"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Cô Tô có tên cổ là Chàng Sơn (Núi Chàng), từ lâu đời đã là nơi cư trú ngụ của thuyền bè ngư dân Vùng Đông Bắc, song chưa thành nơi định cư vì luôn bị những toán cướp biển Trung Quốc quấy phá. </a:t>
            </a:r>
          </a:p>
        </p:txBody>
      </p:sp>
      <p:sp>
        <p:nvSpPr>
          <p:cNvPr id="236548" name="Rectangle 2">
            <a:extLst>
              <a:ext uri="{FF2B5EF4-FFF2-40B4-BE49-F238E27FC236}">
                <a16:creationId xmlns:a16="http://schemas.microsoft.com/office/drawing/2014/main" id="{1A7FE027-59FE-80EF-CB25-A08E889ECD19}"/>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36549" name="Picture 1">
            <a:extLst>
              <a:ext uri="{FF2B5EF4-FFF2-40B4-BE49-F238E27FC236}">
                <a16:creationId xmlns:a16="http://schemas.microsoft.com/office/drawing/2014/main" id="{87C29AD3-DB7C-1038-3F82-0B8778D6B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3">
            <a:extLst>
              <a:ext uri="{FF2B5EF4-FFF2-40B4-BE49-F238E27FC236}">
                <a16:creationId xmlns:a16="http://schemas.microsoft.com/office/drawing/2014/main" id="{F5C08F78-14A4-4E89-99D5-6194048BEA66}"/>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72034" name="Rectangle 2">
            <a:extLst>
              <a:ext uri="{FF2B5EF4-FFF2-40B4-BE49-F238E27FC236}">
                <a16:creationId xmlns:a16="http://schemas.microsoft.com/office/drawing/2014/main" id="{170E2F31-C554-BC00-F77C-B7E14CC4F758}"/>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35" name="Rectangle 4">
            <a:extLst>
              <a:ext uri="{FF2B5EF4-FFF2-40B4-BE49-F238E27FC236}">
                <a16:creationId xmlns:a16="http://schemas.microsoft.com/office/drawing/2014/main" id="{6148258B-811A-9D1B-0D14-0B699A66A2D4}"/>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36" name="Rectangle 12">
            <a:extLst>
              <a:ext uri="{FF2B5EF4-FFF2-40B4-BE49-F238E27FC236}">
                <a16:creationId xmlns:a16="http://schemas.microsoft.com/office/drawing/2014/main" id="{FEE9B42E-271B-D1A5-CD2D-54BB1D260300}"/>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37" name="Rectangle 14">
            <a:extLst>
              <a:ext uri="{FF2B5EF4-FFF2-40B4-BE49-F238E27FC236}">
                <a16:creationId xmlns:a16="http://schemas.microsoft.com/office/drawing/2014/main" id="{BBF867E7-98D7-9E7A-C0AB-9784539774D2}"/>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38" name="Rectangle 2">
            <a:extLst>
              <a:ext uri="{FF2B5EF4-FFF2-40B4-BE49-F238E27FC236}">
                <a16:creationId xmlns:a16="http://schemas.microsoft.com/office/drawing/2014/main" id="{F40F08E6-98F3-4479-333B-45EA5298D63E}"/>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39" name="Rectangle 4">
            <a:extLst>
              <a:ext uri="{FF2B5EF4-FFF2-40B4-BE49-F238E27FC236}">
                <a16:creationId xmlns:a16="http://schemas.microsoft.com/office/drawing/2014/main" id="{52E17996-1512-ED2C-41A3-771346071141}"/>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40" name="Rectangle 16">
            <a:extLst>
              <a:ext uri="{FF2B5EF4-FFF2-40B4-BE49-F238E27FC236}">
                <a16:creationId xmlns:a16="http://schemas.microsoft.com/office/drawing/2014/main" id="{A42275DA-8A42-5F01-F72B-63DA5872A0BA}"/>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2041" name="Rectangle 16">
            <a:extLst>
              <a:ext uri="{FF2B5EF4-FFF2-40B4-BE49-F238E27FC236}">
                <a16:creationId xmlns:a16="http://schemas.microsoft.com/office/drawing/2014/main" id="{C7DC830C-EF9C-433C-7DEE-3E3F902A8952}"/>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86AB97EF-8891-463C-4758-0140E04FC488}"/>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Thái Bình</a:t>
            </a:r>
          </a:p>
        </p:txBody>
      </p:sp>
      <p:sp>
        <p:nvSpPr>
          <p:cNvPr id="172043" name="Rectangle 14">
            <a:extLst>
              <a:ext uri="{FF2B5EF4-FFF2-40B4-BE49-F238E27FC236}">
                <a16:creationId xmlns:a16="http://schemas.microsoft.com/office/drawing/2014/main" id="{3534021F-0DFD-0B0D-14AF-1DB2A25855D7}"/>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72044" name="Picture 2">
            <a:extLst>
              <a:ext uri="{FF2B5EF4-FFF2-40B4-BE49-F238E27FC236}">
                <a16:creationId xmlns:a16="http://schemas.microsoft.com/office/drawing/2014/main" id="{E2827900-1FCE-DAD6-5EFF-2C6F1F8F05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0313" y="1079500"/>
            <a:ext cx="9563100" cy="469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AutoShape 2" descr="Bài 15. Thương mại và du lịch - Hoc24">
            <a:extLst>
              <a:ext uri="{FF2B5EF4-FFF2-40B4-BE49-F238E27FC236}">
                <a16:creationId xmlns:a16="http://schemas.microsoft.com/office/drawing/2014/main" id="{78245F5F-2FC0-0DFE-0144-01716B96C0B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8594" name="Rectangle 11">
            <a:extLst>
              <a:ext uri="{FF2B5EF4-FFF2-40B4-BE49-F238E27FC236}">
                <a16:creationId xmlns:a16="http://schemas.microsoft.com/office/drawing/2014/main" id="{54E5BF0E-CAB1-530D-3DF0-40959F4F3D0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8595" name="TextBox 4">
            <a:extLst>
              <a:ext uri="{FF2B5EF4-FFF2-40B4-BE49-F238E27FC236}">
                <a16:creationId xmlns:a16="http://schemas.microsoft.com/office/drawing/2014/main" id="{4A877DDA-9CDD-D37F-72B8-C69F861043F9}"/>
              </a:ext>
            </a:extLst>
          </p:cNvPr>
          <p:cNvSpPr txBox="1">
            <a:spLocks noChangeArrowheads="1"/>
          </p:cNvSpPr>
          <p:nvPr/>
        </p:nvSpPr>
        <p:spPr bwMode="auto">
          <a:xfrm>
            <a:off x="5572125" y="17463"/>
            <a:ext cx="6253163"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Năm 1832, Nguyễn Công Trứ với cương vị Tổng Đốc Hải An (Hải Dương - An Quảng) đã xin triều đình cho thành lập làng xã, cắt cử người cai quản. Làng đầu tiên ở đây được Nguyễn Công Trứ đặt là làng Hướng Hoá. </a:t>
            </a:r>
          </a:p>
        </p:txBody>
      </p:sp>
      <p:sp>
        <p:nvSpPr>
          <p:cNvPr id="238596" name="Rectangle 2">
            <a:extLst>
              <a:ext uri="{FF2B5EF4-FFF2-40B4-BE49-F238E27FC236}">
                <a16:creationId xmlns:a16="http://schemas.microsoft.com/office/drawing/2014/main" id="{B11C8626-4294-9A6D-DF09-58E5AB8E5CF2}"/>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38597" name="Picture 1">
            <a:extLst>
              <a:ext uri="{FF2B5EF4-FFF2-40B4-BE49-F238E27FC236}">
                <a16:creationId xmlns:a16="http://schemas.microsoft.com/office/drawing/2014/main" id="{F7645EBC-10A4-57E3-FD0A-BAA506856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909763"/>
            <a:ext cx="5232400" cy="327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AutoShape 2" descr="Bài 15. Thương mại và du lịch - Hoc24">
            <a:extLst>
              <a:ext uri="{FF2B5EF4-FFF2-40B4-BE49-F238E27FC236}">
                <a16:creationId xmlns:a16="http://schemas.microsoft.com/office/drawing/2014/main" id="{DE778C70-4C1B-268A-71AD-FBFD08E50FD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0642" name="Rectangle 11">
            <a:extLst>
              <a:ext uri="{FF2B5EF4-FFF2-40B4-BE49-F238E27FC236}">
                <a16:creationId xmlns:a16="http://schemas.microsoft.com/office/drawing/2014/main" id="{4E6EC345-FEC0-DEB9-B41B-92BA2527771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0643" name="TextBox 4">
            <a:extLst>
              <a:ext uri="{FF2B5EF4-FFF2-40B4-BE49-F238E27FC236}">
                <a16:creationId xmlns:a16="http://schemas.microsoft.com/office/drawing/2014/main" id="{C86A964E-948F-5416-2C17-6075719CC742}"/>
              </a:ext>
            </a:extLst>
          </p:cNvPr>
          <p:cNvSpPr txBox="1">
            <a:spLocks noChangeArrowheads="1"/>
          </p:cNvSpPr>
          <p:nvPr/>
        </p:nvSpPr>
        <p:spPr bwMode="auto">
          <a:xfrm>
            <a:off x="4770438" y="190500"/>
            <a:ext cx="7218362"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7030A0"/>
                </a:solidFill>
                <a:cs typeface="Times New Roman" panose="02020603050405020304" pitchFamily="18" charset="0"/>
              </a:rPr>
              <a:t>Ít lâu sau, nhà Nguyễn cho thu thuế và lập đồn Hướng Hoá canh phòng giặc biển. Thời Pháp thuộc, Cô Tô là một tổng có năm xã (Đông giáp, Nam giáp, Tây giáp, Bắc giáp, Trung giáp) thuộc châu Hà Cối phủ Hải Đông tỉnh Hải Ninh. Sau ngày Nhật đảo chính, Pháp quay lại chiếm đóng  Cô Tô.</a:t>
            </a:r>
          </a:p>
        </p:txBody>
      </p:sp>
      <p:sp>
        <p:nvSpPr>
          <p:cNvPr id="240644" name="Rectangle 2">
            <a:extLst>
              <a:ext uri="{FF2B5EF4-FFF2-40B4-BE49-F238E27FC236}">
                <a16:creationId xmlns:a16="http://schemas.microsoft.com/office/drawing/2014/main" id="{F9367708-3D86-C8FC-8453-A07373F08F7C}"/>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40645" name="Picture 1">
            <a:extLst>
              <a:ext uri="{FF2B5EF4-FFF2-40B4-BE49-F238E27FC236}">
                <a16:creationId xmlns:a16="http://schemas.microsoft.com/office/drawing/2014/main" id="{9A8B9763-3AFC-1972-F9EA-FFBF39475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998663"/>
            <a:ext cx="45656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AutoShape 2" descr="Bài 15. Thương mại và du lịch - Hoc24">
            <a:extLst>
              <a:ext uri="{FF2B5EF4-FFF2-40B4-BE49-F238E27FC236}">
                <a16:creationId xmlns:a16="http://schemas.microsoft.com/office/drawing/2014/main" id="{68860132-C7C1-4968-9C4C-16F55D71AD2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2690" name="Rectangle 11">
            <a:extLst>
              <a:ext uri="{FF2B5EF4-FFF2-40B4-BE49-F238E27FC236}">
                <a16:creationId xmlns:a16="http://schemas.microsoft.com/office/drawing/2014/main" id="{2269207C-CE85-2ECD-AB6B-E58C5C375979}"/>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2691" name="TextBox 4">
            <a:extLst>
              <a:ext uri="{FF2B5EF4-FFF2-40B4-BE49-F238E27FC236}">
                <a16:creationId xmlns:a16="http://schemas.microsoft.com/office/drawing/2014/main" id="{6046C0CF-ED4E-2735-C674-9E8825B80CFB}"/>
              </a:ext>
            </a:extLst>
          </p:cNvPr>
          <p:cNvSpPr txBox="1">
            <a:spLocks noChangeArrowheads="1"/>
          </p:cNvSpPr>
          <p:nvPr/>
        </p:nvSpPr>
        <p:spPr bwMode="auto">
          <a:xfrm>
            <a:off x="4770438" y="190500"/>
            <a:ext cx="7218362" cy="645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7030A0"/>
                </a:solidFill>
                <a:cs typeface="Times New Roman" panose="02020603050405020304" pitchFamily="18" charset="0"/>
              </a:rPr>
              <a:t>Từ Cô Tô và cảng Vạn Hoa trên đảo Cái Bầu, tàu chiến Pháp vào quấy rối vùng biển Hòn Gai và cảng Hải Phòng. Tháng 11 năm 1946, Đại đội Ký Con giải phóng quân từ Hòn Gai dùng tàu chiến Le Créyac mới chiếm được của Hải quân Pháp tiến ra nhằm giải phóng  Cô Tô, </a:t>
            </a:r>
          </a:p>
        </p:txBody>
      </p:sp>
      <p:sp>
        <p:nvSpPr>
          <p:cNvPr id="242692" name="Rectangle 2">
            <a:extLst>
              <a:ext uri="{FF2B5EF4-FFF2-40B4-BE49-F238E27FC236}">
                <a16:creationId xmlns:a16="http://schemas.microsoft.com/office/drawing/2014/main" id="{22267E2A-3D66-B505-4336-1CE1763B230F}"/>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42693" name="Picture 1">
            <a:extLst>
              <a:ext uri="{FF2B5EF4-FFF2-40B4-BE49-F238E27FC236}">
                <a16:creationId xmlns:a16="http://schemas.microsoft.com/office/drawing/2014/main" id="{EC3894BB-D93E-C1DC-3892-62B6204572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998663"/>
            <a:ext cx="45656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AutoShape 2" descr="Bài 15. Thương mại và du lịch - Hoc24">
            <a:extLst>
              <a:ext uri="{FF2B5EF4-FFF2-40B4-BE49-F238E27FC236}">
                <a16:creationId xmlns:a16="http://schemas.microsoft.com/office/drawing/2014/main" id="{07EEEB90-E73E-F5B7-0483-5F8EBB6C7B0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4738" name="Rectangle 11">
            <a:extLst>
              <a:ext uri="{FF2B5EF4-FFF2-40B4-BE49-F238E27FC236}">
                <a16:creationId xmlns:a16="http://schemas.microsoft.com/office/drawing/2014/main" id="{EA621C46-5626-C86F-BB97-C5F6735E8A6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4739" name="TextBox 4">
            <a:extLst>
              <a:ext uri="{FF2B5EF4-FFF2-40B4-BE49-F238E27FC236}">
                <a16:creationId xmlns:a16="http://schemas.microsoft.com/office/drawing/2014/main" id="{068F0F29-17E1-D0AD-35C4-1FAB11397422}"/>
              </a:ext>
            </a:extLst>
          </p:cNvPr>
          <p:cNvSpPr txBox="1">
            <a:spLocks noChangeArrowheads="1"/>
          </p:cNvSpPr>
          <p:nvPr/>
        </p:nvSpPr>
        <p:spPr bwMode="auto">
          <a:xfrm>
            <a:off x="5227638" y="61913"/>
            <a:ext cx="6761162"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đến cuối năm 1955, thực hiện Hiệp định Genève, quân Pháp rút khỏi Cô Tô. Đầu năm 1954,  Cô Tô là xã thuộc huyện Móng Cái, sau đó là hai xã đặc biệt trực thuộc tỉnh. Từ 1964, hai xã đã được sát nhập vào huyện Cẩm Phả. </a:t>
            </a:r>
          </a:p>
        </p:txBody>
      </p:sp>
      <p:sp>
        <p:nvSpPr>
          <p:cNvPr id="244740" name="Rectangle 2">
            <a:extLst>
              <a:ext uri="{FF2B5EF4-FFF2-40B4-BE49-F238E27FC236}">
                <a16:creationId xmlns:a16="http://schemas.microsoft.com/office/drawing/2014/main" id="{0A3A704B-9A32-532C-837B-2AFF2D75E8EE}"/>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44741" name="Picture 1">
            <a:extLst>
              <a:ext uri="{FF2B5EF4-FFF2-40B4-BE49-F238E27FC236}">
                <a16:creationId xmlns:a16="http://schemas.microsoft.com/office/drawing/2014/main" id="{343976FA-D3D3-7B0B-CFEE-884982918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998663"/>
            <a:ext cx="50228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AutoShape 2" descr="Bài 15. Thương mại và du lịch - Hoc24">
            <a:extLst>
              <a:ext uri="{FF2B5EF4-FFF2-40B4-BE49-F238E27FC236}">
                <a16:creationId xmlns:a16="http://schemas.microsoft.com/office/drawing/2014/main" id="{79FA5E40-74FC-820C-7663-5ED3D951B99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6786" name="Rectangle 11">
            <a:extLst>
              <a:ext uri="{FF2B5EF4-FFF2-40B4-BE49-F238E27FC236}">
                <a16:creationId xmlns:a16="http://schemas.microsoft.com/office/drawing/2014/main" id="{3EE18359-E418-C25A-2468-DAE799BA68A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6787" name="TextBox 4">
            <a:extLst>
              <a:ext uri="{FF2B5EF4-FFF2-40B4-BE49-F238E27FC236}">
                <a16:creationId xmlns:a16="http://schemas.microsoft.com/office/drawing/2014/main" id="{2E11CCD1-0173-4BC2-CB0F-AFCBD41FC36A}"/>
              </a:ext>
            </a:extLst>
          </p:cNvPr>
          <p:cNvSpPr txBox="1">
            <a:spLocks noChangeArrowheads="1"/>
          </p:cNvSpPr>
          <p:nvPr/>
        </p:nvSpPr>
        <p:spPr bwMode="auto">
          <a:xfrm>
            <a:off x="5227638" y="444500"/>
            <a:ext cx="6761162"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Năm 1994, Chính phủ đổi tên huyện Cẩm Phả thành huyện Vân Đồn đồng thời tách quần đảo Cô Tô gồm hai xã Thanh Lân,  Cô Tô thành lập huyện  Cô Tô vào ngày 23 tháng 3 năm 1994. </a:t>
            </a:r>
          </a:p>
        </p:txBody>
      </p:sp>
      <p:sp>
        <p:nvSpPr>
          <p:cNvPr id="246788" name="Rectangle 2">
            <a:extLst>
              <a:ext uri="{FF2B5EF4-FFF2-40B4-BE49-F238E27FC236}">
                <a16:creationId xmlns:a16="http://schemas.microsoft.com/office/drawing/2014/main" id="{4557D3E8-77BD-1D7E-636C-72E56099C030}"/>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46789" name="Picture 1">
            <a:extLst>
              <a:ext uri="{FF2B5EF4-FFF2-40B4-BE49-F238E27FC236}">
                <a16:creationId xmlns:a16="http://schemas.microsoft.com/office/drawing/2014/main" id="{6946172A-401E-D684-D1C0-405ED542B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998663"/>
            <a:ext cx="50228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AutoShape 2" descr="Bài 15. Thương mại và du lịch - Hoc24">
            <a:extLst>
              <a:ext uri="{FF2B5EF4-FFF2-40B4-BE49-F238E27FC236}">
                <a16:creationId xmlns:a16="http://schemas.microsoft.com/office/drawing/2014/main" id="{B0FFCA34-C24C-756F-6022-F080A6277ED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8834" name="Rectangle 11">
            <a:extLst>
              <a:ext uri="{FF2B5EF4-FFF2-40B4-BE49-F238E27FC236}">
                <a16:creationId xmlns:a16="http://schemas.microsoft.com/office/drawing/2014/main" id="{105D8A44-99A6-DD4A-A5F9-0129569DC8E9}"/>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8835" name="TextBox 4">
            <a:extLst>
              <a:ext uri="{FF2B5EF4-FFF2-40B4-BE49-F238E27FC236}">
                <a16:creationId xmlns:a16="http://schemas.microsoft.com/office/drawing/2014/main" id="{E37E0485-ACAB-89AF-43CF-312CA77B263D}"/>
              </a:ext>
            </a:extLst>
          </p:cNvPr>
          <p:cNvSpPr txBox="1">
            <a:spLocks noChangeArrowheads="1"/>
          </p:cNvSpPr>
          <p:nvPr/>
        </p:nvSpPr>
        <p:spPr bwMode="auto">
          <a:xfrm>
            <a:off x="5511800" y="1157288"/>
            <a:ext cx="647700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7030A0"/>
                </a:solidFill>
                <a:cs typeface="Times New Roman" panose="02020603050405020304" pitchFamily="18" charset="0"/>
              </a:rPr>
              <a:t>Từ năm 1994 đến nay Nhà nước đã có nhiều chính sách hỗ trợ nhân dân, xây dựng nâng cấp cơ sở hạ tầng, làm cho đời sống của nhân dân huyện đảo không ngừng được cải thiện.</a:t>
            </a:r>
            <a:r>
              <a:rPr lang="en-US" altLang="en-US" sz="3700" b="1">
                <a:solidFill>
                  <a:srgbClr val="7030A0"/>
                </a:solidFill>
              </a:rPr>
              <a:t> </a:t>
            </a:r>
            <a:endParaRPr lang="en-US" altLang="en-US" sz="3700" b="1">
              <a:solidFill>
                <a:srgbClr val="7030A0"/>
              </a:solidFill>
              <a:cs typeface="Times New Roman" panose="02020603050405020304" pitchFamily="18" charset="0"/>
            </a:endParaRPr>
          </a:p>
        </p:txBody>
      </p:sp>
      <p:sp>
        <p:nvSpPr>
          <p:cNvPr id="248836" name="Rectangle 2">
            <a:extLst>
              <a:ext uri="{FF2B5EF4-FFF2-40B4-BE49-F238E27FC236}">
                <a16:creationId xmlns:a16="http://schemas.microsoft.com/office/drawing/2014/main" id="{D708DB07-B1AF-850A-1DF5-A3E72D199C7D}"/>
              </a:ext>
            </a:extLst>
          </p:cNvPr>
          <p:cNvSpPr>
            <a:spLocks noChangeArrowheads="1"/>
          </p:cNvSpPr>
          <p:nvPr/>
        </p:nvSpPr>
        <p:spPr bwMode="auto">
          <a:xfrm>
            <a:off x="203200" y="2270125"/>
            <a:ext cx="178514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248837" name="Picture 1">
            <a:extLst>
              <a:ext uri="{FF2B5EF4-FFF2-40B4-BE49-F238E27FC236}">
                <a16:creationId xmlns:a16="http://schemas.microsoft.com/office/drawing/2014/main" id="{0F6FB739-5261-DCA9-92B9-C1C2C25FD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75" y="1998663"/>
            <a:ext cx="5022850"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tangle 2">
            <a:extLst>
              <a:ext uri="{FF2B5EF4-FFF2-40B4-BE49-F238E27FC236}">
                <a16:creationId xmlns:a16="http://schemas.microsoft.com/office/drawing/2014/main" id="{95385422-CC9D-759F-208C-5687A210E574}"/>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88900"/>
            <a:ext cx="11874500" cy="1841500"/>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a:extLst>
              <a:ext uri="{FF2B5EF4-FFF2-40B4-BE49-F238E27FC236}">
                <a16:creationId xmlns:a16="http://schemas.microsoft.com/office/drawing/2014/main" id="{2A1AF14E-A708-3AFA-FBFC-FDE18CD6684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5" name="AutoShape 2" descr="Bài 15. Thương mại và du lịch - Hoc24">
            <a:extLst>
              <a:ext uri="{FF2B5EF4-FFF2-40B4-BE49-F238E27FC236}">
                <a16:creationId xmlns:a16="http://schemas.microsoft.com/office/drawing/2014/main" id="{C210B9B6-63B5-46C4-4B57-8147B1404DE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6" name="Rectangle 10">
            <a:extLst>
              <a:ext uri="{FF2B5EF4-FFF2-40B4-BE49-F238E27FC236}">
                <a16:creationId xmlns:a16="http://schemas.microsoft.com/office/drawing/2014/main" id="{46FBC4FE-031C-1A58-E175-B46283018009}"/>
              </a:ext>
            </a:extLst>
          </p:cNvPr>
          <p:cNvSpPr>
            <a:spLocks noChangeArrowheads="1"/>
          </p:cNvSpPr>
          <p:nvPr/>
        </p:nvSpPr>
        <p:spPr bwMode="auto">
          <a:xfrm>
            <a:off x="485775" y="1971675"/>
            <a:ext cx="17065625"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7" name="Rectangle 12">
            <a:extLst>
              <a:ext uri="{FF2B5EF4-FFF2-40B4-BE49-F238E27FC236}">
                <a16:creationId xmlns:a16="http://schemas.microsoft.com/office/drawing/2014/main" id="{332C7747-31F6-3CDF-1C94-69A4D89F7170}"/>
              </a:ext>
            </a:extLst>
          </p:cNvPr>
          <p:cNvSpPr>
            <a:spLocks noChangeArrowheads="1"/>
          </p:cNvSpPr>
          <p:nvPr/>
        </p:nvSpPr>
        <p:spPr bwMode="auto">
          <a:xfrm>
            <a:off x="6415088" y="2017713"/>
            <a:ext cx="301640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8" name="Rectangle 13">
            <a:extLst>
              <a:ext uri="{FF2B5EF4-FFF2-40B4-BE49-F238E27FC236}">
                <a16:creationId xmlns:a16="http://schemas.microsoft.com/office/drawing/2014/main" id="{157BBABC-EC70-3E57-2842-1516FFB2824A}"/>
              </a:ext>
            </a:extLst>
          </p:cNvPr>
          <p:cNvSpPr>
            <a:spLocks noChangeArrowheads="1"/>
          </p:cNvSpPr>
          <p:nvPr/>
        </p:nvSpPr>
        <p:spPr bwMode="auto">
          <a:xfrm>
            <a:off x="1679575" y="1809750"/>
            <a:ext cx="339677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199" name="Rectangle 13">
            <a:extLst>
              <a:ext uri="{FF2B5EF4-FFF2-40B4-BE49-F238E27FC236}">
                <a16:creationId xmlns:a16="http://schemas.microsoft.com/office/drawing/2014/main" id="{61AC8B01-07E2-E2A6-74A7-D12625248D69}"/>
              </a:ext>
            </a:extLst>
          </p:cNvPr>
          <p:cNvSpPr>
            <a:spLocks noChangeArrowheads="1"/>
          </p:cNvSpPr>
          <p:nvPr/>
        </p:nvSpPr>
        <p:spPr bwMode="auto">
          <a:xfrm>
            <a:off x="153988" y="2640013"/>
            <a:ext cx="134143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8200" name="Rectangle 15">
            <a:extLst>
              <a:ext uri="{FF2B5EF4-FFF2-40B4-BE49-F238E27FC236}">
                <a16:creationId xmlns:a16="http://schemas.microsoft.com/office/drawing/2014/main" id="{60540885-8780-58AE-AE81-42753F50DB2E}"/>
              </a:ext>
            </a:extLst>
          </p:cNvPr>
          <p:cNvSpPr>
            <a:spLocks noChangeArrowheads="1"/>
          </p:cNvSpPr>
          <p:nvPr/>
        </p:nvSpPr>
        <p:spPr bwMode="auto">
          <a:xfrm>
            <a:off x="8216900" y="1809750"/>
            <a:ext cx="14306550"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8201" name="Picture 2">
            <a:extLst>
              <a:ext uri="{FF2B5EF4-FFF2-40B4-BE49-F238E27FC236}">
                <a16:creationId xmlns:a16="http://schemas.microsoft.com/office/drawing/2014/main" id="{183764D6-6086-29A7-7D51-9E7BC7289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1927225"/>
            <a:ext cx="10160000" cy="477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ext Box 2">
            <a:extLst>
              <a:ext uri="{FF2B5EF4-FFF2-40B4-BE49-F238E27FC236}">
                <a16:creationId xmlns:a16="http://schemas.microsoft.com/office/drawing/2014/main" id="{1FE758B0-8DD6-2959-4CE2-EA1466D7FDC5}"/>
              </a:ext>
            </a:extLst>
          </p:cNvPr>
          <p:cNvSpPr txBox="1">
            <a:spLocks noChangeArrowheads="1"/>
          </p:cNvSpPr>
          <p:nvPr/>
        </p:nvSpPr>
        <p:spPr bwMode="auto">
          <a:xfrm>
            <a:off x="6858000" y="4792663"/>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spcBef>
                <a:spcPct val="50000"/>
              </a:spcBef>
            </a:pPr>
            <a:endParaRPr lang="en-US" altLang="en-US" sz="3600">
              <a:latin typeface=".VnArial Narrow" panose="020B7200000000000000" pitchFamily="34" charset="0"/>
            </a:endParaRPr>
          </a:p>
        </p:txBody>
      </p:sp>
      <p:sp>
        <p:nvSpPr>
          <p:cNvPr id="251906" name="Text Box 16">
            <a:extLst>
              <a:ext uri="{FF2B5EF4-FFF2-40B4-BE49-F238E27FC236}">
                <a16:creationId xmlns:a16="http://schemas.microsoft.com/office/drawing/2014/main" id="{110915E4-52D3-C97E-CD95-FE5F934077F5}"/>
              </a:ext>
            </a:extLst>
          </p:cNvPr>
          <p:cNvSpPr txBox="1">
            <a:spLocks noChangeArrowheads="1"/>
          </p:cNvSpPr>
          <p:nvPr/>
        </p:nvSpPr>
        <p:spPr bwMode="auto">
          <a:xfrm>
            <a:off x="222250" y="203200"/>
            <a:ext cx="7019925" cy="86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eaLnBrk="1" hangingPunct="1">
              <a:lnSpc>
                <a:spcPct val="150000"/>
              </a:lnSpc>
              <a:spcBef>
                <a:spcPct val="50000"/>
              </a:spcBef>
            </a:pPr>
            <a:r>
              <a:rPr lang="en-US" altLang="en-US" sz="3800" b="1">
                <a:solidFill>
                  <a:srgbClr val="0432FF"/>
                </a:solidFill>
                <a:cs typeface="Times New Roman" panose="02020603050405020304" pitchFamily="18" charset="0"/>
              </a:rPr>
              <a:t>THẢO LUẬN NHÓM (5 PHÚT)</a:t>
            </a:r>
          </a:p>
        </p:txBody>
      </p:sp>
      <p:pic>
        <p:nvPicPr>
          <p:cNvPr id="251907" name="Picture 5" descr="1001 câu hỏi hình ảnh thảo luận cặp đôi để tăng sự thấu hiểu">
            <a:extLst>
              <a:ext uri="{FF2B5EF4-FFF2-40B4-BE49-F238E27FC236}">
                <a16:creationId xmlns:a16="http://schemas.microsoft.com/office/drawing/2014/main" id="{A818939B-167A-569C-864F-4C41682E9D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4650" y="193675"/>
            <a:ext cx="3657600" cy="17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8" name="TextBox 3">
            <a:extLst>
              <a:ext uri="{FF2B5EF4-FFF2-40B4-BE49-F238E27FC236}">
                <a16:creationId xmlns:a16="http://schemas.microsoft.com/office/drawing/2014/main" id="{FFD5915E-AE5C-7D3C-C8E3-C060B38C44EA}"/>
              </a:ext>
            </a:extLst>
          </p:cNvPr>
          <p:cNvSpPr txBox="1">
            <a:spLocks noChangeArrowheads="1"/>
          </p:cNvSpPr>
          <p:nvPr/>
        </p:nvSpPr>
        <p:spPr bwMode="auto">
          <a:xfrm>
            <a:off x="222250" y="1239838"/>
            <a:ext cx="77724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300" b="1">
                <a:solidFill>
                  <a:srgbClr val="0432FF"/>
                </a:solidFill>
                <a:cs typeface="Times New Roman" panose="02020603050405020304" pitchFamily="18" charset="0"/>
              </a:rPr>
              <a:t>- Nhóm 1+2+3: Phân tích những thế mạnh về tài nguyên thiên nhiên đối với sự phát triển nông nghiệp, lâm nghiệp và thủy sản của vùng Đồng bằng sông Hồng</a:t>
            </a:r>
          </a:p>
          <a:p>
            <a:pPr algn="just">
              <a:lnSpc>
                <a:spcPct val="150000"/>
              </a:lnSpc>
            </a:pPr>
            <a:r>
              <a:rPr lang="en-US" altLang="en-US" sz="3300" b="1">
                <a:solidFill>
                  <a:srgbClr val="0432FF"/>
                </a:solidFill>
                <a:cs typeface="Times New Roman" panose="02020603050405020304" pitchFamily="18" charset="0"/>
              </a:rPr>
              <a:t>- Nhóm 4+5+6: Phân tích những thế mạnh về phát triển kinh tế biển, đảo của vùng Đồng bằng sông Hồng</a:t>
            </a:r>
          </a:p>
        </p:txBody>
      </p:sp>
      <p:pic>
        <p:nvPicPr>
          <p:cNvPr id="251909" name="Picture 1">
            <a:extLst>
              <a:ext uri="{FF2B5EF4-FFF2-40B4-BE49-F238E27FC236}">
                <a16:creationId xmlns:a16="http://schemas.microsoft.com/office/drawing/2014/main" id="{DA028100-5E1E-042C-BF9F-5800776C9C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4650" y="2224088"/>
            <a:ext cx="3973513" cy="443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2">
            <a:extLst>
              <a:ext uri="{FF2B5EF4-FFF2-40B4-BE49-F238E27FC236}">
                <a16:creationId xmlns:a16="http://schemas.microsoft.com/office/drawing/2014/main" id="{313CA419-0E1D-A170-0F72-AFAF764E094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52930" name="AutoShape 2" descr="Bài 15. Thương mại và du lịch - Hoc24">
            <a:extLst>
              <a:ext uri="{FF2B5EF4-FFF2-40B4-BE49-F238E27FC236}">
                <a16:creationId xmlns:a16="http://schemas.microsoft.com/office/drawing/2014/main" id="{BC216BDF-36F7-829A-F966-1C17611120E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52931" name="Rectangle 11">
            <a:extLst>
              <a:ext uri="{FF2B5EF4-FFF2-40B4-BE49-F238E27FC236}">
                <a16:creationId xmlns:a16="http://schemas.microsoft.com/office/drawing/2014/main" id="{43CA7450-2640-E262-B854-CF614CAE540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52932" name="TextBox 4">
            <a:extLst>
              <a:ext uri="{FF2B5EF4-FFF2-40B4-BE49-F238E27FC236}">
                <a16:creationId xmlns:a16="http://schemas.microsoft.com/office/drawing/2014/main" id="{D2995B50-2BFE-407F-9039-FE78EC85B7CC}"/>
              </a:ext>
            </a:extLst>
          </p:cNvPr>
          <p:cNvSpPr txBox="1">
            <a:spLocks noChangeArrowheads="1"/>
          </p:cNvSpPr>
          <p:nvPr/>
        </p:nvSpPr>
        <p:spPr bwMode="auto">
          <a:xfrm>
            <a:off x="5713413" y="104775"/>
            <a:ext cx="6238875" cy="664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600" b="1">
                <a:solidFill>
                  <a:srgbClr val="00B050"/>
                </a:solidFill>
                <a:cs typeface="Times New Roman" panose="02020603050405020304" pitchFamily="18" charset="0"/>
              </a:rPr>
              <a:t>+ Địa hình và đất: </a:t>
            </a:r>
          </a:p>
          <a:p>
            <a:pPr algn="just">
              <a:lnSpc>
                <a:spcPct val="150000"/>
              </a:lnSpc>
            </a:pPr>
            <a:r>
              <a:rPr lang="en-US" altLang="en-US" sz="3600" b="1">
                <a:solidFill>
                  <a:srgbClr val="00B050"/>
                </a:solidFill>
                <a:cs typeface="Times New Roman" panose="02020603050405020304" pitchFamily="18" charset="0"/>
              </a:rPr>
              <a:t>. Đồng bằng sông Hồng có các dạng địa hình phổ biến như: đồng bằng châu thổ do hai hệ thống sông Hồng và sông Thái Bình bồi đắp, đất phù sa màu mỡ </a:t>
            </a:r>
            <a:r>
              <a:rPr lang="en-US" altLang="en-US" sz="3600" b="1">
                <a:solidFill>
                  <a:srgbClr val="00B050"/>
                </a:solidFill>
                <a:cs typeface="Times New Roman" panose="02020603050405020304" pitchFamily="18" charset="0"/>
                <a:sym typeface="Wingdings" panose="05000000000000000000" pitchFamily="2" charset="2"/>
              </a:rPr>
              <a:t></a:t>
            </a:r>
            <a:r>
              <a:rPr lang="en-US" altLang="en-US" sz="3600" b="1">
                <a:solidFill>
                  <a:srgbClr val="00B050"/>
                </a:solidFill>
                <a:cs typeface="Times New Roman" panose="02020603050405020304" pitchFamily="18" charset="0"/>
              </a:rPr>
              <a:t> sản xuất lương thực, thực phẩm.</a:t>
            </a:r>
          </a:p>
        </p:txBody>
      </p:sp>
      <p:pic>
        <p:nvPicPr>
          <p:cNvPr id="252933" name="Picture 2">
            <a:extLst>
              <a:ext uri="{FF2B5EF4-FFF2-40B4-BE49-F238E27FC236}">
                <a16:creationId xmlns:a16="http://schemas.microsoft.com/office/drawing/2014/main" id="{C8D2A1ED-1338-437E-809B-D53962CD9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a:extLst>
              <a:ext uri="{FF2B5EF4-FFF2-40B4-BE49-F238E27FC236}">
                <a16:creationId xmlns:a16="http://schemas.microsoft.com/office/drawing/2014/main" id="{46F08805-40D3-A316-04DB-27CB3E1FFD7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8" name="AutoShape 2" descr="Bài 15. Thương mại và du lịch - Hoc24">
            <a:extLst>
              <a:ext uri="{FF2B5EF4-FFF2-40B4-BE49-F238E27FC236}">
                <a16:creationId xmlns:a16="http://schemas.microsoft.com/office/drawing/2014/main" id="{51AA0A97-EA2D-B47A-A7D3-7BB700C4CC5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19" name="Rectangle 11">
            <a:extLst>
              <a:ext uri="{FF2B5EF4-FFF2-40B4-BE49-F238E27FC236}">
                <a16:creationId xmlns:a16="http://schemas.microsoft.com/office/drawing/2014/main" id="{90231FFB-D297-27A1-D994-FEAF4A88783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9220" name="TextBox 3">
            <a:extLst>
              <a:ext uri="{FF2B5EF4-FFF2-40B4-BE49-F238E27FC236}">
                <a16:creationId xmlns:a16="http://schemas.microsoft.com/office/drawing/2014/main" id="{14120839-7BE0-A6C5-C635-BA282D976473}"/>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Hệ thống sông Hồng</a:t>
            </a:r>
            <a:endParaRPr lang="en-US" altLang="en-US" sz="4000"/>
          </a:p>
        </p:txBody>
      </p:sp>
      <p:pic>
        <p:nvPicPr>
          <p:cNvPr id="9221" name="Picture 2" descr="Quy hoạch tổng hợp lưu vực sông Hồng - Thái Bình">
            <a:extLst>
              <a:ext uri="{FF2B5EF4-FFF2-40B4-BE49-F238E27FC236}">
                <a16:creationId xmlns:a16="http://schemas.microsoft.com/office/drawing/2014/main" id="{CFB9B44F-FEC0-515C-C3ED-BADD1F2A4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1111250"/>
            <a:ext cx="10090150" cy="556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3">
            <a:extLst>
              <a:ext uri="{FF2B5EF4-FFF2-40B4-BE49-F238E27FC236}">
                <a16:creationId xmlns:a16="http://schemas.microsoft.com/office/drawing/2014/main" id="{70525D89-1318-419D-96F6-00A97C328A6E}"/>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74082" name="Rectangle 2">
            <a:extLst>
              <a:ext uri="{FF2B5EF4-FFF2-40B4-BE49-F238E27FC236}">
                <a16:creationId xmlns:a16="http://schemas.microsoft.com/office/drawing/2014/main" id="{EB3F0EB4-830A-A93D-5A8B-940C1187C93E}"/>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3" name="Rectangle 4">
            <a:extLst>
              <a:ext uri="{FF2B5EF4-FFF2-40B4-BE49-F238E27FC236}">
                <a16:creationId xmlns:a16="http://schemas.microsoft.com/office/drawing/2014/main" id="{38B4DE95-EEA7-2CB1-57B9-CD7C50E96D48}"/>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4" name="Rectangle 12">
            <a:extLst>
              <a:ext uri="{FF2B5EF4-FFF2-40B4-BE49-F238E27FC236}">
                <a16:creationId xmlns:a16="http://schemas.microsoft.com/office/drawing/2014/main" id="{AD746EB4-B92A-41A5-4850-CAF92D828AAA}"/>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5" name="Rectangle 14">
            <a:extLst>
              <a:ext uri="{FF2B5EF4-FFF2-40B4-BE49-F238E27FC236}">
                <a16:creationId xmlns:a16="http://schemas.microsoft.com/office/drawing/2014/main" id="{581809E3-D18E-EB9D-3031-656D82090CDF}"/>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6" name="Rectangle 2">
            <a:extLst>
              <a:ext uri="{FF2B5EF4-FFF2-40B4-BE49-F238E27FC236}">
                <a16:creationId xmlns:a16="http://schemas.microsoft.com/office/drawing/2014/main" id="{A97941FF-AAC5-E626-43CC-C1A49B98FF1B}"/>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7" name="Rectangle 4">
            <a:extLst>
              <a:ext uri="{FF2B5EF4-FFF2-40B4-BE49-F238E27FC236}">
                <a16:creationId xmlns:a16="http://schemas.microsoft.com/office/drawing/2014/main" id="{AEB81D70-77ED-7894-2A80-0DE42A0E06CB}"/>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8" name="Rectangle 16">
            <a:extLst>
              <a:ext uri="{FF2B5EF4-FFF2-40B4-BE49-F238E27FC236}">
                <a16:creationId xmlns:a16="http://schemas.microsoft.com/office/drawing/2014/main" id="{8C302344-165B-BFAB-7CBE-6D14203C68AB}"/>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089" name="Rectangle 16">
            <a:extLst>
              <a:ext uri="{FF2B5EF4-FFF2-40B4-BE49-F238E27FC236}">
                <a16:creationId xmlns:a16="http://schemas.microsoft.com/office/drawing/2014/main" id="{80CAE450-A275-6BAD-7DF2-56552425775B}"/>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09F6A6BA-97A1-C4C8-4B47-0E721B93A388}"/>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Quảng Ninh</a:t>
            </a:r>
          </a:p>
        </p:txBody>
      </p:sp>
      <p:sp>
        <p:nvSpPr>
          <p:cNvPr id="174091" name="Rectangle 14">
            <a:extLst>
              <a:ext uri="{FF2B5EF4-FFF2-40B4-BE49-F238E27FC236}">
                <a16:creationId xmlns:a16="http://schemas.microsoft.com/office/drawing/2014/main" id="{2F753EEB-E6EE-FAA6-7A3B-F315F5749AB6}"/>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74092" name="Picture 1">
            <a:extLst>
              <a:ext uri="{FF2B5EF4-FFF2-40B4-BE49-F238E27FC236}">
                <a16:creationId xmlns:a16="http://schemas.microsoft.com/office/drawing/2014/main" id="{A22340B5-20D8-6D99-0B07-8E0C3E607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982663"/>
            <a:ext cx="9774237" cy="493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a:extLst>
              <a:ext uri="{FF2B5EF4-FFF2-40B4-BE49-F238E27FC236}">
                <a16:creationId xmlns:a16="http://schemas.microsoft.com/office/drawing/2014/main" id="{41C1ED9D-2EC2-8FD1-4DE8-18AEB5B7852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242" name="AutoShape 2" descr="Bài 15. Thương mại và du lịch - Hoc24">
            <a:extLst>
              <a:ext uri="{FF2B5EF4-FFF2-40B4-BE49-F238E27FC236}">
                <a16:creationId xmlns:a16="http://schemas.microsoft.com/office/drawing/2014/main" id="{473539D2-9701-48F4-C3C9-3003BC43509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243" name="Rectangle 11">
            <a:extLst>
              <a:ext uri="{FF2B5EF4-FFF2-40B4-BE49-F238E27FC236}">
                <a16:creationId xmlns:a16="http://schemas.microsoft.com/office/drawing/2014/main" id="{2E7B8A80-C168-D880-7370-F7B42D9593A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0244" name="TextBox 3">
            <a:extLst>
              <a:ext uri="{FF2B5EF4-FFF2-40B4-BE49-F238E27FC236}">
                <a16:creationId xmlns:a16="http://schemas.microsoft.com/office/drawing/2014/main" id="{FAEC8828-6C3D-C67D-B02F-EB86B91D63F1}"/>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Hệ thống sông Thái Bình</a:t>
            </a:r>
            <a:endParaRPr lang="en-US" altLang="en-US" sz="4000"/>
          </a:p>
        </p:txBody>
      </p:sp>
      <p:pic>
        <p:nvPicPr>
          <p:cNvPr id="10245" name="Picture 2" descr="Tin tức, hình ảnh, video clip mới nhất về hệ thống sông thái bình">
            <a:extLst>
              <a:ext uri="{FF2B5EF4-FFF2-40B4-BE49-F238E27FC236}">
                <a16:creationId xmlns:a16="http://schemas.microsoft.com/office/drawing/2014/main" id="{A4FB14CF-1F12-DB1A-4339-9AC61E9363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890588"/>
            <a:ext cx="10655300" cy="59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a:extLst>
              <a:ext uri="{FF2B5EF4-FFF2-40B4-BE49-F238E27FC236}">
                <a16:creationId xmlns:a16="http://schemas.microsoft.com/office/drawing/2014/main" id="{58B3EC14-F057-876A-A1CE-392F5A1351C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266" name="AutoShape 2" descr="Bài 15. Thương mại và du lịch - Hoc24">
            <a:extLst>
              <a:ext uri="{FF2B5EF4-FFF2-40B4-BE49-F238E27FC236}">
                <a16:creationId xmlns:a16="http://schemas.microsoft.com/office/drawing/2014/main" id="{7A8192A8-3841-BCBA-C754-CF2BC16A9C2F}"/>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267" name="Rectangle 11">
            <a:extLst>
              <a:ext uri="{FF2B5EF4-FFF2-40B4-BE49-F238E27FC236}">
                <a16:creationId xmlns:a16="http://schemas.microsoft.com/office/drawing/2014/main" id="{59D47570-CD02-73C2-791E-2BD61A31494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1268" name="TextBox 3">
            <a:extLst>
              <a:ext uri="{FF2B5EF4-FFF2-40B4-BE49-F238E27FC236}">
                <a16:creationId xmlns:a16="http://schemas.microsoft.com/office/drawing/2014/main" id="{832E5DE4-79D4-CC7E-3C04-64A11FA14B9D}"/>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Đồng bằng châu thổ sông Hồng</a:t>
            </a:r>
            <a:endParaRPr lang="en-US" altLang="en-US" sz="4000"/>
          </a:p>
        </p:txBody>
      </p:sp>
      <p:pic>
        <p:nvPicPr>
          <p:cNvPr id="11269" name="Picture 2" descr="Vùng Châu thổ sông Hồng">
            <a:extLst>
              <a:ext uri="{FF2B5EF4-FFF2-40B4-BE49-F238E27FC236}">
                <a16:creationId xmlns:a16="http://schemas.microsoft.com/office/drawing/2014/main" id="{6383ADB8-856F-822C-CE79-E68B8D2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935038"/>
            <a:ext cx="10420350" cy="568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a:extLst>
              <a:ext uri="{FF2B5EF4-FFF2-40B4-BE49-F238E27FC236}">
                <a16:creationId xmlns:a16="http://schemas.microsoft.com/office/drawing/2014/main" id="{4C4F529F-A2E2-5F1F-19D2-FEFFBD597CC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290" name="AutoShape 2" descr="Bài 15. Thương mại và du lịch - Hoc24">
            <a:extLst>
              <a:ext uri="{FF2B5EF4-FFF2-40B4-BE49-F238E27FC236}">
                <a16:creationId xmlns:a16="http://schemas.microsoft.com/office/drawing/2014/main" id="{CB0A2F55-3638-ED2A-61A2-7113628B78C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291" name="Rectangle 11">
            <a:extLst>
              <a:ext uri="{FF2B5EF4-FFF2-40B4-BE49-F238E27FC236}">
                <a16:creationId xmlns:a16="http://schemas.microsoft.com/office/drawing/2014/main" id="{1F8DACAB-8FF1-EB82-3E81-B3727FB4052C}"/>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2292" name="TextBox 3">
            <a:extLst>
              <a:ext uri="{FF2B5EF4-FFF2-40B4-BE49-F238E27FC236}">
                <a16:creationId xmlns:a16="http://schemas.microsoft.com/office/drawing/2014/main" id="{5CBA695D-9BD1-B506-F126-EAB0364B9718}"/>
              </a:ext>
            </a:extLst>
          </p:cNvPr>
          <p:cNvSpPr txBox="1">
            <a:spLocks noChangeArrowheads="1"/>
          </p:cNvSpPr>
          <p:nvPr/>
        </p:nvSpPr>
        <p:spPr bwMode="auto">
          <a:xfrm>
            <a:off x="1766888" y="182563"/>
            <a:ext cx="829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Đồng bằng châu thổ sông Thái Bình</a:t>
            </a:r>
            <a:endParaRPr lang="en-US" altLang="en-US" sz="4000"/>
          </a:p>
        </p:txBody>
      </p:sp>
      <p:pic>
        <p:nvPicPr>
          <p:cNvPr id="12293" name="Picture 2" descr="Khu bảo tồn đất ngập nước Thái Thụy - Thái Bình: Khơi nguồn giá trị">
            <a:extLst>
              <a:ext uri="{FF2B5EF4-FFF2-40B4-BE49-F238E27FC236}">
                <a16:creationId xmlns:a16="http://schemas.microsoft.com/office/drawing/2014/main" id="{70C11F18-A51F-AEBC-F879-8220502C1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90588"/>
            <a:ext cx="101600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2">
            <a:extLst>
              <a:ext uri="{FF2B5EF4-FFF2-40B4-BE49-F238E27FC236}">
                <a16:creationId xmlns:a16="http://schemas.microsoft.com/office/drawing/2014/main" id="{4898A982-0EAA-AF6F-C5A1-70CBD00C805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314" name="AutoShape 2" descr="Bài 15. Thương mại và du lịch - Hoc24">
            <a:extLst>
              <a:ext uri="{FF2B5EF4-FFF2-40B4-BE49-F238E27FC236}">
                <a16:creationId xmlns:a16="http://schemas.microsoft.com/office/drawing/2014/main" id="{4839383D-6324-E07F-1E1F-BEBEF28C5BE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315" name="Rectangle 11">
            <a:extLst>
              <a:ext uri="{FF2B5EF4-FFF2-40B4-BE49-F238E27FC236}">
                <a16:creationId xmlns:a16="http://schemas.microsoft.com/office/drawing/2014/main" id="{D98C6014-4264-30F2-FBFC-3130CD56BD1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3316" name="TextBox 3">
            <a:extLst>
              <a:ext uri="{FF2B5EF4-FFF2-40B4-BE49-F238E27FC236}">
                <a16:creationId xmlns:a16="http://schemas.microsoft.com/office/drawing/2014/main" id="{FB6460ED-C7D8-0F09-B320-7A5A47203C2A}"/>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lương thực, thực phẩm (Lúa)</a:t>
            </a:r>
            <a:endParaRPr lang="en-US" altLang="en-US" sz="4000"/>
          </a:p>
        </p:txBody>
      </p:sp>
      <p:pic>
        <p:nvPicPr>
          <p:cNvPr id="13317" name="Picture 2" descr="Đề án điều tra tổng thể bể than đồng bằng Sông Hồng, phải đảm bảo hài hòa  với an ninh lương thực và vấn đề môi trường | Tạp chí Năng lượng">
            <a:extLst>
              <a:ext uri="{FF2B5EF4-FFF2-40B4-BE49-F238E27FC236}">
                <a16:creationId xmlns:a16="http://schemas.microsoft.com/office/drawing/2014/main" id="{1D82EC05-6A80-9003-77C2-75FA48286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388" y="1017588"/>
            <a:ext cx="9950450"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F2281925-CB7D-031F-AA29-37082165A6B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338" name="AutoShape 2" descr="Bài 15. Thương mại và du lịch - Hoc24">
            <a:extLst>
              <a:ext uri="{FF2B5EF4-FFF2-40B4-BE49-F238E27FC236}">
                <a16:creationId xmlns:a16="http://schemas.microsoft.com/office/drawing/2014/main" id="{F761FE33-9E13-67E5-32DF-0E8664E7C85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339" name="Rectangle 11">
            <a:extLst>
              <a:ext uri="{FF2B5EF4-FFF2-40B4-BE49-F238E27FC236}">
                <a16:creationId xmlns:a16="http://schemas.microsoft.com/office/drawing/2014/main" id="{80FF2DC8-3204-3CF9-3243-E40008A426A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4340" name="TextBox 3">
            <a:extLst>
              <a:ext uri="{FF2B5EF4-FFF2-40B4-BE49-F238E27FC236}">
                <a16:creationId xmlns:a16="http://schemas.microsoft.com/office/drawing/2014/main" id="{E67C84F8-C9D6-0AD9-B342-EAE82563AAB3}"/>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lương thực, thực phẩm (Ngô)</a:t>
            </a:r>
            <a:endParaRPr lang="en-US" altLang="en-US" sz="4000"/>
          </a:p>
        </p:txBody>
      </p:sp>
      <p:pic>
        <p:nvPicPr>
          <p:cNvPr id="14341" name="Picture 2" descr="Ngô: Cực tốt và cực độc, biết mà tránh khi ăn kẻo 'rước họa vào thân'">
            <a:extLst>
              <a:ext uri="{FF2B5EF4-FFF2-40B4-BE49-F238E27FC236}">
                <a16:creationId xmlns:a16="http://schemas.microsoft.com/office/drawing/2014/main" id="{3E4CE44A-800A-BA08-62E0-E6AD449B4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588" y="890588"/>
            <a:ext cx="10918825"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a:extLst>
              <a:ext uri="{FF2B5EF4-FFF2-40B4-BE49-F238E27FC236}">
                <a16:creationId xmlns:a16="http://schemas.microsoft.com/office/drawing/2014/main" id="{284F9CA7-24B7-D877-2A47-AFF90A7BE68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2" name="AutoShape 2" descr="Bài 15. Thương mại và du lịch - Hoc24">
            <a:extLst>
              <a:ext uri="{FF2B5EF4-FFF2-40B4-BE49-F238E27FC236}">
                <a16:creationId xmlns:a16="http://schemas.microsoft.com/office/drawing/2014/main" id="{A911E1E6-3D57-28CB-B402-5B1D5527B37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3" name="Rectangle 11">
            <a:extLst>
              <a:ext uri="{FF2B5EF4-FFF2-40B4-BE49-F238E27FC236}">
                <a16:creationId xmlns:a16="http://schemas.microsoft.com/office/drawing/2014/main" id="{EC0E3974-8693-11DE-6B38-6CCE2473BDB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5364" name="TextBox 3">
            <a:extLst>
              <a:ext uri="{FF2B5EF4-FFF2-40B4-BE49-F238E27FC236}">
                <a16:creationId xmlns:a16="http://schemas.microsoft.com/office/drawing/2014/main" id="{F49DFEED-797A-353D-2741-58263D61D770}"/>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lương thực, thực phẩm (Khoai tây)</a:t>
            </a:r>
            <a:endParaRPr lang="en-US" altLang="en-US" sz="4000"/>
          </a:p>
        </p:txBody>
      </p:sp>
      <p:pic>
        <p:nvPicPr>
          <p:cNvPr id="15365" name="Picture 2" descr="Khoai tây giống Actrice">
            <a:extLst>
              <a:ext uri="{FF2B5EF4-FFF2-40B4-BE49-F238E27FC236}">
                <a16:creationId xmlns:a16="http://schemas.microsoft.com/office/drawing/2014/main" id="{BBE08CE7-BD08-C244-15C6-81CB2759B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1062038"/>
            <a:ext cx="10488613"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a:extLst>
              <a:ext uri="{FF2B5EF4-FFF2-40B4-BE49-F238E27FC236}">
                <a16:creationId xmlns:a16="http://schemas.microsoft.com/office/drawing/2014/main" id="{C855FB7B-CBC4-3DB4-2A25-82B09547B04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386" name="AutoShape 2" descr="Bài 15. Thương mại và du lịch - Hoc24">
            <a:extLst>
              <a:ext uri="{FF2B5EF4-FFF2-40B4-BE49-F238E27FC236}">
                <a16:creationId xmlns:a16="http://schemas.microsoft.com/office/drawing/2014/main" id="{7C80FFAF-9B75-44CE-6209-9E13A94548E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387" name="Rectangle 11">
            <a:extLst>
              <a:ext uri="{FF2B5EF4-FFF2-40B4-BE49-F238E27FC236}">
                <a16:creationId xmlns:a16="http://schemas.microsoft.com/office/drawing/2014/main" id="{6C18AAAC-D46C-B672-3482-CB68C08D8D1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6388" name="TextBox 3">
            <a:extLst>
              <a:ext uri="{FF2B5EF4-FFF2-40B4-BE49-F238E27FC236}">
                <a16:creationId xmlns:a16="http://schemas.microsoft.com/office/drawing/2014/main" id="{76255571-CE1B-53A9-5EBE-D3D3D0256EA0}"/>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lương thực, thực phẩm (Cà chua)</a:t>
            </a:r>
            <a:endParaRPr lang="en-US" altLang="en-US" sz="4000"/>
          </a:p>
        </p:txBody>
      </p:sp>
      <p:pic>
        <p:nvPicPr>
          <p:cNvPr id="16389" name="Picture 2" descr="Nghiên cứu chọn tạo giống cà chua lai năng suất cao, chất lượng tốt phù hợp  các tỉnh phía Nam - Cổng thông tin Khoa học và Công nghệ">
            <a:extLst>
              <a:ext uri="{FF2B5EF4-FFF2-40B4-BE49-F238E27FC236}">
                <a16:creationId xmlns:a16="http://schemas.microsoft.com/office/drawing/2014/main" id="{9A37D45E-1D5B-D441-29C1-30EF95044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9800" y="1069975"/>
            <a:ext cx="10231438"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a:extLst>
              <a:ext uri="{FF2B5EF4-FFF2-40B4-BE49-F238E27FC236}">
                <a16:creationId xmlns:a16="http://schemas.microsoft.com/office/drawing/2014/main" id="{F5041F30-6C04-BF4C-B36A-1417F2286B0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10" name="AutoShape 2" descr="Bài 15. Thương mại và du lịch - Hoc24">
            <a:extLst>
              <a:ext uri="{FF2B5EF4-FFF2-40B4-BE49-F238E27FC236}">
                <a16:creationId xmlns:a16="http://schemas.microsoft.com/office/drawing/2014/main" id="{962483D8-2860-8F94-0AB2-46AE814717A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11" name="Rectangle 11">
            <a:extLst>
              <a:ext uri="{FF2B5EF4-FFF2-40B4-BE49-F238E27FC236}">
                <a16:creationId xmlns:a16="http://schemas.microsoft.com/office/drawing/2014/main" id="{F863A009-D922-AF9F-4E39-D99905E87D9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412" name="TextBox 3">
            <a:extLst>
              <a:ext uri="{FF2B5EF4-FFF2-40B4-BE49-F238E27FC236}">
                <a16:creationId xmlns:a16="http://schemas.microsoft.com/office/drawing/2014/main" id="{C871238C-F226-769D-513A-B76B487A816D}"/>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lương thực, thực phẩm (Bắp cải)</a:t>
            </a:r>
            <a:endParaRPr lang="en-US" altLang="en-US" sz="4000"/>
          </a:p>
        </p:txBody>
      </p:sp>
      <p:pic>
        <p:nvPicPr>
          <p:cNvPr id="17413" name="Picture 2" descr="Thái Bình tồn hơn 200 tấn bắp cải">
            <a:extLst>
              <a:ext uri="{FF2B5EF4-FFF2-40B4-BE49-F238E27FC236}">
                <a16:creationId xmlns:a16="http://schemas.microsoft.com/office/drawing/2014/main" id="{3FEBCCEB-791F-EA7A-DD75-B9C97ACC0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935038"/>
            <a:ext cx="10207625"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a:extLst>
              <a:ext uri="{FF2B5EF4-FFF2-40B4-BE49-F238E27FC236}">
                <a16:creationId xmlns:a16="http://schemas.microsoft.com/office/drawing/2014/main" id="{356D4D35-4369-3741-41EF-5D66FF69BD9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64194" name="AutoShape 2" descr="Bài 15. Thương mại và du lịch - Hoc24">
            <a:extLst>
              <a:ext uri="{FF2B5EF4-FFF2-40B4-BE49-F238E27FC236}">
                <a16:creationId xmlns:a16="http://schemas.microsoft.com/office/drawing/2014/main" id="{FEE41293-854E-A1B3-E90F-0A4C0F4CD69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64195" name="Rectangle 11">
            <a:extLst>
              <a:ext uri="{FF2B5EF4-FFF2-40B4-BE49-F238E27FC236}">
                <a16:creationId xmlns:a16="http://schemas.microsoft.com/office/drawing/2014/main" id="{8EE22E13-A23A-8F25-2CFD-2C1676CAD97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64196" name="TextBox 4">
            <a:extLst>
              <a:ext uri="{FF2B5EF4-FFF2-40B4-BE49-F238E27FC236}">
                <a16:creationId xmlns:a16="http://schemas.microsoft.com/office/drawing/2014/main" id="{D78BD8F7-FC5B-A7E7-A97B-A8403F472EA0}"/>
              </a:ext>
            </a:extLst>
          </p:cNvPr>
          <p:cNvSpPr txBox="1">
            <a:spLocks noChangeArrowheads="1"/>
          </p:cNvSpPr>
          <p:nvPr/>
        </p:nvSpPr>
        <p:spPr bwMode="auto">
          <a:xfrm>
            <a:off x="5713413" y="1079500"/>
            <a:ext cx="6238875" cy="426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 Địa hình đồi núi ở phía bắc, tây bắc và tây nam chủ yếu là đất feralit </a:t>
            </a:r>
            <a:r>
              <a:rPr lang="en-US" altLang="en-US" sz="3700" b="1">
                <a:solidFill>
                  <a:srgbClr val="00B050"/>
                </a:solidFill>
                <a:cs typeface="Times New Roman" panose="02020603050405020304" pitchFamily="18" charset="0"/>
                <a:sym typeface="Wingdings" panose="05000000000000000000" pitchFamily="2" charset="2"/>
              </a:rPr>
              <a:t></a:t>
            </a:r>
            <a:r>
              <a:rPr lang="en-US" altLang="en-US" sz="3700" b="1">
                <a:solidFill>
                  <a:srgbClr val="00B050"/>
                </a:solidFill>
                <a:cs typeface="Times New Roman" panose="02020603050405020304" pitchFamily="18" charset="0"/>
              </a:rPr>
              <a:t> trồng cây công nghiệp, cây ăn quả và trồng rừng.</a:t>
            </a:r>
          </a:p>
        </p:txBody>
      </p:sp>
      <p:pic>
        <p:nvPicPr>
          <p:cNvPr id="264197" name="Picture 2">
            <a:extLst>
              <a:ext uri="{FF2B5EF4-FFF2-40B4-BE49-F238E27FC236}">
                <a16:creationId xmlns:a16="http://schemas.microsoft.com/office/drawing/2014/main" id="{0DF4819B-C8BE-1412-0710-52B3366DE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a:extLst>
              <a:ext uri="{FF2B5EF4-FFF2-40B4-BE49-F238E27FC236}">
                <a16:creationId xmlns:a16="http://schemas.microsoft.com/office/drawing/2014/main" id="{4C69D861-1E8C-07A9-85AA-C237E0C1E30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4" name="AutoShape 2" descr="Bài 15. Thương mại và du lịch - Hoc24">
            <a:extLst>
              <a:ext uri="{FF2B5EF4-FFF2-40B4-BE49-F238E27FC236}">
                <a16:creationId xmlns:a16="http://schemas.microsoft.com/office/drawing/2014/main" id="{6B05D0D8-AEAE-3E23-CF4B-246A6F7A804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5" name="Rectangle 11">
            <a:extLst>
              <a:ext uri="{FF2B5EF4-FFF2-40B4-BE49-F238E27FC236}">
                <a16:creationId xmlns:a16="http://schemas.microsoft.com/office/drawing/2014/main" id="{EFAB7943-CA06-3667-0D34-CD235FA936D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436" name="TextBox 3">
            <a:extLst>
              <a:ext uri="{FF2B5EF4-FFF2-40B4-BE49-F238E27FC236}">
                <a16:creationId xmlns:a16="http://schemas.microsoft.com/office/drawing/2014/main" id="{06376BEB-1BE8-0CD2-9687-BF9811EA0C9C}"/>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Đất feralit</a:t>
            </a:r>
            <a:endParaRPr lang="en-US" altLang="en-US" sz="4000"/>
          </a:p>
        </p:txBody>
      </p:sp>
      <p:pic>
        <p:nvPicPr>
          <p:cNvPr id="18437" name="Picture 2" descr="TÌM HIỂU] Đất Feralit Có Màu Đỏ Vàng Vì Sao?">
            <a:extLst>
              <a:ext uri="{FF2B5EF4-FFF2-40B4-BE49-F238E27FC236}">
                <a16:creationId xmlns:a16="http://schemas.microsoft.com/office/drawing/2014/main" id="{7DEDE0F1-72EA-71F1-E5BF-42D24AA679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890588"/>
            <a:ext cx="10271125" cy="587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3">
            <a:extLst>
              <a:ext uri="{FF2B5EF4-FFF2-40B4-BE49-F238E27FC236}">
                <a16:creationId xmlns:a16="http://schemas.microsoft.com/office/drawing/2014/main" id="{AD657A55-3AE8-58D7-0104-1C1343F76B3B}"/>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76130" name="Rectangle 2">
            <a:extLst>
              <a:ext uri="{FF2B5EF4-FFF2-40B4-BE49-F238E27FC236}">
                <a16:creationId xmlns:a16="http://schemas.microsoft.com/office/drawing/2014/main" id="{B20D8650-B331-1031-2623-EA5533B9247D}"/>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1" name="Rectangle 4">
            <a:extLst>
              <a:ext uri="{FF2B5EF4-FFF2-40B4-BE49-F238E27FC236}">
                <a16:creationId xmlns:a16="http://schemas.microsoft.com/office/drawing/2014/main" id="{A8593E74-B33D-3D51-A650-DA7B46A2B36D}"/>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2" name="Rectangle 12">
            <a:extLst>
              <a:ext uri="{FF2B5EF4-FFF2-40B4-BE49-F238E27FC236}">
                <a16:creationId xmlns:a16="http://schemas.microsoft.com/office/drawing/2014/main" id="{D04631E4-E0BA-BB92-59BD-820E8548F289}"/>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3" name="Rectangle 14">
            <a:extLst>
              <a:ext uri="{FF2B5EF4-FFF2-40B4-BE49-F238E27FC236}">
                <a16:creationId xmlns:a16="http://schemas.microsoft.com/office/drawing/2014/main" id="{9E916FA4-325A-B8CA-15C2-ECA160BCB664}"/>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4" name="Rectangle 2">
            <a:extLst>
              <a:ext uri="{FF2B5EF4-FFF2-40B4-BE49-F238E27FC236}">
                <a16:creationId xmlns:a16="http://schemas.microsoft.com/office/drawing/2014/main" id="{885DDF20-ACC8-05BF-DF82-BB033B31D63F}"/>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5" name="Rectangle 4">
            <a:extLst>
              <a:ext uri="{FF2B5EF4-FFF2-40B4-BE49-F238E27FC236}">
                <a16:creationId xmlns:a16="http://schemas.microsoft.com/office/drawing/2014/main" id="{A3BF636E-6B19-6B31-9E58-3C1E2DC45F93}"/>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6" name="Rectangle 16">
            <a:extLst>
              <a:ext uri="{FF2B5EF4-FFF2-40B4-BE49-F238E27FC236}">
                <a16:creationId xmlns:a16="http://schemas.microsoft.com/office/drawing/2014/main" id="{F72C2BCA-781B-B072-F3AF-F6CE5CE33399}"/>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6137" name="Rectangle 16">
            <a:extLst>
              <a:ext uri="{FF2B5EF4-FFF2-40B4-BE49-F238E27FC236}">
                <a16:creationId xmlns:a16="http://schemas.microsoft.com/office/drawing/2014/main" id="{43D33FDA-520D-5BC1-CBC2-094B78899B58}"/>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A212F41F-AAC0-EDD5-D807-B9D25857CE79}"/>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Hải Dương</a:t>
            </a:r>
          </a:p>
        </p:txBody>
      </p:sp>
      <p:sp>
        <p:nvSpPr>
          <p:cNvPr id="176139" name="Rectangle 14">
            <a:extLst>
              <a:ext uri="{FF2B5EF4-FFF2-40B4-BE49-F238E27FC236}">
                <a16:creationId xmlns:a16="http://schemas.microsoft.com/office/drawing/2014/main" id="{C9B0EA3F-E8F6-8B00-5FFD-9A26CDC5F154}"/>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76140" name="Picture 2">
            <a:extLst>
              <a:ext uri="{FF2B5EF4-FFF2-40B4-BE49-F238E27FC236}">
                <a16:creationId xmlns:a16="http://schemas.microsoft.com/office/drawing/2014/main" id="{928CCE78-D569-0C47-26BC-3982166B0D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163" y="1198563"/>
            <a:ext cx="9861550" cy="472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a:extLst>
              <a:ext uri="{FF2B5EF4-FFF2-40B4-BE49-F238E27FC236}">
                <a16:creationId xmlns:a16="http://schemas.microsoft.com/office/drawing/2014/main" id="{3742740B-7A69-1D8E-DDD9-7D06FD4AB80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458" name="AutoShape 2" descr="Bài 15. Thương mại và du lịch - Hoc24">
            <a:extLst>
              <a:ext uri="{FF2B5EF4-FFF2-40B4-BE49-F238E27FC236}">
                <a16:creationId xmlns:a16="http://schemas.microsoft.com/office/drawing/2014/main" id="{59266CE8-1997-09F9-ED02-7211AF106E8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459" name="Rectangle 11">
            <a:extLst>
              <a:ext uri="{FF2B5EF4-FFF2-40B4-BE49-F238E27FC236}">
                <a16:creationId xmlns:a16="http://schemas.microsoft.com/office/drawing/2014/main" id="{2ECDA99D-076B-7529-BDA3-8E909DF935D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9460" name="TextBox 3">
            <a:extLst>
              <a:ext uri="{FF2B5EF4-FFF2-40B4-BE49-F238E27FC236}">
                <a16:creationId xmlns:a16="http://schemas.microsoft.com/office/drawing/2014/main" id="{C0D3A0C2-02FE-4B41-B299-D389762A9B5A}"/>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(Cói)</a:t>
            </a:r>
            <a:endParaRPr lang="en-US" altLang="en-US" sz="4000"/>
          </a:p>
        </p:txBody>
      </p:sp>
      <p:pic>
        <p:nvPicPr>
          <p:cNvPr id="19461" name="Picture 4" descr="oong dụng, cách dùng Cói">
            <a:extLst>
              <a:ext uri="{FF2B5EF4-FFF2-40B4-BE49-F238E27FC236}">
                <a16:creationId xmlns:a16="http://schemas.microsoft.com/office/drawing/2014/main" id="{4721C5DC-D4A3-42EA-CC8F-6CF2872F69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050" y="1033463"/>
            <a:ext cx="104394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DB5B5A45-6ADA-E820-46D1-B2705D44F90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482" name="AutoShape 2" descr="Bài 15. Thương mại và du lịch - Hoc24">
            <a:extLst>
              <a:ext uri="{FF2B5EF4-FFF2-40B4-BE49-F238E27FC236}">
                <a16:creationId xmlns:a16="http://schemas.microsoft.com/office/drawing/2014/main" id="{D6D44165-615E-E18C-FA8E-CF92168B327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483" name="Rectangle 11">
            <a:extLst>
              <a:ext uri="{FF2B5EF4-FFF2-40B4-BE49-F238E27FC236}">
                <a16:creationId xmlns:a16="http://schemas.microsoft.com/office/drawing/2014/main" id="{5AD5C29D-2262-361B-9C65-19F3D39590E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0484" name="TextBox 3">
            <a:extLst>
              <a:ext uri="{FF2B5EF4-FFF2-40B4-BE49-F238E27FC236}">
                <a16:creationId xmlns:a16="http://schemas.microsoft.com/office/drawing/2014/main" id="{8D1CCC57-3AAA-03AF-951C-71C0345B1B95}"/>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(Đay)</a:t>
            </a:r>
            <a:endParaRPr lang="en-US" altLang="en-US" sz="4000"/>
          </a:p>
        </p:txBody>
      </p:sp>
      <p:pic>
        <p:nvPicPr>
          <p:cNvPr id="20485" name="Picture 2" descr="Kỹ thuật trồng và chăm sóc cây đay | Báo Dân tộc và Phát triển">
            <a:extLst>
              <a:ext uri="{FF2B5EF4-FFF2-40B4-BE49-F238E27FC236}">
                <a16:creationId xmlns:a16="http://schemas.microsoft.com/office/drawing/2014/main" id="{3B962F29-D12A-CC00-BE0F-2387EC66F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003300"/>
            <a:ext cx="10260012" cy="567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a:extLst>
              <a:ext uri="{FF2B5EF4-FFF2-40B4-BE49-F238E27FC236}">
                <a16:creationId xmlns:a16="http://schemas.microsoft.com/office/drawing/2014/main" id="{F1801ECD-A396-2539-65E7-CF20633153D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506" name="AutoShape 2" descr="Bài 15. Thương mại và du lịch - Hoc24">
            <a:extLst>
              <a:ext uri="{FF2B5EF4-FFF2-40B4-BE49-F238E27FC236}">
                <a16:creationId xmlns:a16="http://schemas.microsoft.com/office/drawing/2014/main" id="{FE870814-F77A-ECBA-485F-F65D59ECE96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507" name="Rectangle 11">
            <a:extLst>
              <a:ext uri="{FF2B5EF4-FFF2-40B4-BE49-F238E27FC236}">
                <a16:creationId xmlns:a16="http://schemas.microsoft.com/office/drawing/2014/main" id="{557B19E9-4B7E-4F09-CF5D-962409EFB2F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1508" name="TextBox 3">
            <a:extLst>
              <a:ext uri="{FF2B5EF4-FFF2-40B4-BE49-F238E27FC236}">
                <a16:creationId xmlns:a16="http://schemas.microsoft.com/office/drawing/2014/main" id="{56B53594-AD25-C08C-0EAA-F188F8C05096}"/>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(Đậu tương)</a:t>
            </a:r>
            <a:endParaRPr lang="en-US" altLang="en-US" sz="4000"/>
          </a:p>
        </p:txBody>
      </p:sp>
      <p:pic>
        <p:nvPicPr>
          <p:cNvPr id="21509" name="Picture 2" descr="Quy trình trồng và chăm sóc cây Đậu tương - Công ty Cổ phần GAP Việt Nam">
            <a:extLst>
              <a:ext uri="{FF2B5EF4-FFF2-40B4-BE49-F238E27FC236}">
                <a16:creationId xmlns:a16="http://schemas.microsoft.com/office/drawing/2014/main" id="{D9CE89AB-D514-F989-E5A6-37731DCC7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275" y="985838"/>
            <a:ext cx="9974263"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0B273AD5-47AD-3174-CF1E-670ED40663B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530" name="AutoShape 2" descr="Bài 15. Thương mại và du lịch - Hoc24">
            <a:extLst>
              <a:ext uri="{FF2B5EF4-FFF2-40B4-BE49-F238E27FC236}">
                <a16:creationId xmlns:a16="http://schemas.microsoft.com/office/drawing/2014/main" id="{74878F2B-F34A-E450-3D7C-578454D4B18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531" name="Rectangle 11">
            <a:extLst>
              <a:ext uri="{FF2B5EF4-FFF2-40B4-BE49-F238E27FC236}">
                <a16:creationId xmlns:a16="http://schemas.microsoft.com/office/drawing/2014/main" id="{857438B5-95FF-5019-27E6-28CF57C44C1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2532" name="TextBox 3">
            <a:extLst>
              <a:ext uri="{FF2B5EF4-FFF2-40B4-BE49-F238E27FC236}">
                <a16:creationId xmlns:a16="http://schemas.microsoft.com/office/drawing/2014/main" id="{63ADFA23-83C5-16C9-5ADE-E39CD5C2614F}"/>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(Mía)</a:t>
            </a:r>
            <a:endParaRPr lang="en-US" altLang="en-US" sz="4000"/>
          </a:p>
        </p:txBody>
      </p:sp>
      <p:pic>
        <p:nvPicPr>
          <p:cNvPr id="22533" name="Picture 2" descr="Nước mía - thức uống giải nhiệt, vị thuốc trị bệnh quý">
            <a:extLst>
              <a:ext uri="{FF2B5EF4-FFF2-40B4-BE49-F238E27FC236}">
                <a16:creationId xmlns:a16="http://schemas.microsoft.com/office/drawing/2014/main" id="{311132E3-4A9F-5A95-1365-22CB126918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017588"/>
            <a:ext cx="10169525" cy="565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a:extLst>
              <a:ext uri="{FF2B5EF4-FFF2-40B4-BE49-F238E27FC236}">
                <a16:creationId xmlns:a16="http://schemas.microsoft.com/office/drawing/2014/main" id="{B55C2B4A-F7FD-41C7-FC8B-D24652C30C1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554" name="AutoShape 2" descr="Bài 15. Thương mại và du lịch - Hoc24">
            <a:extLst>
              <a:ext uri="{FF2B5EF4-FFF2-40B4-BE49-F238E27FC236}">
                <a16:creationId xmlns:a16="http://schemas.microsoft.com/office/drawing/2014/main" id="{024AEA42-B304-1ADB-EFD9-6DF96A9A879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555" name="Rectangle 11">
            <a:extLst>
              <a:ext uri="{FF2B5EF4-FFF2-40B4-BE49-F238E27FC236}">
                <a16:creationId xmlns:a16="http://schemas.microsoft.com/office/drawing/2014/main" id="{03B0FB53-585A-9852-CD43-8BF190491642}"/>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3556" name="TextBox 3">
            <a:extLst>
              <a:ext uri="{FF2B5EF4-FFF2-40B4-BE49-F238E27FC236}">
                <a16:creationId xmlns:a16="http://schemas.microsoft.com/office/drawing/2014/main" id="{84FA0278-182D-D050-416C-FDAF30EB5CAC}"/>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(Lạc)</a:t>
            </a:r>
            <a:endParaRPr lang="en-US" altLang="en-US" sz="4000"/>
          </a:p>
        </p:txBody>
      </p:sp>
      <p:pic>
        <p:nvPicPr>
          <p:cNvPr id="23557" name="Picture 2" descr="Vì sao người Trung Quốc gọi lạc là củ &quot;trường sinh&quot;?">
            <a:extLst>
              <a:ext uri="{FF2B5EF4-FFF2-40B4-BE49-F238E27FC236}">
                <a16:creationId xmlns:a16="http://schemas.microsoft.com/office/drawing/2014/main" id="{3757F1F7-04F5-D679-CCBC-1B73CADF3B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157288"/>
            <a:ext cx="10058400" cy="551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5508870-A2C4-7C2F-9AD7-E75357D7F2E5}"/>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578" name="AutoShape 2" descr="Bài 15. Thương mại và du lịch - Hoc24">
            <a:extLst>
              <a:ext uri="{FF2B5EF4-FFF2-40B4-BE49-F238E27FC236}">
                <a16:creationId xmlns:a16="http://schemas.microsoft.com/office/drawing/2014/main" id="{F3C59F16-B98B-9B7C-11D3-0EC374404C9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579" name="Rectangle 11">
            <a:extLst>
              <a:ext uri="{FF2B5EF4-FFF2-40B4-BE49-F238E27FC236}">
                <a16:creationId xmlns:a16="http://schemas.microsoft.com/office/drawing/2014/main" id="{537C9CD7-617E-3339-80E3-39A4AB429DA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4580" name="TextBox 3">
            <a:extLst>
              <a:ext uri="{FF2B5EF4-FFF2-40B4-BE49-F238E27FC236}">
                <a16:creationId xmlns:a16="http://schemas.microsoft.com/office/drawing/2014/main" id="{AFB62D7C-FD5A-6B01-965E-D95862941759}"/>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(Chè)</a:t>
            </a:r>
            <a:endParaRPr lang="en-US" altLang="en-US" sz="4000"/>
          </a:p>
        </p:txBody>
      </p:sp>
      <p:pic>
        <p:nvPicPr>
          <p:cNvPr id="24581" name="Picture 2" descr="Nước chè xanh rất tốt nhưng lại 'đại kỵ' với 7 nhóm người này">
            <a:extLst>
              <a:ext uri="{FF2B5EF4-FFF2-40B4-BE49-F238E27FC236}">
                <a16:creationId xmlns:a16="http://schemas.microsoft.com/office/drawing/2014/main" id="{87D29F62-2105-2807-E493-3C09DBEC3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3" y="1031875"/>
            <a:ext cx="10561637"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a:extLst>
              <a:ext uri="{FF2B5EF4-FFF2-40B4-BE49-F238E27FC236}">
                <a16:creationId xmlns:a16="http://schemas.microsoft.com/office/drawing/2014/main" id="{A6B83773-B9D7-31C4-34D3-84EFC13FAB0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5602" name="AutoShape 2" descr="Bài 15. Thương mại và du lịch - Hoc24">
            <a:extLst>
              <a:ext uri="{FF2B5EF4-FFF2-40B4-BE49-F238E27FC236}">
                <a16:creationId xmlns:a16="http://schemas.microsoft.com/office/drawing/2014/main" id="{5EE06672-D09A-9E20-BF6A-70E469E3AD4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5603" name="Rectangle 11">
            <a:extLst>
              <a:ext uri="{FF2B5EF4-FFF2-40B4-BE49-F238E27FC236}">
                <a16:creationId xmlns:a16="http://schemas.microsoft.com/office/drawing/2014/main" id="{0963B610-86BE-E351-EC23-75AEB337A5A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5604" name="TextBox 3">
            <a:extLst>
              <a:ext uri="{FF2B5EF4-FFF2-40B4-BE49-F238E27FC236}">
                <a16:creationId xmlns:a16="http://schemas.microsoft.com/office/drawing/2014/main" id="{B5559590-AA57-43A5-81EA-08301B85706F}"/>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(Thuốc lá)</a:t>
            </a:r>
            <a:endParaRPr lang="en-US" altLang="en-US" sz="4000"/>
          </a:p>
        </p:txBody>
      </p:sp>
      <p:pic>
        <p:nvPicPr>
          <p:cNvPr id="25605" name="Picture 1">
            <a:extLst>
              <a:ext uri="{FF2B5EF4-FFF2-40B4-BE49-F238E27FC236}">
                <a16:creationId xmlns:a16="http://schemas.microsoft.com/office/drawing/2014/main" id="{1F1F24CD-2EE6-5C4A-A2EA-5410884C1D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00" y="1052513"/>
            <a:ext cx="10521950" cy="566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0AC30230-64DD-F0C9-FBA2-A75E7EC2B61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6626" name="AutoShape 2" descr="Bài 15. Thương mại và du lịch - Hoc24">
            <a:extLst>
              <a:ext uri="{FF2B5EF4-FFF2-40B4-BE49-F238E27FC236}">
                <a16:creationId xmlns:a16="http://schemas.microsoft.com/office/drawing/2014/main" id="{7BA98501-F3CA-A2EA-F3C7-45CC17A0956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6627" name="Rectangle 11">
            <a:extLst>
              <a:ext uri="{FF2B5EF4-FFF2-40B4-BE49-F238E27FC236}">
                <a16:creationId xmlns:a16="http://schemas.microsoft.com/office/drawing/2014/main" id="{A1AD4BB3-2054-C8DA-CC73-6A51E4FB9D4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6628" name="TextBox 3">
            <a:extLst>
              <a:ext uri="{FF2B5EF4-FFF2-40B4-BE49-F238E27FC236}">
                <a16:creationId xmlns:a16="http://schemas.microsoft.com/office/drawing/2014/main" id="{93E786DA-C137-D2E4-CFAE-24E64CC4045B}"/>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(Điều)</a:t>
            </a:r>
            <a:endParaRPr lang="en-US" altLang="en-US" sz="4000"/>
          </a:p>
        </p:txBody>
      </p:sp>
      <p:pic>
        <p:nvPicPr>
          <p:cNvPr id="26629" name="Picture 2" descr="10 công dụng của hạt điều tốt cho sức khỏe | Hoàn Mỹ">
            <a:extLst>
              <a:ext uri="{FF2B5EF4-FFF2-40B4-BE49-F238E27FC236}">
                <a16:creationId xmlns:a16="http://schemas.microsoft.com/office/drawing/2014/main" id="{C9822005-45C3-0BBD-C7D6-9E06E985A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088" y="890588"/>
            <a:ext cx="10282237"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08A0131A-229E-0AC4-94FE-64EF8A4C8AD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7650" name="AutoShape 2" descr="Bài 15. Thương mại và du lịch - Hoc24">
            <a:extLst>
              <a:ext uri="{FF2B5EF4-FFF2-40B4-BE49-F238E27FC236}">
                <a16:creationId xmlns:a16="http://schemas.microsoft.com/office/drawing/2014/main" id="{7FE52F14-54B6-366F-4C41-C7B966AB495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7651" name="Rectangle 11">
            <a:extLst>
              <a:ext uri="{FF2B5EF4-FFF2-40B4-BE49-F238E27FC236}">
                <a16:creationId xmlns:a16="http://schemas.microsoft.com/office/drawing/2014/main" id="{01D82B0B-B8E7-683B-E5BE-F4FB0E8603D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7652" name="TextBox 3">
            <a:extLst>
              <a:ext uri="{FF2B5EF4-FFF2-40B4-BE49-F238E27FC236}">
                <a16:creationId xmlns:a16="http://schemas.microsoft.com/office/drawing/2014/main" id="{2E713FA1-0125-F639-D60A-BACCE630FBA5}"/>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công nghiệp (Hồ tiêu)</a:t>
            </a:r>
            <a:endParaRPr lang="en-US" altLang="en-US" sz="4000"/>
          </a:p>
        </p:txBody>
      </p:sp>
      <p:pic>
        <p:nvPicPr>
          <p:cNvPr id="27653" name="Picture 4" descr="Thị trường nông sản ngày 9/5: Hồ tiêu nội địa đã cán mốc 75.000 đồng/kg -  DNTT online">
            <a:extLst>
              <a:ext uri="{FF2B5EF4-FFF2-40B4-BE49-F238E27FC236}">
                <a16:creationId xmlns:a16="http://schemas.microsoft.com/office/drawing/2014/main" id="{214534BD-F5CD-5568-A4D6-5C298FB63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1030288"/>
            <a:ext cx="10336212"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2EA6A0B1-522A-AF98-FB71-06B4493F3B1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8674" name="AutoShape 2" descr="Bài 15. Thương mại và du lịch - Hoc24">
            <a:extLst>
              <a:ext uri="{FF2B5EF4-FFF2-40B4-BE49-F238E27FC236}">
                <a16:creationId xmlns:a16="http://schemas.microsoft.com/office/drawing/2014/main" id="{AF05195F-1E88-C917-E19A-79C7F808718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8675" name="Rectangle 11">
            <a:extLst>
              <a:ext uri="{FF2B5EF4-FFF2-40B4-BE49-F238E27FC236}">
                <a16:creationId xmlns:a16="http://schemas.microsoft.com/office/drawing/2014/main" id="{FC395667-F1D1-3708-304A-578AB1C75A6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8676" name="TextBox 3">
            <a:extLst>
              <a:ext uri="{FF2B5EF4-FFF2-40B4-BE49-F238E27FC236}">
                <a16:creationId xmlns:a16="http://schemas.microsoft.com/office/drawing/2014/main" id="{30F39E2D-1CF7-C37E-3DA2-0312C1CA475B}"/>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(Chuối)</a:t>
            </a:r>
            <a:endParaRPr lang="en-US" altLang="en-US" sz="4000"/>
          </a:p>
        </p:txBody>
      </p:sp>
      <p:pic>
        <p:nvPicPr>
          <p:cNvPr id="28677" name="Picture 2" descr="Chuối Laba Đà Lạt | PHUC FRESH">
            <a:extLst>
              <a:ext uri="{FF2B5EF4-FFF2-40B4-BE49-F238E27FC236}">
                <a16:creationId xmlns:a16="http://schemas.microsoft.com/office/drawing/2014/main" id="{A2FD9152-248C-F3FE-1348-FC2233958F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890588"/>
            <a:ext cx="10017125"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3">
            <a:extLst>
              <a:ext uri="{FF2B5EF4-FFF2-40B4-BE49-F238E27FC236}">
                <a16:creationId xmlns:a16="http://schemas.microsoft.com/office/drawing/2014/main" id="{DC0A2E49-5841-711F-AACF-DD9A5C07728F}"/>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78178" name="Rectangle 2">
            <a:extLst>
              <a:ext uri="{FF2B5EF4-FFF2-40B4-BE49-F238E27FC236}">
                <a16:creationId xmlns:a16="http://schemas.microsoft.com/office/drawing/2014/main" id="{4A1958DF-30C8-99A3-C7B8-1F9F8A94F3B9}"/>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79" name="Rectangle 4">
            <a:extLst>
              <a:ext uri="{FF2B5EF4-FFF2-40B4-BE49-F238E27FC236}">
                <a16:creationId xmlns:a16="http://schemas.microsoft.com/office/drawing/2014/main" id="{B757E27C-3839-14A6-C977-838EF5E7FDBE}"/>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80" name="Rectangle 12">
            <a:extLst>
              <a:ext uri="{FF2B5EF4-FFF2-40B4-BE49-F238E27FC236}">
                <a16:creationId xmlns:a16="http://schemas.microsoft.com/office/drawing/2014/main" id="{2439C79E-FA05-0E08-5CAC-5737B22B996C}"/>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81" name="Rectangle 14">
            <a:extLst>
              <a:ext uri="{FF2B5EF4-FFF2-40B4-BE49-F238E27FC236}">
                <a16:creationId xmlns:a16="http://schemas.microsoft.com/office/drawing/2014/main" id="{FE91714B-7881-CCED-FE3E-A9A62FA2E81D}"/>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82" name="Rectangle 2">
            <a:extLst>
              <a:ext uri="{FF2B5EF4-FFF2-40B4-BE49-F238E27FC236}">
                <a16:creationId xmlns:a16="http://schemas.microsoft.com/office/drawing/2014/main" id="{EF88B378-8F9B-F2C7-C61C-33437990E03A}"/>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83" name="Rectangle 4">
            <a:extLst>
              <a:ext uri="{FF2B5EF4-FFF2-40B4-BE49-F238E27FC236}">
                <a16:creationId xmlns:a16="http://schemas.microsoft.com/office/drawing/2014/main" id="{D4BD2B2F-573B-8EC0-1D36-5D22D59CF9DF}"/>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84" name="Rectangle 16">
            <a:extLst>
              <a:ext uri="{FF2B5EF4-FFF2-40B4-BE49-F238E27FC236}">
                <a16:creationId xmlns:a16="http://schemas.microsoft.com/office/drawing/2014/main" id="{203634BB-A51B-7233-C087-9DB61705AC39}"/>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78185" name="Rectangle 16">
            <a:extLst>
              <a:ext uri="{FF2B5EF4-FFF2-40B4-BE49-F238E27FC236}">
                <a16:creationId xmlns:a16="http://schemas.microsoft.com/office/drawing/2014/main" id="{CBDF695E-BE85-FF1A-601E-1D3F415C4BD0}"/>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63BC8989-0C22-5D6C-F693-6F885D2313B8}"/>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Hải Phòng</a:t>
            </a:r>
          </a:p>
        </p:txBody>
      </p:sp>
      <p:sp>
        <p:nvSpPr>
          <p:cNvPr id="178187" name="Rectangle 14">
            <a:extLst>
              <a:ext uri="{FF2B5EF4-FFF2-40B4-BE49-F238E27FC236}">
                <a16:creationId xmlns:a16="http://schemas.microsoft.com/office/drawing/2014/main" id="{E995B57B-3359-6976-3475-2D63E7BA412E}"/>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78188" name="Picture 1">
            <a:extLst>
              <a:ext uri="{FF2B5EF4-FFF2-40B4-BE49-F238E27FC236}">
                <a16:creationId xmlns:a16="http://schemas.microsoft.com/office/drawing/2014/main" id="{0B3909DA-AE1E-081C-37B8-D5CE27A229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738" y="1128713"/>
            <a:ext cx="10009187" cy="496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a:extLst>
              <a:ext uri="{FF2B5EF4-FFF2-40B4-BE49-F238E27FC236}">
                <a16:creationId xmlns:a16="http://schemas.microsoft.com/office/drawing/2014/main" id="{9962B791-AC2E-657F-8988-3BDCE6327090}"/>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698" name="AutoShape 2" descr="Bài 15. Thương mại và du lịch - Hoc24">
            <a:extLst>
              <a:ext uri="{FF2B5EF4-FFF2-40B4-BE49-F238E27FC236}">
                <a16:creationId xmlns:a16="http://schemas.microsoft.com/office/drawing/2014/main" id="{CD63C969-A5AB-6365-699F-1CD2B1208BF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699" name="Rectangle 11">
            <a:extLst>
              <a:ext uri="{FF2B5EF4-FFF2-40B4-BE49-F238E27FC236}">
                <a16:creationId xmlns:a16="http://schemas.microsoft.com/office/drawing/2014/main" id="{96C712A0-4F48-F0B6-2DB3-359B33BF198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700" name="TextBox 3">
            <a:extLst>
              <a:ext uri="{FF2B5EF4-FFF2-40B4-BE49-F238E27FC236}">
                <a16:creationId xmlns:a16="http://schemas.microsoft.com/office/drawing/2014/main" id="{7F85FE86-F17F-D99A-59DB-6A3C7A2F3178}"/>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(Dứa)</a:t>
            </a:r>
            <a:endParaRPr lang="en-US" altLang="en-US" sz="4000"/>
          </a:p>
        </p:txBody>
      </p:sp>
      <p:pic>
        <p:nvPicPr>
          <p:cNvPr id="29701" name="Picture 2" descr="quả dứa - Báo Sức khỏe &amp; Đời sống - Cơ quan ngôn luận của Bộ Y tế">
            <a:extLst>
              <a:ext uri="{FF2B5EF4-FFF2-40B4-BE49-F238E27FC236}">
                <a16:creationId xmlns:a16="http://schemas.microsoft.com/office/drawing/2014/main" id="{7E162DF1-CD54-93F0-E267-260949E7EA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100" y="935038"/>
            <a:ext cx="1042035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30EC0A0E-B8BF-C8DB-6AD0-9116D6E847E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722" name="AutoShape 2" descr="Bài 15. Thương mại và du lịch - Hoc24">
            <a:extLst>
              <a:ext uri="{FF2B5EF4-FFF2-40B4-BE49-F238E27FC236}">
                <a16:creationId xmlns:a16="http://schemas.microsoft.com/office/drawing/2014/main" id="{D31EF355-1C57-8C6F-BAB3-FEB1C5F39E2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723" name="Rectangle 11">
            <a:extLst>
              <a:ext uri="{FF2B5EF4-FFF2-40B4-BE49-F238E27FC236}">
                <a16:creationId xmlns:a16="http://schemas.microsoft.com/office/drawing/2014/main" id="{309AF86B-9821-00AD-021D-FA3BE0BAB50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724" name="TextBox 3">
            <a:extLst>
              <a:ext uri="{FF2B5EF4-FFF2-40B4-BE49-F238E27FC236}">
                <a16:creationId xmlns:a16="http://schemas.microsoft.com/office/drawing/2014/main" id="{E175653D-9098-8C68-E593-A540D99DF68F}"/>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(Đu đủ)</a:t>
            </a:r>
            <a:endParaRPr lang="en-US" altLang="en-US" sz="4000"/>
          </a:p>
        </p:txBody>
      </p:sp>
      <p:pic>
        <p:nvPicPr>
          <p:cNvPr id="30725" name="Picture 2" descr="Sơ lược về cây đu đủ">
            <a:extLst>
              <a:ext uri="{FF2B5EF4-FFF2-40B4-BE49-F238E27FC236}">
                <a16:creationId xmlns:a16="http://schemas.microsoft.com/office/drawing/2014/main" id="{89287BA1-4FF8-9D71-8BAE-7F6C996A7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13" y="935038"/>
            <a:ext cx="10280650" cy="574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E05B156E-3548-9643-2D52-16AE057F96D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746" name="AutoShape 2" descr="Bài 15. Thương mại và du lịch - Hoc24">
            <a:extLst>
              <a:ext uri="{FF2B5EF4-FFF2-40B4-BE49-F238E27FC236}">
                <a16:creationId xmlns:a16="http://schemas.microsoft.com/office/drawing/2014/main" id="{94EF3DBA-7FD8-BDBB-8BC5-7FCB80D7360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747" name="Rectangle 11">
            <a:extLst>
              <a:ext uri="{FF2B5EF4-FFF2-40B4-BE49-F238E27FC236}">
                <a16:creationId xmlns:a16="http://schemas.microsoft.com/office/drawing/2014/main" id="{B6139B77-7022-9346-9789-07A66632313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748" name="TextBox 3">
            <a:extLst>
              <a:ext uri="{FF2B5EF4-FFF2-40B4-BE49-F238E27FC236}">
                <a16:creationId xmlns:a16="http://schemas.microsoft.com/office/drawing/2014/main" id="{C200F2D1-043F-B1AB-162E-48DD9647ADD9}"/>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(Hồng xiêm)</a:t>
            </a:r>
            <a:endParaRPr lang="en-US" altLang="en-US" sz="4000"/>
          </a:p>
        </p:txBody>
      </p:sp>
      <p:pic>
        <p:nvPicPr>
          <p:cNvPr id="31749" name="Picture 2" descr="Cây Hồng xiêm - Đặc điểm, Phân loại và Cách trồng cây sai trĩu quả">
            <a:extLst>
              <a:ext uri="{FF2B5EF4-FFF2-40B4-BE49-F238E27FC236}">
                <a16:creationId xmlns:a16="http://schemas.microsoft.com/office/drawing/2014/main" id="{9B6F343E-A9D6-2D4A-F8E0-40160A7D1B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890588"/>
            <a:ext cx="10160000"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030EF6BD-AD84-707F-2826-5971FB54935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770" name="AutoShape 2" descr="Bài 15. Thương mại và du lịch - Hoc24">
            <a:extLst>
              <a:ext uri="{FF2B5EF4-FFF2-40B4-BE49-F238E27FC236}">
                <a16:creationId xmlns:a16="http://schemas.microsoft.com/office/drawing/2014/main" id="{4F9332C3-2987-91C6-AF31-48DF5446C96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771" name="Rectangle 11">
            <a:extLst>
              <a:ext uri="{FF2B5EF4-FFF2-40B4-BE49-F238E27FC236}">
                <a16:creationId xmlns:a16="http://schemas.microsoft.com/office/drawing/2014/main" id="{751FF0D7-9652-BC5E-7C49-932C40DB6FD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772" name="TextBox 3">
            <a:extLst>
              <a:ext uri="{FF2B5EF4-FFF2-40B4-BE49-F238E27FC236}">
                <a16:creationId xmlns:a16="http://schemas.microsoft.com/office/drawing/2014/main" id="{DB2F126A-2893-B1F9-139E-C44008262109}"/>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(Vải)</a:t>
            </a:r>
            <a:endParaRPr lang="en-US" altLang="en-US" sz="4000"/>
          </a:p>
        </p:txBody>
      </p:sp>
      <p:pic>
        <p:nvPicPr>
          <p:cNvPr id="32773" name="Picture 2" descr="Vải Lục Ngạn tuy có dáng hình nhỏ hơn Vải U Hồng, Vải Lai Sớm nhưng &amp;quot;nhỏ mà có võ&amp;quot; với cùi dày, vỏ mỏng, hạt lép, ngọt đậm và thơm &amp;quot;nức mũi&amp;quot;">
            <a:extLst>
              <a:ext uri="{FF2B5EF4-FFF2-40B4-BE49-F238E27FC236}">
                <a16:creationId xmlns:a16="http://schemas.microsoft.com/office/drawing/2014/main" id="{1C8879E7-8963-BBDB-DBB1-3865958810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950" y="890588"/>
            <a:ext cx="10107613"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a:extLst>
              <a:ext uri="{FF2B5EF4-FFF2-40B4-BE49-F238E27FC236}">
                <a16:creationId xmlns:a16="http://schemas.microsoft.com/office/drawing/2014/main" id="{660AB826-3843-6406-471B-9D0AB83F29CA}"/>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794" name="AutoShape 2" descr="Bài 15. Thương mại và du lịch - Hoc24">
            <a:extLst>
              <a:ext uri="{FF2B5EF4-FFF2-40B4-BE49-F238E27FC236}">
                <a16:creationId xmlns:a16="http://schemas.microsoft.com/office/drawing/2014/main" id="{4D75A681-A0C5-7362-4918-2E905A34A8E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795" name="Rectangle 11">
            <a:extLst>
              <a:ext uri="{FF2B5EF4-FFF2-40B4-BE49-F238E27FC236}">
                <a16:creationId xmlns:a16="http://schemas.microsoft.com/office/drawing/2014/main" id="{A4152D0E-FE35-AC30-3D68-825DA6BE145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3796" name="TextBox 3">
            <a:extLst>
              <a:ext uri="{FF2B5EF4-FFF2-40B4-BE49-F238E27FC236}">
                <a16:creationId xmlns:a16="http://schemas.microsoft.com/office/drawing/2014/main" id="{42089690-6364-87BA-37EC-3CC0FCFDD4D9}"/>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dirty="0" err="1">
                <a:solidFill>
                  <a:srgbClr val="00B050"/>
                </a:solidFill>
                <a:cs typeface="Times New Roman" panose="02020603050405020304" pitchFamily="18" charset="0"/>
              </a:rPr>
              <a:t>Trồng</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cây</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ăn</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quả</a:t>
            </a:r>
            <a:r>
              <a:rPr lang="en-US" altLang="en-US" sz="4000" b="1" dirty="0">
                <a:solidFill>
                  <a:srgbClr val="00B050"/>
                </a:solidFill>
                <a:cs typeface="Times New Roman" panose="02020603050405020304" pitchFamily="18" charset="0"/>
              </a:rPr>
              <a:t> (</a:t>
            </a:r>
            <a:r>
              <a:rPr lang="en-US" altLang="en-US" sz="4000" b="1" dirty="0" err="1">
                <a:solidFill>
                  <a:srgbClr val="00B050"/>
                </a:solidFill>
                <a:cs typeface="Times New Roman" panose="02020603050405020304" pitchFamily="18" charset="0"/>
              </a:rPr>
              <a:t>Nhãn</a:t>
            </a:r>
            <a:r>
              <a:rPr lang="en-US" altLang="en-US" sz="4000" b="1" dirty="0">
                <a:solidFill>
                  <a:srgbClr val="00B050"/>
                </a:solidFill>
                <a:cs typeface="Times New Roman" panose="02020603050405020304" pitchFamily="18" charset="0"/>
              </a:rPr>
              <a:t>)</a:t>
            </a:r>
            <a:endParaRPr lang="en-US" altLang="en-US" sz="4000" dirty="0"/>
          </a:p>
        </p:txBody>
      </p:sp>
      <p:pic>
        <p:nvPicPr>
          <p:cNvPr id="33797" name="Picture 2" descr="Kỹ thuật trồng cây nhãn mang lại hiệu quả kinh tế cao">
            <a:extLst>
              <a:ext uri="{FF2B5EF4-FFF2-40B4-BE49-F238E27FC236}">
                <a16:creationId xmlns:a16="http://schemas.microsoft.com/office/drawing/2014/main" id="{AEB1D1F4-A450-BFB7-D383-F75D93EB0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939800"/>
            <a:ext cx="10107612"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AFA4667A-0EA2-EF3A-5569-DCD8FA356317}"/>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818" name="AutoShape 2" descr="Bài 15. Thương mại và du lịch - Hoc24">
            <a:extLst>
              <a:ext uri="{FF2B5EF4-FFF2-40B4-BE49-F238E27FC236}">
                <a16:creationId xmlns:a16="http://schemas.microsoft.com/office/drawing/2014/main" id="{673B9BFF-FF58-FD02-4185-1A593CCD943A}"/>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819" name="Rectangle 11">
            <a:extLst>
              <a:ext uri="{FF2B5EF4-FFF2-40B4-BE49-F238E27FC236}">
                <a16:creationId xmlns:a16="http://schemas.microsoft.com/office/drawing/2014/main" id="{145028C3-3192-0C96-57FA-9B7F5009C54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4820" name="TextBox 3">
            <a:extLst>
              <a:ext uri="{FF2B5EF4-FFF2-40B4-BE49-F238E27FC236}">
                <a16:creationId xmlns:a16="http://schemas.microsoft.com/office/drawing/2014/main" id="{02AC92CE-B22C-2993-6DF7-DC1654DFB45A}"/>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(Cam)</a:t>
            </a:r>
            <a:endParaRPr lang="en-US" altLang="en-US" sz="4000"/>
          </a:p>
        </p:txBody>
      </p:sp>
      <p:pic>
        <p:nvPicPr>
          <p:cNvPr id="34821" name="Picture 2" descr="Các loại cam ngon, được ưa chuộng trên thị trường">
            <a:extLst>
              <a:ext uri="{FF2B5EF4-FFF2-40B4-BE49-F238E27FC236}">
                <a16:creationId xmlns:a16="http://schemas.microsoft.com/office/drawing/2014/main" id="{DB8C62F5-5990-FCE0-857F-3FA136F66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0" y="890588"/>
            <a:ext cx="105791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a:extLst>
              <a:ext uri="{FF2B5EF4-FFF2-40B4-BE49-F238E27FC236}">
                <a16:creationId xmlns:a16="http://schemas.microsoft.com/office/drawing/2014/main" id="{C8A7B2E7-A1C2-E477-C328-5079A35CFF9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842" name="AutoShape 2" descr="Bài 15. Thương mại và du lịch - Hoc24">
            <a:extLst>
              <a:ext uri="{FF2B5EF4-FFF2-40B4-BE49-F238E27FC236}">
                <a16:creationId xmlns:a16="http://schemas.microsoft.com/office/drawing/2014/main" id="{546CEF9B-0C86-B978-175A-13ABFA6727F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843" name="Rectangle 11">
            <a:extLst>
              <a:ext uri="{FF2B5EF4-FFF2-40B4-BE49-F238E27FC236}">
                <a16:creationId xmlns:a16="http://schemas.microsoft.com/office/drawing/2014/main" id="{03694AF1-E31E-8101-C16B-0C03ADFA3B34}"/>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5844" name="TextBox 3">
            <a:extLst>
              <a:ext uri="{FF2B5EF4-FFF2-40B4-BE49-F238E27FC236}">
                <a16:creationId xmlns:a16="http://schemas.microsoft.com/office/drawing/2014/main" id="{986611A3-D32C-2DEB-7F36-702942236D2B}"/>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cây ăn quả (Quýt)</a:t>
            </a:r>
            <a:endParaRPr lang="en-US" altLang="en-US" sz="4000"/>
          </a:p>
        </p:txBody>
      </p:sp>
      <p:pic>
        <p:nvPicPr>
          <p:cNvPr id="35845" name="Picture 4" descr="Quýt đường khác gì quýt thường? Nên mua quýt đường ở đâu?">
            <a:extLst>
              <a:ext uri="{FF2B5EF4-FFF2-40B4-BE49-F238E27FC236}">
                <a16:creationId xmlns:a16="http://schemas.microsoft.com/office/drawing/2014/main" id="{7EEE00A1-1E68-1D2F-7337-021DA796A9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288" y="890588"/>
            <a:ext cx="10317162"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a:extLst>
              <a:ext uri="{FF2B5EF4-FFF2-40B4-BE49-F238E27FC236}">
                <a16:creationId xmlns:a16="http://schemas.microsoft.com/office/drawing/2014/main" id="{03C34600-1F9C-5573-3080-FAE89610E29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90" name="AutoShape 2" descr="Bài 15. Thương mại và du lịch - Hoc24">
            <a:extLst>
              <a:ext uri="{FF2B5EF4-FFF2-40B4-BE49-F238E27FC236}">
                <a16:creationId xmlns:a16="http://schemas.microsoft.com/office/drawing/2014/main" id="{332F3C13-69A6-F3A5-9308-62ADE4A8F9A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91" name="Rectangle 11">
            <a:extLst>
              <a:ext uri="{FF2B5EF4-FFF2-40B4-BE49-F238E27FC236}">
                <a16:creationId xmlns:a16="http://schemas.microsoft.com/office/drawing/2014/main" id="{37534D8F-306C-F27D-C115-DF3CA107E8B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7892" name="TextBox 3">
            <a:extLst>
              <a:ext uri="{FF2B5EF4-FFF2-40B4-BE49-F238E27FC236}">
                <a16:creationId xmlns:a16="http://schemas.microsoft.com/office/drawing/2014/main" id="{F613F5FA-3968-422E-E4E9-D48D4095C664}"/>
              </a:ext>
            </a:extLst>
          </p:cNvPr>
          <p:cNvSpPr txBox="1">
            <a:spLocks noChangeArrowheads="1"/>
          </p:cNvSpPr>
          <p:nvPr/>
        </p:nvSpPr>
        <p:spPr bwMode="auto">
          <a:xfrm>
            <a:off x="1087438" y="182563"/>
            <a:ext cx="97996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Trồng rừng</a:t>
            </a:r>
            <a:endParaRPr lang="en-US" altLang="en-US" sz="4000"/>
          </a:p>
        </p:txBody>
      </p:sp>
      <p:pic>
        <p:nvPicPr>
          <p:cNvPr id="37893" name="Picture 2" descr="Phục hồi rừng ngập mặn vùng đồng bằng sông Hồng">
            <a:extLst>
              <a:ext uri="{FF2B5EF4-FFF2-40B4-BE49-F238E27FC236}">
                <a16:creationId xmlns:a16="http://schemas.microsoft.com/office/drawing/2014/main" id="{E334F998-8FC2-8E52-876D-C21567457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0" y="935038"/>
            <a:ext cx="10287000"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TextBox 6">
            <a:extLst>
              <a:ext uri="{FF2B5EF4-FFF2-40B4-BE49-F238E27FC236}">
                <a16:creationId xmlns:a16="http://schemas.microsoft.com/office/drawing/2014/main" id="{40AFDCC6-66C2-7205-3AB6-FFACED942AB5}"/>
              </a:ext>
            </a:extLst>
          </p:cNvPr>
          <p:cNvSpPr txBox="1">
            <a:spLocks noChangeArrowheads="1"/>
          </p:cNvSpPr>
          <p:nvPr/>
        </p:nvSpPr>
        <p:spPr bwMode="auto">
          <a:xfrm>
            <a:off x="565150" y="365125"/>
            <a:ext cx="11061700" cy="612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000000"/>
                </a:solidFill>
                <a:cs typeface="Times New Roman" panose="02020603050405020304" pitchFamily="18" charset="0"/>
              </a:rPr>
              <a:t>a. Thế mạnh về tài nguyên thiên nhiên phát triển nông nghiệp, lâm nghiệp và thủy sản</a:t>
            </a:r>
            <a:endParaRPr lang="en-US" altLang="en-US" sz="3800" b="1">
              <a:cs typeface="Times New Roman" panose="02020603050405020304" pitchFamily="18" charset="0"/>
            </a:endParaRPr>
          </a:p>
          <a:p>
            <a:pPr algn="just">
              <a:lnSpc>
                <a:spcPct val="150000"/>
              </a:lnSpc>
            </a:pPr>
            <a:r>
              <a:rPr lang="en-US" altLang="en-US" sz="3800" b="1">
                <a:solidFill>
                  <a:srgbClr val="000000"/>
                </a:solidFill>
                <a:cs typeface="Times New Roman" panose="02020603050405020304" pitchFamily="18" charset="0"/>
              </a:rPr>
              <a:t>- Địa hình và đất: </a:t>
            </a:r>
            <a:endParaRPr lang="en-US" altLang="en-US" sz="3800" b="1">
              <a:cs typeface="Times New Roman" panose="02020603050405020304" pitchFamily="18" charset="0"/>
            </a:endParaRPr>
          </a:p>
          <a:p>
            <a:pPr algn="just">
              <a:lnSpc>
                <a:spcPct val="150000"/>
              </a:lnSpc>
            </a:pPr>
            <a:r>
              <a:rPr lang="en-US" altLang="en-US" sz="3800" b="1">
                <a:solidFill>
                  <a:srgbClr val="000000"/>
                </a:solidFill>
                <a:cs typeface="Times New Roman" panose="02020603050405020304" pitchFamily="18" charset="0"/>
              </a:rPr>
              <a:t>+ Đồng bằng châu thổ đất phù sa màu mỡ </a:t>
            </a:r>
            <a:r>
              <a:rPr lang="en-US" altLang="en-US" sz="3800" b="1">
                <a:solidFill>
                  <a:srgbClr val="000000"/>
                </a:solidFill>
                <a:cs typeface="Times New Roman" panose="02020603050405020304" pitchFamily="18" charset="0"/>
                <a:sym typeface="Wingdings" panose="05000000000000000000" pitchFamily="2" charset="2"/>
              </a:rPr>
              <a:t></a:t>
            </a:r>
            <a:r>
              <a:rPr lang="en-US" altLang="en-US" sz="3800" b="1">
                <a:solidFill>
                  <a:srgbClr val="000000"/>
                </a:solidFill>
                <a:cs typeface="Times New Roman" panose="02020603050405020304" pitchFamily="18" charset="0"/>
              </a:rPr>
              <a:t> sản xuất lương thực, thực phẩm.</a:t>
            </a:r>
            <a:endParaRPr lang="en-US" altLang="en-US" sz="3800" b="1">
              <a:cs typeface="Times New Roman" panose="02020603050405020304" pitchFamily="18" charset="0"/>
            </a:endParaRPr>
          </a:p>
          <a:p>
            <a:pPr algn="just">
              <a:lnSpc>
                <a:spcPct val="150000"/>
              </a:lnSpc>
            </a:pPr>
            <a:r>
              <a:rPr lang="en-US" altLang="en-US" sz="3800" b="1">
                <a:solidFill>
                  <a:srgbClr val="000000"/>
                </a:solidFill>
                <a:cs typeface="Times New Roman" panose="02020603050405020304" pitchFamily="18" charset="0"/>
              </a:rPr>
              <a:t>+ Địa hình đồi núi chủ yếu là đất feralit </a:t>
            </a:r>
            <a:r>
              <a:rPr lang="en-US" altLang="en-US" sz="3800" b="1">
                <a:solidFill>
                  <a:srgbClr val="000000"/>
                </a:solidFill>
                <a:cs typeface="Times New Roman" panose="02020603050405020304" pitchFamily="18" charset="0"/>
                <a:sym typeface="Wingdings" panose="05000000000000000000" pitchFamily="2" charset="2"/>
              </a:rPr>
              <a:t></a:t>
            </a:r>
            <a:r>
              <a:rPr lang="en-US" altLang="en-US" sz="3800" b="1">
                <a:solidFill>
                  <a:srgbClr val="000000"/>
                </a:solidFill>
                <a:cs typeface="Times New Roman" panose="02020603050405020304" pitchFamily="18" charset="0"/>
              </a:rPr>
              <a:t> trồng cây công nghiệp, cây ăn quả và trồng rừng.</a:t>
            </a:r>
            <a:endParaRPr lang="en-US" altLang="en-US" sz="3800" b="1">
              <a:cs typeface="Times New Roman" panose="02020603050405020304" pitchFamily="18" charset="0"/>
            </a:endParaRP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2">
            <a:extLst>
              <a:ext uri="{FF2B5EF4-FFF2-40B4-BE49-F238E27FC236}">
                <a16:creationId xmlns:a16="http://schemas.microsoft.com/office/drawing/2014/main" id="{18535E4B-AAB2-0536-937E-028BDFEDFA7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88770" name="AutoShape 2" descr="Bài 15. Thương mại và du lịch - Hoc24">
            <a:extLst>
              <a:ext uri="{FF2B5EF4-FFF2-40B4-BE49-F238E27FC236}">
                <a16:creationId xmlns:a16="http://schemas.microsoft.com/office/drawing/2014/main" id="{89787977-C730-4277-9675-370D861FBA18}"/>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88771" name="Rectangle 11">
            <a:extLst>
              <a:ext uri="{FF2B5EF4-FFF2-40B4-BE49-F238E27FC236}">
                <a16:creationId xmlns:a16="http://schemas.microsoft.com/office/drawing/2014/main" id="{03994C9B-15BD-3DED-40B7-F26CAAF462B2}"/>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88772" name="TextBox 4">
            <a:extLst>
              <a:ext uri="{FF2B5EF4-FFF2-40B4-BE49-F238E27FC236}">
                <a16:creationId xmlns:a16="http://schemas.microsoft.com/office/drawing/2014/main" id="{07832DF1-854C-06A2-8D98-03D3E1562F8F}"/>
              </a:ext>
            </a:extLst>
          </p:cNvPr>
          <p:cNvSpPr txBox="1">
            <a:spLocks noChangeArrowheads="1"/>
          </p:cNvSpPr>
          <p:nvPr/>
        </p:nvSpPr>
        <p:spPr bwMode="auto">
          <a:xfrm>
            <a:off x="5684838" y="290513"/>
            <a:ext cx="6507162" cy="627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400" b="1">
                <a:solidFill>
                  <a:srgbClr val="00B050"/>
                </a:solidFill>
                <a:cs typeface="Times New Roman" panose="02020603050405020304" pitchFamily="18" charset="0"/>
              </a:rPr>
              <a:t>+ Khí hậu: </a:t>
            </a:r>
          </a:p>
          <a:p>
            <a:pPr algn="just">
              <a:lnSpc>
                <a:spcPct val="150000"/>
              </a:lnSpc>
            </a:pPr>
            <a:r>
              <a:rPr lang="en-US" altLang="en-US" sz="3400" b="1">
                <a:solidFill>
                  <a:srgbClr val="00B050"/>
                </a:solidFill>
                <a:cs typeface="Times New Roman" panose="02020603050405020304" pitchFamily="18" charset="0"/>
              </a:rPr>
              <a:t>. Mang tính chất nhiệt đới ẩm gió mùa với nhiệt độ trung bình năm cao (khoảng 23</a:t>
            </a:r>
            <a:r>
              <a:rPr lang="en-US" altLang="en-US" sz="3400" b="1" baseline="30000">
                <a:solidFill>
                  <a:srgbClr val="00B050"/>
                </a:solidFill>
                <a:cs typeface="Times New Roman" panose="02020603050405020304" pitchFamily="18" charset="0"/>
              </a:rPr>
              <a:t>0</a:t>
            </a:r>
            <a:r>
              <a:rPr lang="en-US" altLang="en-US" sz="3400" b="1">
                <a:solidFill>
                  <a:srgbClr val="00B050"/>
                </a:solidFill>
                <a:cs typeface="Times New Roman" panose="02020603050405020304" pitchFamily="18" charset="0"/>
              </a:rPr>
              <a:t>C - 25</a:t>
            </a:r>
            <a:r>
              <a:rPr lang="en-US" altLang="en-US" sz="3400" b="1" baseline="30000">
                <a:solidFill>
                  <a:srgbClr val="00B050"/>
                </a:solidFill>
                <a:cs typeface="Times New Roman" panose="02020603050405020304" pitchFamily="18" charset="0"/>
              </a:rPr>
              <a:t>0</a:t>
            </a:r>
            <a:r>
              <a:rPr lang="en-US" altLang="en-US" sz="3400" b="1">
                <a:solidFill>
                  <a:srgbClr val="00B050"/>
                </a:solidFill>
                <a:cs typeface="Times New Roman" panose="02020603050405020304" pitchFamily="18" charset="0"/>
              </a:rPr>
              <a:t>C), lượng mưa trung bình năm lớn (từ 1400 - 2000mm/năm)  </a:t>
            </a:r>
            <a:r>
              <a:rPr lang="en-US" altLang="en-US" sz="3400" b="1">
                <a:solidFill>
                  <a:srgbClr val="00B050"/>
                </a:solidFill>
                <a:cs typeface="Times New Roman" panose="02020603050405020304" pitchFamily="18" charset="0"/>
                <a:sym typeface="Wingdings" panose="05000000000000000000" pitchFamily="2" charset="2"/>
              </a:rPr>
              <a:t></a:t>
            </a:r>
            <a:r>
              <a:rPr lang="en-US" altLang="en-US" sz="3400" b="1">
                <a:solidFill>
                  <a:srgbClr val="00B050"/>
                </a:solidFill>
                <a:cs typeface="Times New Roman" panose="02020603050405020304" pitchFamily="18" charset="0"/>
              </a:rPr>
              <a:t> các loại cây trồng và vật nuôi sinh trưởng, phát triển tốt quanh năm.</a:t>
            </a:r>
          </a:p>
        </p:txBody>
      </p:sp>
      <p:pic>
        <p:nvPicPr>
          <p:cNvPr id="288773" name="Picture 2">
            <a:extLst>
              <a:ext uri="{FF2B5EF4-FFF2-40B4-BE49-F238E27FC236}">
                <a16:creationId xmlns:a16="http://schemas.microsoft.com/office/drawing/2014/main" id="{294118E4-D472-8955-60B0-36833DE58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3">
            <a:extLst>
              <a:ext uri="{FF2B5EF4-FFF2-40B4-BE49-F238E27FC236}">
                <a16:creationId xmlns:a16="http://schemas.microsoft.com/office/drawing/2014/main" id="{653DDF3C-CDE1-A3E6-1B57-8E634D07FDB5}"/>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80226" name="Rectangle 2">
            <a:extLst>
              <a:ext uri="{FF2B5EF4-FFF2-40B4-BE49-F238E27FC236}">
                <a16:creationId xmlns:a16="http://schemas.microsoft.com/office/drawing/2014/main" id="{FA231D13-9A95-04DD-4941-7D2865E6E085}"/>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27" name="Rectangle 4">
            <a:extLst>
              <a:ext uri="{FF2B5EF4-FFF2-40B4-BE49-F238E27FC236}">
                <a16:creationId xmlns:a16="http://schemas.microsoft.com/office/drawing/2014/main" id="{3DAEF6C2-E0E8-A034-6864-F0C5B784488C}"/>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28" name="Rectangle 12">
            <a:extLst>
              <a:ext uri="{FF2B5EF4-FFF2-40B4-BE49-F238E27FC236}">
                <a16:creationId xmlns:a16="http://schemas.microsoft.com/office/drawing/2014/main" id="{7B5B04DE-B00C-D3FC-2247-822FDCE4ECE3}"/>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29" name="Rectangle 14">
            <a:extLst>
              <a:ext uri="{FF2B5EF4-FFF2-40B4-BE49-F238E27FC236}">
                <a16:creationId xmlns:a16="http://schemas.microsoft.com/office/drawing/2014/main" id="{897BBBC1-B4D4-A476-8F4A-99C8BFD8D428}"/>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30" name="Rectangle 2">
            <a:extLst>
              <a:ext uri="{FF2B5EF4-FFF2-40B4-BE49-F238E27FC236}">
                <a16:creationId xmlns:a16="http://schemas.microsoft.com/office/drawing/2014/main" id="{B14D9EC1-F129-14F0-6425-A3E4EDD7814A}"/>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31" name="Rectangle 4">
            <a:extLst>
              <a:ext uri="{FF2B5EF4-FFF2-40B4-BE49-F238E27FC236}">
                <a16:creationId xmlns:a16="http://schemas.microsoft.com/office/drawing/2014/main" id="{8FA34806-4D5D-9B9E-DEDC-36EAD607636D}"/>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32" name="Rectangle 16">
            <a:extLst>
              <a:ext uri="{FF2B5EF4-FFF2-40B4-BE49-F238E27FC236}">
                <a16:creationId xmlns:a16="http://schemas.microsoft.com/office/drawing/2014/main" id="{A07D329F-BCE8-EFC8-55B8-8E74112E2487}"/>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0233" name="Rectangle 16">
            <a:extLst>
              <a:ext uri="{FF2B5EF4-FFF2-40B4-BE49-F238E27FC236}">
                <a16:creationId xmlns:a16="http://schemas.microsoft.com/office/drawing/2014/main" id="{A65434D0-76BC-763D-3D96-61C42B543893}"/>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0BDCEA54-8058-AD75-4EA5-092F7E459435}"/>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Hà Nam</a:t>
            </a:r>
          </a:p>
        </p:txBody>
      </p:sp>
      <p:sp>
        <p:nvSpPr>
          <p:cNvPr id="180235" name="Rectangle 14">
            <a:extLst>
              <a:ext uri="{FF2B5EF4-FFF2-40B4-BE49-F238E27FC236}">
                <a16:creationId xmlns:a16="http://schemas.microsoft.com/office/drawing/2014/main" id="{913F936A-15D3-EB59-3149-97B8074E6217}"/>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80236" name="Picture 2">
            <a:extLst>
              <a:ext uri="{FF2B5EF4-FFF2-40B4-BE49-F238E27FC236}">
                <a16:creationId xmlns:a16="http://schemas.microsoft.com/office/drawing/2014/main" id="{CF67F097-1DA0-8B66-B63C-967023B0D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438" y="958850"/>
            <a:ext cx="9848850"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a:extLst>
              <a:ext uri="{FF2B5EF4-FFF2-40B4-BE49-F238E27FC236}">
                <a16:creationId xmlns:a16="http://schemas.microsoft.com/office/drawing/2014/main" id="{A56FD82B-1B25-437D-EC12-6C291F03DD2B}"/>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0818" name="AutoShape 2" descr="Bài 15. Thương mại và du lịch - Hoc24">
            <a:extLst>
              <a:ext uri="{FF2B5EF4-FFF2-40B4-BE49-F238E27FC236}">
                <a16:creationId xmlns:a16="http://schemas.microsoft.com/office/drawing/2014/main" id="{0DB15C4E-E445-2878-5CDC-A8E0607067D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0819" name="Rectangle 11">
            <a:extLst>
              <a:ext uri="{FF2B5EF4-FFF2-40B4-BE49-F238E27FC236}">
                <a16:creationId xmlns:a16="http://schemas.microsoft.com/office/drawing/2014/main" id="{9AEA5900-8067-1A65-FB95-8464DC8F88B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0820" name="TextBox 4">
            <a:extLst>
              <a:ext uri="{FF2B5EF4-FFF2-40B4-BE49-F238E27FC236}">
                <a16:creationId xmlns:a16="http://schemas.microsoft.com/office/drawing/2014/main" id="{A0C8325C-6EC6-9F16-305F-B7F667ADA0BE}"/>
              </a:ext>
            </a:extLst>
          </p:cNvPr>
          <p:cNvSpPr txBox="1">
            <a:spLocks noChangeArrowheads="1"/>
          </p:cNvSpPr>
          <p:nvPr/>
        </p:nvSpPr>
        <p:spPr bwMode="auto">
          <a:xfrm>
            <a:off x="1743075" y="1457325"/>
            <a:ext cx="8386763"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Khí hậu: </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Tính chất nhiệt đới ẩm gió mùa </a:t>
            </a:r>
          </a:p>
          <a:p>
            <a:pPr algn="just">
              <a:lnSpc>
                <a:spcPct val="150000"/>
              </a:lnSpc>
            </a:pPr>
            <a:r>
              <a:rPr lang="en-US" altLang="en-US" sz="4000" b="1">
                <a:solidFill>
                  <a:srgbClr val="000000"/>
                </a:solidFill>
                <a:cs typeface="Times New Roman" panose="02020603050405020304" pitchFamily="18" charset="0"/>
                <a:sym typeface="Wingdings" panose="05000000000000000000" pitchFamily="2" charset="2"/>
              </a:rPr>
              <a:t></a:t>
            </a:r>
            <a:r>
              <a:rPr lang="en-US" altLang="en-US" sz="4000" b="1">
                <a:solidFill>
                  <a:srgbClr val="000000"/>
                </a:solidFill>
                <a:cs typeface="Times New Roman" panose="02020603050405020304" pitchFamily="18" charset="0"/>
              </a:rPr>
              <a:t> các loại cây trồng và vật nuôi sinh trưởng, phát triển tốt quanh năm.</a:t>
            </a:r>
            <a:endParaRPr lang="en-US" altLang="en-US" sz="4000" b="1">
              <a:cs typeface="Times New Roman" panose="02020603050405020304" pitchFamily="18" charset="0"/>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a:extLst>
              <a:ext uri="{FF2B5EF4-FFF2-40B4-BE49-F238E27FC236}">
                <a16:creationId xmlns:a16="http://schemas.microsoft.com/office/drawing/2014/main" id="{20AED6AA-8AF3-AB95-8F3D-2A5C2767068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2866" name="AutoShape 2" descr="Bài 15. Thương mại và du lịch - Hoc24">
            <a:extLst>
              <a:ext uri="{FF2B5EF4-FFF2-40B4-BE49-F238E27FC236}">
                <a16:creationId xmlns:a16="http://schemas.microsoft.com/office/drawing/2014/main" id="{E5E0778E-26DF-9831-0D5D-80090C73A2BD}"/>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2867" name="Rectangle 11">
            <a:extLst>
              <a:ext uri="{FF2B5EF4-FFF2-40B4-BE49-F238E27FC236}">
                <a16:creationId xmlns:a16="http://schemas.microsoft.com/office/drawing/2014/main" id="{7657710C-F0FB-E9AB-6686-D2F92FB4FE0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2868" name="TextBox 4">
            <a:extLst>
              <a:ext uri="{FF2B5EF4-FFF2-40B4-BE49-F238E27FC236}">
                <a16:creationId xmlns:a16="http://schemas.microsoft.com/office/drawing/2014/main" id="{40568B17-3165-11F4-62CB-7BAF7B05A52A}"/>
              </a:ext>
            </a:extLst>
          </p:cNvPr>
          <p:cNvSpPr txBox="1">
            <a:spLocks noChangeArrowheads="1"/>
          </p:cNvSpPr>
          <p:nvPr/>
        </p:nvSpPr>
        <p:spPr bwMode="auto">
          <a:xfrm>
            <a:off x="5992813" y="1327150"/>
            <a:ext cx="5997575"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Có mùa đông lạnh kéo dài từ tháng 11 đến tháng 3 năm sau </a:t>
            </a:r>
            <a:r>
              <a:rPr lang="en-US" altLang="en-US" sz="3800" b="1">
                <a:solidFill>
                  <a:srgbClr val="00B050"/>
                </a:solidFill>
                <a:cs typeface="Times New Roman" panose="02020603050405020304" pitchFamily="18" charset="0"/>
                <a:sym typeface="Wingdings" panose="05000000000000000000" pitchFamily="2" charset="2"/>
              </a:rPr>
              <a:t></a:t>
            </a:r>
            <a:r>
              <a:rPr lang="en-US" altLang="en-US" sz="3800" b="1">
                <a:solidFill>
                  <a:srgbClr val="00B050"/>
                </a:solidFill>
                <a:cs typeface="Times New Roman" panose="02020603050405020304" pitchFamily="18" charset="0"/>
              </a:rPr>
              <a:t> phát triển các loại cây trồng cận nhiệt và ôn đới</a:t>
            </a:r>
          </a:p>
        </p:txBody>
      </p:sp>
      <p:pic>
        <p:nvPicPr>
          <p:cNvPr id="292869" name="Picture 2">
            <a:extLst>
              <a:ext uri="{FF2B5EF4-FFF2-40B4-BE49-F238E27FC236}">
                <a16:creationId xmlns:a16="http://schemas.microsoft.com/office/drawing/2014/main" id="{FD2A76C5-B1E8-6D9C-5CA8-6384B283C3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a:extLst>
              <a:ext uri="{FF2B5EF4-FFF2-40B4-BE49-F238E27FC236}">
                <a16:creationId xmlns:a16="http://schemas.microsoft.com/office/drawing/2014/main" id="{9D8FB968-26E6-CBF7-B1A8-2B0AA6A8828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4914" name="AutoShape 2" descr="Bài 15. Thương mại và du lịch - Hoc24">
            <a:extLst>
              <a:ext uri="{FF2B5EF4-FFF2-40B4-BE49-F238E27FC236}">
                <a16:creationId xmlns:a16="http://schemas.microsoft.com/office/drawing/2014/main" id="{33BCE5CD-CF20-F42A-D450-3A4529476BA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4915" name="Rectangle 11">
            <a:extLst>
              <a:ext uri="{FF2B5EF4-FFF2-40B4-BE49-F238E27FC236}">
                <a16:creationId xmlns:a16="http://schemas.microsoft.com/office/drawing/2014/main" id="{A9101755-7469-99ED-CE7B-E71BADDB2D24}"/>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294916" name="TextBox 4">
            <a:extLst>
              <a:ext uri="{FF2B5EF4-FFF2-40B4-BE49-F238E27FC236}">
                <a16:creationId xmlns:a16="http://schemas.microsoft.com/office/drawing/2014/main" id="{89D47855-8293-7538-4DE4-72BD85E7C7F2}"/>
              </a:ext>
            </a:extLst>
          </p:cNvPr>
          <p:cNvSpPr txBox="1">
            <a:spLocks noChangeArrowheads="1"/>
          </p:cNvSpPr>
          <p:nvPr/>
        </p:nvSpPr>
        <p:spPr bwMode="auto">
          <a:xfrm>
            <a:off x="1743075" y="1998663"/>
            <a:ext cx="8386763" cy="275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Có mùa đông lạnh kéo dài từ tháng 11 đến tháng 3 năm sau </a:t>
            </a:r>
            <a:r>
              <a:rPr lang="en-US" altLang="en-US" sz="4000" b="1">
                <a:solidFill>
                  <a:srgbClr val="000000"/>
                </a:solidFill>
                <a:cs typeface="Times New Roman" panose="02020603050405020304" pitchFamily="18" charset="0"/>
                <a:sym typeface="Wingdings" panose="05000000000000000000" pitchFamily="2" charset="2"/>
              </a:rPr>
              <a:t></a:t>
            </a:r>
            <a:r>
              <a:rPr lang="en-US" altLang="en-US" sz="4000" b="1">
                <a:solidFill>
                  <a:srgbClr val="000000"/>
                </a:solidFill>
                <a:cs typeface="Times New Roman" panose="02020603050405020304" pitchFamily="18" charset="0"/>
              </a:rPr>
              <a:t> phát triển các loại cây trồng cận nhiệt và ôn đới</a:t>
            </a:r>
            <a:endParaRPr lang="en-US" altLang="en-US" sz="4000" b="1">
              <a:cs typeface="Times New Roman" panose="02020603050405020304" pitchFamily="18" charset="0"/>
            </a:endParaRPr>
          </a:p>
        </p:txBody>
      </p:sp>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20C4C578-E299-09B2-7AE3-8B7BCAEE529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914" name="AutoShape 2" descr="Bài 15. Thương mại và du lịch - Hoc24">
            <a:extLst>
              <a:ext uri="{FF2B5EF4-FFF2-40B4-BE49-F238E27FC236}">
                <a16:creationId xmlns:a16="http://schemas.microsoft.com/office/drawing/2014/main" id="{B2108464-BDA1-0EA5-400D-CA45DC3F936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915" name="Rectangle 11">
            <a:extLst>
              <a:ext uri="{FF2B5EF4-FFF2-40B4-BE49-F238E27FC236}">
                <a16:creationId xmlns:a16="http://schemas.microsoft.com/office/drawing/2014/main" id="{E4EF0C6F-779E-9BA3-2E26-AB514E7D9FDA}"/>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8916" name="TextBox 3">
            <a:extLst>
              <a:ext uri="{FF2B5EF4-FFF2-40B4-BE49-F238E27FC236}">
                <a16:creationId xmlns:a16="http://schemas.microsoft.com/office/drawing/2014/main" id="{01A2047F-97A8-E469-103C-377EE91BB199}"/>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Cây trồng cận nhiệt và ôn đới</a:t>
            </a:r>
            <a:endParaRPr lang="en-US" altLang="en-US" sz="4000"/>
          </a:p>
        </p:txBody>
      </p:sp>
      <p:pic>
        <p:nvPicPr>
          <p:cNvPr id="38917" name="Picture 2" descr="Nghiên cứu ứng dụng đồng bộ các giải pháp khoa học và công nghệ chuyển đổi  cơ cấu cây trồng đạt hiệu quả kinh tế cao vùng đồng bằng sông Hồng -">
            <a:extLst>
              <a:ext uri="{FF2B5EF4-FFF2-40B4-BE49-F238E27FC236}">
                <a16:creationId xmlns:a16="http://schemas.microsoft.com/office/drawing/2014/main" id="{145CFB84-F30C-ACA6-2E10-790580671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890588"/>
            <a:ext cx="10396537"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a:extLst>
              <a:ext uri="{FF2B5EF4-FFF2-40B4-BE49-F238E27FC236}">
                <a16:creationId xmlns:a16="http://schemas.microsoft.com/office/drawing/2014/main" id="{5BD8950F-6DEF-83F8-4B66-D3C11AE421C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938" name="AutoShape 2" descr="Bài 15. Thương mại và du lịch - Hoc24">
            <a:extLst>
              <a:ext uri="{FF2B5EF4-FFF2-40B4-BE49-F238E27FC236}">
                <a16:creationId xmlns:a16="http://schemas.microsoft.com/office/drawing/2014/main" id="{819268FF-0B07-94F0-B959-7E309CFE804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939" name="Rectangle 11">
            <a:extLst>
              <a:ext uri="{FF2B5EF4-FFF2-40B4-BE49-F238E27FC236}">
                <a16:creationId xmlns:a16="http://schemas.microsoft.com/office/drawing/2014/main" id="{7FE09506-DB37-C353-C295-5EC43DAA205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9940" name="TextBox 3">
            <a:extLst>
              <a:ext uri="{FF2B5EF4-FFF2-40B4-BE49-F238E27FC236}">
                <a16:creationId xmlns:a16="http://schemas.microsoft.com/office/drawing/2014/main" id="{2CA26EEA-D0CE-BC36-2374-5FB3B1E85915}"/>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Cây trồng cận nhiệt và ôn đới</a:t>
            </a:r>
            <a:endParaRPr lang="en-US" altLang="en-US" sz="4000"/>
          </a:p>
        </p:txBody>
      </p:sp>
      <p:pic>
        <p:nvPicPr>
          <p:cNvPr id="39941" name="Picture 2" descr="Loại rau củ quả bạn nên trồng ngay trong tháng 10,11">
            <a:extLst>
              <a:ext uri="{FF2B5EF4-FFF2-40B4-BE49-F238E27FC236}">
                <a16:creationId xmlns:a16="http://schemas.microsoft.com/office/drawing/2014/main" id="{4D5A7FCF-1267-78BD-3CCB-3A22713D41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0913" y="890588"/>
            <a:ext cx="10396537"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a:extLst>
              <a:ext uri="{FF2B5EF4-FFF2-40B4-BE49-F238E27FC236}">
                <a16:creationId xmlns:a16="http://schemas.microsoft.com/office/drawing/2014/main" id="{F7851949-885F-2677-AAF9-58DF141A39F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2" name="AutoShape 2" descr="Bài 15. Thương mại và du lịch - Hoc24">
            <a:extLst>
              <a:ext uri="{FF2B5EF4-FFF2-40B4-BE49-F238E27FC236}">
                <a16:creationId xmlns:a16="http://schemas.microsoft.com/office/drawing/2014/main" id="{7EF61B06-1CB0-403E-CAEE-0AB1CEFDC851}"/>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3" name="Rectangle 11">
            <a:extLst>
              <a:ext uri="{FF2B5EF4-FFF2-40B4-BE49-F238E27FC236}">
                <a16:creationId xmlns:a16="http://schemas.microsoft.com/office/drawing/2014/main" id="{33BE5A2E-D26A-A758-00A0-7D6CA50693FE}"/>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0964" name="TextBox 3">
            <a:extLst>
              <a:ext uri="{FF2B5EF4-FFF2-40B4-BE49-F238E27FC236}">
                <a16:creationId xmlns:a16="http://schemas.microsoft.com/office/drawing/2014/main" id="{1DDF8C5B-C510-25AE-79F5-13582E2A4DE6}"/>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Cây trồng cận nhiệt và ôn đới</a:t>
            </a:r>
            <a:endParaRPr lang="en-US" altLang="en-US" sz="4000"/>
          </a:p>
        </p:txBody>
      </p:sp>
      <p:pic>
        <p:nvPicPr>
          <p:cNvPr id="40965" name="Picture 2" descr="10 loại rau, quả dễ trồng nhất và nhanh cho ăn nhất vào mùa hè">
            <a:extLst>
              <a:ext uri="{FF2B5EF4-FFF2-40B4-BE49-F238E27FC236}">
                <a16:creationId xmlns:a16="http://schemas.microsoft.com/office/drawing/2014/main" id="{DE82483B-D442-5F2B-2643-E50F81718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90588"/>
            <a:ext cx="10317163" cy="596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2">
            <a:extLst>
              <a:ext uri="{FF2B5EF4-FFF2-40B4-BE49-F238E27FC236}">
                <a16:creationId xmlns:a16="http://schemas.microsoft.com/office/drawing/2014/main" id="{EAE342D2-5AA3-ECA5-0A7C-D29C2AA33C9F}"/>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0034" name="AutoShape 2" descr="Bài 15. Thương mại và du lịch - Hoc24">
            <a:extLst>
              <a:ext uri="{FF2B5EF4-FFF2-40B4-BE49-F238E27FC236}">
                <a16:creationId xmlns:a16="http://schemas.microsoft.com/office/drawing/2014/main" id="{6B16FAC9-3191-261C-96E6-DD5ACB85DDB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0035" name="Rectangle 11">
            <a:extLst>
              <a:ext uri="{FF2B5EF4-FFF2-40B4-BE49-F238E27FC236}">
                <a16:creationId xmlns:a16="http://schemas.microsoft.com/office/drawing/2014/main" id="{35C82F38-7C56-1ABA-2AB1-F90A930E4F63}"/>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0036" name="TextBox 4">
            <a:extLst>
              <a:ext uri="{FF2B5EF4-FFF2-40B4-BE49-F238E27FC236}">
                <a16:creationId xmlns:a16="http://schemas.microsoft.com/office/drawing/2014/main" id="{42B46D66-9411-1CC7-6D75-029343FF9C84}"/>
              </a:ext>
            </a:extLst>
          </p:cNvPr>
          <p:cNvSpPr txBox="1">
            <a:spLocks noChangeArrowheads="1"/>
          </p:cNvSpPr>
          <p:nvPr/>
        </p:nvSpPr>
        <p:spPr bwMode="auto">
          <a:xfrm>
            <a:off x="5954713" y="287338"/>
            <a:ext cx="5997575" cy="596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700" b="1">
                <a:solidFill>
                  <a:srgbClr val="00B050"/>
                </a:solidFill>
                <a:cs typeface="Times New Roman" panose="02020603050405020304" pitchFamily="18" charset="0"/>
              </a:rPr>
              <a:t>+ Nước:</a:t>
            </a:r>
          </a:p>
          <a:p>
            <a:pPr algn="just">
              <a:lnSpc>
                <a:spcPct val="150000"/>
              </a:lnSpc>
            </a:pPr>
            <a:r>
              <a:rPr lang="en-US" altLang="en-US" sz="3700" b="1">
                <a:solidFill>
                  <a:srgbClr val="00B050"/>
                </a:solidFill>
                <a:cs typeface="Times New Roman" panose="02020603050405020304" pitchFamily="18" charset="0"/>
              </a:rPr>
              <a:t>. Các hệ thống sông lớn trong vùng như sông Hồng, sông Thái Bình,..và các hồ là nguồn nước dồi dào </a:t>
            </a:r>
            <a:r>
              <a:rPr lang="en-US" altLang="en-US" sz="3700" b="1">
                <a:solidFill>
                  <a:srgbClr val="00B050"/>
                </a:solidFill>
                <a:cs typeface="Times New Roman" panose="02020603050405020304" pitchFamily="18" charset="0"/>
                <a:sym typeface="Wingdings" panose="05000000000000000000" pitchFamily="2" charset="2"/>
              </a:rPr>
              <a:t></a:t>
            </a:r>
            <a:r>
              <a:rPr lang="en-US" altLang="en-US" sz="3700" b="1">
                <a:solidFill>
                  <a:srgbClr val="00B050"/>
                </a:solidFill>
                <a:cs typeface="Times New Roman" panose="02020603050405020304" pitchFamily="18" charset="0"/>
              </a:rPr>
              <a:t> sản xuất nông nghiệp, nuôi trồng thủy sản nước ngọt</a:t>
            </a:r>
          </a:p>
        </p:txBody>
      </p:sp>
      <p:pic>
        <p:nvPicPr>
          <p:cNvPr id="300037" name="Picture 2">
            <a:extLst>
              <a:ext uri="{FF2B5EF4-FFF2-40B4-BE49-F238E27FC236}">
                <a16:creationId xmlns:a16="http://schemas.microsoft.com/office/drawing/2014/main" id="{99B23C9A-AAE3-5B92-E906-91F0193FF9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a:extLst>
              <a:ext uri="{FF2B5EF4-FFF2-40B4-BE49-F238E27FC236}">
                <a16:creationId xmlns:a16="http://schemas.microsoft.com/office/drawing/2014/main" id="{7AC9B671-386C-D018-D2B1-85B2F3D5B12E}"/>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2082" name="AutoShape 2" descr="Bài 15. Thương mại và du lịch - Hoc24">
            <a:extLst>
              <a:ext uri="{FF2B5EF4-FFF2-40B4-BE49-F238E27FC236}">
                <a16:creationId xmlns:a16="http://schemas.microsoft.com/office/drawing/2014/main" id="{C0B51DFD-53E8-2E19-BBCF-AD66A9008EDE}"/>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2083" name="Rectangle 11">
            <a:extLst>
              <a:ext uri="{FF2B5EF4-FFF2-40B4-BE49-F238E27FC236}">
                <a16:creationId xmlns:a16="http://schemas.microsoft.com/office/drawing/2014/main" id="{21667CCB-A5B7-86C1-D19F-132D08280C8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02084" name="TextBox 4">
            <a:extLst>
              <a:ext uri="{FF2B5EF4-FFF2-40B4-BE49-F238E27FC236}">
                <a16:creationId xmlns:a16="http://schemas.microsoft.com/office/drawing/2014/main" id="{C8496B04-CEFE-A2E6-75BB-CBEB96098D89}"/>
              </a:ext>
            </a:extLst>
          </p:cNvPr>
          <p:cNvSpPr txBox="1">
            <a:spLocks noChangeArrowheads="1"/>
          </p:cNvSpPr>
          <p:nvPr/>
        </p:nvSpPr>
        <p:spPr bwMode="auto">
          <a:xfrm>
            <a:off x="1743075" y="1998663"/>
            <a:ext cx="838676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Nước:</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Nguồn nước dồi dào </a:t>
            </a:r>
            <a:r>
              <a:rPr lang="en-US" altLang="en-US" sz="4000" b="1">
                <a:solidFill>
                  <a:srgbClr val="000000"/>
                </a:solidFill>
                <a:cs typeface="Times New Roman" panose="02020603050405020304" pitchFamily="18" charset="0"/>
                <a:sym typeface="Wingdings" panose="05000000000000000000" pitchFamily="2" charset="2"/>
              </a:rPr>
              <a:t></a:t>
            </a:r>
            <a:r>
              <a:rPr lang="en-US" altLang="en-US" sz="4000" b="1">
                <a:solidFill>
                  <a:srgbClr val="000000"/>
                </a:solidFill>
                <a:cs typeface="Times New Roman" panose="02020603050405020304" pitchFamily="18" charset="0"/>
              </a:rPr>
              <a:t> sản xuất nông nghiệp, nuôi trồng thủy sản nước ngọt</a:t>
            </a:r>
            <a:endParaRPr lang="en-US" altLang="en-US" sz="4000" b="1">
              <a:cs typeface="Times New Roman" panose="02020603050405020304" pitchFamily="18" charset="0"/>
            </a:endParaRP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a:extLst>
              <a:ext uri="{FF2B5EF4-FFF2-40B4-BE49-F238E27FC236}">
                <a16:creationId xmlns:a16="http://schemas.microsoft.com/office/drawing/2014/main" id="{0FA9BCBF-F47E-F2FF-EB4E-97D3C9EDB17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986" name="AutoShape 2" descr="Bài 15. Thương mại và du lịch - Hoc24">
            <a:extLst>
              <a:ext uri="{FF2B5EF4-FFF2-40B4-BE49-F238E27FC236}">
                <a16:creationId xmlns:a16="http://schemas.microsoft.com/office/drawing/2014/main" id="{326B5A17-545B-A736-41C2-83C6F17B985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987" name="Rectangle 11">
            <a:extLst>
              <a:ext uri="{FF2B5EF4-FFF2-40B4-BE49-F238E27FC236}">
                <a16:creationId xmlns:a16="http://schemas.microsoft.com/office/drawing/2014/main" id="{6949FFEA-AE1C-AFA1-2DDC-D992D5861A8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1988" name="TextBox 3">
            <a:extLst>
              <a:ext uri="{FF2B5EF4-FFF2-40B4-BE49-F238E27FC236}">
                <a16:creationId xmlns:a16="http://schemas.microsoft.com/office/drawing/2014/main" id="{3B2FEA35-0C56-55F9-35AD-40F11518D722}"/>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Sông Hồng</a:t>
            </a:r>
            <a:endParaRPr lang="en-US" altLang="en-US" sz="4000"/>
          </a:p>
        </p:txBody>
      </p:sp>
      <p:pic>
        <p:nvPicPr>
          <p:cNvPr id="41989" name="Picture 2" descr="Sông Hồng đẹp thơ mộng nhìn từ không trung">
            <a:extLst>
              <a:ext uri="{FF2B5EF4-FFF2-40B4-BE49-F238E27FC236}">
                <a16:creationId xmlns:a16="http://schemas.microsoft.com/office/drawing/2014/main" id="{59794C07-D1B2-66B0-3BAD-AC6B48980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960438"/>
            <a:ext cx="1016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a:extLst>
              <a:ext uri="{FF2B5EF4-FFF2-40B4-BE49-F238E27FC236}">
                <a16:creationId xmlns:a16="http://schemas.microsoft.com/office/drawing/2014/main" id="{B79C0DAE-E85F-13BF-2B41-FECA8A487142}"/>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010" name="AutoShape 2" descr="Bài 15. Thương mại và du lịch - Hoc24">
            <a:extLst>
              <a:ext uri="{FF2B5EF4-FFF2-40B4-BE49-F238E27FC236}">
                <a16:creationId xmlns:a16="http://schemas.microsoft.com/office/drawing/2014/main" id="{A83B30B4-7976-7DAD-1D3D-AA82DFBCAD09}"/>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011" name="Rectangle 11">
            <a:extLst>
              <a:ext uri="{FF2B5EF4-FFF2-40B4-BE49-F238E27FC236}">
                <a16:creationId xmlns:a16="http://schemas.microsoft.com/office/drawing/2014/main" id="{0B811654-0347-076E-EAC9-13CE49DF70E7}"/>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3012" name="TextBox 3">
            <a:extLst>
              <a:ext uri="{FF2B5EF4-FFF2-40B4-BE49-F238E27FC236}">
                <a16:creationId xmlns:a16="http://schemas.microsoft.com/office/drawing/2014/main" id="{40255439-9DE1-2467-8882-07C42C8EAD40}"/>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Sông Thái Bình</a:t>
            </a:r>
            <a:endParaRPr lang="en-US" altLang="en-US" sz="4000"/>
          </a:p>
        </p:txBody>
      </p:sp>
      <p:pic>
        <p:nvPicPr>
          <p:cNvPr id="43013" name="Picture 2" descr="Sông Thái Bình: tin tức, hình ảnh, video, bình luận">
            <a:extLst>
              <a:ext uri="{FF2B5EF4-FFF2-40B4-BE49-F238E27FC236}">
                <a16:creationId xmlns:a16="http://schemas.microsoft.com/office/drawing/2014/main" id="{BA198763-FF64-1809-F62A-DA344E3EE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1001713"/>
            <a:ext cx="10336212" cy="577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3">
            <a:extLst>
              <a:ext uri="{FF2B5EF4-FFF2-40B4-BE49-F238E27FC236}">
                <a16:creationId xmlns:a16="http://schemas.microsoft.com/office/drawing/2014/main" id="{491E05B6-3C3F-6FB6-87DF-22FD41163A46}"/>
              </a:ext>
            </a:extLst>
          </p:cNvPr>
          <p:cNvSpPr>
            <a:spLocks noChangeArrowheads="1"/>
          </p:cNvSpPr>
          <p:nvPr/>
        </p:nvSpPr>
        <p:spPr bwMode="auto">
          <a:xfrm>
            <a:off x="274638" y="53975"/>
            <a:ext cx="1147445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US" altLang="en-US" sz="4000" b="1">
                <a:solidFill>
                  <a:srgbClr val="0432FF"/>
                </a:solidFill>
                <a:cs typeface="Times New Roman" panose="02020603050405020304" pitchFamily="18" charset="0"/>
              </a:rPr>
              <a:t>ĐÂY LÀ TỈNH, THÀNH PHỐ NÀO?</a:t>
            </a:r>
            <a:endParaRPr lang="en-US" altLang="en-US" sz="4000" b="1">
              <a:solidFill>
                <a:srgbClr val="0432FF"/>
              </a:solidFill>
            </a:endParaRPr>
          </a:p>
        </p:txBody>
      </p:sp>
      <p:sp>
        <p:nvSpPr>
          <p:cNvPr id="182274" name="Rectangle 2">
            <a:extLst>
              <a:ext uri="{FF2B5EF4-FFF2-40B4-BE49-F238E27FC236}">
                <a16:creationId xmlns:a16="http://schemas.microsoft.com/office/drawing/2014/main" id="{4BD4DCD6-DD2C-D1CB-DFD4-D22C437DFA8C}"/>
              </a:ext>
            </a:extLst>
          </p:cNvPr>
          <p:cNvSpPr>
            <a:spLocks noChangeArrowheads="1"/>
          </p:cNvSpPr>
          <p:nvPr/>
        </p:nvSpPr>
        <p:spPr bwMode="auto">
          <a:xfrm>
            <a:off x="442913" y="936625"/>
            <a:ext cx="19632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75" name="Rectangle 4">
            <a:extLst>
              <a:ext uri="{FF2B5EF4-FFF2-40B4-BE49-F238E27FC236}">
                <a16:creationId xmlns:a16="http://schemas.microsoft.com/office/drawing/2014/main" id="{2BFE8187-34FD-735E-1BE5-65BFAAD480CF}"/>
              </a:ext>
            </a:extLst>
          </p:cNvPr>
          <p:cNvSpPr>
            <a:spLocks noChangeArrowheads="1"/>
          </p:cNvSpPr>
          <p:nvPr/>
        </p:nvSpPr>
        <p:spPr bwMode="auto">
          <a:xfrm>
            <a:off x="6619875" y="936625"/>
            <a:ext cx="1785461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76" name="Rectangle 12">
            <a:extLst>
              <a:ext uri="{FF2B5EF4-FFF2-40B4-BE49-F238E27FC236}">
                <a16:creationId xmlns:a16="http://schemas.microsoft.com/office/drawing/2014/main" id="{E705A8E3-27B6-A589-7CF4-632D317E8F31}"/>
              </a:ext>
            </a:extLst>
          </p:cNvPr>
          <p:cNvSpPr>
            <a:spLocks noChangeArrowheads="1"/>
          </p:cNvSpPr>
          <p:nvPr/>
        </p:nvSpPr>
        <p:spPr bwMode="auto">
          <a:xfrm>
            <a:off x="442913" y="1992313"/>
            <a:ext cx="19459575"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77" name="Rectangle 14">
            <a:extLst>
              <a:ext uri="{FF2B5EF4-FFF2-40B4-BE49-F238E27FC236}">
                <a16:creationId xmlns:a16="http://schemas.microsoft.com/office/drawing/2014/main" id="{0EC623E4-1683-59DD-D538-F87F939FD517}"/>
              </a:ext>
            </a:extLst>
          </p:cNvPr>
          <p:cNvSpPr>
            <a:spLocks noChangeArrowheads="1"/>
          </p:cNvSpPr>
          <p:nvPr/>
        </p:nvSpPr>
        <p:spPr bwMode="auto">
          <a:xfrm>
            <a:off x="6578600" y="1992313"/>
            <a:ext cx="161210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78" name="Rectangle 2">
            <a:extLst>
              <a:ext uri="{FF2B5EF4-FFF2-40B4-BE49-F238E27FC236}">
                <a16:creationId xmlns:a16="http://schemas.microsoft.com/office/drawing/2014/main" id="{61ABD5BF-4DF7-21FB-E12F-09751E00A3E3}"/>
              </a:ext>
            </a:extLst>
          </p:cNvPr>
          <p:cNvSpPr>
            <a:spLocks noChangeArrowheads="1"/>
          </p:cNvSpPr>
          <p:nvPr/>
        </p:nvSpPr>
        <p:spPr bwMode="auto">
          <a:xfrm>
            <a:off x="442913" y="1752600"/>
            <a:ext cx="1751806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79" name="Rectangle 4">
            <a:extLst>
              <a:ext uri="{FF2B5EF4-FFF2-40B4-BE49-F238E27FC236}">
                <a16:creationId xmlns:a16="http://schemas.microsoft.com/office/drawing/2014/main" id="{046F42B8-CBC1-10E7-AAB8-A87718DBFEFA}"/>
              </a:ext>
            </a:extLst>
          </p:cNvPr>
          <p:cNvSpPr>
            <a:spLocks noChangeArrowheads="1"/>
          </p:cNvSpPr>
          <p:nvPr/>
        </p:nvSpPr>
        <p:spPr bwMode="auto">
          <a:xfrm>
            <a:off x="6294438" y="1762125"/>
            <a:ext cx="15413037"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80" name="Rectangle 16">
            <a:extLst>
              <a:ext uri="{FF2B5EF4-FFF2-40B4-BE49-F238E27FC236}">
                <a16:creationId xmlns:a16="http://schemas.microsoft.com/office/drawing/2014/main" id="{763B0AE5-D722-3053-5CD8-C41281D7A6C6}"/>
              </a:ext>
            </a:extLst>
          </p:cNvPr>
          <p:cNvSpPr>
            <a:spLocks noChangeArrowheads="1"/>
          </p:cNvSpPr>
          <p:nvPr/>
        </p:nvSpPr>
        <p:spPr bwMode="auto">
          <a:xfrm>
            <a:off x="1427163" y="1079500"/>
            <a:ext cx="376666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182281" name="Rectangle 16">
            <a:extLst>
              <a:ext uri="{FF2B5EF4-FFF2-40B4-BE49-F238E27FC236}">
                <a16:creationId xmlns:a16="http://schemas.microsoft.com/office/drawing/2014/main" id="{85AB4348-AA40-97D5-A81E-E23CC90E885B}"/>
              </a:ext>
            </a:extLst>
          </p:cNvPr>
          <p:cNvSpPr>
            <a:spLocks noChangeArrowheads="1"/>
          </p:cNvSpPr>
          <p:nvPr/>
        </p:nvSpPr>
        <p:spPr bwMode="auto">
          <a:xfrm>
            <a:off x="739775" y="1079500"/>
            <a:ext cx="2181383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7" name="TextBox 6">
            <a:extLst>
              <a:ext uri="{FF2B5EF4-FFF2-40B4-BE49-F238E27FC236}">
                <a16:creationId xmlns:a16="http://schemas.microsoft.com/office/drawing/2014/main" id="{3381A3BA-A234-AB99-5F44-B899ACCA66DE}"/>
              </a:ext>
            </a:extLst>
          </p:cNvPr>
          <p:cNvSpPr txBox="1">
            <a:spLocks noChangeArrowheads="1"/>
          </p:cNvSpPr>
          <p:nvPr/>
        </p:nvSpPr>
        <p:spPr bwMode="auto">
          <a:xfrm>
            <a:off x="3970338" y="6096000"/>
            <a:ext cx="40830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rPr>
              <a:t>Hưng Yên</a:t>
            </a:r>
          </a:p>
        </p:txBody>
      </p:sp>
      <p:sp>
        <p:nvSpPr>
          <p:cNvPr id="182283" name="Rectangle 14">
            <a:extLst>
              <a:ext uri="{FF2B5EF4-FFF2-40B4-BE49-F238E27FC236}">
                <a16:creationId xmlns:a16="http://schemas.microsoft.com/office/drawing/2014/main" id="{6174DA86-68DF-EDCB-302E-3E8107B47C58}"/>
              </a:ext>
            </a:extLst>
          </p:cNvPr>
          <p:cNvSpPr>
            <a:spLocks noChangeArrowheads="1"/>
          </p:cNvSpPr>
          <p:nvPr/>
        </p:nvSpPr>
        <p:spPr bwMode="auto">
          <a:xfrm>
            <a:off x="176213" y="1300163"/>
            <a:ext cx="14947900"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pic>
        <p:nvPicPr>
          <p:cNvPr id="182284" name="Picture 1">
            <a:extLst>
              <a:ext uri="{FF2B5EF4-FFF2-40B4-BE49-F238E27FC236}">
                <a16:creationId xmlns:a16="http://schemas.microsoft.com/office/drawing/2014/main" id="{A43F470F-AEE7-A290-F1E3-C72E3853F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013" y="1055688"/>
            <a:ext cx="10033000"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a:extLst>
              <a:ext uri="{FF2B5EF4-FFF2-40B4-BE49-F238E27FC236}">
                <a16:creationId xmlns:a16="http://schemas.microsoft.com/office/drawing/2014/main" id="{3D33B064-8D4D-D964-B4FF-BD7A68091E63}"/>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034" name="AutoShape 2" descr="Bài 15. Thương mại và du lịch - Hoc24">
            <a:extLst>
              <a:ext uri="{FF2B5EF4-FFF2-40B4-BE49-F238E27FC236}">
                <a16:creationId xmlns:a16="http://schemas.microsoft.com/office/drawing/2014/main" id="{8A46656F-84BA-99E7-CBB5-C77EDA58B6F7}"/>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035" name="Rectangle 11">
            <a:extLst>
              <a:ext uri="{FF2B5EF4-FFF2-40B4-BE49-F238E27FC236}">
                <a16:creationId xmlns:a16="http://schemas.microsoft.com/office/drawing/2014/main" id="{304B1125-5968-7201-9408-D082F1BA479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4036" name="TextBox 3">
            <a:extLst>
              <a:ext uri="{FF2B5EF4-FFF2-40B4-BE49-F238E27FC236}">
                <a16:creationId xmlns:a16="http://schemas.microsoft.com/office/drawing/2014/main" id="{BD313451-AD5B-76C2-ECAE-2301470AD471}"/>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nông nghiệp</a:t>
            </a:r>
            <a:endParaRPr lang="en-US" altLang="en-US" sz="4000"/>
          </a:p>
        </p:txBody>
      </p:sp>
      <p:pic>
        <p:nvPicPr>
          <p:cNvPr id="44037" name="Picture 2" descr="Phát triển nền nông nghiệp xanh ở vùng Đồng bằng sông Hồng">
            <a:extLst>
              <a:ext uri="{FF2B5EF4-FFF2-40B4-BE49-F238E27FC236}">
                <a16:creationId xmlns:a16="http://schemas.microsoft.com/office/drawing/2014/main" id="{CFB6587E-8D01-3F0A-6BF6-1949DA1FD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75" y="890588"/>
            <a:ext cx="10252075"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39264952-77A6-9386-6365-BBCCFF7C6A8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058" name="AutoShape 2" descr="Bài 15. Thương mại và du lịch - Hoc24">
            <a:extLst>
              <a:ext uri="{FF2B5EF4-FFF2-40B4-BE49-F238E27FC236}">
                <a16:creationId xmlns:a16="http://schemas.microsoft.com/office/drawing/2014/main" id="{50520BB6-DA7D-5030-BC63-F38A22888D96}"/>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059" name="Rectangle 11">
            <a:extLst>
              <a:ext uri="{FF2B5EF4-FFF2-40B4-BE49-F238E27FC236}">
                <a16:creationId xmlns:a16="http://schemas.microsoft.com/office/drawing/2014/main" id="{21919054-50BA-9DAE-151D-7B2F15005C5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5060" name="TextBox 3">
            <a:extLst>
              <a:ext uri="{FF2B5EF4-FFF2-40B4-BE49-F238E27FC236}">
                <a16:creationId xmlns:a16="http://schemas.microsoft.com/office/drawing/2014/main" id="{2E43B545-8136-2DB4-3BB4-5349B77B32EE}"/>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nông nghiệp</a:t>
            </a:r>
            <a:endParaRPr lang="en-US" altLang="en-US" sz="4000"/>
          </a:p>
        </p:txBody>
      </p:sp>
      <p:pic>
        <p:nvPicPr>
          <p:cNvPr id="45061" name="Picture 2" descr="Phát triển nông nghiệp và nguồn nhân lực ở vùng Đồng bằng sông Hồng -  Hafiquacen">
            <a:extLst>
              <a:ext uri="{FF2B5EF4-FFF2-40B4-BE49-F238E27FC236}">
                <a16:creationId xmlns:a16="http://schemas.microsoft.com/office/drawing/2014/main" id="{3D42FFA9-18AA-41B9-3BEB-9AD8DF174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125" y="890588"/>
            <a:ext cx="10423525"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a:extLst>
              <a:ext uri="{FF2B5EF4-FFF2-40B4-BE49-F238E27FC236}">
                <a16:creationId xmlns:a16="http://schemas.microsoft.com/office/drawing/2014/main" id="{C5D2D3CA-F30A-58D2-4FE5-73B1BD1B8DE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6082" name="AutoShape 2" descr="Bài 15. Thương mại và du lịch - Hoc24">
            <a:extLst>
              <a:ext uri="{FF2B5EF4-FFF2-40B4-BE49-F238E27FC236}">
                <a16:creationId xmlns:a16="http://schemas.microsoft.com/office/drawing/2014/main" id="{A36BE3F1-FA47-0040-60B0-47E71785A9D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6083" name="Rectangle 11">
            <a:extLst>
              <a:ext uri="{FF2B5EF4-FFF2-40B4-BE49-F238E27FC236}">
                <a16:creationId xmlns:a16="http://schemas.microsoft.com/office/drawing/2014/main" id="{379FE1B8-3238-9C30-FC00-896DDCFE40E5}"/>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6084" name="TextBox 3">
            <a:extLst>
              <a:ext uri="{FF2B5EF4-FFF2-40B4-BE49-F238E27FC236}">
                <a16:creationId xmlns:a16="http://schemas.microsoft.com/office/drawing/2014/main" id="{03457A7F-990B-44AF-6FEF-796C04A0A9DD}"/>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nông nghiệp</a:t>
            </a:r>
            <a:endParaRPr lang="en-US" altLang="en-US" sz="4000"/>
          </a:p>
        </p:txBody>
      </p:sp>
      <p:pic>
        <p:nvPicPr>
          <p:cNvPr id="46085" name="Picture 2" descr="Đồng bằng sông Hồng: thu nhập bình quân đầu người 2015 đạt 2.500 USD - Tuổi  Trẻ Online">
            <a:extLst>
              <a:ext uri="{FF2B5EF4-FFF2-40B4-BE49-F238E27FC236}">
                <a16:creationId xmlns:a16="http://schemas.microsoft.com/office/drawing/2014/main" id="{7197F53E-1737-DB90-D53F-9283F7243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063" y="963613"/>
            <a:ext cx="102235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a:extLst>
              <a:ext uri="{FF2B5EF4-FFF2-40B4-BE49-F238E27FC236}">
                <a16:creationId xmlns:a16="http://schemas.microsoft.com/office/drawing/2014/main" id="{4E1C14FC-4792-7910-F1A8-6379412B1F6D}"/>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7106" name="AutoShape 2" descr="Bài 15. Thương mại và du lịch - Hoc24">
            <a:extLst>
              <a:ext uri="{FF2B5EF4-FFF2-40B4-BE49-F238E27FC236}">
                <a16:creationId xmlns:a16="http://schemas.microsoft.com/office/drawing/2014/main" id="{4984EA04-F2D4-6454-E770-591A4C110EDC}"/>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7107" name="Rectangle 11">
            <a:extLst>
              <a:ext uri="{FF2B5EF4-FFF2-40B4-BE49-F238E27FC236}">
                <a16:creationId xmlns:a16="http://schemas.microsoft.com/office/drawing/2014/main" id="{2F852030-868E-331A-DF41-051D287CE0C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7108" name="TextBox 3">
            <a:extLst>
              <a:ext uri="{FF2B5EF4-FFF2-40B4-BE49-F238E27FC236}">
                <a16:creationId xmlns:a16="http://schemas.microsoft.com/office/drawing/2014/main" id="{FC0A870F-9AC2-AE8A-2AFA-9ED518FB2C7F}"/>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nông nghiệp</a:t>
            </a:r>
            <a:endParaRPr lang="en-US" altLang="en-US" sz="4000"/>
          </a:p>
        </p:txBody>
      </p:sp>
      <p:pic>
        <p:nvPicPr>
          <p:cNvPr id="47109" name="Picture 2" descr="ĐBSH vào vụ thu hoạch: Bộ Nông nghiệp kết nối, mở đường tiêu thụ 2 triệu  tấn nông sản">
            <a:extLst>
              <a:ext uri="{FF2B5EF4-FFF2-40B4-BE49-F238E27FC236}">
                <a16:creationId xmlns:a16="http://schemas.microsoft.com/office/drawing/2014/main" id="{AB6D613B-4202-F3D0-0269-D3E45CF7C6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7900" y="935038"/>
            <a:ext cx="10160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a:extLst>
              <a:ext uri="{FF2B5EF4-FFF2-40B4-BE49-F238E27FC236}">
                <a16:creationId xmlns:a16="http://schemas.microsoft.com/office/drawing/2014/main" id="{F4F8B510-F026-3933-81F4-B5A863CF6508}"/>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130" name="AutoShape 2" descr="Bài 15. Thương mại và du lịch - Hoc24">
            <a:extLst>
              <a:ext uri="{FF2B5EF4-FFF2-40B4-BE49-F238E27FC236}">
                <a16:creationId xmlns:a16="http://schemas.microsoft.com/office/drawing/2014/main" id="{97B6A09A-D940-AD77-7A99-18C76E4B9992}"/>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131" name="Rectangle 11">
            <a:extLst>
              <a:ext uri="{FF2B5EF4-FFF2-40B4-BE49-F238E27FC236}">
                <a16:creationId xmlns:a16="http://schemas.microsoft.com/office/drawing/2014/main" id="{5EADA25B-F4E0-CA35-5EEE-DF0A90AEEBD6}"/>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48132" name="TextBox 3">
            <a:extLst>
              <a:ext uri="{FF2B5EF4-FFF2-40B4-BE49-F238E27FC236}">
                <a16:creationId xmlns:a16="http://schemas.microsoft.com/office/drawing/2014/main" id="{739E8985-449B-E52D-46B7-6EA3CC666812}"/>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Sản xuất nông nghiệp</a:t>
            </a:r>
            <a:endParaRPr lang="en-US" altLang="en-US" sz="4000"/>
          </a:p>
        </p:txBody>
      </p:sp>
      <p:pic>
        <p:nvPicPr>
          <p:cNvPr id="48133" name="Picture 2" descr="BÀI 25. TỔ CHỨC LÃNH THỔ NÔNG NGHIỆP (trả lời câu hỏi SGK) « ĐỊA LÝ VÀ CUỘC  SỐNG">
            <a:extLst>
              <a:ext uri="{FF2B5EF4-FFF2-40B4-BE49-F238E27FC236}">
                <a16:creationId xmlns:a16="http://schemas.microsoft.com/office/drawing/2014/main" id="{CB8388B2-A708-310E-8352-FB2C67487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6175" y="890588"/>
            <a:ext cx="10061575"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10F7DF73-84E9-626C-627A-9C8D853BA629}"/>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02" name="AutoShape 2" descr="Bài 15. Thương mại và du lịch - Hoc24">
            <a:extLst>
              <a:ext uri="{FF2B5EF4-FFF2-40B4-BE49-F238E27FC236}">
                <a16:creationId xmlns:a16="http://schemas.microsoft.com/office/drawing/2014/main" id="{82D1B5CD-16AE-5AA5-CCE5-976F01A29033}"/>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03" name="Rectangle 11">
            <a:extLst>
              <a:ext uri="{FF2B5EF4-FFF2-40B4-BE49-F238E27FC236}">
                <a16:creationId xmlns:a16="http://schemas.microsoft.com/office/drawing/2014/main" id="{14796289-2D16-B798-7281-5730E95901DF}"/>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51204" name="TextBox 3">
            <a:extLst>
              <a:ext uri="{FF2B5EF4-FFF2-40B4-BE49-F238E27FC236}">
                <a16:creationId xmlns:a16="http://schemas.microsoft.com/office/drawing/2014/main" id="{4BCB1C9D-3515-425F-B325-AB59615EE898}"/>
              </a:ext>
            </a:extLst>
          </p:cNvPr>
          <p:cNvSpPr txBox="1">
            <a:spLocks noChangeArrowheads="1"/>
          </p:cNvSpPr>
          <p:nvPr/>
        </p:nvSpPr>
        <p:spPr bwMode="auto">
          <a:xfrm>
            <a:off x="2346325" y="182563"/>
            <a:ext cx="7499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r>
              <a:rPr lang="en-US" altLang="en-US" sz="4000" b="1">
                <a:solidFill>
                  <a:srgbClr val="00B050"/>
                </a:solidFill>
                <a:cs typeface="Times New Roman" panose="02020603050405020304" pitchFamily="18" charset="0"/>
              </a:rPr>
              <a:t>Nuôi trồng thủy sản nước ngọt</a:t>
            </a:r>
            <a:endParaRPr lang="en-US" altLang="en-US" sz="4000"/>
          </a:p>
        </p:txBody>
      </p:sp>
      <p:pic>
        <p:nvPicPr>
          <p:cNvPr id="51205" name="Picture 2" descr="Tại sao phải quan trắc nước nuôi trồng thủy sản thường xuyên ? - Chuyên gia  quan trắc và tự động hoá">
            <a:extLst>
              <a:ext uri="{FF2B5EF4-FFF2-40B4-BE49-F238E27FC236}">
                <a16:creationId xmlns:a16="http://schemas.microsoft.com/office/drawing/2014/main" id="{74889452-5556-B495-430C-8D65CB6D9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488" y="890588"/>
            <a:ext cx="10240962"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a:extLst>
              <a:ext uri="{FF2B5EF4-FFF2-40B4-BE49-F238E27FC236}">
                <a16:creationId xmlns:a16="http://schemas.microsoft.com/office/drawing/2014/main" id="{535ED515-AA11-3630-4CD6-89962B41CD0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4370" name="AutoShape 2" descr="Bài 15. Thương mại và du lịch - Hoc24">
            <a:extLst>
              <a:ext uri="{FF2B5EF4-FFF2-40B4-BE49-F238E27FC236}">
                <a16:creationId xmlns:a16="http://schemas.microsoft.com/office/drawing/2014/main" id="{350CEB18-5CB8-A8BC-709F-E66EC2BA9B6B}"/>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4371" name="Rectangle 11">
            <a:extLst>
              <a:ext uri="{FF2B5EF4-FFF2-40B4-BE49-F238E27FC236}">
                <a16:creationId xmlns:a16="http://schemas.microsoft.com/office/drawing/2014/main" id="{5825C245-C5FA-6126-64B7-7EB8D10FEED0}"/>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4372" name="TextBox 4">
            <a:extLst>
              <a:ext uri="{FF2B5EF4-FFF2-40B4-BE49-F238E27FC236}">
                <a16:creationId xmlns:a16="http://schemas.microsoft.com/office/drawing/2014/main" id="{3A6BB7B8-4869-0550-F415-F31DAFF437A8}"/>
              </a:ext>
            </a:extLst>
          </p:cNvPr>
          <p:cNvSpPr txBox="1">
            <a:spLocks noChangeArrowheads="1"/>
          </p:cNvSpPr>
          <p:nvPr/>
        </p:nvSpPr>
        <p:spPr bwMode="auto">
          <a:xfrm>
            <a:off x="5926138" y="2238375"/>
            <a:ext cx="5997575"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800" b="1">
                <a:solidFill>
                  <a:srgbClr val="00B050"/>
                </a:solidFill>
                <a:cs typeface="Times New Roman" panose="02020603050405020304" pitchFamily="18" charset="0"/>
              </a:rPr>
              <a:t>. Nguồn nước ngầm của vùng khá phong phú, bổ sung cho nguồn nước mặt</a:t>
            </a:r>
          </a:p>
        </p:txBody>
      </p:sp>
      <p:pic>
        <p:nvPicPr>
          <p:cNvPr id="314373" name="Picture 2">
            <a:extLst>
              <a:ext uri="{FF2B5EF4-FFF2-40B4-BE49-F238E27FC236}">
                <a16:creationId xmlns:a16="http://schemas.microsoft.com/office/drawing/2014/main" id="{3F226D3E-52D6-E687-6B35-A3371D872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426075"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2">
            <a:extLst>
              <a:ext uri="{FF2B5EF4-FFF2-40B4-BE49-F238E27FC236}">
                <a16:creationId xmlns:a16="http://schemas.microsoft.com/office/drawing/2014/main" id="{73416B69-ACBB-D6EE-AB36-8BD5B056D236}"/>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6418" name="AutoShape 2" descr="Bài 15. Thương mại và du lịch - Hoc24">
            <a:extLst>
              <a:ext uri="{FF2B5EF4-FFF2-40B4-BE49-F238E27FC236}">
                <a16:creationId xmlns:a16="http://schemas.microsoft.com/office/drawing/2014/main" id="{381F91CA-BEC2-3D9E-4ABD-0B4C58C716C5}"/>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6419" name="Rectangle 11">
            <a:extLst>
              <a:ext uri="{FF2B5EF4-FFF2-40B4-BE49-F238E27FC236}">
                <a16:creationId xmlns:a16="http://schemas.microsoft.com/office/drawing/2014/main" id="{49F0313A-10EB-9CA8-CABC-CD346949775D}"/>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6420" name="TextBox 4">
            <a:extLst>
              <a:ext uri="{FF2B5EF4-FFF2-40B4-BE49-F238E27FC236}">
                <a16:creationId xmlns:a16="http://schemas.microsoft.com/office/drawing/2014/main" id="{01B1FB09-AE62-E81B-BB4E-3EC48566A221}"/>
              </a:ext>
            </a:extLst>
          </p:cNvPr>
          <p:cNvSpPr txBox="1">
            <a:spLocks noChangeArrowheads="1"/>
          </p:cNvSpPr>
          <p:nvPr/>
        </p:nvSpPr>
        <p:spPr bwMode="auto">
          <a:xfrm>
            <a:off x="1176338" y="1327150"/>
            <a:ext cx="976312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4000" b="1">
                <a:solidFill>
                  <a:srgbClr val="000000"/>
                </a:solidFill>
                <a:cs typeface="Times New Roman" panose="02020603050405020304" pitchFamily="18" charset="0"/>
              </a:rPr>
              <a:t>- Sinh vật:</a:t>
            </a:r>
            <a:endParaRPr lang="en-US" altLang="en-US" sz="4000" b="1">
              <a:cs typeface="Times New Roman" panose="02020603050405020304" pitchFamily="18" charset="0"/>
            </a:endParaRPr>
          </a:p>
          <a:p>
            <a:pPr algn="just">
              <a:lnSpc>
                <a:spcPct val="150000"/>
              </a:lnSpc>
            </a:pPr>
            <a:r>
              <a:rPr lang="en-US" altLang="en-US" sz="4000" b="1">
                <a:solidFill>
                  <a:srgbClr val="000000"/>
                </a:solidFill>
                <a:cs typeface="Times New Roman" panose="02020603050405020304" pitchFamily="18" charset="0"/>
              </a:rPr>
              <a:t>+ Tài nguyên sinh vật phong phú với diện tích rừng gần 490 nghìn ha (năm 2021), ven biển nhiều nơi có rừng ngập mặn</a:t>
            </a:r>
            <a:endParaRPr lang="en-US" altLang="en-US" sz="4000" b="1">
              <a:cs typeface="Times New Roman" panose="02020603050405020304" pitchFamily="18" charset="0"/>
            </a:endParaRP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a:extLst>
              <a:ext uri="{FF2B5EF4-FFF2-40B4-BE49-F238E27FC236}">
                <a16:creationId xmlns:a16="http://schemas.microsoft.com/office/drawing/2014/main" id="{62B66EC9-45C2-51C8-D8EA-616F3F1B1271}"/>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8466" name="AutoShape 2" descr="Bài 15. Thương mại và du lịch - Hoc24">
            <a:extLst>
              <a:ext uri="{FF2B5EF4-FFF2-40B4-BE49-F238E27FC236}">
                <a16:creationId xmlns:a16="http://schemas.microsoft.com/office/drawing/2014/main" id="{93F249CF-2CE9-F020-B3D6-AE2705670494}"/>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8467" name="Rectangle 11">
            <a:extLst>
              <a:ext uri="{FF2B5EF4-FFF2-40B4-BE49-F238E27FC236}">
                <a16:creationId xmlns:a16="http://schemas.microsoft.com/office/drawing/2014/main" id="{F372276C-DE9B-8B1D-9C99-AB6517CF5811}"/>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18468" name="TextBox 4">
            <a:extLst>
              <a:ext uri="{FF2B5EF4-FFF2-40B4-BE49-F238E27FC236}">
                <a16:creationId xmlns:a16="http://schemas.microsoft.com/office/drawing/2014/main" id="{A3B01758-06D2-94E6-974F-0ABEAD057B58}"/>
              </a:ext>
            </a:extLst>
          </p:cNvPr>
          <p:cNvSpPr txBox="1">
            <a:spLocks noChangeArrowheads="1"/>
          </p:cNvSpPr>
          <p:nvPr/>
        </p:nvSpPr>
        <p:spPr bwMode="auto">
          <a:xfrm>
            <a:off x="5597525" y="200025"/>
            <a:ext cx="6488113"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Sinh vật:</a:t>
            </a:r>
          </a:p>
          <a:p>
            <a:pPr algn="just">
              <a:lnSpc>
                <a:spcPct val="150000"/>
              </a:lnSpc>
            </a:pPr>
            <a:r>
              <a:rPr lang="en-US" altLang="en-US" sz="3500" b="1">
                <a:solidFill>
                  <a:srgbClr val="00B050"/>
                </a:solidFill>
                <a:cs typeface="Times New Roman" panose="02020603050405020304" pitchFamily="18" charset="0"/>
              </a:rPr>
              <a:t>. Có tài nguyên sinh vật phong phú với diện tích rừng gần 490 nghìn ha (chiếm 3,3% diện tích rừng của cả nước năm 2021), tập trung ở tỉnh Quảng Ninh và khu vực đồi núi phía tây, ven biển nhiều nơi có rừng ngập mặn</a:t>
            </a:r>
          </a:p>
        </p:txBody>
      </p:sp>
      <p:pic>
        <p:nvPicPr>
          <p:cNvPr id="318469" name="Picture 2">
            <a:extLst>
              <a:ext uri="{FF2B5EF4-FFF2-40B4-BE49-F238E27FC236}">
                <a16:creationId xmlns:a16="http://schemas.microsoft.com/office/drawing/2014/main" id="{E50909AD-70F5-797B-4050-5520CED1B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1609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2">
            <a:extLst>
              <a:ext uri="{FF2B5EF4-FFF2-40B4-BE49-F238E27FC236}">
                <a16:creationId xmlns:a16="http://schemas.microsoft.com/office/drawing/2014/main" id="{8895AD21-5DCE-1687-9D70-8D7D0BE3B5C4}"/>
              </a:ext>
            </a:extLst>
          </p:cNvPr>
          <p:cNvSpPr>
            <a:spLocks noChangeArrowheads="1"/>
          </p:cNvSpPr>
          <p:nvPr/>
        </p:nvSpPr>
        <p:spPr bwMode="auto">
          <a:xfrm>
            <a:off x="768350" y="1517650"/>
            <a:ext cx="29252863"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2562" name="AutoShape 2" descr="Bài 15. Thương mại và du lịch - Hoc24">
            <a:extLst>
              <a:ext uri="{FF2B5EF4-FFF2-40B4-BE49-F238E27FC236}">
                <a16:creationId xmlns:a16="http://schemas.microsoft.com/office/drawing/2014/main" id="{FC7B9928-7E89-4D41-24AA-893C4C2B56B0}"/>
              </a:ext>
            </a:extLst>
          </p:cNvPr>
          <p:cNvSpPr>
            <a:spLocks noChangeAspect="1" noChangeArrowheads="1"/>
          </p:cNvSpPr>
          <p:nvPr/>
        </p:nvSpPr>
        <p:spPr bwMode="auto">
          <a:xfrm>
            <a:off x="11347450" y="1457325"/>
            <a:ext cx="1152525"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2563" name="Rectangle 11">
            <a:extLst>
              <a:ext uri="{FF2B5EF4-FFF2-40B4-BE49-F238E27FC236}">
                <a16:creationId xmlns:a16="http://schemas.microsoft.com/office/drawing/2014/main" id="{82E404F3-DD35-AD49-B75C-38BF7C334A69}"/>
              </a:ext>
            </a:extLst>
          </p:cNvPr>
          <p:cNvSpPr>
            <a:spLocks noChangeArrowheads="1"/>
          </p:cNvSpPr>
          <p:nvPr/>
        </p:nvSpPr>
        <p:spPr bwMode="auto">
          <a:xfrm>
            <a:off x="1903413" y="1157288"/>
            <a:ext cx="34121725" cy="4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US" altLang="en-US"/>
          </a:p>
        </p:txBody>
      </p:sp>
      <p:sp>
        <p:nvSpPr>
          <p:cNvPr id="322564" name="TextBox 4">
            <a:extLst>
              <a:ext uri="{FF2B5EF4-FFF2-40B4-BE49-F238E27FC236}">
                <a16:creationId xmlns:a16="http://schemas.microsoft.com/office/drawing/2014/main" id="{F2F0ADE6-7D69-F6CE-3D84-3F599494EBB9}"/>
              </a:ext>
            </a:extLst>
          </p:cNvPr>
          <p:cNvSpPr txBox="1">
            <a:spLocks noChangeArrowheads="1"/>
          </p:cNvSpPr>
          <p:nvPr/>
        </p:nvSpPr>
        <p:spPr bwMode="auto">
          <a:xfrm>
            <a:off x="5597525" y="200025"/>
            <a:ext cx="6488113" cy="645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altLang="en-US" sz="3500" b="1">
                <a:solidFill>
                  <a:srgbClr val="00B050"/>
                </a:solidFill>
                <a:cs typeface="Times New Roman" panose="02020603050405020304" pitchFamily="18" charset="0"/>
              </a:rPr>
              <a:t>. Các vườn quốc gia (Cúc Phương, Tam Đảo, Ba Vì, Cát Bà, Bái Tử Long, Xuân Thủy) và khu dự trữ sinh quyển thế giới (Cát Bà, Châu thổ sông Hồng) có thành phần loài động, thực vật đa dạng, là những nơi bảo tồn các loài sinh vật tự nhiên.</a:t>
            </a:r>
          </a:p>
        </p:txBody>
      </p:sp>
      <p:pic>
        <p:nvPicPr>
          <p:cNvPr id="322565" name="Picture 2">
            <a:extLst>
              <a:ext uri="{FF2B5EF4-FFF2-40B4-BE49-F238E27FC236}">
                <a16:creationId xmlns:a16="http://schemas.microsoft.com/office/drawing/2014/main" id="{BDF72ED6-9308-3053-F877-C3B1E64AE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01663"/>
            <a:ext cx="5160962" cy="565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17969</TotalTime>
  <Words>11914</Words>
  <Application>Microsoft Office PowerPoint</Application>
  <PresentationFormat>Widescreen</PresentationFormat>
  <Paragraphs>900</Paragraphs>
  <Slides>325</Slides>
  <Notes>299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325</vt:i4>
      </vt:variant>
    </vt:vector>
  </HeadingPairs>
  <TitlesOfParts>
    <vt:vector size="335" baseType="lpstr">
      <vt:lpstr>.VnArial Narrow</vt:lpstr>
      <vt:lpstr>Arial</vt:lpstr>
      <vt:lpstr>Calibri</vt:lpstr>
      <vt:lpstr>Calibri Light</vt:lpstr>
      <vt:lpstr>Tahoma</vt:lpstr>
      <vt:lpstr>Times New Roman</vt:lpstr>
      <vt:lpstr>Wingdings</vt: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TT Huế_Trần Đức Đông</cp:lastModifiedBy>
  <cp:revision>922</cp:revision>
  <dcterms:created xsi:type="dcterms:W3CDTF">2020-12-14T06:54:30Z</dcterms:created>
  <dcterms:modified xsi:type="dcterms:W3CDTF">2024-12-03T03:39:56Z</dcterms:modified>
</cp:coreProperties>
</file>