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30" r:id="rId15"/>
    <p:sldId id="33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32" r:id="rId28"/>
    <p:sldId id="333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334" r:id="rId42"/>
    <p:sldId id="335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36" r:id="rId56"/>
    <p:sldId id="337" r:id="rId57"/>
    <p:sldId id="304" r:id="rId58"/>
    <p:sldId id="305" r:id="rId59"/>
    <p:sldId id="306" r:id="rId60"/>
    <p:sldId id="307" r:id="rId61"/>
    <p:sldId id="308" r:id="rId62"/>
    <p:sldId id="309" r:id="rId63"/>
    <p:sldId id="338" r:id="rId64"/>
    <p:sldId id="339" r:id="rId6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BE19-D9B6-E259-A0F4-363A00D18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56BDD-DD20-EFB1-6871-C77FAE982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D6E35-52E4-A4DB-3F63-3F31CD1F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D60F-5920-4B58-9232-4EEDAF45A99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3D8B9-9AF2-353C-322E-850103A0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851F4-C3BB-B267-0878-794A1251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5E17-8B58-40C6-8D69-59E45CE9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7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6839-D7A6-DEAC-3908-65C8FBA8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403BD-5A88-753A-E0D3-CB77E4165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8C242-DFDA-DF5C-82AA-578497E6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D60F-5920-4B58-9232-4EEDAF45A99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06F04-DAEB-199C-E2C0-997A2B87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7047D-22AA-89F3-71A4-B267D090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5E17-8B58-40C6-8D69-59E45CE9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3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A971B-35EF-6E54-FBEE-6F47DDD23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45EA9-2372-79C5-45DA-0376CD07C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62E7C-2AD0-8633-D111-33369DBD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D60F-5920-4B58-9232-4EEDAF45A99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A1A2-1B16-8259-30DD-F7CF6825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9EC31-5593-FC0B-8D44-BFA72420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5E17-8B58-40C6-8D69-59E45CE9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4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8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57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05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46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5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2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31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9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6101-4045-2890-CEAC-864B52BE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F1F59-A8DF-73D2-D4C6-BF4FDC601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52721-A003-90C9-487F-6D628EFA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D60F-5920-4B58-9232-4EEDAF45A99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80967-B945-6764-F0CF-05C9519F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D19C6-1945-410C-B799-3E802212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5E17-8B58-40C6-8D69-59E45CE9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18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26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95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40170-D7E3-79DD-D8A4-2BFFA9DA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4B5DC-A4DA-4B4F-5E34-F5E9B7C54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F2B08-27AF-DD15-A7C2-D2CC0672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D60F-5920-4B58-9232-4EEDAF45A99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4BB3-F3ED-6A60-A64A-8B6D1AD1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75B39-506B-84B0-9480-92BB66B7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5E17-8B58-40C6-8D69-59E45CE9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EFFB-E1AB-2B81-65DA-8D4ED3A4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48D7C-B5B2-D86A-417A-442325DDF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B5D1C-1B12-F5B8-6229-894232333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8A018-76E0-008D-D5AD-38DD65CD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D60F-5920-4B58-9232-4EEDAF45A99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C4565-5D16-0549-190A-DA7E96A9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280DD-11B2-09C1-9FFA-C600067C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5E17-8B58-40C6-8D69-59E45CE9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0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9C78-9CBE-445B-62F0-DFD50B43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25F75-5DEE-6617-E5FB-1ED41D3F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FBF06-B348-3AE3-8291-2A213CD25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3D509-183E-6BC4-77CD-B2B2BBC6B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4A520-19B8-B666-8A0C-4389C34B7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2E253-2A7B-4979-11D5-001C7F9E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D60F-5920-4B58-9232-4EEDAF45A99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0F447E-7F70-3E39-9C7C-6F504BEC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409FC-9EAD-28DB-7A80-0A755354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5E17-8B58-40C6-8D69-59E45CE9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7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4664-F972-ED06-AFED-12B97711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F0879-108F-5E6C-B06C-77762D4F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D60F-5920-4B58-9232-4EEDAF45A99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DB3C3-6C7E-3242-D841-3E0831B1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1BBC4-6BA4-B973-BE5A-F1B2650B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5E17-8B58-40C6-8D69-59E45CE9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7F26F-3B26-CB0C-72AC-4B58F885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D60F-5920-4B58-9232-4EEDAF45A99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C7246-139E-0C01-26F9-5D94319F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FD269-80B5-A55A-CEA4-E93550EF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5E17-8B58-40C6-8D69-59E45CE9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C140-8F6A-C588-9CED-DC103E52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17DDF-4B54-9ADA-A3B1-877EAA11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DEEDD-46AD-4779-57EE-D98A6FE2B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628E0-1F2B-8372-79A2-8DB83135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D60F-5920-4B58-9232-4EEDAF45A99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B171B-DB7E-805F-6C5A-C92CE74F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A2B8B-6928-EF70-A26C-7DD79CEC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5E17-8B58-40C6-8D69-59E45CE9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6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FDC8-E13F-FEC6-A5F2-4E5455EC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732A95-8611-F9F4-BA2E-363924EA7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6C0BE-FBD5-439F-AC31-58D4DD92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873C1-FD07-066C-17CC-4400C2EE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D60F-5920-4B58-9232-4EEDAF45A99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74E46-9920-B3FB-D399-FDA0485F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2FD49-CC7D-4C25-DCF1-E58CF793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5E17-8B58-40C6-8D69-59E45CE9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2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7149A-3F62-0E05-FDAF-C344025B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5BC3B-F2AF-0311-E4B4-41BC2A7B3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87FFF-FC9D-534F-55F7-5C25FD387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60F-5920-4B58-9232-4EEDAF45A99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77FC-6ADF-C2A6-6ACA-D8BF94064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CF901-AA69-FEE8-1114-074A0D331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5E17-8B58-40C6-8D69-59E45CE9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5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2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1F45D1B-C7DA-75AB-0E66-FA8E0B03A9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B227CB-84F4-B471-B566-BA675DB34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341" y="5564586"/>
            <a:ext cx="1220022" cy="11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77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D3CBFAA-0366-174D-9BAC-B618253BF9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5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389478F-7387-281A-0FA7-46E94A3C30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4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5F2BD9E-FDC2-232B-1E7E-E11A48B704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1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7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77B5C79-21DB-BEEA-4B2D-E64F2328E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97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9AAB9BD-A21F-F6C8-C38B-C86CC73522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39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2C942820-D96B-079A-4E76-1CF24A423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68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B0BC55B3-2AF5-31B7-B4D6-98387AC57F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3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F5F2002-6319-EBDF-8C17-3D83CCA8AD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3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1BFCE90-6E04-2026-1DE7-4B50D887A1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7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5FBD206-6B54-3128-F3DB-78E0A73ECD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5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4581D7A-BE7E-080B-4BF7-B6FB1AEFE5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31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3CE89DE-C80F-4F1F-1CF1-1864C2F33E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97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F5615EAF-81C7-BBE0-D3F4-5170FB5D5F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02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4543003F-803C-9CA0-54B7-4F9FA9E17E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09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AC8FDA87-657C-7FAB-0525-781638BDD0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75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16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96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2FFF75E-41D8-763B-0DFC-DFEE3A47A6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5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7738443-132E-F83E-7A9A-44DB6D99B7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3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AFD1C25-2BC5-C326-8C91-944B92C7E9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93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C768C14-88B9-F856-1500-FD37E535A6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51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604B4FCF-1D7C-A73B-A58B-D102843586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77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1F7076C-52EC-0FC0-6E65-CD37EC83DE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48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120D316A-003B-DCF2-0D3D-49BFA004C9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1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BAFF5E7F-8A40-09E4-92EE-83B6EB9851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1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BE4094C9-306B-E66C-F62E-CB58D79B85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07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9F5EA69A-3D45-7999-8712-A03B0AE62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22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BD21C4FA-36C4-4557-C2AD-A7CAADF22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53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2837B64D-70F7-07DC-2E4D-067150A3BE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26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D26D0A56-37D5-0BF2-EA70-BF4EF17CD3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0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AC2C15B2-9C20-0B71-ACA7-1639770F33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93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96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40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7F8708A1-4668-51BA-E527-9C7109B625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89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CF889988-DB4F-96A8-D6A9-00733A3065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39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FFD473B1-0759-28CE-C904-0ACDF7890C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48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BB5B67C4-365F-38E5-32DC-C3CB875756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077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9866160-7DBB-89F7-7793-8ABAFEF543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784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3F26277B-3759-EDED-D00D-07C0C6B7F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22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54506F93-E37A-DE03-EE8F-B337269C17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21AA09FE-31CA-C598-5291-54B94508F2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A2BC3A3-4AB1-D28E-73F3-60167506FA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20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69F8709-3127-F2E8-5D58-3E22B034F9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135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3CB3FDED-E8F1-2ACA-726A-1780B15E9F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030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6133A87D-EC94-93ED-800D-C6D06394B9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99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B287C7DF-E208-9580-C121-44B0457936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487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4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062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D22576ED-EB5D-E9E2-0964-E04F3CD949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504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FC1FFDFD-89A9-0C09-E601-8AC3023FF6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82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682C5F57-0F9F-19DE-4CB6-479730FB9A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612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8DD0EA73-E65E-89D4-B8F0-A1EC250BC3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3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95D6DB2-7C35-64CF-2ED6-548C85485B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225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79426933-0DFA-BE22-5B7D-9E9F3430C4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02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3705A3E4-B10E-F1FB-D799-78D451A807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470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268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0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B6EEDB7-25CE-C7C8-9FD9-2C4C1294BC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1F2A48BA-ED0D-0F3F-1035-2FA68E3618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CA26421-AF3A-8C83-9CC9-DA18EEDA70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54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165</Words>
  <Application>Microsoft Office PowerPoint</Application>
  <PresentationFormat>Widescreen</PresentationFormat>
  <Paragraphs>15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2025-04-09T08:39:44Z</dcterms:created>
  <dcterms:modified xsi:type="dcterms:W3CDTF">2025-04-09T08:44:12Z</dcterms:modified>
</cp:coreProperties>
</file>