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30" r:id="rId16"/>
    <p:sldId id="33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32" r:id="rId31"/>
    <p:sldId id="333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334" r:id="rId49"/>
    <p:sldId id="335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36" r:id="rId63"/>
    <p:sldId id="337" r:id="rId6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FABC-E2EA-585D-ECAA-33A8FE161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2B840-0F43-106B-CB98-52C3162FF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A55A-FBBC-7E45-E145-DFD3BD4A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B3B5A-A4A7-54DE-4970-A895EAC3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2F357-945B-DBE4-7374-DCA236C1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6173-FD05-4124-E7D1-35013FBA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7A470-2247-305C-19E0-EE99FC4CB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6B2EC-39B7-C956-C98C-206C7381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80A2-5F0B-6848-738F-0064B7FD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FDA4D-DE7D-8328-5AE5-36E577BF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DE4ECE-CDA3-2E97-1FAD-1C3999DDA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5EF54-E507-3B9E-B5B8-5078A825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CBE0-1AB7-164A-1108-8ACC2969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934FE-53BF-4337-E870-28617A71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E976-DD39-1785-DE6E-7321A389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2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3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4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0B5A-926B-94D6-01A3-5715D3A9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B31E-0949-5851-0261-455CA7CE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4E080-120E-B690-C3CE-0170B97F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A33D-D9EF-E101-BBC3-52A649BF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7B84-4054-A0F7-E40A-8727757E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0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6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B729-9E4B-704D-2AF3-1A040A14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B4C5D-80CA-4A55-F6E3-6EBACD68D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4503-A58A-3709-A918-6897C9A8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B8095-07D3-F2B2-C7AD-8D7B7D0B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24C9D-BF7A-CF8C-D42B-AB2679FA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7E2D-4551-2A1B-F848-319D06B8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25A2-1848-D731-BC81-F1FE908A9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BABE-FF79-B52D-DCEF-C486F93FE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9055B-5009-D783-66A0-4738133B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8A741-0570-AB40-307F-9E08B4C9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2C23B-91B6-F8F3-3B35-6428A746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BDC2-84AA-3D20-7FD3-908E377C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F1579-8CC6-563A-2038-33867A10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B891-B6CC-2FAD-F54D-A3CE73339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AED27-FA5D-47CB-842B-F10F905B4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280E9-1B66-6C7C-87F1-D1FC0CA42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9BBD2-DD22-FD96-0405-0E4BA097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C751A-95D8-8970-5C74-E7629414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E0726-37FD-1517-7A13-B0CCA452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4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FAEE5-6CD8-FA3B-2A61-48F8753D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A197E-D77B-EAE3-7357-6DD868F2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63D97-4CF0-0CEF-DD80-C99B2B43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F7D10-1B1D-4A31-B4F6-6A837B6B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E6077-B2E6-CCC0-F6F1-D4F6B171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E2DD97-D5B8-5C2F-33AE-E541040E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4C9DE-D40B-85E7-5200-C266961E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5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CDF-85E0-EF6A-1D78-500F7661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EE078-C2FF-9B92-BDD6-38BE4A26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91DD-1156-1352-ED77-FA0ACC463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127BA-9AE9-E7CD-7226-6B42DF1C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4B91F-4A55-6008-196A-54EE189F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D70A-A35E-1AD5-0C56-978BDDE1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9C3D-4493-7D01-4843-BE6DE6AB7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22C9D-2C81-3D48-B9C3-6CA3C6338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5BCBA-94EA-1A6D-401E-31965679E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D95D9-3D06-0A72-BB8D-7A58C471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F442B-F275-92F3-A544-7F4A8203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2DC07-C2AA-46D8-AFA8-8A36CB11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1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F2DA8-950D-80E4-CCE2-F89BE007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2CFB-3782-6B25-60F3-3C68FDEA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5CE3-456B-64C7-F905-CEBD7AB43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B52E-DA98-4219-9ED3-56D691A0CE7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1DC2-4CA2-F210-0BB7-3DAE0C67F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A5C7-8679-DA89-D6D8-82B114EFB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6473-DC8B-4116-A204-003ED67FF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5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subject_lesson/su-9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17F0433-6B4C-43C1-4C15-E6406473B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6E0BC-A2F9-F91A-8A47-8F0F4221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7" y="5340652"/>
            <a:ext cx="1220022" cy="11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5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F142CDB-19F0-3394-7861-963AC3AE17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C8D78BC-F665-7935-E0B3-96C311F30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89CF8AF-4326-FE5E-DD8A-9822FB2EF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9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9006FEF-B8D2-93E1-4384-E6626B622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1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1CE2C66-59BE-4765-6DF3-7709A89B83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1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35A6FAC-52B2-7E73-9F44-3D0CC7015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20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E19DF08-1732-25E4-9CFD-0058CFF82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CCE3EF83-8C84-3A00-B5BD-CC7CB80967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19CC35C-65A5-CE3F-5765-4A04980A3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8339749-87C5-6932-EF44-BA274DE07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81D4861-4851-3166-8197-279645D86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4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AFE90FF-FB87-C412-8EF4-09AF644B3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7030DA3-DEF0-3B48-8CBD-2806DBD8AF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4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9FE4AB40-4C85-F410-F96E-CA69667BB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96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D71DF7B-AE72-710C-72BC-0D21CB387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37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77A9361-5E4D-A06B-B811-6A55EC149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7377005-AAE6-D2C7-1A61-E0DB9C3C2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F0A320A-49EB-ECAA-C5A9-4562CB6E8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DA26DDA-1A53-57C4-F1BE-21EFC5BC1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95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B285D6B-9105-F729-8A87-AE008BAE44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42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0380BD5-268C-C77A-B4A5-2F10F5C10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8794023-6988-E954-4452-9673B1660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2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AF0B0E1-7714-7A4D-8B11-CAC754D97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15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C4785F5-2352-F9C1-597B-AB05BFD92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CC4B23F-0CBC-6514-0100-4038F28BE1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6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2A41436-1156-3912-9EAC-C1EE6B6C3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66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170AA66-CACA-D0E8-D2A4-1F3590FC9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20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4B51D34F-DC4B-BEE7-FF11-2B734CEBC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2E825B8-26A7-9780-C864-722727179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B43B2EB-BE9D-1470-247B-00B906C36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4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2A1EB6F2-96D4-3F50-5727-25CB657FA4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9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287CF3B8-6701-5F19-3C4E-B335B00CA1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5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E825D4C-693B-6C25-4B2D-6B0DB5137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6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F986B841-445D-FE7C-CEF0-CBA56FCFBB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31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DD37D52-CA79-A398-6EFB-33D2D89D4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36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5B32051-3814-9833-4281-7A8E861FD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7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6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12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9137CEE6-34DD-70CF-0028-8CAB6B0FB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5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7E412F1-8B2F-230B-85E6-2D2498C9B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2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FFEE80E-95A1-191A-FC29-8D2EC8ED3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80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67046934-EC47-FB2B-AFD5-53919ED13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07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126B528C-B479-7C5D-1111-B5EEC1BE7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9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55EE648-9ECD-9E5A-77B6-7CD94A450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6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7A303DCA-E2EC-BC96-C232-F77ACD892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28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3271476E-F5C7-D333-F798-BEB143812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3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6E33DEB9-A744-2B61-A1DB-879F85560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3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12221FCA-C85D-6593-96B5-F4A2A8E7DB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5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083AAC9-B049-8F3B-A56E-01FD48985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0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406F6489-AB28-DAB6-8AA1-357E97269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3CC153B-9077-B4E4-8EF2-0B2025AFD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7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88F314A-62AB-F0DA-592B-E01460484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6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11DBF-BF6C-624D-F8BB-1DC5F24A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AAA198-2CC4-2744-84A2-9EEA4F80FD9D}"/>
              </a:ext>
            </a:extLst>
          </p:cNvPr>
          <p:cNvSpPr txBox="1"/>
          <p:nvPr/>
        </p:nvSpPr>
        <p:spPr>
          <a:xfrm>
            <a:off x="1425140" y="3762833"/>
            <a:ext cx="97155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https://tailieugiaovien.edu.vn/subject_lesson/su-9/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https://tailieugiaovien.edu.vn/subject_lesson/dia-9/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3F7CD-9116-A5D3-3049-D6DA83AAB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0" y="1033064"/>
            <a:ext cx="10882303" cy="239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111B8-E1DD-9B81-6D78-3BACD1C7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627" y="5621097"/>
            <a:ext cx="1013852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573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1D46D-FCA2-F4DC-16C8-53AD02C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CEA321-646F-2F9E-119A-B61946BF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66E0B04-AF03-11DD-8F06-5739C02F14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09B8977-4F90-83EA-4949-1951C7BC5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B63EC82-C83D-6C34-E81E-B3A288DAB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2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Office PowerPoint</Application>
  <PresentationFormat>Widescreen</PresentationFormat>
  <Paragraphs>12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2025-04-09T08:39:11Z</dcterms:created>
  <dcterms:modified xsi:type="dcterms:W3CDTF">2025-04-09T08:43:45Z</dcterms:modified>
</cp:coreProperties>
</file>