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4"/>
  </p:notesMasterIdLst>
  <p:sldIdLst>
    <p:sldId id="256" r:id="rId2"/>
    <p:sldId id="257" r:id="rId3"/>
    <p:sldId id="260" r:id="rId4"/>
    <p:sldId id="262" r:id="rId5"/>
    <p:sldId id="259" r:id="rId6"/>
    <p:sldId id="258" r:id="rId7"/>
    <p:sldId id="285" r:id="rId8"/>
    <p:sldId id="261" r:id="rId9"/>
    <p:sldId id="263" r:id="rId10"/>
    <p:sldId id="286" r:id="rId11"/>
    <p:sldId id="264" r:id="rId12"/>
    <p:sldId id="267" r:id="rId13"/>
    <p:sldId id="269" r:id="rId14"/>
    <p:sldId id="265" r:id="rId15"/>
    <p:sldId id="268" r:id="rId16"/>
    <p:sldId id="270" r:id="rId17"/>
    <p:sldId id="271" r:id="rId18"/>
    <p:sldId id="272" r:id="rId19"/>
    <p:sldId id="273" r:id="rId20"/>
    <p:sldId id="274" r:id="rId21"/>
    <p:sldId id="284" r:id="rId22"/>
    <p:sldId id="275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Fredoka One" panose="020B0604020202020204" charset="0"/>
      <p:regular r:id="rId30"/>
    </p:embeddedFont>
    <p:embeddedFont>
      <p:font typeface="Nunit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08583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10733d35d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g10733d35d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5879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0733d35d96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g10733d35d96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2405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10733d35d96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g10733d35d96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8000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10733d35d96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g10733d35d96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2862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Google Shape;3149;g10733d35d96_0_1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g10733d35d96_0_1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3959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10733d35d96_0_1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g10733d35d96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7288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10733d35d96_0_1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g10733d35d96_0_1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6330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10733d35d96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g10733d35d96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5674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g10733d35d96_0_2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g10733d35d96_0_2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499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g10733d35d96_0_2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g10733d35d96_0_2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7700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10733d35d96_0_2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g10733d35d96_0_2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9710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12877eba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g112877eba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5320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" name="Google Shape;3662;g10733d35d96_0_2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g10733d35d96_0_2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250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10733d35d96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g10733d35d96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879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10733d35d96_0_2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g10733d35d96_0_2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5645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10733d35d96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g10733d35d96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8503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10733d35d96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g10733d35d96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1817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050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10733d35d96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g10733d35d96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383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39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0733d35d96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g10733d35d96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9184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0733d35d96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g10733d35d96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33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 rot="5400000">
            <a:off x="2456481" y="-642435"/>
            <a:ext cx="4230200" cy="6428372"/>
            <a:chOff x="4912961" y="-1284870"/>
            <a:chExt cx="8460400" cy="12856745"/>
          </a:xfrm>
        </p:grpSpPr>
        <p:sp>
          <p:nvSpPr>
            <p:cNvPr id="342" name="Google Shape;342;p2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2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346" name="Google Shape;346;p2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7" name="Google Shape;347;p2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348" name="Google Shape;348;p2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0" name="Google Shape;360;p2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361" name="Google Shape;361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2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364" name="Google Shape;364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65" name="Google Shape;365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4" name="Google Shape;374;p2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375" name="Google Shape;375;p2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7" name="Google Shape;377;p2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378" name="Google Shape;378;p2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5" name="Google Shape;385;p2"/>
          <p:cNvGrpSpPr/>
          <p:nvPr/>
        </p:nvGrpSpPr>
        <p:grpSpPr>
          <a:xfrm rot="-976272">
            <a:off x="6436802" y="984853"/>
            <a:ext cx="896387" cy="1012647"/>
            <a:chOff x="12872199" y="1968879"/>
            <a:chExt cx="1792674" cy="2025068"/>
          </a:xfrm>
        </p:grpSpPr>
        <p:sp>
          <p:nvSpPr>
            <p:cNvPr id="386" name="Google Shape;386;p2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2"/>
          <p:cNvSpPr txBox="1">
            <a:spLocks noGrp="1"/>
          </p:cNvSpPr>
          <p:nvPr>
            <p:ph type="ctrTitle"/>
          </p:nvPr>
        </p:nvSpPr>
        <p:spPr>
          <a:xfrm>
            <a:off x="1577437" y="1301850"/>
            <a:ext cx="5988300" cy="253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392" name="Google Shape;392;p3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3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396" name="Google Shape;396;p3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3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400" name="Google Shape;400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3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403" name="Google Shape;403;p3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413" name="Google Shape;413;p3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3"/>
          <p:cNvSpPr txBox="1">
            <a:spLocks noGrp="1"/>
          </p:cNvSpPr>
          <p:nvPr>
            <p:ph type="ctrTitle"/>
          </p:nvPr>
        </p:nvSpPr>
        <p:spPr>
          <a:xfrm>
            <a:off x="2224575" y="1800375"/>
            <a:ext cx="4694700" cy="193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7" name="Google Shape;417;p3"/>
          <p:cNvSpPr txBox="1">
            <a:spLocks noGrp="1"/>
          </p:cNvSpPr>
          <p:nvPr>
            <p:ph type="subTitle" idx="1"/>
          </p:nvPr>
        </p:nvSpPr>
        <p:spPr>
          <a:xfrm>
            <a:off x="2589975" y="4041500"/>
            <a:ext cx="3961800" cy="4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420" name="Google Shape;420;p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422" name="Google Shape;422;p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423" name="Google Shape;423;p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424" name="Google Shape;424;p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425" name="Google Shape;425;p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6" name="Google Shape;426;p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27" name="Google Shape;427;p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428" name="Google Shape;428;p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9" name="Google Shape;429;p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0" name="Google Shape;430;p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431" name="Google Shape;431;p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2" name="Google Shape;432;p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3" name="Google Shape;433;p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434" name="Google Shape;434;p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5" name="Google Shape;435;p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6" name="Google Shape;436;p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437" name="Google Shape;437;p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8" name="Google Shape;438;p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9" name="Google Shape;439;p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440" name="Google Shape;440;p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1" name="Google Shape;441;p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2" name="Google Shape;442;p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443" name="Google Shape;443;p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4" name="Google Shape;444;p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5" name="Google Shape;445;p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446" name="Google Shape;446;p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7" name="Google Shape;447;p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8" name="Google Shape;448;p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449" name="Google Shape;449;p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0" name="Google Shape;450;p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51" name="Google Shape;451;p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452" name="Google Shape;452;p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453" name="Google Shape;453;p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4" name="Google Shape;454;p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5" name="Google Shape;455;p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456" name="Google Shape;456;p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7" name="Google Shape;457;p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8" name="Google Shape;458;p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459" name="Google Shape;459;p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0" name="Google Shape;460;p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1" name="Google Shape;461;p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462" name="Google Shape;462;p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3" name="Google Shape;463;p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4" name="Google Shape;464;p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465" name="Google Shape;465;p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6" name="Google Shape;466;p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7" name="Google Shape;467;p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468" name="Google Shape;468;p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9" name="Google Shape;469;p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0" name="Google Shape;470;p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471" name="Google Shape;471;p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2" name="Google Shape;472;p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3" name="Google Shape;473;p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474" name="Google Shape;474;p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5" name="Google Shape;475;p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6" name="Google Shape;476;p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477" name="Google Shape;477;p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8" name="Google Shape;478;p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79" name="Google Shape;479;p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480" name="Google Shape;480;p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481" name="Google Shape;481;p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2" name="Google Shape;482;p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3" name="Google Shape;483;p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484" name="Google Shape;484;p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5" name="Google Shape;485;p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6" name="Google Shape;486;p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487" name="Google Shape;487;p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9" name="Google Shape;489;p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490" name="Google Shape;490;p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1" name="Google Shape;491;p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2" name="Google Shape;492;p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493" name="Google Shape;493;p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4" name="Google Shape;494;p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5" name="Google Shape;495;p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496" name="Google Shape;496;p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7" name="Google Shape;497;p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8" name="Google Shape;498;p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499" name="Google Shape;499;p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0" name="Google Shape;500;p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1" name="Google Shape;501;p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502" name="Google Shape;502;p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3" name="Google Shape;503;p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4" name="Google Shape;504;p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505" name="Google Shape;505;p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6" name="Google Shape;506;p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07" name="Google Shape;507;p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508" name="Google Shape;508;p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509" name="Google Shape;509;p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0" name="Google Shape;510;p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1" name="Google Shape;511;p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512" name="Google Shape;512;p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4" name="Google Shape;514;p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515" name="Google Shape;515;p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6" name="Google Shape;516;p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7" name="Google Shape;517;p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518" name="Google Shape;518;p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9" name="Google Shape;519;p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0" name="Google Shape;520;p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521" name="Google Shape;521;p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2" name="Google Shape;522;p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3" name="Google Shape;523;p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524" name="Google Shape;524;p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5" name="Google Shape;525;p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6" name="Google Shape;526;p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527" name="Google Shape;527;p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9" name="Google Shape;529;p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530" name="Google Shape;530;p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1" name="Google Shape;531;p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2" name="Google Shape;532;p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533" name="Google Shape;533;p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4" name="Google Shape;534;p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35" name="Google Shape;535;p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536" name="Google Shape;536;p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537" name="Google Shape;537;p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8" name="Google Shape;538;p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9" name="Google Shape;539;p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540" name="Google Shape;540;p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2" name="Google Shape;542;p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543" name="Google Shape;543;p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4" name="Google Shape;544;p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5" name="Google Shape;545;p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546" name="Google Shape;546;p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7" name="Google Shape;547;p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8" name="Google Shape;548;p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549" name="Google Shape;549;p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0" name="Google Shape;550;p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1" name="Google Shape;551;p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552" name="Google Shape;552;p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3" name="Google Shape;553;p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4" name="Google Shape;554;p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555" name="Google Shape;555;p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6" name="Google Shape;556;p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7" name="Google Shape;557;p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558" name="Google Shape;558;p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9" name="Google Shape;559;p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0" name="Google Shape;560;p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561" name="Google Shape;561;p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2" name="Google Shape;562;p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63" name="Google Shape;563;p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564" name="Google Shape;564;p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565" name="Google Shape;565;p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6" name="Google Shape;566;p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7" name="Google Shape;567;p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568" name="Google Shape;568;p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9" name="Google Shape;569;p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0" name="Google Shape;570;p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571" name="Google Shape;571;p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2" name="Google Shape;572;p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3" name="Google Shape;573;p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574" name="Google Shape;574;p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5" name="Google Shape;575;p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6" name="Google Shape;576;p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577" name="Google Shape;577;p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8" name="Google Shape;578;p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9" name="Google Shape;579;p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580" name="Google Shape;580;p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1" name="Google Shape;581;p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2" name="Google Shape;582;p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583" name="Google Shape;583;p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4" name="Google Shape;584;p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5" name="Google Shape;585;p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586" name="Google Shape;586;p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7" name="Google Shape;587;p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8" name="Google Shape;588;p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589" name="Google Shape;589;p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0" name="Google Shape;590;p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91" name="Google Shape;591;p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592" name="Google Shape;592;p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593" name="Google Shape;593;p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4" name="Google Shape;594;p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5" name="Google Shape;595;p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596" name="Google Shape;596;p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7" name="Google Shape;597;p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8" name="Google Shape;598;p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599" name="Google Shape;599;p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0" name="Google Shape;600;p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1" name="Google Shape;601;p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602" name="Google Shape;602;p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3" name="Google Shape;603;p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4" name="Google Shape;604;p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605" name="Google Shape;605;p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6" name="Google Shape;606;p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7" name="Google Shape;607;p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608" name="Google Shape;608;p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9" name="Google Shape;609;p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0" name="Google Shape;610;p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611" name="Google Shape;611;p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2" name="Google Shape;612;p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3" name="Google Shape;613;p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614" name="Google Shape;614;p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5" name="Google Shape;615;p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6" name="Google Shape;616;p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617" name="Google Shape;617;p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8" name="Google Shape;618;p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19" name="Google Shape;619;p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620" name="Google Shape;620;p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621" name="Google Shape;621;p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2" name="Google Shape;622;p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3" name="Google Shape;623;p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624" name="Google Shape;624;p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5" name="Google Shape;625;p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6" name="Google Shape;626;p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627" name="Google Shape;627;p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8" name="Google Shape;628;p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9" name="Google Shape;629;p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630" name="Google Shape;630;p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1" name="Google Shape;631;p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2" name="Google Shape;632;p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633" name="Google Shape;633;p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4" name="Google Shape;634;p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5" name="Google Shape;635;p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636" name="Google Shape;636;p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7" name="Google Shape;637;p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8" name="Google Shape;638;p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639" name="Google Shape;639;p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0" name="Google Shape;640;p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1" name="Google Shape;641;p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642" name="Google Shape;642;p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4" name="Google Shape;644;p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645" name="Google Shape;645;p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6" name="Google Shape;646;p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47" name="Google Shape;647;p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648" name="Google Shape;648;p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649" name="Google Shape;649;p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0" name="Google Shape;650;p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1" name="Google Shape;651;p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652" name="Google Shape;652;p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3" name="Google Shape;653;p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4" name="Google Shape;654;p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655" name="Google Shape;655;p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6" name="Google Shape;656;p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7" name="Google Shape;657;p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658" name="Google Shape;658;p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9" name="Google Shape;659;p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0" name="Google Shape;660;p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661" name="Google Shape;661;p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2" name="Google Shape;662;p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3" name="Google Shape;663;p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664" name="Google Shape;664;p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5" name="Google Shape;665;p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6" name="Google Shape;666;p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667" name="Google Shape;667;p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9" name="Google Shape;669;p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670" name="Google Shape;670;p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1" name="Google Shape;671;p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2" name="Google Shape;672;p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673" name="Google Shape;673;p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4" name="Google Shape;674;p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75" name="Google Shape;675;p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676" name="Google Shape;676;p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677" name="Google Shape;677;p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8" name="Google Shape;678;p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9" name="Google Shape;679;p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680" name="Google Shape;680;p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2" name="Google Shape;682;p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683" name="Google Shape;683;p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4" name="Google Shape;684;p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5" name="Google Shape;685;p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686" name="Google Shape;686;p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7" name="Google Shape;687;p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8" name="Google Shape;688;p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689" name="Google Shape;689;p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0" name="Google Shape;690;p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1" name="Google Shape;691;p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692" name="Google Shape;692;p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3" name="Google Shape;693;p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4" name="Google Shape;694;p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695" name="Google Shape;695;p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6" name="Google Shape;696;p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7" name="Google Shape;697;p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698" name="Google Shape;698;p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9" name="Google Shape;699;p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0" name="Google Shape;700;p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701" name="Google Shape;701;p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2" name="Google Shape;702;p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03" name="Google Shape;703;p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704" name="Google Shape;704;p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705" name="Google Shape;705;p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6" name="Google Shape;706;p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7" name="Google Shape;707;p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708" name="Google Shape;708;p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9" name="Google Shape;709;p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0" name="Google Shape;710;p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711" name="Google Shape;711;p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2" name="Google Shape;712;p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3" name="Google Shape;713;p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714" name="Google Shape;714;p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5" name="Google Shape;715;p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6" name="Google Shape;716;p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717" name="Google Shape;717;p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8" name="Google Shape;718;p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9" name="Google Shape;719;p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720" name="Google Shape;720;p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1" name="Google Shape;721;p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2" name="Google Shape;722;p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723" name="Google Shape;723;p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4" name="Google Shape;724;p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5" name="Google Shape;725;p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726" name="Google Shape;726;p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7" name="Google Shape;727;p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28" name="Google Shape;728;p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729" name="Google Shape;729;p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730" name="Google Shape;730;p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1" name="Google Shape;731;p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2" name="Google Shape;732;p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733" name="Google Shape;733;p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4" name="Google Shape;734;p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5" name="Google Shape;735;p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736" name="Google Shape;736;p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7" name="Google Shape;737;p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8" name="Google Shape;738;p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739" name="Google Shape;739;p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0" name="Google Shape;740;p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1" name="Google Shape;741;p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742" name="Google Shape;742;p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3" name="Google Shape;743;p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4" name="Google Shape;744;p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745" name="Google Shape;745;p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6" name="Google Shape;746;p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7" name="Google Shape;747;p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748" name="Google Shape;748;p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9" name="Google Shape;749;p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750" name="Google Shape;750;p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1" name="Google Shape;751;p4"/>
          <p:cNvGrpSpPr/>
          <p:nvPr/>
        </p:nvGrpSpPr>
        <p:grpSpPr>
          <a:xfrm rot="5400000">
            <a:off x="1970454" y="-381978"/>
            <a:ext cx="5203083" cy="6995762"/>
            <a:chOff x="108263" y="37851"/>
            <a:chExt cx="7593525" cy="10211301"/>
          </a:xfrm>
        </p:grpSpPr>
        <p:sp>
          <p:nvSpPr>
            <p:cNvPr id="752" name="Google Shape;752;p4"/>
            <p:cNvSpPr/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3" name="Google Shape;753;p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754" name="Google Shape;754;p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6" name="Google Shape;766;p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7" name="Google Shape;767;p4"/>
          <p:cNvGrpSpPr/>
          <p:nvPr/>
        </p:nvGrpSpPr>
        <p:grpSpPr>
          <a:xfrm>
            <a:off x="514349" y="514350"/>
            <a:ext cx="1596657" cy="1467837"/>
            <a:chOff x="1028698" y="1028700"/>
            <a:chExt cx="3193313" cy="2935674"/>
          </a:xfrm>
        </p:grpSpPr>
        <p:sp>
          <p:nvSpPr>
            <p:cNvPr id="768" name="Google Shape;768;p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4"/>
          <p:cNvGrpSpPr/>
          <p:nvPr/>
        </p:nvGrpSpPr>
        <p:grpSpPr>
          <a:xfrm>
            <a:off x="7645455" y="1511635"/>
            <a:ext cx="1077292" cy="1421960"/>
            <a:chOff x="15290909" y="3023270"/>
            <a:chExt cx="2154585" cy="2843920"/>
          </a:xfrm>
        </p:grpSpPr>
        <p:sp>
          <p:nvSpPr>
            <p:cNvPr id="773" name="Google Shape;773;p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7" name="Google Shape;777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8" name="Google Shape;778;p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779" name="Google Shape;779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body" idx="1"/>
          </p:nvPr>
        </p:nvSpPr>
        <p:spPr>
          <a:xfrm>
            <a:off x="1523700" y="3717125"/>
            <a:ext cx="6096600" cy="8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782" name="Google Shape;782;p4"/>
          <p:cNvSpPr txBox="1"/>
          <p:nvPr/>
        </p:nvSpPr>
        <p:spPr>
          <a:xfrm>
            <a:off x="2075075" y="2428395"/>
            <a:ext cx="50961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5" name="Google Shape;785;p5"/>
          <p:cNvGrpSpPr/>
          <p:nvPr/>
        </p:nvGrpSpPr>
        <p:grpSpPr>
          <a:xfrm rot="-683045">
            <a:off x="18454" y="1884649"/>
            <a:ext cx="2628940" cy="3535236"/>
            <a:chOff x="36813" y="3769056"/>
            <a:chExt cx="5257484" cy="7069938"/>
          </a:xfrm>
        </p:grpSpPr>
        <p:sp>
          <p:nvSpPr>
            <p:cNvPr id="786" name="Google Shape;786;p5"/>
            <p:cNvSpPr/>
            <p:nvPr/>
          </p:nvSpPr>
          <p:spPr>
            <a:xfrm>
              <a:off x="42435" y="3769056"/>
              <a:ext cx="5251862" cy="7069938"/>
            </a:xfrm>
            <a:custGeom>
              <a:avLst/>
              <a:gdLst/>
              <a:ahLst/>
              <a:cxnLst/>
              <a:rect l="l" t="t" r="r" b="b"/>
              <a:pathLst>
                <a:path w="5251862" h="7069938" extrusionOk="0">
                  <a:moveTo>
                    <a:pt x="5222410" y="6813987"/>
                  </a:moveTo>
                  <a:cubicBezTo>
                    <a:pt x="5212333" y="6642598"/>
                    <a:pt x="5239525" y="6441119"/>
                    <a:pt x="5228318" y="6232344"/>
                  </a:cubicBezTo>
                  <a:cubicBezTo>
                    <a:pt x="5200801" y="5748888"/>
                    <a:pt x="5216503" y="6100108"/>
                    <a:pt x="5216503" y="5623595"/>
                  </a:cubicBezTo>
                  <a:cubicBezTo>
                    <a:pt x="5217563" y="5086818"/>
                    <a:pt x="5145640" y="4746909"/>
                    <a:pt x="5171150" y="3879288"/>
                  </a:cubicBezTo>
                  <a:cubicBezTo>
                    <a:pt x="5180676" y="3675971"/>
                    <a:pt x="5184435" y="3783420"/>
                    <a:pt x="5156933" y="3298564"/>
                  </a:cubicBezTo>
                  <a:cubicBezTo>
                    <a:pt x="5109248" y="2611579"/>
                    <a:pt x="5104627" y="8841"/>
                    <a:pt x="5053607" y="7583"/>
                  </a:cubicBezTo>
                  <a:cubicBezTo>
                    <a:pt x="4622057" y="-4294"/>
                    <a:pt x="4125298" y="16717"/>
                    <a:pt x="4127984" y="16717"/>
                  </a:cubicBezTo>
                  <a:cubicBezTo>
                    <a:pt x="3641174" y="16717"/>
                    <a:pt x="4092213" y="-31089"/>
                    <a:pt x="3498643" y="34986"/>
                  </a:cubicBezTo>
                  <a:cubicBezTo>
                    <a:pt x="3234824" y="64213"/>
                    <a:pt x="2584284" y="27987"/>
                    <a:pt x="2553687" y="26149"/>
                  </a:cubicBezTo>
                  <a:cubicBezTo>
                    <a:pt x="2529265" y="27973"/>
                    <a:pt x="1980977" y="70915"/>
                    <a:pt x="1924078" y="66037"/>
                  </a:cubicBezTo>
                  <a:cubicBezTo>
                    <a:pt x="1362845" y="18188"/>
                    <a:pt x="283823" y="91885"/>
                    <a:pt x="350841" y="86766"/>
                  </a:cubicBezTo>
                  <a:cubicBezTo>
                    <a:pt x="333401" y="86766"/>
                    <a:pt x="48382" y="81280"/>
                    <a:pt x="51067" y="81591"/>
                  </a:cubicBezTo>
                  <a:cubicBezTo>
                    <a:pt x="49258" y="81591"/>
                    <a:pt x="47845" y="927409"/>
                    <a:pt x="47845" y="1549096"/>
                  </a:cubicBezTo>
                  <a:cubicBezTo>
                    <a:pt x="47788" y="1550142"/>
                    <a:pt x="14477" y="2054412"/>
                    <a:pt x="11608" y="2282078"/>
                  </a:cubicBezTo>
                  <a:cubicBezTo>
                    <a:pt x="11608" y="2310711"/>
                    <a:pt x="47039" y="2646519"/>
                    <a:pt x="42474" y="2691059"/>
                  </a:cubicBezTo>
                  <a:cubicBezTo>
                    <a:pt x="-17336" y="3284297"/>
                    <a:pt x="75136" y="3869418"/>
                    <a:pt x="20201" y="5052330"/>
                  </a:cubicBezTo>
                  <a:cubicBezTo>
                    <a:pt x="-1521" y="5475946"/>
                    <a:pt x="27663" y="5412911"/>
                    <a:pt x="20469" y="5633054"/>
                  </a:cubicBezTo>
                  <a:cubicBezTo>
                    <a:pt x="-15697" y="6632445"/>
                    <a:pt x="4372" y="6114898"/>
                    <a:pt x="17784" y="6759789"/>
                  </a:cubicBezTo>
                  <a:cubicBezTo>
                    <a:pt x="23663" y="7034696"/>
                    <a:pt x="12442" y="7046644"/>
                    <a:pt x="30122" y="7046955"/>
                  </a:cubicBezTo>
                  <a:cubicBezTo>
                    <a:pt x="1162637" y="7064248"/>
                    <a:pt x="2134447" y="7074881"/>
                    <a:pt x="3606775" y="7048779"/>
                  </a:cubicBezTo>
                  <a:cubicBezTo>
                    <a:pt x="4191031" y="7037510"/>
                    <a:pt x="4199355" y="7074358"/>
                    <a:pt x="4261879" y="7069494"/>
                  </a:cubicBezTo>
                  <a:cubicBezTo>
                    <a:pt x="5451067" y="6978730"/>
                    <a:pt x="5249517" y="7216874"/>
                    <a:pt x="5222410" y="6813987"/>
                  </a:cubicBezTo>
                  <a:close/>
                  <a:moveTo>
                    <a:pt x="284558" y="795993"/>
                  </a:moveTo>
                  <a:cubicBezTo>
                    <a:pt x="234909" y="775900"/>
                    <a:pt x="208607" y="708906"/>
                    <a:pt x="230075" y="654382"/>
                  </a:cubicBezTo>
                  <a:cubicBezTo>
                    <a:pt x="266043" y="562106"/>
                    <a:pt x="389763" y="571862"/>
                    <a:pt x="421958" y="661085"/>
                  </a:cubicBezTo>
                  <a:cubicBezTo>
                    <a:pt x="453630" y="737228"/>
                    <a:pt x="376068" y="833450"/>
                    <a:pt x="284558" y="795993"/>
                  </a:cubicBezTo>
                  <a:close/>
                  <a:moveTo>
                    <a:pt x="275159" y="1374596"/>
                  </a:moveTo>
                  <a:cubicBezTo>
                    <a:pt x="235446" y="1353273"/>
                    <a:pt x="214769" y="1300291"/>
                    <a:pt x="226316" y="1252484"/>
                  </a:cubicBezTo>
                  <a:cubicBezTo>
                    <a:pt x="251812" y="1148033"/>
                    <a:pt x="388152" y="1147722"/>
                    <a:pt x="423032" y="1244566"/>
                  </a:cubicBezTo>
                  <a:cubicBezTo>
                    <a:pt x="456852" y="1325559"/>
                    <a:pt x="367758" y="1424538"/>
                    <a:pt x="275159" y="1374596"/>
                  </a:cubicBezTo>
                  <a:close/>
                  <a:moveTo>
                    <a:pt x="286706" y="1963238"/>
                  </a:moveTo>
                  <a:cubicBezTo>
                    <a:pt x="237057" y="1943146"/>
                    <a:pt x="210755" y="1876759"/>
                    <a:pt x="231955" y="1821939"/>
                  </a:cubicBezTo>
                  <a:cubicBezTo>
                    <a:pt x="267655" y="1729054"/>
                    <a:pt x="392180" y="1739107"/>
                    <a:pt x="424106" y="1828330"/>
                  </a:cubicBezTo>
                  <a:cubicBezTo>
                    <a:pt x="456047" y="1904770"/>
                    <a:pt x="377948" y="2000384"/>
                    <a:pt x="286706" y="1963238"/>
                  </a:cubicBezTo>
                  <a:close/>
                  <a:moveTo>
                    <a:pt x="288048" y="2547002"/>
                  </a:moveTo>
                  <a:cubicBezTo>
                    <a:pt x="238399" y="2526909"/>
                    <a:pt x="212098" y="2460523"/>
                    <a:pt x="233297" y="2406014"/>
                  </a:cubicBezTo>
                  <a:cubicBezTo>
                    <a:pt x="268997" y="2312832"/>
                    <a:pt x="393523" y="2322886"/>
                    <a:pt x="425449" y="2412108"/>
                  </a:cubicBezTo>
                  <a:cubicBezTo>
                    <a:pt x="457658" y="2489142"/>
                    <a:pt x="378485" y="2583851"/>
                    <a:pt x="288048" y="2547002"/>
                  </a:cubicBezTo>
                  <a:close/>
                  <a:moveTo>
                    <a:pt x="229807" y="3003790"/>
                  </a:moveTo>
                  <a:cubicBezTo>
                    <a:pt x="255302" y="2899339"/>
                    <a:pt x="391643" y="2898731"/>
                    <a:pt x="426523" y="2995872"/>
                  </a:cubicBezTo>
                  <a:cubicBezTo>
                    <a:pt x="496834" y="3164278"/>
                    <a:pt x="183111" y="3195951"/>
                    <a:pt x="229807" y="3003790"/>
                  </a:cubicBezTo>
                  <a:close/>
                  <a:moveTo>
                    <a:pt x="231149" y="3587257"/>
                  </a:moveTo>
                  <a:cubicBezTo>
                    <a:pt x="256645" y="3483117"/>
                    <a:pt x="392717" y="3481887"/>
                    <a:pt x="427866" y="3579339"/>
                  </a:cubicBezTo>
                  <a:cubicBezTo>
                    <a:pt x="498446" y="3748650"/>
                    <a:pt x="184722" y="3779418"/>
                    <a:pt x="231149" y="3587257"/>
                  </a:cubicBezTo>
                  <a:close/>
                  <a:moveTo>
                    <a:pt x="291539" y="4298011"/>
                  </a:moveTo>
                  <a:cubicBezTo>
                    <a:pt x="241890" y="4277919"/>
                    <a:pt x="215589" y="4211532"/>
                    <a:pt x="236788" y="4157023"/>
                  </a:cubicBezTo>
                  <a:cubicBezTo>
                    <a:pt x="272488" y="4063841"/>
                    <a:pt x="397013" y="4073895"/>
                    <a:pt x="428940" y="4163117"/>
                  </a:cubicBezTo>
                  <a:cubicBezTo>
                    <a:pt x="460880" y="4239854"/>
                    <a:pt x="382244" y="4334860"/>
                    <a:pt x="291539" y="4298011"/>
                  </a:cubicBezTo>
                  <a:close/>
                  <a:moveTo>
                    <a:pt x="233297" y="4754800"/>
                  </a:moveTo>
                  <a:cubicBezTo>
                    <a:pt x="258793" y="4650037"/>
                    <a:pt x="395134" y="4650037"/>
                    <a:pt x="430014" y="4746881"/>
                  </a:cubicBezTo>
                  <a:cubicBezTo>
                    <a:pt x="500325" y="4915287"/>
                    <a:pt x="186602" y="4946960"/>
                    <a:pt x="233297" y="4754800"/>
                  </a:cubicBezTo>
                  <a:close/>
                  <a:moveTo>
                    <a:pt x="283483" y="5460378"/>
                  </a:moveTo>
                  <a:cubicBezTo>
                    <a:pt x="243770" y="5439056"/>
                    <a:pt x="223093" y="5386073"/>
                    <a:pt x="234640" y="5338266"/>
                  </a:cubicBezTo>
                  <a:cubicBezTo>
                    <a:pt x="260136" y="5233815"/>
                    <a:pt x="396476" y="5233504"/>
                    <a:pt x="431356" y="5330348"/>
                  </a:cubicBezTo>
                  <a:cubicBezTo>
                    <a:pt x="465177" y="5411355"/>
                    <a:pt x="376337" y="5510320"/>
                    <a:pt x="283483" y="5460378"/>
                  </a:cubicBezTo>
                  <a:close/>
                  <a:moveTo>
                    <a:pt x="295016" y="6049021"/>
                  </a:moveTo>
                  <a:cubicBezTo>
                    <a:pt x="245367" y="6028928"/>
                    <a:pt x="219066" y="5962541"/>
                    <a:pt x="240265" y="5908032"/>
                  </a:cubicBezTo>
                  <a:cubicBezTo>
                    <a:pt x="275965" y="5814851"/>
                    <a:pt x="400490" y="5824904"/>
                    <a:pt x="432416" y="5914126"/>
                  </a:cubicBezTo>
                  <a:cubicBezTo>
                    <a:pt x="464371" y="5990863"/>
                    <a:pt x="385735" y="6085869"/>
                    <a:pt x="295016" y="6049021"/>
                  </a:cubicBezTo>
                  <a:close/>
                  <a:moveTo>
                    <a:pt x="296090" y="6632799"/>
                  </a:moveTo>
                  <a:cubicBezTo>
                    <a:pt x="191153" y="6590167"/>
                    <a:pt x="226316" y="6405925"/>
                    <a:pt x="351915" y="6427248"/>
                  </a:cubicBezTo>
                  <a:cubicBezTo>
                    <a:pt x="504085" y="6453731"/>
                    <a:pt x="439681" y="6691267"/>
                    <a:pt x="296090" y="66327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7" name="Google Shape;787;p5"/>
            <p:cNvGrpSpPr/>
            <p:nvPr/>
          </p:nvGrpSpPr>
          <p:grpSpPr>
            <a:xfrm>
              <a:off x="36813" y="4137546"/>
              <a:ext cx="5236515" cy="6445496"/>
              <a:chOff x="36813" y="4137546"/>
              <a:chExt cx="5236515" cy="6445496"/>
            </a:xfrm>
          </p:grpSpPr>
          <p:sp>
            <p:nvSpPr>
              <p:cNvPr id="788" name="Google Shape;788;p5"/>
              <p:cNvSpPr/>
              <p:nvPr/>
            </p:nvSpPr>
            <p:spPr>
              <a:xfrm>
                <a:off x="84461" y="4137546"/>
                <a:ext cx="5044855" cy="51114"/>
              </a:xfrm>
              <a:custGeom>
                <a:avLst/>
                <a:gdLst/>
                <a:ahLst/>
                <a:cxnLst/>
                <a:rect l="l" t="t" r="r" b="b"/>
                <a:pathLst>
                  <a:path w="5044855" h="51114" extrusionOk="0">
                    <a:moveTo>
                      <a:pt x="5042433" y="51115"/>
                    </a:moveTo>
                    <a:cubicBezTo>
                      <a:pt x="5041076" y="51129"/>
                      <a:pt x="8942" y="34076"/>
                      <a:pt x="7161" y="34062"/>
                    </a:cubicBezTo>
                    <a:cubicBezTo>
                      <a:pt x="7161" y="-17789"/>
                      <a:pt x="-355956" y="183"/>
                      <a:pt x="4089165" y="18834"/>
                    </a:cubicBezTo>
                    <a:cubicBezTo>
                      <a:pt x="5147016" y="22906"/>
                      <a:pt x="5041189" y="7239"/>
                      <a:pt x="5042433" y="51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84794" y="4716573"/>
                <a:ext cx="5059351" cy="53419"/>
              </a:xfrm>
              <a:custGeom>
                <a:avLst/>
                <a:gdLst/>
                <a:ahLst/>
                <a:cxnLst/>
                <a:rect l="l" t="t" r="r" b="b"/>
                <a:pathLst>
                  <a:path w="5059351" h="53419" extrusionOk="0">
                    <a:moveTo>
                      <a:pt x="5056600" y="53420"/>
                    </a:moveTo>
                    <a:cubicBezTo>
                      <a:pt x="5054989" y="53448"/>
                      <a:pt x="6786" y="36381"/>
                      <a:pt x="5754" y="36367"/>
                    </a:cubicBezTo>
                    <a:cubicBezTo>
                      <a:pt x="6956" y="-17944"/>
                      <a:pt x="-336630" y="-1217"/>
                      <a:pt x="4102513" y="21138"/>
                    </a:cubicBezTo>
                    <a:cubicBezTo>
                      <a:pt x="5159771" y="25196"/>
                      <a:pt x="5056600" y="9006"/>
                      <a:pt x="5056600" y="534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5"/>
              <p:cNvSpPr/>
              <p:nvPr/>
            </p:nvSpPr>
            <p:spPr>
              <a:xfrm>
                <a:off x="86252" y="5297734"/>
                <a:ext cx="5092970" cy="42291"/>
              </a:xfrm>
              <a:custGeom>
                <a:avLst/>
                <a:gdLst/>
                <a:ahLst/>
                <a:cxnLst/>
                <a:rect l="l" t="t" r="r" b="b"/>
                <a:pathLst>
                  <a:path w="5092970" h="42291" extrusionOk="0">
                    <a:moveTo>
                      <a:pt x="676048" y="38984"/>
                    </a:moveTo>
                    <a:cubicBezTo>
                      <a:pt x="-94027" y="38984"/>
                      <a:pt x="4041" y="49178"/>
                      <a:pt x="4041" y="0"/>
                    </a:cubicBezTo>
                    <a:cubicBezTo>
                      <a:pt x="6204178" y="35293"/>
                      <a:pt x="7101761" y="49292"/>
                      <a:pt x="676048" y="389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5"/>
              <p:cNvSpPr/>
              <p:nvPr/>
            </p:nvSpPr>
            <p:spPr>
              <a:xfrm>
                <a:off x="52731" y="5880848"/>
                <a:ext cx="5113133" cy="51822"/>
              </a:xfrm>
              <a:custGeom>
                <a:avLst/>
                <a:gdLst/>
                <a:ahLst/>
                <a:cxnLst/>
                <a:rect l="l" t="t" r="r" b="b"/>
                <a:pathLst>
                  <a:path w="5113133" h="51822" extrusionOk="0">
                    <a:moveTo>
                      <a:pt x="5110399" y="51823"/>
                    </a:moveTo>
                    <a:cubicBezTo>
                      <a:pt x="5109297" y="51837"/>
                      <a:pt x="6880" y="34473"/>
                      <a:pt x="5339" y="34459"/>
                    </a:cubicBezTo>
                    <a:cubicBezTo>
                      <a:pt x="7841" y="-18212"/>
                      <a:pt x="-339476" y="354"/>
                      <a:pt x="4162220" y="19231"/>
                    </a:cubicBezTo>
                    <a:cubicBezTo>
                      <a:pt x="5212947" y="23289"/>
                      <a:pt x="5110399" y="7608"/>
                      <a:pt x="5110399" y="518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5"/>
              <p:cNvSpPr/>
              <p:nvPr/>
            </p:nvSpPr>
            <p:spPr>
              <a:xfrm>
                <a:off x="76268" y="6462260"/>
                <a:ext cx="5102703" cy="51445"/>
              </a:xfrm>
              <a:custGeom>
                <a:avLst/>
                <a:gdLst/>
                <a:ahLst/>
                <a:cxnLst/>
                <a:rect l="l" t="t" r="r" b="b"/>
                <a:pathLst>
                  <a:path w="5102703" h="51445" extrusionOk="0">
                    <a:moveTo>
                      <a:pt x="5100275" y="51445"/>
                    </a:moveTo>
                    <a:cubicBezTo>
                      <a:pt x="5099031" y="51459"/>
                      <a:pt x="5291" y="34096"/>
                      <a:pt x="3808" y="34081"/>
                    </a:cubicBezTo>
                    <a:cubicBezTo>
                      <a:pt x="11623" y="-18010"/>
                      <a:pt x="-341234" y="301"/>
                      <a:pt x="4152632" y="19164"/>
                    </a:cubicBezTo>
                    <a:cubicBezTo>
                      <a:pt x="5204731" y="23222"/>
                      <a:pt x="5099002" y="7909"/>
                      <a:pt x="5100275" y="51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5"/>
              <p:cNvSpPr/>
              <p:nvPr/>
            </p:nvSpPr>
            <p:spPr>
              <a:xfrm>
                <a:off x="57911" y="7043256"/>
                <a:ext cx="5145078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5145078" h="51781" extrusionOk="0">
                    <a:moveTo>
                      <a:pt x="5143591" y="51781"/>
                    </a:moveTo>
                    <a:cubicBezTo>
                      <a:pt x="5142559" y="51795"/>
                      <a:pt x="126197" y="34941"/>
                      <a:pt x="6873" y="34121"/>
                    </a:cubicBezTo>
                    <a:cubicBezTo>
                      <a:pt x="5714" y="-18296"/>
                      <a:pt x="-348330" y="482"/>
                      <a:pt x="4184684" y="19500"/>
                    </a:cubicBezTo>
                    <a:cubicBezTo>
                      <a:pt x="5248386" y="23572"/>
                      <a:pt x="5139605" y="7906"/>
                      <a:pt x="5143591" y="51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5"/>
              <p:cNvSpPr/>
              <p:nvPr/>
            </p:nvSpPr>
            <p:spPr>
              <a:xfrm>
                <a:off x="73531" y="7622765"/>
                <a:ext cx="5155720" cy="47141"/>
              </a:xfrm>
              <a:custGeom>
                <a:avLst/>
                <a:gdLst/>
                <a:ahLst/>
                <a:cxnLst/>
                <a:rect l="l" t="t" r="r" b="b"/>
                <a:pathLst>
                  <a:path w="5155720" h="47141" extrusionOk="0">
                    <a:moveTo>
                      <a:pt x="1883583" y="41119"/>
                    </a:moveTo>
                    <a:cubicBezTo>
                      <a:pt x="-172139" y="33215"/>
                      <a:pt x="4580" y="56574"/>
                      <a:pt x="3336" y="0"/>
                    </a:cubicBezTo>
                    <a:cubicBezTo>
                      <a:pt x="5499186" y="15285"/>
                      <a:pt x="7313601" y="64025"/>
                      <a:pt x="1883583" y="41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5"/>
              <p:cNvSpPr/>
              <p:nvPr/>
            </p:nvSpPr>
            <p:spPr>
              <a:xfrm>
                <a:off x="72615" y="8204772"/>
                <a:ext cx="5144499" cy="52929"/>
              </a:xfrm>
              <a:custGeom>
                <a:avLst/>
                <a:gdLst/>
                <a:ahLst/>
                <a:cxnLst/>
                <a:rect l="l" t="t" r="r" b="b"/>
                <a:pathLst>
                  <a:path w="5144499" h="52929" extrusionOk="0">
                    <a:moveTo>
                      <a:pt x="5141776" y="52930"/>
                    </a:moveTo>
                    <a:cubicBezTo>
                      <a:pt x="5140744" y="52944"/>
                      <a:pt x="116256" y="36018"/>
                      <a:pt x="6118" y="35269"/>
                    </a:cubicBezTo>
                    <a:cubicBezTo>
                      <a:pt x="6118" y="-19721"/>
                      <a:pt x="-341185" y="1305"/>
                      <a:pt x="4197624" y="20351"/>
                    </a:cubicBezTo>
                    <a:cubicBezTo>
                      <a:pt x="5243900" y="25413"/>
                      <a:pt x="5141776" y="6862"/>
                      <a:pt x="5141776" y="529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5"/>
              <p:cNvSpPr/>
              <p:nvPr/>
            </p:nvSpPr>
            <p:spPr>
              <a:xfrm>
                <a:off x="57352" y="8785306"/>
                <a:ext cx="5183160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5183160" h="53727" extrusionOk="0">
                    <a:moveTo>
                      <a:pt x="5181997" y="53727"/>
                    </a:moveTo>
                    <a:cubicBezTo>
                      <a:pt x="5180965" y="53742"/>
                      <a:pt x="96963" y="36661"/>
                      <a:pt x="5283" y="36067"/>
                    </a:cubicBezTo>
                    <a:cubicBezTo>
                      <a:pt x="7926" y="-20846"/>
                      <a:pt x="-342444" y="1975"/>
                      <a:pt x="4226836" y="21149"/>
                    </a:cubicBezTo>
                    <a:cubicBezTo>
                      <a:pt x="5286072" y="25222"/>
                      <a:pt x="5177121" y="9512"/>
                      <a:pt x="5181997" y="53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5"/>
              <p:cNvSpPr/>
              <p:nvPr/>
            </p:nvSpPr>
            <p:spPr>
              <a:xfrm>
                <a:off x="58377" y="9366167"/>
                <a:ext cx="5214951" cy="48056"/>
              </a:xfrm>
              <a:custGeom>
                <a:avLst/>
                <a:gdLst/>
                <a:ahLst/>
                <a:cxnLst/>
                <a:rect l="l" t="t" r="r" b="b"/>
                <a:pathLst>
                  <a:path w="5214951" h="48056" extrusionOk="0">
                    <a:moveTo>
                      <a:pt x="1940331" y="41416"/>
                    </a:moveTo>
                    <a:cubicBezTo>
                      <a:pt x="-203948" y="33186"/>
                      <a:pt x="5601" y="58483"/>
                      <a:pt x="5601" y="0"/>
                    </a:cubicBezTo>
                    <a:cubicBezTo>
                      <a:pt x="5468239" y="21054"/>
                      <a:pt x="7447727" y="64662"/>
                      <a:pt x="1940331" y="41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5"/>
              <p:cNvSpPr/>
              <p:nvPr/>
            </p:nvSpPr>
            <p:spPr>
              <a:xfrm>
                <a:off x="36813" y="9948833"/>
                <a:ext cx="5235904" cy="52567"/>
              </a:xfrm>
              <a:custGeom>
                <a:avLst/>
                <a:gdLst/>
                <a:ahLst/>
                <a:cxnLst/>
                <a:rect l="l" t="t" r="r" b="b"/>
                <a:pathLst>
                  <a:path w="5235904" h="52567" extrusionOk="0">
                    <a:moveTo>
                      <a:pt x="5233939" y="52567"/>
                    </a:moveTo>
                    <a:cubicBezTo>
                      <a:pt x="5232865" y="52582"/>
                      <a:pt x="222030" y="36123"/>
                      <a:pt x="6502" y="34298"/>
                    </a:cubicBezTo>
                    <a:cubicBezTo>
                      <a:pt x="6502" y="-18952"/>
                      <a:pt x="-353040" y="872"/>
                      <a:pt x="4275033" y="20286"/>
                    </a:cubicBezTo>
                    <a:cubicBezTo>
                      <a:pt x="5338424" y="24359"/>
                      <a:pt x="5231438" y="8677"/>
                      <a:pt x="5233939" y="52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5"/>
              <p:cNvSpPr/>
              <p:nvPr/>
            </p:nvSpPr>
            <p:spPr>
              <a:xfrm>
                <a:off x="54334" y="10528707"/>
                <a:ext cx="5212391" cy="54335"/>
              </a:xfrm>
              <a:custGeom>
                <a:avLst/>
                <a:gdLst/>
                <a:ahLst/>
                <a:cxnLst/>
                <a:rect l="l" t="t" r="r" b="b"/>
                <a:pathLst>
                  <a:path w="5212391" h="54335" extrusionOk="0">
                    <a:moveTo>
                      <a:pt x="5210511" y="54336"/>
                    </a:moveTo>
                    <a:cubicBezTo>
                      <a:pt x="5209493" y="54350"/>
                      <a:pt x="143327" y="36901"/>
                      <a:pt x="6690" y="35756"/>
                    </a:cubicBezTo>
                    <a:cubicBezTo>
                      <a:pt x="5418" y="-17636"/>
                      <a:pt x="-348457" y="-1516"/>
                      <a:pt x="4271193" y="21744"/>
                    </a:cubicBezTo>
                    <a:cubicBezTo>
                      <a:pt x="5313328" y="25816"/>
                      <a:pt x="5207840" y="8947"/>
                      <a:pt x="5210511" y="543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0" name="Google Shape;800;p5"/>
            <p:cNvSpPr/>
            <p:nvPr/>
          </p:nvSpPr>
          <p:spPr>
            <a:xfrm>
              <a:off x="726597" y="3831147"/>
              <a:ext cx="140626" cy="7001916"/>
            </a:xfrm>
            <a:custGeom>
              <a:avLst/>
              <a:gdLst/>
              <a:ahLst/>
              <a:cxnLst/>
              <a:rect l="l" t="t" r="r" b="b"/>
              <a:pathLst>
                <a:path w="140626" h="7001916" extrusionOk="0">
                  <a:moveTo>
                    <a:pt x="140627" y="7001917"/>
                  </a:moveTo>
                  <a:cubicBezTo>
                    <a:pt x="63009" y="7001917"/>
                    <a:pt x="-59199" y="2957140"/>
                    <a:pt x="33004" y="2"/>
                  </a:cubicBezTo>
                  <a:cubicBezTo>
                    <a:pt x="111584" y="-2388"/>
                    <a:pt x="-77727" y="2728230"/>
                    <a:pt x="140627" y="700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5"/>
          <p:cNvSpPr>
            <a:spLocks noGrp="1"/>
          </p:cNvSpPr>
          <p:nvPr>
            <p:ph type="pic" idx="2"/>
          </p:nvPr>
        </p:nvSpPr>
        <p:spPr>
          <a:xfrm>
            <a:off x="999150" y="881500"/>
            <a:ext cx="3302100" cy="3380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02" name="Google Shape;802;p5"/>
          <p:cNvGrpSpPr/>
          <p:nvPr/>
        </p:nvGrpSpPr>
        <p:grpSpPr>
          <a:xfrm>
            <a:off x="1892794" y="615740"/>
            <a:ext cx="1514728" cy="532170"/>
            <a:chOff x="3785587" y="1231480"/>
            <a:chExt cx="3029456" cy="1064340"/>
          </a:xfrm>
        </p:grpSpPr>
        <p:sp>
          <p:nvSpPr>
            <p:cNvPr id="803" name="Google Shape;803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5"/>
          <p:cNvGrpSpPr/>
          <p:nvPr/>
        </p:nvGrpSpPr>
        <p:grpSpPr>
          <a:xfrm rot="-1408077">
            <a:off x="703768" y="3407266"/>
            <a:ext cx="1098349" cy="1177606"/>
            <a:chOff x="1406865" y="6814633"/>
            <a:chExt cx="2196896" cy="2355238"/>
          </a:xfrm>
        </p:grpSpPr>
        <p:sp>
          <p:nvSpPr>
            <p:cNvPr id="806" name="Google Shape;806;p5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5"/>
          <p:cNvSpPr txBox="1">
            <a:spLocks noGrp="1"/>
          </p:cNvSpPr>
          <p:nvPr>
            <p:ph type="title"/>
          </p:nvPr>
        </p:nvSpPr>
        <p:spPr>
          <a:xfrm>
            <a:off x="4946725" y="502875"/>
            <a:ext cx="3871500" cy="186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5"/>
          <p:cNvSpPr txBox="1">
            <a:spLocks noGrp="1"/>
          </p:cNvSpPr>
          <p:nvPr>
            <p:ph type="body" idx="1"/>
          </p:nvPr>
        </p:nvSpPr>
        <p:spPr>
          <a:xfrm>
            <a:off x="4946725" y="2614799"/>
            <a:ext cx="3484200" cy="19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4" name="Google Shape;814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5" name="Google Shape;81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8" name="Google Shape;818;p7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819" name="Google Shape;819;p7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0" name="Google Shape;820;p7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821" name="Google Shape;821;p7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7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7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3" name="Google Shape;833;p7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834" name="Google Shape;834;p7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6" name="Google Shape;836;p7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837" name="Google Shape;837;p7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7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4" name="Google Shape;844;p7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845" name="Google Shape;845;p7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6" name="Google Shape;846;p7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847" name="Google Shape;847;p7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7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7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9" name="Google Shape;859;p7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860" name="Google Shape;860;p7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7"/>
          <p:cNvGrpSpPr/>
          <p:nvPr/>
        </p:nvGrpSpPr>
        <p:grpSpPr>
          <a:xfrm rot="-5400000">
            <a:off x="2420321" y="-3147906"/>
            <a:ext cx="4302505" cy="6538250"/>
            <a:chOff x="4840642" y="-6295811"/>
            <a:chExt cx="8605010" cy="13076500"/>
          </a:xfrm>
        </p:grpSpPr>
        <p:sp>
          <p:nvSpPr>
            <p:cNvPr id="864" name="Google Shape;864;p7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7"/>
          <p:cNvGrpSpPr/>
          <p:nvPr/>
        </p:nvGrpSpPr>
        <p:grpSpPr>
          <a:xfrm>
            <a:off x="1620572" y="3024588"/>
            <a:ext cx="423430" cy="364319"/>
            <a:chOff x="1980240" y="0"/>
            <a:chExt cx="1129146" cy="971518"/>
          </a:xfrm>
        </p:grpSpPr>
        <p:sp>
          <p:nvSpPr>
            <p:cNvPr id="867" name="Google Shape;867;p7"/>
            <p:cNvSpPr/>
            <p:nvPr/>
          </p:nvSpPr>
          <p:spPr>
            <a:xfrm>
              <a:off x="1991533" y="11295"/>
              <a:ext cx="1106557" cy="948985"/>
            </a:xfrm>
            <a:custGeom>
              <a:avLst/>
              <a:gdLst/>
              <a:ahLst/>
              <a:cxnLst/>
              <a:rect l="l" t="t" r="r" b="b"/>
              <a:pathLst>
                <a:path w="1106557" h="948985" extrusionOk="0">
                  <a:moveTo>
                    <a:pt x="138314" y="555108"/>
                  </a:moveTo>
                  <a:cubicBezTo>
                    <a:pt x="41880" y="460459"/>
                    <a:pt x="0" y="356730"/>
                    <a:pt x="0" y="263910"/>
                  </a:cubicBezTo>
                  <a:cubicBezTo>
                    <a:pt x="0" y="105582"/>
                    <a:pt x="105582" y="0"/>
                    <a:pt x="265695" y="0"/>
                  </a:cubicBezTo>
                  <a:cubicBezTo>
                    <a:pt x="414897" y="0"/>
                    <a:pt x="465926" y="69191"/>
                    <a:pt x="553279" y="169261"/>
                  </a:cubicBezTo>
                  <a:cubicBezTo>
                    <a:pt x="640631" y="69191"/>
                    <a:pt x="691570" y="0"/>
                    <a:pt x="840795" y="0"/>
                  </a:cubicBezTo>
                  <a:cubicBezTo>
                    <a:pt x="1000998" y="0"/>
                    <a:pt x="1106558" y="105582"/>
                    <a:pt x="1106558" y="263910"/>
                  </a:cubicBezTo>
                  <a:cubicBezTo>
                    <a:pt x="1106558" y="356730"/>
                    <a:pt x="1064677" y="460482"/>
                    <a:pt x="968266" y="555108"/>
                  </a:cubicBezTo>
                  <a:lnTo>
                    <a:pt x="586349" y="935331"/>
                  </a:lnTo>
                  <a:cubicBezTo>
                    <a:pt x="568075" y="953538"/>
                    <a:pt x="538505" y="953538"/>
                    <a:pt x="520231" y="935331"/>
                  </a:cubicBezTo>
                  <a:lnTo>
                    <a:pt x="138314" y="5551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1980240" y="0"/>
              <a:ext cx="1129146" cy="971518"/>
            </a:xfrm>
            <a:custGeom>
              <a:avLst/>
              <a:gdLst/>
              <a:ahLst/>
              <a:cxnLst/>
              <a:rect l="l" t="t" r="r" b="b"/>
              <a:pathLst>
                <a:path w="1129146" h="971518" extrusionOk="0">
                  <a:moveTo>
                    <a:pt x="852089" y="0"/>
                  </a:moveTo>
                  <a:cubicBezTo>
                    <a:pt x="706253" y="0"/>
                    <a:pt x="649396" y="65554"/>
                    <a:pt x="570695" y="156295"/>
                  </a:cubicBezTo>
                  <a:cubicBezTo>
                    <a:pt x="568662" y="158622"/>
                    <a:pt x="566629" y="160971"/>
                    <a:pt x="564573" y="163343"/>
                  </a:cubicBezTo>
                  <a:cubicBezTo>
                    <a:pt x="562563" y="161016"/>
                    <a:pt x="560553" y="158712"/>
                    <a:pt x="558587" y="156431"/>
                  </a:cubicBezTo>
                  <a:cubicBezTo>
                    <a:pt x="479796" y="65622"/>
                    <a:pt x="422894" y="0"/>
                    <a:pt x="276990" y="0"/>
                  </a:cubicBezTo>
                  <a:cubicBezTo>
                    <a:pt x="111320" y="0"/>
                    <a:pt x="0" y="110597"/>
                    <a:pt x="0" y="275205"/>
                  </a:cubicBezTo>
                  <a:cubicBezTo>
                    <a:pt x="0" y="378506"/>
                    <a:pt x="50306" y="484765"/>
                    <a:pt x="141657" y="574422"/>
                  </a:cubicBezTo>
                  <a:lnTo>
                    <a:pt x="523529" y="954622"/>
                  </a:lnTo>
                  <a:cubicBezTo>
                    <a:pt x="534846" y="965894"/>
                    <a:pt x="549710" y="971519"/>
                    <a:pt x="564573" y="971519"/>
                  </a:cubicBezTo>
                  <a:cubicBezTo>
                    <a:pt x="579437" y="971519"/>
                    <a:pt x="594301" y="965894"/>
                    <a:pt x="605595" y="954622"/>
                  </a:cubicBezTo>
                  <a:lnTo>
                    <a:pt x="987467" y="574445"/>
                  </a:lnTo>
                  <a:cubicBezTo>
                    <a:pt x="1078841" y="484788"/>
                    <a:pt x="1129147" y="378506"/>
                    <a:pt x="1129147" y="275182"/>
                  </a:cubicBezTo>
                  <a:cubicBezTo>
                    <a:pt x="1129147" y="110597"/>
                    <a:pt x="1017804" y="0"/>
                    <a:pt x="852089" y="0"/>
                  </a:cubicBezTo>
                  <a:close/>
                  <a:moveTo>
                    <a:pt x="971587" y="558384"/>
                  </a:moveTo>
                  <a:lnTo>
                    <a:pt x="589670" y="938606"/>
                  </a:lnTo>
                  <a:cubicBezTo>
                    <a:pt x="575823" y="952386"/>
                    <a:pt x="553324" y="952386"/>
                    <a:pt x="539477" y="938606"/>
                  </a:cubicBezTo>
                  <a:lnTo>
                    <a:pt x="157560" y="558384"/>
                  </a:lnTo>
                  <a:cubicBezTo>
                    <a:pt x="157538" y="558361"/>
                    <a:pt x="157515" y="558339"/>
                    <a:pt x="157492" y="558316"/>
                  </a:cubicBezTo>
                  <a:cubicBezTo>
                    <a:pt x="70501" y="472951"/>
                    <a:pt x="22589" y="372384"/>
                    <a:pt x="22589" y="275205"/>
                  </a:cubicBezTo>
                  <a:cubicBezTo>
                    <a:pt x="22589" y="200502"/>
                    <a:pt x="46624" y="137117"/>
                    <a:pt x="92074" y="91893"/>
                  </a:cubicBezTo>
                  <a:cubicBezTo>
                    <a:pt x="137614" y="46556"/>
                    <a:pt x="201564" y="22589"/>
                    <a:pt x="276990" y="22589"/>
                  </a:cubicBezTo>
                  <a:cubicBezTo>
                    <a:pt x="412593" y="22589"/>
                    <a:pt x="463870" y="81728"/>
                    <a:pt x="541510" y="171249"/>
                  </a:cubicBezTo>
                  <a:cubicBezTo>
                    <a:pt x="546254" y="176716"/>
                    <a:pt x="551110" y="182318"/>
                    <a:pt x="556057" y="187988"/>
                  </a:cubicBezTo>
                  <a:cubicBezTo>
                    <a:pt x="558203" y="190450"/>
                    <a:pt x="561298" y="191851"/>
                    <a:pt x="564573" y="191851"/>
                  </a:cubicBezTo>
                  <a:cubicBezTo>
                    <a:pt x="567826" y="191851"/>
                    <a:pt x="570944" y="190450"/>
                    <a:pt x="573090" y="187988"/>
                  </a:cubicBezTo>
                  <a:cubicBezTo>
                    <a:pt x="578082" y="182250"/>
                    <a:pt x="582984" y="176625"/>
                    <a:pt x="587773" y="171091"/>
                  </a:cubicBezTo>
                  <a:cubicBezTo>
                    <a:pt x="665322" y="81660"/>
                    <a:pt x="716554" y="22589"/>
                    <a:pt x="852089" y="22589"/>
                  </a:cubicBezTo>
                  <a:cubicBezTo>
                    <a:pt x="927560" y="22589"/>
                    <a:pt x="991510" y="46556"/>
                    <a:pt x="1037073" y="91871"/>
                  </a:cubicBezTo>
                  <a:cubicBezTo>
                    <a:pt x="1082523" y="137094"/>
                    <a:pt x="1106558" y="200480"/>
                    <a:pt x="1106558" y="275182"/>
                  </a:cubicBezTo>
                  <a:cubicBezTo>
                    <a:pt x="1106558" y="372406"/>
                    <a:pt x="1058646" y="472951"/>
                    <a:pt x="971587" y="558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7"/>
          <p:cNvGrpSpPr/>
          <p:nvPr/>
        </p:nvGrpSpPr>
        <p:grpSpPr>
          <a:xfrm>
            <a:off x="4364000" y="2998713"/>
            <a:ext cx="415701" cy="415693"/>
            <a:chOff x="1990304" y="0"/>
            <a:chExt cx="1108536" cy="1108514"/>
          </a:xfrm>
        </p:grpSpPr>
        <p:sp>
          <p:nvSpPr>
            <p:cNvPr id="870" name="Google Shape;870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108536" y="554246"/>
                  </a:moveTo>
                  <a:cubicBezTo>
                    <a:pt x="1108536" y="563587"/>
                    <a:pt x="1102834" y="571663"/>
                    <a:pt x="1094026" y="574813"/>
                  </a:cubicBezTo>
                  <a:lnTo>
                    <a:pt x="870806" y="654175"/>
                  </a:lnTo>
                  <a:cubicBezTo>
                    <a:pt x="864971" y="672634"/>
                    <a:pt x="857560" y="690406"/>
                    <a:pt x="848730" y="707312"/>
                  </a:cubicBezTo>
                  <a:lnTo>
                    <a:pt x="950478" y="921369"/>
                  </a:lnTo>
                  <a:cubicBezTo>
                    <a:pt x="954472" y="929822"/>
                    <a:pt x="952808" y="939540"/>
                    <a:pt x="946196" y="946152"/>
                  </a:cubicBezTo>
                  <a:cubicBezTo>
                    <a:pt x="941959" y="950389"/>
                    <a:pt x="936456" y="952608"/>
                    <a:pt x="930821" y="952608"/>
                  </a:cubicBezTo>
                  <a:cubicBezTo>
                    <a:pt x="927648" y="952608"/>
                    <a:pt x="924431" y="951898"/>
                    <a:pt x="921392" y="950456"/>
                  </a:cubicBezTo>
                  <a:lnTo>
                    <a:pt x="707334" y="848708"/>
                  </a:lnTo>
                  <a:cubicBezTo>
                    <a:pt x="690428" y="857538"/>
                    <a:pt x="672656" y="864949"/>
                    <a:pt x="654197" y="870784"/>
                  </a:cubicBezTo>
                  <a:lnTo>
                    <a:pt x="574835" y="1094004"/>
                  </a:lnTo>
                  <a:cubicBezTo>
                    <a:pt x="571685" y="1102812"/>
                    <a:pt x="563631" y="1108514"/>
                    <a:pt x="554268" y="1108514"/>
                  </a:cubicBezTo>
                  <a:cubicBezTo>
                    <a:pt x="544928" y="1108514"/>
                    <a:pt x="536852" y="1102812"/>
                    <a:pt x="533701" y="1094004"/>
                  </a:cubicBezTo>
                  <a:lnTo>
                    <a:pt x="454339" y="870784"/>
                  </a:lnTo>
                  <a:cubicBezTo>
                    <a:pt x="435880" y="864949"/>
                    <a:pt x="418108" y="857538"/>
                    <a:pt x="401202" y="848708"/>
                  </a:cubicBezTo>
                  <a:lnTo>
                    <a:pt x="187167" y="950456"/>
                  </a:lnTo>
                  <a:cubicBezTo>
                    <a:pt x="184105" y="951898"/>
                    <a:pt x="180888" y="952608"/>
                    <a:pt x="177715" y="952608"/>
                  </a:cubicBezTo>
                  <a:cubicBezTo>
                    <a:pt x="172080" y="952608"/>
                    <a:pt x="166578" y="950389"/>
                    <a:pt x="162340" y="946152"/>
                  </a:cubicBezTo>
                  <a:cubicBezTo>
                    <a:pt x="155728" y="939540"/>
                    <a:pt x="154064" y="929822"/>
                    <a:pt x="158058" y="921369"/>
                  </a:cubicBezTo>
                  <a:lnTo>
                    <a:pt x="259806" y="707312"/>
                  </a:lnTo>
                  <a:cubicBezTo>
                    <a:pt x="250976" y="690406"/>
                    <a:pt x="243566" y="672634"/>
                    <a:pt x="237731" y="654175"/>
                  </a:cubicBezTo>
                  <a:lnTo>
                    <a:pt x="14510" y="574813"/>
                  </a:lnTo>
                  <a:cubicBezTo>
                    <a:pt x="5702" y="571663"/>
                    <a:pt x="0" y="563587"/>
                    <a:pt x="0" y="554246"/>
                  </a:cubicBezTo>
                  <a:cubicBezTo>
                    <a:pt x="0" y="544883"/>
                    <a:pt x="5702" y="536829"/>
                    <a:pt x="14510" y="533679"/>
                  </a:cubicBezTo>
                  <a:lnTo>
                    <a:pt x="237731" y="454317"/>
                  </a:lnTo>
                  <a:cubicBezTo>
                    <a:pt x="243566" y="435858"/>
                    <a:pt x="250976" y="418086"/>
                    <a:pt x="259806" y="401180"/>
                  </a:cubicBezTo>
                  <a:lnTo>
                    <a:pt x="158058" y="187145"/>
                  </a:lnTo>
                  <a:cubicBezTo>
                    <a:pt x="154064" y="178692"/>
                    <a:pt x="155751" y="168952"/>
                    <a:pt x="162362" y="162340"/>
                  </a:cubicBezTo>
                  <a:cubicBezTo>
                    <a:pt x="168974" y="155728"/>
                    <a:pt x="178714" y="154042"/>
                    <a:pt x="187145" y="158036"/>
                  </a:cubicBezTo>
                  <a:lnTo>
                    <a:pt x="401202" y="259784"/>
                  </a:lnTo>
                  <a:cubicBezTo>
                    <a:pt x="418108" y="250954"/>
                    <a:pt x="435880" y="243543"/>
                    <a:pt x="454339" y="237708"/>
                  </a:cubicBezTo>
                  <a:lnTo>
                    <a:pt x="533701" y="14488"/>
                  </a:lnTo>
                  <a:cubicBezTo>
                    <a:pt x="535276" y="10073"/>
                    <a:pt x="538072" y="6456"/>
                    <a:pt x="541666" y="3949"/>
                  </a:cubicBezTo>
                  <a:cubicBezTo>
                    <a:pt x="545238" y="1420"/>
                    <a:pt x="549609" y="0"/>
                    <a:pt x="554268" y="0"/>
                  </a:cubicBezTo>
                  <a:cubicBezTo>
                    <a:pt x="563609" y="0"/>
                    <a:pt x="571685" y="5680"/>
                    <a:pt x="574835" y="14488"/>
                  </a:cubicBezTo>
                  <a:lnTo>
                    <a:pt x="654197" y="237708"/>
                  </a:lnTo>
                  <a:cubicBezTo>
                    <a:pt x="672656" y="243543"/>
                    <a:pt x="690428" y="250954"/>
                    <a:pt x="707334" y="259784"/>
                  </a:cubicBezTo>
                  <a:lnTo>
                    <a:pt x="921369" y="158036"/>
                  </a:lnTo>
                  <a:cubicBezTo>
                    <a:pt x="929822" y="154042"/>
                    <a:pt x="939562" y="155728"/>
                    <a:pt x="946174" y="162340"/>
                  </a:cubicBezTo>
                  <a:cubicBezTo>
                    <a:pt x="952786" y="168952"/>
                    <a:pt x="954472" y="178692"/>
                    <a:pt x="950478" y="187123"/>
                  </a:cubicBezTo>
                  <a:lnTo>
                    <a:pt x="848730" y="401180"/>
                  </a:lnTo>
                  <a:cubicBezTo>
                    <a:pt x="857560" y="418086"/>
                    <a:pt x="864971" y="435858"/>
                    <a:pt x="870806" y="454317"/>
                  </a:cubicBezTo>
                  <a:lnTo>
                    <a:pt x="1094004" y="533679"/>
                  </a:lnTo>
                  <a:cubicBezTo>
                    <a:pt x="1102834" y="536829"/>
                    <a:pt x="1108536" y="544883"/>
                    <a:pt x="1108536" y="55424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2013200" y="22873"/>
              <a:ext cx="1062742" cy="1062742"/>
            </a:xfrm>
            <a:custGeom>
              <a:avLst/>
              <a:gdLst/>
              <a:ahLst/>
              <a:cxnLst/>
              <a:rect l="l" t="t" r="r" b="b"/>
              <a:pathLst>
                <a:path w="1062742" h="1062742" extrusionOk="0">
                  <a:moveTo>
                    <a:pt x="707844" y="250355"/>
                  </a:moveTo>
                  <a:lnTo>
                    <a:pt x="907103" y="155640"/>
                  </a:lnTo>
                  <a:lnTo>
                    <a:pt x="812388" y="354898"/>
                  </a:lnTo>
                  <a:cubicBezTo>
                    <a:pt x="785809" y="312744"/>
                    <a:pt x="749999" y="276934"/>
                    <a:pt x="707844" y="250355"/>
                  </a:cubicBezTo>
                  <a:close/>
                  <a:moveTo>
                    <a:pt x="1062743" y="531371"/>
                  </a:moveTo>
                  <a:lnTo>
                    <a:pt x="855009" y="457512"/>
                  </a:lnTo>
                  <a:cubicBezTo>
                    <a:pt x="860422" y="481274"/>
                    <a:pt x="863307" y="505990"/>
                    <a:pt x="863307" y="531371"/>
                  </a:cubicBezTo>
                  <a:cubicBezTo>
                    <a:pt x="863307" y="556753"/>
                    <a:pt x="860422" y="581469"/>
                    <a:pt x="855009" y="605231"/>
                  </a:cubicBezTo>
                  <a:lnTo>
                    <a:pt x="1062743" y="531371"/>
                  </a:lnTo>
                  <a:close/>
                  <a:moveTo>
                    <a:pt x="707844" y="812388"/>
                  </a:moveTo>
                  <a:lnTo>
                    <a:pt x="907081" y="907103"/>
                  </a:lnTo>
                  <a:lnTo>
                    <a:pt x="812388" y="707845"/>
                  </a:lnTo>
                  <a:cubicBezTo>
                    <a:pt x="785809" y="749999"/>
                    <a:pt x="749999" y="785809"/>
                    <a:pt x="707844" y="812388"/>
                  </a:cubicBezTo>
                  <a:close/>
                  <a:moveTo>
                    <a:pt x="457512" y="855009"/>
                  </a:moveTo>
                  <a:lnTo>
                    <a:pt x="531372" y="1062743"/>
                  </a:lnTo>
                  <a:lnTo>
                    <a:pt x="605231" y="855009"/>
                  </a:lnTo>
                  <a:cubicBezTo>
                    <a:pt x="581469" y="860422"/>
                    <a:pt x="556753" y="863307"/>
                    <a:pt x="531372" y="863307"/>
                  </a:cubicBezTo>
                  <a:cubicBezTo>
                    <a:pt x="505990" y="863307"/>
                    <a:pt x="481274" y="860422"/>
                    <a:pt x="457512" y="855009"/>
                  </a:cubicBezTo>
                  <a:close/>
                  <a:moveTo>
                    <a:pt x="250355" y="707845"/>
                  </a:moveTo>
                  <a:lnTo>
                    <a:pt x="155640" y="907103"/>
                  </a:lnTo>
                  <a:lnTo>
                    <a:pt x="354898" y="812388"/>
                  </a:lnTo>
                  <a:cubicBezTo>
                    <a:pt x="312744" y="785809"/>
                    <a:pt x="276934" y="749999"/>
                    <a:pt x="250355" y="707845"/>
                  </a:cubicBezTo>
                  <a:close/>
                  <a:moveTo>
                    <a:pt x="199436" y="531371"/>
                  </a:moveTo>
                  <a:cubicBezTo>
                    <a:pt x="199436" y="505990"/>
                    <a:pt x="202321" y="481274"/>
                    <a:pt x="207734" y="457512"/>
                  </a:cubicBezTo>
                  <a:lnTo>
                    <a:pt x="0" y="531371"/>
                  </a:lnTo>
                  <a:lnTo>
                    <a:pt x="207734" y="605231"/>
                  </a:lnTo>
                  <a:cubicBezTo>
                    <a:pt x="202321" y="581469"/>
                    <a:pt x="199436" y="556753"/>
                    <a:pt x="199436" y="531371"/>
                  </a:cubicBezTo>
                  <a:close/>
                  <a:moveTo>
                    <a:pt x="354898" y="250355"/>
                  </a:moveTo>
                  <a:lnTo>
                    <a:pt x="155640" y="155640"/>
                  </a:lnTo>
                  <a:lnTo>
                    <a:pt x="250355" y="354898"/>
                  </a:lnTo>
                  <a:cubicBezTo>
                    <a:pt x="276934" y="312744"/>
                    <a:pt x="312744" y="276934"/>
                    <a:pt x="354898" y="250355"/>
                  </a:cubicBezTo>
                  <a:close/>
                  <a:moveTo>
                    <a:pt x="531372" y="221623"/>
                  </a:moveTo>
                  <a:cubicBezTo>
                    <a:pt x="360578" y="221623"/>
                    <a:pt x="221623" y="360578"/>
                    <a:pt x="221623" y="531371"/>
                  </a:cubicBezTo>
                  <a:cubicBezTo>
                    <a:pt x="221623" y="702165"/>
                    <a:pt x="360578" y="841120"/>
                    <a:pt x="531372" y="841120"/>
                  </a:cubicBezTo>
                  <a:cubicBezTo>
                    <a:pt x="702165" y="841120"/>
                    <a:pt x="841120" y="702165"/>
                    <a:pt x="841120" y="531371"/>
                  </a:cubicBezTo>
                  <a:cubicBezTo>
                    <a:pt x="841120" y="360578"/>
                    <a:pt x="702165" y="221623"/>
                    <a:pt x="531372" y="221623"/>
                  </a:cubicBezTo>
                  <a:close/>
                  <a:moveTo>
                    <a:pt x="605231" y="207734"/>
                  </a:moveTo>
                  <a:lnTo>
                    <a:pt x="531372" y="0"/>
                  </a:lnTo>
                  <a:lnTo>
                    <a:pt x="457512" y="207734"/>
                  </a:lnTo>
                  <a:cubicBezTo>
                    <a:pt x="481274" y="202321"/>
                    <a:pt x="505990" y="199436"/>
                    <a:pt x="531372" y="199436"/>
                  </a:cubicBezTo>
                  <a:cubicBezTo>
                    <a:pt x="556753" y="199436"/>
                    <a:pt x="581469" y="202321"/>
                    <a:pt x="605231" y="2077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094004" y="533679"/>
                  </a:moveTo>
                  <a:lnTo>
                    <a:pt x="870806" y="454317"/>
                  </a:lnTo>
                  <a:cubicBezTo>
                    <a:pt x="864971" y="435858"/>
                    <a:pt x="857560" y="418086"/>
                    <a:pt x="848730" y="401180"/>
                  </a:cubicBezTo>
                  <a:lnTo>
                    <a:pt x="950478" y="187123"/>
                  </a:lnTo>
                  <a:cubicBezTo>
                    <a:pt x="954472" y="178692"/>
                    <a:pt x="952786" y="168952"/>
                    <a:pt x="946174" y="162340"/>
                  </a:cubicBezTo>
                  <a:cubicBezTo>
                    <a:pt x="939562" y="155728"/>
                    <a:pt x="929822" y="154042"/>
                    <a:pt x="921369" y="158036"/>
                  </a:cubicBezTo>
                  <a:lnTo>
                    <a:pt x="707334" y="259784"/>
                  </a:lnTo>
                  <a:cubicBezTo>
                    <a:pt x="690428" y="250954"/>
                    <a:pt x="672656" y="243543"/>
                    <a:pt x="654197" y="237708"/>
                  </a:cubicBezTo>
                  <a:lnTo>
                    <a:pt x="574835" y="14488"/>
                  </a:lnTo>
                  <a:cubicBezTo>
                    <a:pt x="571685" y="5680"/>
                    <a:pt x="563609" y="0"/>
                    <a:pt x="554268" y="0"/>
                  </a:cubicBezTo>
                  <a:cubicBezTo>
                    <a:pt x="549609" y="0"/>
                    <a:pt x="545238" y="1420"/>
                    <a:pt x="541666" y="3949"/>
                  </a:cubicBezTo>
                  <a:cubicBezTo>
                    <a:pt x="538072" y="6456"/>
                    <a:pt x="535276" y="10073"/>
                    <a:pt x="533701" y="14488"/>
                  </a:cubicBezTo>
                  <a:lnTo>
                    <a:pt x="454339" y="237708"/>
                  </a:lnTo>
                  <a:cubicBezTo>
                    <a:pt x="435880" y="243543"/>
                    <a:pt x="418108" y="250954"/>
                    <a:pt x="401202" y="259784"/>
                  </a:cubicBezTo>
                  <a:lnTo>
                    <a:pt x="187145" y="158036"/>
                  </a:lnTo>
                  <a:cubicBezTo>
                    <a:pt x="178714" y="154042"/>
                    <a:pt x="168974" y="155728"/>
                    <a:pt x="162362" y="162340"/>
                  </a:cubicBezTo>
                  <a:cubicBezTo>
                    <a:pt x="155751" y="168952"/>
                    <a:pt x="154064" y="178692"/>
                    <a:pt x="158058" y="187145"/>
                  </a:cubicBezTo>
                  <a:lnTo>
                    <a:pt x="259806" y="401180"/>
                  </a:lnTo>
                  <a:cubicBezTo>
                    <a:pt x="250976" y="418086"/>
                    <a:pt x="243566" y="435858"/>
                    <a:pt x="237731" y="454317"/>
                  </a:cubicBezTo>
                  <a:lnTo>
                    <a:pt x="14510" y="533679"/>
                  </a:lnTo>
                  <a:cubicBezTo>
                    <a:pt x="5702" y="536829"/>
                    <a:pt x="0" y="544883"/>
                    <a:pt x="0" y="554246"/>
                  </a:cubicBezTo>
                  <a:cubicBezTo>
                    <a:pt x="0" y="563587"/>
                    <a:pt x="5702" y="571663"/>
                    <a:pt x="14510" y="574813"/>
                  </a:cubicBezTo>
                  <a:lnTo>
                    <a:pt x="237731" y="654175"/>
                  </a:lnTo>
                  <a:cubicBezTo>
                    <a:pt x="243566" y="672634"/>
                    <a:pt x="250976" y="690406"/>
                    <a:pt x="259806" y="707312"/>
                  </a:cubicBezTo>
                  <a:lnTo>
                    <a:pt x="158058" y="921369"/>
                  </a:lnTo>
                  <a:cubicBezTo>
                    <a:pt x="154064" y="929822"/>
                    <a:pt x="155728" y="939540"/>
                    <a:pt x="162340" y="946152"/>
                  </a:cubicBezTo>
                  <a:cubicBezTo>
                    <a:pt x="166578" y="950389"/>
                    <a:pt x="172080" y="952608"/>
                    <a:pt x="177715" y="952608"/>
                  </a:cubicBezTo>
                  <a:cubicBezTo>
                    <a:pt x="180888" y="952608"/>
                    <a:pt x="184105" y="951898"/>
                    <a:pt x="187167" y="950456"/>
                  </a:cubicBezTo>
                  <a:lnTo>
                    <a:pt x="401202" y="848708"/>
                  </a:lnTo>
                  <a:cubicBezTo>
                    <a:pt x="418108" y="857538"/>
                    <a:pt x="435880" y="864949"/>
                    <a:pt x="454339" y="870784"/>
                  </a:cubicBezTo>
                  <a:lnTo>
                    <a:pt x="533701" y="1094004"/>
                  </a:lnTo>
                  <a:cubicBezTo>
                    <a:pt x="536852" y="1102812"/>
                    <a:pt x="544928" y="1108514"/>
                    <a:pt x="554268" y="1108514"/>
                  </a:cubicBezTo>
                  <a:cubicBezTo>
                    <a:pt x="563631" y="1108514"/>
                    <a:pt x="571685" y="1102812"/>
                    <a:pt x="574835" y="1094004"/>
                  </a:cubicBezTo>
                  <a:lnTo>
                    <a:pt x="654197" y="870784"/>
                  </a:lnTo>
                  <a:cubicBezTo>
                    <a:pt x="672656" y="864949"/>
                    <a:pt x="690428" y="857538"/>
                    <a:pt x="707334" y="848708"/>
                  </a:cubicBezTo>
                  <a:lnTo>
                    <a:pt x="921392" y="950456"/>
                  </a:lnTo>
                  <a:cubicBezTo>
                    <a:pt x="924431" y="951898"/>
                    <a:pt x="927648" y="952608"/>
                    <a:pt x="930821" y="952608"/>
                  </a:cubicBezTo>
                  <a:cubicBezTo>
                    <a:pt x="936456" y="952608"/>
                    <a:pt x="941959" y="950389"/>
                    <a:pt x="946196" y="946152"/>
                  </a:cubicBezTo>
                  <a:cubicBezTo>
                    <a:pt x="952808" y="939540"/>
                    <a:pt x="954472" y="929822"/>
                    <a:pt x="950478" y="921369"/>
                  </a:cubicBezTo>
                  <a:lnTo>
                    <a:pt x="848730" y="707312"/>
                  </a:lnTo>
                  <a:cubicBezTo>
                    <a:pt x="857560" y="690406"/>
                    <a:pt x="864971" y="672634"/>
                    <a:pt x="870806" y="654175"/>
                  </a:cubicBezTo>
                  <a:lnTo>
                    <a:pt x="1094026" y="574813"/>
                  </a:lnTo>
                  <a:cubicBezTo>
                    <a:pt x="1102834" y="571663"/>
                    <a:pt x="1108536" y="563587"/>
                    <a:pt x="1108536" y="554246"/>
                  </a:cubicBezTo>
                  <a:cubicBezTo>
                    <a:pt x="1108536" y="544883"/>
                    <a:pt x="1102834" y="536829"/>
                    <a:pt x="1094004" y="533679"/>
                  </a:cubicBezTo>
                  <a:close/>
                  <a:moveTo>
                    <a:pt x="230631" y="628106"/>
                  </a:moveTo>
                  <a:lnTo>
                    <a:pt x="22897" y="554246"/>
                  </a:lnTo>
                  <a:lnTo>
                    <a:pt x="230631" y="480386"/>
                  </a:lnTo>
                  <a:cubicBezTo>
                    <a:pt x="225217" y="504148"/>
                    <a:pt x="222333" y="528864"/>
                    <a:pt x="222333" y="554246"/>
                  </a:cubicBezTo>
                  <a:cubicBezTo>
                    <a:pt x="222333" y="579628"/>
                    <a:pt x="225217" y="604344"/>
                    <a:pt x="230631" y="628106"/>
                  </a:cubicBezTo>
                  <a:close/>
                  <a:moveTo>
                    <a:pt x="930000" y="178514"/>
                  </a:moveTo>
                  <a:lnTo>
                    <a:pt x="835285" y="377773"/>
                  </a:lnTo>
                  <a:cubicBezTo>
                    <a:pt x="808705" y="335618"/>
                    <a:pt x="772896" y="299809"/>
                    <a:pt x="730741" y="273229"/>
                  </a:cubicBezTo>
                  <a:lnTo>
                    <a:pt x="930000" y="178514"/>
                  </a:lnTo>
                  <a:close/>
                  <a:moveTo>
                    <a:pt x="554268" y="22874"/>
                  </a:moveTo>
                  <a:lnTo>
                    <a:pt x="628128" y="230609"/>
                  </a:lnTo>
                  <a:cubicBezTo>
                    <a:pt x="604366" y="225195"/>
                    <a:pt x="579650" y="222311"/>
                    <a:pt x="554268" y="222311"/>
                  </a:cubicBezTo>
                  <a:cubicBezTo>
                    <a:pt x="528887" y="222311"/>
                    <a:pt x="504171" y="225195"/>
                    <a:pt x="480409" y="230609"/>
                  </a:cubicBezTo>
                  <a:lnTo>
                    <a:pt x="554268" y="22874"/>
                  </a:lnTo>
                  <a:close/>
                  <a:moveTo>
                    <a:pt x="178536" y="178514"/>
                  </a:moveTo>
                  <a:lnTo>
                    <a:pt x="377795" y="273229"/>
                  </a:lnTo>
                  <a:cubicBezTo>
                    <a:pt x="335640" y="299809"/>
                    <a:pt x="299831" y="335618"/>
                    <a:pt x="273251" y="377773"/>
                  </a:cubicBezTo>
                  <a:lnTo>
                    <a:pt x="178536" y="178514"/>
                  </a:lnTo>
                  <a:close/>
                  <a:moveTo>
                    <a:pt x="178536" y="929978"/>
                  </a:moveTo>
                  <a:lnTo>
                    <a:pt x="273251" y="730719"/>
                  </a:lnTo>
                  <a:cubicBezTo>
                    <a:pt x="299831" y="772874"/>
                    <a:pt x="335640" y="808683"/>
                    <a:pt x="377795" y="835263"/>
                  </a:cubicBezTo>
                  <a:lnTo>
                    <a:pt x="178536" y="929978"/>
                  </a:lnTo>
                  <a:close/>
                  <a:moveTo>
                    <a:pt x="554268" y="1085617"/>
                  </a:moveTo>
                  <a:lnTo>
                    <a:pt x="480409" y="877883"/>
                  </a:lnTo>
                  <a:cubicBezTo>
                    <a:pt x="504171" y="883297"/>
                    <a:pt x="528887" y="886181"/>
                    <a:pt x="554268" y="886181"/>
                  </a:cubicBezTo>
                  <a:cubicBezTo>
                    <a:pt x="579650" y="886181"/>
                    <a:pt x="604366" y="883297"/>
                    <a:pt x="628128" y="877883"/>
                  </a:cubicBezTo>
                  <a:lnTo>
                    <a:pt x="554268" y="1085617"/>
                  </a:lnTo>
                  <a:close/>
                  <a:moveTo>
                    <a:pt x="929978" y="929978"/>
                  </a:moveTo>
                  <a:lnTo>
                    <a:pt x="730741" y="835263"/>
                  </a:lnTo>
                  <a:cubicBezTo>
                    <a:pt x="772896" y="808683"/>
                    <a:pt x="808705" y="772874"/>
                    <a:pt x="835285" y="730719"/>
                  </a:cubicBezTo>
                  <a:lnTo>
                    <a:pt x="929978" y="929978"/>
                  </a:lnTo>
                  <a:close/>
                  <a:moveTo>
                    <a:pt x="554268" y="863995"/>
                  </a:moveTo>
                  <a:cubicBezTo>
                    <a:pt x="383475" y="863995"/>
                    <a:pt x="244520" y="725039"/>
                    <a:pt x="244520" y="554246"/>
                  </a:cubicBezTo>
                  <a:cubicBezTo>
                    <a:pt x="244520" y="383453"/>
                    <a:pt x="383475" y="244497"/>
                    <a:pt x="554268" y="244497"/>
                  </a:cubicBezTo>
                  <a:cubicBezTo>
                    <a:pt x="725061" y="244497"/>
                    <a:pt x="864017" y="383453"/>
                    <a:pt x="864017" y="554246"/>
                  </a:cubicBezTo>
                  <a:cubicBezTo>
                    <a:pt x="864017" y="725039"/>
                    <a:pt x="725061" y="863995"/>
                    <a:pt x="554268" y="863995"/>
                  </a:cubicBezTo>
                  <a:close/>
                  <a:moveTo>
                    <a:pt x="877906" y="628106"/>
                  </a:moveTo>
                  <a:cubicBezTo>
                    <a:pt x="883319" y="604344"/>
                    <a:pt x="886203" y="579628"/>
                    <a:pt x="886203" y="554246"/>
                  </a:cubicBezTo>
                  <a:cubicBezTo>
                    <a:pt x="886203" y="528864"/>
                    <a:pt x="883319" y="504148"/>
                    <a:pt x="877906" y="480386"/>
                  </a:cubicBezTo>
                  <a:lnTo>
                    <a:pt x="1085640" y="554246"/>
                  </a:lnTo>
                  <a:lnTo>
                    <a:pt x="877906" y="6281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7"/>
          <p:cNvGrpSpPr/>
          <p:nvPr/>
        </p:nvGrpSpPr>
        <p:grpSpPr>
          <a:xfrm>
            <a:off x="7166811" y="2998713"/>
            <a:ext cx="289694" cy="415967"/>
            <a:chOff x="2158725" y="0"/>
            <a:chExt cx="772518" cy="1109246"/>
          </a:xfrm>
        </p:grpSpPr>
        <p:sp>
          <p:nvSpPr>
            <p:cNvPr id="874" name="Google Shape;874;p7"/>
            <p:cNvSpPr/>
            <p:nvPr/>
          </p:nvSpPr>
          <p:spPr>
            <a:xfrm>
              <a:off x="2169829" y="11093"/>
              <a:ext cx="750299" cy="1087061"/>
            </a:xfrm>
            <a:custGeom>
              <a:avLst/>
              <a:gdLst/>
              <a:ahLst/>
              <a:cxnLst/>
              <a:rect l="l" t="t" r="r" b="b"/>
              <a:pathLst>
                <a:path w="750299" h="1087061" extrusionOk="0">
                  <a:moveTo>
                    <a:pt x="749184" y="1046968"/>
                  </a:moveTo>
                  <a:cubicBezTo>
                    <a:pt x="689937" y="1071130"/>
                    <a:pt x="625473" y="1085152"/>
                    <a:pt x="557945" y="1086882"/>
                  </a:cubicBezTo>
                  <a:cubicBezTo>
                    <a:pt x="249078" y="1094758"/>
                    <a:pt x="-5847" y="841630"/>
                    <a:pt x="102" y="532858"/>
                  </a:cubicBezTo>
                  <a:cubicBezTo>
                    <a:pt x="5785" y="237597"/>
                    <a:pt x="247036" y="0"/>
                    <a:pt x="543805" y="0"/>
                  </a:cubicBezTo>
                  <a:cubicBezTo>
                    <a:pt x="616482" y="0"/>
                    <a:pt x="685830" y="14244"/>
                    <a:pt x="749184" y="40091"/>
                  </a:cubicBezTo>
                  <a:cubicBezTo>
                    <a:pt x="750671" y="40690"/>
                    <a:pt x="750671" y="42820"/>
                    <a:pt x="749184" y="43442"/>
                  </a:cubicBezTo>
                  <a:cubicBezTo>
                    <a:pt x="554904" y="126353"/>
                    <a:pt x="418762" y="319045"/>
                    <a:pt x="418762" y="543530"/>
                  </a:cubicBezTo>
                  <a:cubicBezTo>
                    <a:pt x="418762" y="767993"/>
                    <a:pt x="554904" y="960706"/>
                    <a:pt x="749184" y="1043618"/>
                  </a:cubicBezTo>
                  <a:cubicBezTo>
                    <a:pt x="750671" y="1044239"/>
                    <a:pt x="750671" y="1046347"/>
                    <a:pt x="749184" y="104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2158725" y="0"/>
              <a:ext cx="772518" cy="1109246"/>
            </a:xfrm>
            <a:custGeom>
              <a:avLst/>
              <a:gdLst/>
              <a:ahLst/>
              <a:cxnLst/>
              <a:rect l="l" t="t" r="r" b="b"/>
              <a:pathLst>
                <a:path w="772518" h="1109246" extrusionOk="0">
                  <a:moveTo>
                    <a:pt x="764660" y="1044505"/>
                  </a:moveTo>
                  <a:cubicBezTo>
                    <a:pt x="568028" y="960595"/>
                    <a:pt x="440964" y="768303"/>
                    <a:pt x="440964" y="554623"/>
                  </a:cubicBezTo>
                  <a:cubicBezTo>
                    <a:pt x="440964" y="340943"/>
                    <a:pt x="568028" y="148651"/>
                    <a:pt x="764660" y="64741"/>
                  </a:cubicBezTo>
                  <a:cubicBezTo>
                    <a:pt x="769477" y="62677"/>
                    <a:pt x="772563" y="57974"/>
                    <a:pt x="772518" y="52760"/>
                  </a:cubicBezTo>
                  <a:cubicBezTo>
                    <a:pt x="772474" y="47546"/>
                    <a:pt x="769322" y="42887"/>
                    <a:pt x="764483" y="40912"/>
                  </a:cubicBezTo>
                  <a:cubicBezTo>
                    <a:pt x="697910" y="13778"/>
                    <a:pt x="627386" y="0"/>
                    <a:pt x="554908" y="0"/>
                  </a:cubicBezTo>
                  <a:cubicBezTo>
                    <a:pt x="408577" y="0"/>
                    <a:pt x="270504" y="56421"/>
                    <a:pt x="166105" y="158879"/>
                  </a:cubicBezTo>
                  <a:cubicBezTo>
                    <a:pt x="61862" y="261204"/>
                    <a:pt x="2903" y="397896"/>
                    <a:pt x="106" y="543752"/>
                  </a:cubicBezTo>
                  <a:cubicBezTo>
                    <a:pt x="-1381" y="620673"/>
                    <a:pt x="12781" y="695487"/>
                    <a:pt x="42172" y="766129"/>
                  </a:cubicBezTo>
                  <a:cubicBezTo>
                    <a:pt x="70497" y="834198"/>
                    <a:pt x="111564" y="895233"/>
                    <a:pt x="164218" y="947550"/>
                  </a:cubicBezTo>
                  <a:cubicBezTo>
                    <a:pt x="216895" y="999866"/>
                    <a:pt x="278229" y="1040534"/>
                    <a:pt x="346533" y="1068423"/>
                  </a:cubicBezTo>
                  <a:cubicBezTo>
                    <a:pt x="412950" y="1095535"/>
                    <a:pt x="482964" y="1109246"/>
                    <a:pt x="554842" y="1109246"/>
                  </a:cubicBezTo>
                  <a:cubicBezTo>
                    <a:pt x="559659" y="1109246"/>
                    <a:pt x="564498" y="1109180"/>
                    <a:pt x="569315" y="1109069"/>
                  </a:cubicBezTo>
                  <a:cubicBezTo>
                    <a:pt x="636753" y="1107338"/>
                    <a:pt x="702416" y="1093649"/>
                    <a:pt x="764460" y="1068334"/>
                  </a:cubicBezTo>
                  <a:cubicBezTo>
                    <a:pt x="769300" y="1066359"/>
                    <a:pt x="772452" y="1061722"/>
                    <a:pt x="772496" y="1056509"/>
                  </a:cubicBezTo>
                  <a:cubicBezTo>
                    <a:pt x="772540" y="1051272"/>
                    <a:pt x="769477" y="1046569"/>
                    <a:pt x="764660" y="1044505"/>
                  </a:cubicBezTo>
                  <a:close/>
                  <a:moveTo>
                    <a:pt x="568760" y="1086882"/>
                  </a:moveTo>
                  <a:cubicBezTo>
                    <a:pt x="494884" y="1088746"/>
                    <a:pt x="422939" y="1075633"/>
                    <a:pt x="354924" y="1047878"/>
                  </a:cubicBezTo>
                  <a:cubicBezTo>
                    <a:pt x="289350" y="1021121"/>
                    <a:pt x="230458" y="982050"/>
                    <a:pt x="179868" y="931819"/>
                  </a:cubicBezTo>
                  <a:cubicBezTo>
                    <a:pt x="129278" y="881589"/>
                    <a:pt x="89854" y="822971"/>
                    <a:pt x="62661" y="757631"/>
                  </a:cubicBezTo>
                  <a:cubicBezTo>
                    <a:pt x="34447" y="689829"/>
                    <a:pt x="20884" y="618033"/>
                    <a:pt x="22304" y="544195"/>
                  </a:cubicBezTo>
                  <a:cubicBezTo>
                    <a:pt x="24990" y="404175"/>
                    <a:pt x="81596" y="272963"/>
                    <a:pt x="181688" y="174742"/>
                  </a:cubicBezTo>
                  <a:cubicBezTo>
                    <a:pt x="281869" y="76367"/>
                    <a:pt x="414437" y="22187"/>
                    <a:pt x="554908" y="22187"/>
                  </a:cubicBezTo>
                  <a:cubicBezTo>
                    <a:pt x="617064" y="22187"/>
                    <a:pt x="677709" y="32725"/>
                    <a:pt x="735491" y="53559"/>
                  </a:cubicBezTo>
                  <a:cubicBezTo>
                    <a:pt x="542366" y="145279"/>
                    <a:pt x="418766" y="339545"/>
                    <a:pt x="418766" y="554623"/>
                  </a:cubicBezTo>
                  <a:cubicBezTo>
                    <a:pt x="418766" y="769701"/>
                    <a:pt x="542366" y="963990"/>
                    <a:pt x="735491" y="1055688"/>
                  </a:cubicBezTo>
                  <a:cubicBezTo>
                    <a:pt x="682082" y="1074946"/>
                    <a:pt x="626098" y="1085418"/>
                    <a:pt x="568760" y="1086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6" name="Google Shape;876;p7"/>
          <p:cNvSpPr txBox="1">
            <a:spLocks noGrp="1"/>
          </p:cNvSpPr>
          <p:nvPr>
            <p:ph type="body" idx="1"/>
          </p:nvPr>
        </p:nvSpPr>
        <p:spPr>
          <a:xfrm>
            <a:off x="855300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7" name="Google Shape;877;p7"/>
          <p:cNvSpPr txBox="1">
            <a:spLocks noGrp="1"/>
          </p:cNvSpPr>
          <p:nvPr>
            <p:ph type="body" idx="2"/>
          </p:nvPr>
        </p:nvSpPr>
        <p:spPr>
          <a:xfrm>
            <a:off x="3414196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8" name="Google Shape;878;p7"/>
          <p:cNvSpPr txBox="1">
            <a:spLocks noGrp="1"/>
          </p:cNvSpPr>
          <p:nvPr>
            <p:ph type="body" idx="3"/>
          </p:nvPr>
        </p:nvSpPr>
        <p:spPr>
          <a:xfrm>
            <a:off x="5973091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9" name="Google Shape;879;p7"/>
          <p:cNvSpPr txBox="1">
            <a:spLocks noGrp="1"/>
          </p:cNvSpPr>
          <p:nvPr>
            <p:ph type="title"/>
          </p:nvPr>
        </p:nvSpPr>
        <p:spPr>
          <a:xfrm>
            <a:off x="1851475" y="335775"/>
            <a:ext cx="5440200" cy="13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2" name="Google Shape;882;p8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883" name="Google Shape;883;p8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4" name="Google Shape;884;p8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885" name="Google Shape;885;p8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8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8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7" name="Google Shape;897;p8"/>
          <p:cNvSpPr/>
          <p:nvPr/>
        </p:nvSpPr>
        <p:spPr>
          <a:xfrm rot="356812">
            <a:off x="1608119" y="-388452"/>
            <a:ext cx="5950021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8" name="Google Shape;898;p8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899" name="Google Shape;899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1" name="Google Shape;901;p8"/>
          <p:cNvGrpSpPr/>
          <p:nvPr/>
        </p:nvGrpSpPr>
        <p:grpSpPr>
          <a:xfrm rot="-903547">
            <a:off x="-658583" y="3606002"/>
            <a:ext cx="2807568" cy="956994"/>
            <a:chOff x="-1317965" y="7212074"/>
            <a:chExt cx="5615475" cy="1914004"/>
          </a:xfrm>
        </p:grpSpPr>
        <p:grpSp>
          <p:nvGrpSpPr>
            <p:cNvPr id="902" name="Google Shape;902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3" name="Google Shape;903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7" name="Google Shape;907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8" name="Google Shape;908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2" name="Google Shape;912;p8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913" name="Google Shape;913;p8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8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916" name="Google Shape;916;p8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7" name="Google Shape;917;p8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918" name="Google Shape;918;p8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919" name="Google Shape;919;p8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920" name="Google Shape;920;p8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1" name="Google Shape;921;p8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2" name="Google Shape;922;p8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923" name="Google Shape;923;p8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4" name="Google Shape;924;p8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926" name="Google Shape;926;p8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7" name="Google Shape;927;p8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8" name="Google Shape;928;p8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929" name="Google Shape;929;p8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0" name="Google Shape;930;p8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1" name="Google Shape;931;p8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932" name="Google Shape;932;p8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3" name="Google Shape;933;p8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4" name="Google Shape;934;p8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935" name="Google Shape;935;p8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6" name="Google Shape;936;p8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7" name="Google Shape;937;p8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938" name="Google Shape;938;p8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9" name="Google Shape;939;p8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0" name="Google Shape;940;p8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941" name="Google Shape;941;p8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2" name="Google Shape;942;p8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3" name="Google Shape;943;p8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944" name="Google Shape;944;p8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8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6" name="Google Shape;946;p8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947" name="Google Shape;947;p8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948" name="Google Shape;948;p8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9" name="Google Shape;949;p8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0" name="Google Shape;950;p8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951" name="Google Shape;951;p8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2" name="Google Shape;952;p8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3" name="Google Shape;953;p8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954" name="Google Shape;954;p8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5" name="Google Shape;955;p8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6" name="Google Shape;956;p8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957" name="Google Shape;957;p8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8" name="Google Shape;958;p8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9" name="Google Shape;959;p8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960" name="Google Shape;960;p8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1" name="Google Shape;961;p8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2" name="Google Shape;962;p8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963" name="Google Shape;963;p8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4" name="Google Shape;964;p8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5" name="Google Shape;965;p8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966" name="Google Shape;966;p8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7" name="Google Shape;967;p8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8" name="Google Shape;968;p8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969" name="Google Shape;969;p8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8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8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972" name="Google Shape;972;p8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8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4" name="Google Shape;974;p8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975" name="Google Shape;975;p8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976" name="Google Shape;976;p8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7" name="Google Shape;977;p8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8" name="Google Shape;978;p8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979" name="Google Shape;979;p8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0" name="Google Shape;980;p8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1" name="Google Shape;981;p8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982" name="Google Shape;982;p8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3" name="Google Shape;983;p8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4" name="Google Shape;984;p8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985" name="Google Shape;985;p8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6" name="Google Shape;986;p8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7" name="Google Shape;987;p8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988" name="Google Shape;988;p8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9" name="Google Shape;989;p8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0" name="Google Shape;990;p8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991" name="Google Shape;991;p8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2" name="Google Shape;992;p8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3" name="Google Shape;993;p8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994" name="Google Shape;994;p8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5" name="Google Shape;995;p8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6" name="Google Shape;996;p8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997" name="Google Shape;997;p8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8" name="Google Shape;998;p8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9" name="Google Shape;999;p8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1000" name="Google Shape;1000;p8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1" name="Google Shape;1001;p8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02" name="Google Shape;1002;p8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1003" name="Google Shape;1003;p8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1004" name="Google Shape;1004;p8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5" name="Google Shape;1005;p8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6" name="Google Shape;1006;p8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1007" name="Google Shape;1007;p8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8" name="Google Shape;1008;p8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9" name="Google Shape;1009;p8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1010" name="Google Shape;1010;p8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1" name="Google Shape;1011;p8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2" name="Google Shape;1012;p8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1013" name="Google Shape;1013;p8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4" name="Google Shape;1014;p8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5" name="Google Shape;1015;p8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1016" name="Google Shape;1016;p8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7" name="Google Shape;1017;p8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8" name="Google Shape;1018;p8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1019" name="Google Shape;1019;p8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0" name="Google Shape;1020;p8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1" name="Google Shape;1021;p8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1022" name="Google Shape;1022;p8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3" name="Google Shape;1023;p8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4" name="Google Shape;1024;p8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1025" name="Google Shape;1025;p8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8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7" name="Google Shape;1027;p8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1028" name="Google Shape;1028;p8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9" name="Google Shape;1029;p8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30" name="Google Shape;1030;p8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1031" name="Google Shape;1031;p8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1032" name="Google Shape;1032;p8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3" name="Google Shape;1033;p8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4" name="Google Shape;1034;p8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1035" name="Google Shape;1035;p8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6" name="Google Shape;1036;p8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7" name="Google Shape;1037;p8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1038" name="Google Shape;1038;p8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1039;p8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0" name="Google Shape;1040;p8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1041" name="Google Shape;1041;p8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2" name="Google Shape;1042;p8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3" name="Google Shape;1043;p8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1044" name="Google Shape;1044;p8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5" name="Google Shape;1045;p8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6" name="Google Shape;1046;p8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1047" name="Google Shape;1047;p8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8" name="Google Shape;1048;p8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9" name="Google Shape;1049;p8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1050" name="Google Shape;1050;p8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8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2" name="Google Shape;1052;p8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1053" name="Google Shape;1053;p8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4" name="Google Shape;1054;p8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5" name="Google Shape;1055;p8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1056" name="Google Shape;1056;p8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7" name="Google Shape;1057;p8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58" name="Google Shape;1058;p8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1059" name="Google Shape;1059;p8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1060" name="Google Shape;1060;p8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1" name="Google Shape;1061;p8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2" name="Google Shape;1062;p8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1063" name="Google Shape;1063;p8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Google Shape;1064;p8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5" name="Google Shape;1065;p8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1066" name="Google Shape;1066;p8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7" name="Google Shape;1067;p8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8" name="Google Shape;1068;p8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1069" name="Google Shape;1069;p8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0" name="Google Shape;1070;p8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1" name="Google Shape;1071;p8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1072" name="Google Shape;1072;p8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3" name="Google Shape;1073;p8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4" name="Google Shape;1074;p8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1075" name="Google Shape;1075;p8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6" name="Google Shape;1076;p8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7" name="Google Shape;1077;p8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1078" name="Google Shape;1078;p8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8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0" name="Google Shape;1080;p8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1081" name="Google Shape;1081;p8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2" name="Google Shape;1082;p8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3" name="Google Shape;1083;p8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1084" name="Google Shape;1084;p8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5" name="Google Shape;1085;p8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86" name="Google Shape;1086;p8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1087" name="Google Shape;1087;p8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1088" name="Google Shape;1088;p8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9" name="Google Shape;1089;p8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0" name="Google Shape;1090;p8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1091" name="Google Shape;1091;p8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2" name="Google Shape;1092;p8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3" name="Google Shape;1093;p8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1094" name="Google Shape;1094;p8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5" name="Google Shape;1095;p8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6" name="Google Shape;1096;p8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1097" name="Google Shape;1097;p8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8" name="Google Shape;1098;p8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9" name="Google Shape;1099;p8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1100" name="Google Shape;1100;p8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1" name="Google Shape;1101;p8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2" name="Google Shape;1102;p8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1103" name="Google Shape;1103;p8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4" name="Google Shape;1104;p8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5" name="Google Shape;1105;p8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1106" name="Google Shape;1106;p8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7" name="Google Shape;1107;p8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8" name="Google Shape;1108;p8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1109" name="Google Shape;1109;p8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0" name="Google Shape;1110;p8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1" name="Google Shape;1111;p8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1112" name="Google Shape;1112;p8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3" name="Google Shape;1113;p8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14" name="Google Shape;1114;p8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1115" name="Google Shape;1115;p8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1116" name="Google Shape;1116;p8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7" name="Google Shape;1117;p8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8" name="Google Shape;1118;p8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1119" name="Google Shape;1119;p8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0" name="Google Shape;1120;p8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1" name="Google Shape;1121;p8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1122" name="Google Shape;1122;p8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3" name="Google Shape;1123;p8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4" name="Google Shape;1124;p8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1125" name="Google Shape;1125;p8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6" name="Google Shape;1126;p8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7" name="Google Shape;1127;p8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1128" name="Google Shape;1128;p8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9" name="Google Shape;1129;p8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0" name="Google Shape;1130;p8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1131" name="Google Shape;1131;p8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2" name="Google Shape;1132;p8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3" name="Google Shape;1133;p8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1134" name="Google Shape;1134;p8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5" name="Google Shape;1135;p8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6" name="Google Shape;1136;p8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1137" name="Google Shape;1137;p8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8" name="Google Shape;1138;p8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9" name="Google Shape;1139;p8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1140" name="Google Shape;1140;p8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8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42" name="Google Shape;1142;p8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1143" name="Google Shape;1143;p8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1144" name="Google Shape;1144;p8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5" name="Google Shape;1145;p8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6" name="Google Shape;1146;p8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1147" name="Google Shape;1147;p8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8" name="Google Shape;1148;p8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9" name="Google Shape;1149;p8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1150" name="Google Shape;1150;p8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1" name="Google Shape;1151;p8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2" name="Google Shape;1152;p8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1153" name="Google Shape;1153;p8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4" name="Google Shape;1154;p8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5" name="Google Shape;1155;p8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1156" name="Google Shape;1156;p8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7" name="Google Shape;1157;p8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8" name="Google Shape;1158;p8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1159" name="Google Shape;1159;p8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0" name="Google Shape;1160;p8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1" name="Google Shape;1161;p8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1162" name="Google Shape;1162;p8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3" name="Google Shape;1163;p8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4" name="Google Shape;1164;p8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1165" name="Google Shape;1165;p8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6" name="Google Shape;1166;p8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7" name="Google Shape;1167;p8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1168" name="Google Shape;1168;p8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9" name="Google Shape;1169;p8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70" name="Google Shape;1170;p8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1171" name="Google Shape;1171;p8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1172" name="Google Shape;1172;p8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3" name="Google Shape;1173;p8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4" name="Google Shape;1174;p8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1175" name="Google Shape;1175;p8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6" name="Google Shape;1176;p8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7" name="Google Shape;1177;p8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1178" name="Google Shape;1178;p8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9" name="Google Shape;1179;p8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0" name="Google Shape;1180;p8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1181" name="Google Shape;1181;p8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2" name="Google Shape;1182;p8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3" name="Google Shape;1183;p8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1184" name="Google Shape;1184;p8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5" name="Google Shape;1185;p8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6" name="Google Shape;1186;p8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1187" name="Google Shape;1187;p8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8" name="Google Shape;1188;p8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9" name="Google Shape;1189;p8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1190" name="Google Shape;1190;p8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1" name="Google Shape;1191;p8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2" name="Google Shape;1192;p8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1193" name="Google Shape;1193;p8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4" name="Google Shape;1194;p8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5" name="Google Shape;1195;p8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1196" name="Google Shape;1196;p8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7" name="Google Shape;1197;p8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98" name="Google Shape;1198;p8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1199" name="Google Shape;1199;p8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1200" name="Google Shape;1200;p8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1" name="Google Shape;1201;p8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2" name="Google Shape;1202;p8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1203" name="Google Shape;1203;p8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4" name="Google Shape;1204;p8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5" name="Google Shape;1205;p8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1206" name="Google Shape;1206;p8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7" name="Google Shape;1207;p8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8" name="Google Shape;1208;p8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1209" name="Google Shape;1209;p8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0" name="Google Shape;1210;p8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1" name="Google Shape;1211;p8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1212" name="Google Shape;1212;p8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3" name="Google Shape;1213;p8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4" name="Google Shape;1214;p8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1215" name="Google Shape;1215;p8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6" name="Google Shape;1216;p8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7" name="Google Shape;1217;p8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1218" name="Google Shape;1218;p8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9" name="Google Shape;1219;p8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0" name="Google Shape;1220;p8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1221" name="Google Shape;1221;p8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2" name="Google Shape;1222;p8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23" name="Google Shape;1223;p8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1224" name="Google Shape;1224;p8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1225" name="Google Shape;1225;p8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6" name="Google Shape;1226;p8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7" name="Google Shape;1227;p8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1228" name="Google Shape;1228;p8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9" name="Google Shape;1229;p8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0" name="Google Shape;1230;p8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1231" name="Google Shape;1231;p8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2" name="Google Shape;1232;p8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3" name="Google Shape;1233;p8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1234" name="Google Shape;1234;p8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5" name="Google Shape;1235;p8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6" name="Google Shape;1236;p8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1237" name="Google Shape;1237;p8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8" name="Google Shape;1238;p8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9" name="Google Shape;1239;p8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1240" name="Google Shape;1240;p8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1" name="Google Shape;1241;p8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42" name="Google Shape;1242;p8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1243" name="Google Shape;1243;p8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4" name="Google Shape;1244;p8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245" name="Google Shape;1245;p8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8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1247" name="Google Shape;1247;p8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9" name="Google Shape;1249;p8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1250" name="Google Shape;1250;p8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8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2" name="Google Shape;1252;p8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4" name="Google Shape;1264;p8"/>
          <p:cNvSpPr txBox="1">
            <a:spLocks noGrp="1"/>
          </p:cNvSpPr>
          <p:nvPr>
            <p:ph type="title"/>
          </p:nvPr>
        </p:nvSpPr>
        <p:spPr>
          <a:xfrm>
            <a:off x="2224575" y="940150"/>
            <a:ext cx="4695000" cy="336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267" name="Google Shape;126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sv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svg"/><Relationship Id="rId10" Type="http://schemas.openxmlformats.org/officeDocument/2006/relationships/image" Target="../media/image86.png"/><Relationship Id="rId4" Type="http://schemas.openxmlformats.org/officeDocument/2006/relationships/image" Target="../media/image80.sv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svg"/><Relationship Id="rId9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1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5" name="Google Shape;1275;p11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76" name="Google Shape;1276;p11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277" name="Google Shape;1277;p11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278" name="Google Shape;1278;p11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279" name="Google Shape;1279;p11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0" name="Google Shape;1280;p11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1" name="Google Shape;1281;p11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282" name="Google Shape;1282;p11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4" name="Google Shape;1284;p11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6" name="Google Shape;1286;p11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7" name="Google Shape;1287;p11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1288" name="Google Shape;1288;p11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9" name="Google Shape;1289;p11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0" name="Google Shape;1290;p11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1291" name="Google Shape;1291;p11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2" name="Google Shape;1292;p11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3" name="Google Shape;1293;p11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1294" name="Google Shape;1294;p11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5" name="Google Shape;1295;p11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6" name="Google Shape;1296;p11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9" name="Google Shape;1299;p11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1300" name="Google Shape;1300;p11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1" name="Google Shape;1301;p11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2" name="Google Shape;1302;p11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1303" name="Google Shape;1303;p11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4" name="Google Shape;1304;p11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05" name="Google Shape;1305;p11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1306" name="Google Shape;1306;p11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1307" name="Google Shape;1307;p11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9" name="Google Shape;1309;p11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1" name="Google Shape;1311;p11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2" name="Google Shape;1312;p11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1313" name="Google Shape;1313;p11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1314;p11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5" name="Google Shape;1315;p11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1316" name="Google Shape;1316;p11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1317;p11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8" name="Google Shape;1318;p11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1319" name="Google Shape;1319;p11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0" name="Google Shape;1320;p11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1" name="Google Shape;1321;p11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4" name="Google Shape;1324;p11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1325" name="Google Shape;1325;p11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6" name="Google Shape;1326;p11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7" name="Google Shape;1327;p11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1328" name="Google Shape;1328;p11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9" name="Google Shape;1329;p11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0" name="Google Shape;1330;p11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1331" name="Google Shape;1331;p11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2" name="Google Shape;1332;p11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33" name="Google Shape;1333;p11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1334" name="Google Shape;1334;p11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7" name="Google Shape;1337;p11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1338" name="Google Shape;1338;p11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9" name="Google Shape;1339;p11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0" name="Google Shape;1340;p11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1341" name="Google Shape;1341;p11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2" name="Google Shape;1342;p11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3" name="Google Shape;1343;p11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1344" name="Google Shape;1344;p11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5" name="Google Shape;1345;p11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6" name="Google Shape;1346;p11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1347" name="Google Shape;1347;p11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8" name="Google Shape;1348;p11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2" name="Google Shape;1352;p11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1353" name="Google Shape;1353;p11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4" name="Google Shape;1354;p11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5" name="Google Shape;1355;p11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1356" name="Google Shape;1356;p11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7" name="Google Shape;1357;p11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8" name="Google Shape;1358;p11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1359" name="Google Shape;1359;p11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0" name="Google Shape;1360;p11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61" name="Google Shape;1361;p11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1362" name="Google Shape;1362;p11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1363" name="Google Shape;1363;p11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4" name="Google Shape;1364;p11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5" name="Google Shape;1365;p11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366" name="Google Shape;1366;p11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7" name="Google Shape;1367;p11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8" name="Google Shape;1368;p11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369" name="Google Shape;1369;p11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0" name="Google Shape;1370;p11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1" name="Google Shape;1371;p11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372" name="Google Shape;1372;p11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3" name="Google Shape;1373;p11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4" name="Google Shape;1374;p11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375" name="Google Shape;1375;p11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6" name="Google Shape;1376;p11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7" name="Google Shape;1377;p11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378" name="Google Shape;1378;p11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9" name="Google Shape;1379;p11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0" name="Google Shape;1380;p11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381" name="Google Shape;1381;p11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2" name="Google Shape;1382;p11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3" name="Google Shape;1383;p11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384" name="Google Shape;1384;p11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5" name="Google Shape;1385;p11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6" name="Google Shape;1386;p11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387" name="Google Shape;1387;p11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8" name="Google Shape;1388;p11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89" name="Google Shape;1389;p11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390" name="Google Shape;1390;p11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391" name="Google Shape;1391;p11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2" name="Google Shape;1392;p11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3" name="Google Shape;1393;p11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94" name="Google Shape;1394;p11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5" name="Google Shape;1395;p11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6" name="Google Shape;1396;p11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97" name="Google Shape;1397;p11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8" name="Google Shape;1398;p11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9" name="Google Shape;1399;p11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400" name="Google Shape;1400;p11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1" name="Google Shape;1401;p11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2" name="Google Shape;1402;p11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403" name="Google Shape;1403;p11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4" name="Google Shape;1404;p11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5" name="Google Shape;1405;p11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06" name="Google Shape;1406;p11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7" name="Google Shape;1407;p11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8" name="Google Shape;1408;p11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09" name="Google Shape;1409;p11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0" name="Google Shape;1410;p11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1" name="Google Shape;1411;p11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12" name="Google Shape;1412;p11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3" name="Google Shape;1413;p11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4" name="Google Shape;1414;p11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415" name="Google Shape;1415;p11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17" name="Google Shape;1417;p11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418" name="Google Shape;1418;p11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419" name="Google Shape;1419;p11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0" name="Google Shape;1420;p11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1" name="Google Shape;1421;p11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422" name="Google Shape;1422;p11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3" name="Google Shape;1423;p11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4" name="Google Shape;1424;p11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425" name="Google Shape;1425;p11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6" name="Google Shape;1426;p11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7" name="Google Shape;1427;p11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428" name="Google Shape;1428;p11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0" name="Google Shape;1430;p11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2" name="Google Shape;1432;p11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3" name="Google Shape;1433;p11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434" name="Google Shape;1434;p11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5" name="Google Shape;1435;p11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6" name="Google Shape;1436;p11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437" name="Google Shape;1437;p11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8" name="Google Shape;1438;p11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9" name="Google Shape;1439;p11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440" name="Google Shape;1440;p11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2" name="Google Shape;1442;p11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45" name="Google Shape;1445;p11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446" name="Google Shape;1446;p11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447" name="Google Shape;1447;p11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8" name="Google Shape;1448;p11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9" name="Google Shape;1449;p11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450" name="Google Shape;1450;p11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1" name="Google Shape;1451;p11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2" name="Google Shape;1452;p11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453" name="Google Shape;1453;p11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5" name="Google Shape;1455;p11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8" name="Google Shape;1458;p11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459" name="Google Shape;1459;p11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0" name="Google Shape;1460;p11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1" name="Google Shape;1461;p11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462" name="Google Shape;1462;p11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3" name="Google Shape;1463;p11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4" name="Google Shape;1464;p11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1465" name="Google Shape;1465;p11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6" name="Google Shape;1466;p11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7" name="Google Shape;1467;p11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1468" name="Google Shape;1468;p11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9" name="Google Shape;1469;p11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0" name="Google Shape;1470;p11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73" name="Google Shape;1473;p11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1474" name="Google Shape;1474;p11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1475" name="Google Shape;1475;p11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6" name="Google Shape;1476;p11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7" name="Google Shape;1477;p11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1478" name="Google Shape;1478;p11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9" name="Google Shape;1479;p11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0" name="Google Shape;1480;p11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1481" name="Google Shape;1481;p11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2" name="Google Shape;1482;p11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3" name="Google Shape;1483;p11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1484" name="Google Shape;1484;p11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5" name="Google Shape;1485;p11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6" name="Google Shape;1486;p11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1487" name="Google Shape;1487;p11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8" name="Google Shape;1488;p11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9" name="Google Shape;1489;p11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1490" name="Google Shape;1490;p11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1" name="Google Shape;1491;p11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2" name="Google Shape;1492;p11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1493" name="Google Shape;1493;p11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4" name="Google Shape;1494;p11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5" name="Google Shape;1495;p11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1496" name="Google Shape;1496;p11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7" name="Google Shape;1497;p11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8" name="Google Shape;1498;p11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1499" name="Google Shape;1499;p11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0" name="Google Shape;1500;p11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01" name="Google Shape;1501;p11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1502" name="Google Shape;1502;p11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1503" name="Google Shape;1503;p11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4" name="Google Shape;1504;p11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5" name="Google Shape;1505;p11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1506" name="Google Shape;1506;p11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7" name="Google Shape;1507;p11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8" name="Google Shape;1508;p11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1509" name="Google Shape;1509;p11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0" name="Google Shape;1510;p11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1" name="Google Shape;1511;p11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1512" name="Google Shape;1512;p11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3" name="Google Shape;1513;p11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4" name="Google Shape;1514;p11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1515" name="Google Shape;1515;p11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6" name="Google Shape;1516;p11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7" name="Google Shape;1517;p11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1518" name="Google Shape;1518;p11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9" name="Google Shape;1519;p11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0" name="Google Shape;1520;p11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1521" name="Google Shape;1521;p11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2" name="Google Shape;1522;p11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3" name="Google Shape;1523;p11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1524" name="Google Shape;1524;p11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5" name="Google Shape;1525;p11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6" name="Google Shape;1526;p11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1527" name="Google Shape;1527;p11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8" name="Google Shape;1528;p11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29" name="Google Shape;1529;p11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1530" name="Google Shape;1530;p11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1531" name="Google Shape;1531;p11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2" name="Google Shape;1532;p11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3" name="Google Shape;1533;p11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1534" name="Google Shape;1534;p11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5" name="Google Shape;1535;p11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6" name="Google Shape;1536;p11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1537" name="Google Shape;1537;p11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8" name="Google Shape;1538;p11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9" name="Google Shape;1539;p11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1540" name="Google Shape;1540;p11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1" name="Google Shape;1541;p11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2" name="Google Shape;1542;p11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1543" name="Google Shape;1543;p11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4" name="Google Shape;1544;p11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5" name="Google Shape;1545;p11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1546" name="Google Shape;1546;p11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7" name="Google Shape;1547;p11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8" name="Google Shape;1548;p11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1549" name="Google Shape;1549;p11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0" name="Google Shape;1550;p11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1" name="Google Shape;1551;p11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1552" name="Google Shape;1552;p11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3" name="Google Shape;1553;p11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4" name="Google Shape;1554;p11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1555" name="Google Shape;1555;p11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6" name="Google Shape;1556;p11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57" name="Google Shape;1557;p11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1558" name="Google Shape;1558;p11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1559" name="Google Shape;1559;p11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0" name="Google Shape;1560;p11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1" name="Google Shape;1561;p11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1562" name="Google Shape;1562;p11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3" name="Google Shape;1563;p11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4" name="Google Shape;1564;p11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1565" name="Google Shape;1565;p11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6" name="Google Shape;1566;p11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7" name="Google Shape;1567;p11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1568" name="Google Shape;1568;p11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9" name="Google Shape;1569;p11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0" name="Google Shape;1570;p11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1571" name="Google Shape;1571;p11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2" name="Google Shape;1572;p11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3" name="Google Shape;1573;p11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1574" name="Google Shape;1574;p11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5" name="Google Shape;1575;p11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6" name="Google Shape;1576;p11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1577" name="Google Shape;1577;p11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8" name="Google Shape;1578;p11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9" name="Google Shape;1579;p11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1580" name="Google Shape;1580;p11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1" name="Google Shape;1581;p11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82" name="Google Shape;1582;p11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1583" name="Google Shape;1583;p11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1584" name="Google Shape;1584;p11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5" name="Google Shape;1585;p11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6" name="Google Shape;1586;p11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1587" name="Google Shape;1587;p11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8" name="Google Shape;1588;p11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9" name="Google Shape;1589;p11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1590" name="Google Shape;1590;p11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1" name="Google Shape;1591;p11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2" name="Google Shape;1592;p11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1593" name="Google Shape;1593;p11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4" name="Google Shape;1594;p11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5" name="Google Shape;1595;p11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1596" name="Google Shape;1596;p11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7" name="Google Shape;1597;p11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8" name="Google Shape;1598;p11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1599" name="Google Shape;1599;p11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0" name="Google Shape;1600;p11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1" name="Google Shape;1601;p11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1602" name="Google Shape;1602;p11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3" name="Google Shape;1603;p11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604" name="Google Shape;1604;p11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5" name="Google Shape;1605;p11"/>
          <p:cNvGrpSpPr/>
          <p:nvPr/>
        </p:nvGrpSpPr>
        <p:grpSpPr>
          <a:xfrm rot="5400000">
            <a:off x="2435348" y="-628608"/>
            <a:ext cx="4230200" cy="6428372"/>
            <a:chOff x="4912961" y="-1284870"/>
            <a:chExt cx="8460400" cy="12856745"/>
          </a:xfrm>
        </p:grpSpPr>
        <p:sp>
          <p:nvSpPr>
            <p:cNvPr id="1606" name="Google Shape;1606;p11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9" name="Google Shape;1609;p11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1610" name="Google Shape;1610;p11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1" name="Google Shape;1611;p11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1612" name="Google Shape;1612;p11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11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11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11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11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25" name="Google Shape;1625;p11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1626" name="Google Shape;1626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8" name="Google Shape;1628;p11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1629" name="Google Shape;1629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0" name="Google Shape;1630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4" name="Google Shape;1634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5" name="Google Shape;1635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9" name="Google Shape;1639;p11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1640" name="Google Shape;1640;p11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2" name="Google Shape;1642;p11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1643" name="Google Shape;1643;p11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11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11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11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11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11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50" name="Google Shape;1650;p11"/>
          <p:cNvGrpSpPr/>
          <p:nvPr/>
        </p:nvGrpSpPr>
        <p:grpSpPr>
          <a:xfrm rot="-976272">
            <a:off x="6107311" y="520888"/>
            <a:ext cx="896387" cy="1012647"/>
            <a:chOff x="12872199" y="1968879"/>
            <a:chExt cx="1792674" cy="2025068"/>
          </a:xfrm>
        </p:grpSpPr>
        <p:sp>
          <p:nvSpPr>
            <p:cNvPr id="1651" name="Google Shape;1651;p11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Hộp Văn bản 381">
            <a:extLst>
              <a:ext uri="{FF2B5EF4-FFF2-40B4-BE49-F238E27FC236}">
                <a16:creationId xmlns:a16="http://schemas.microsoft.com/office/drawing/2014/main" id="{F4425C95-6A0A-F08B-E924-91244E8F39ED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/>
              <p:nvPr/>
            </p:nvSpPr>
            <p:spPr>
              <a:xfrm>
                <a:off x="110729" y="1033476"/>
                <a:ext cx="8922542" cy="3076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704850" algn="l"/>
                  </a:tabLst>
                </a:pPr>
                <a:r>
                  <a:rPr lang="en-US" sz="2200" dirty="0" err="1"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vô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hạn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tuần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hoàn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s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bắt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đầu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hay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cụm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liền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704850" algn="l"/>
                  </a:tabLst>
                </a:pPr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 : 3 = 1,333… = 1,(3)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 : 30 = 0,2333… =</m:t>
                    </m:r>
                  </m:oMath>
                </a14:m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0,2(3)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1 219 : 9 900 = 0,12313131… = 0,12(31)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29" y="1033476"/>
                <a:ext cx="8922542" cy="3076548"/>
              </a:xfrm>
              <a:prstGeom prst="rect">
                <a:avLst/>
              </a:prstGeom>
              <a:blipFill>
                <a:blip r:embed="rId3"/>
                <a:stretch>
                  <a:fillRect l="-888" r="-1708" b="-17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Hình Bầu dục 57">
            <a:extLst>
              <a:ext uri="{FF2B5EF4-FFF2-40B4-BE49-F238E27FC236}">
                <a16:creationId xmlns:a16="http://schemas.microsoft.com/office/drawing/2014/main" id="{B1396829-4F3B-B0DE-5E21-C6CCC183E923}"/>
              </a:ext>
            </a:extLst>
          </p:cNvPr>
          <p:cNvSpPr/>
          <p:nvPr/>
        </p:nvSpPr>
        <p:spPr>
          <a:xfrm>
            <a:off x="3426803" y="86889"/>
            <a:ext cx="2809258" cy="78498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438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19"/>
          <p:cNvSpPr/>
          <p:nvPr/>
        </p:nvSpPr>
        <p:spPr>
          <a:xfrm>
            <a:off x="0" y="0"/>
            <a:ext cx="289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2" name="Google Shape;2282;p19"/>
          <p:cNvGrpSpPr/>
          <p:nvPr/>
        </p:nvGrpSpPr>
        <p:grpSpPr>
          <a:xfrm rot="5400000">
            <a:off x="2171606" y="-308683"/>
            <a:ext cx="1440509" cy="506095"/>
            <a:chOff x="4343212" y="-617367"/>
            <a:chExt cx="2881017" cy="1012190"/>
          </a:xfrm>
        </p:grpSpPr>
        <p:sp>
          <p:nvSpPr>
            <p:cNvPr id="2283" name="Google Shape;2283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5" name="Google Shape;2285;p19"/>
          <p:cNvGrpSpPr/>
          <p:nvPr/>
        </p:nvGrpSpPr>
        <p:grpSpPr>
          <a:xfrm>
            <a:off x="337745" y="1356888"/>
            <a:ext cx="583733" cy="1033409"/>
            <a:chOff x="284022" y="281163"/>
            <a:chExt cx="583733" cy="1033409"/>
          </a:xfrm>
        </p:grpSpPr>
        <p:grpSp>
          <p:nvGrpSpPr>
            <p:cNvPr id="2287" name="Google Shape;2287;p19"/>
            <p:cNvGrpSpPr/>
            <p:nvPr/>
          </p:nvGrpSpPr>
          <p:grpSpPr>
            <a:xfrm>
              <a:off x="284022" y="281163"/>
              <a:ext cx="583733" cy="1033409"/>
              <a:chOff x="568044" y="562325"/>
              <a:chExt cx="1167467" cy="2066819"/>
            </a:xfrm>
          </p:grpSpPr>
          <p:sp>
            <p:nvSpPr>
              <p:cNvPr id="2288" name="Google Shape;2288;p19"/>
              <p:cNvSpPr/>
              <p:nvPr/>
            </p:nvSpPr>
            <p:spPr>
              <a:xfrm>
                <a:off x="675490" y="1671642"/>
                <a:ext cx="438885" cy="957502"/>
              </a:xfrm>
              <a:custGeom>
                <a:avLst/>
                <a:gdLst/>
                <a:ahLst/>
                <a:cxnLst/>
                <a:rect l="l" t="t" r="r" b="b"/>
                <a:pathLst>
                  <a:path w="438885" h="957502" extrusionOk="0">
                    <a:moveTo>
                      <a:pt x="403182" y="255899"/>
                    </a:moveTo>
                    <a:cubicBezTo>
                      <a:pt x="289001" y="494182"/>
                      <a:pt x="173041" y="710367"/>
                      <a:pt x="35391" y="947940"/>
                    </a:cubicBezTo>
                    <a:cubicBezTo>
                      <a:pt x="25203" y="965529"/>
                      <a:pt x="-4378" y="957286"/>
                      <a:pt x="549" y="935969"/>
                    </a:cubicBezTo>
                    <a:cubicBezTo>
                      <a:pt x="131087" y="371529"/>
                      <a:pt x="212082" y="-6637"/>
                      <a:pt x="246970" y="88"/>
                    </a:cubicBezTo>
                    <a:cubicBezTo>
                      <a:pt x="322993" y="14771"/>
                      <a:pt x="418764" y="41251"/>
                      <a:pt x="436827" y="129517"/>
                    </a:cubicBezTo>
                    <a:cubicBezTo>
                      <a:pt x="446110" y="174941"/>
                      <a:pt x="422067" y="216356"/>
                      <a:pt x="403182" y="2558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19"/>
              <p:cNvSpPr/>
              <p:nvPr/>
            </p:nvSpPr>
            <p:spPr>
              <a:xfrm>
                <a:off x="848390" y="1670962"/>
                <a:ext cx="263579" cy="384424"/>
              </a:xfrm>
              <a:custGeom>
                <a:avLst/>
                <a:gdLst/>
                <a:ahLst/>
                <a:cxnLst/>
                <a:rect l="l" t="t" r="r" b="b"/>
                <a:pathLst>
                  <a:path w="263579" h="384424" extrusionOk="0">
                    <a:moveTo>
                      <a:pt x="167825" y="384424"/>
                    </a:moveTo>
                    <a:cubicBezTo>
                      <a:pt x="18592" y="229752"/>
                      <a:pt x="26595" y="238424"/>
                      <a:pt x="0" y="209683"/>
                    </a:cubicBezTo>
                    <a:cubicBezTo>
                      <a:pt x="54606" y="-1066"/>
                      <a:pt x="54466" y="-3009"/>
                      <a:pt x="74070" y="769"/>
                    </a:cubicBezTo>
                    <a:cubicBezTo>
                      <a:pt x="363563" y="56681"/>
                      <a:pt x="258603" y="202015"/>
                      <a:pt x="167825" y="3844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19"/>
              <p:cNvSpPr/>
              <p:nvPr/>
            </p:nvSpPr>
            <p:spPr>
              <a:xfrm>
                <a:off x="568044" y="562325"/>
                <a:ext cx="1167467" cy="1378148"/>
              </a:xfrm>
              <a:custGeom>
                <a:avLst/>
                <a:gdLst/>
                <a:ahLst/>
                <a:cxnLst/>
                <a:rect l="l" t="t" r="r" b="b"/>
                <a:pathLst>
                  <a:path w="1167467" h="1378148" extrusionOk="0">
                    <a:moveTo>
                      <a:pt x="724181" y="3723"/>
                    </a:moveTo>
                    <a:cubicBezTo>
                      <a:pt x="378760" y="-27750"/>
                      <a:pt x="644309" y="135289"/>
                      <a:pt x="366834" y="684964"/>
                    </a:cubicBezTo>
                    <a:cubicBezTo>
                      <a:pt x="237179" y="684964"/>
                      <a:pt x="74867" y="779632"/>
                      <a:pt x="11402" y="863616"/>
                    </a:cubicBezTo>
                    <a:cubicBezTo>
                      <a:pt x="-47607" y="941700"/>
                      <a:pt x="128276" y="1226033"/>
                      <a:pt x="403616" y="1331391"/>
                    </a:cubicBezTo>
                    <a:cubicBezTo>
                      <a:pt x="673258" y="1435811"/>
                      <a:pt x="999274" y="1346524"/>
                      <a:pt x="1007897" y="1247209"/>
                    </a:cubicBezTo>
                    <a:cubicBezTo>
                      <a:pt x="1017052" y="1141739"/>
                      <a:pt x="959530" y="962844"/>
                      <a:pt x="863644" y="876207"/>
                    </a:cubicBezTo>
                    <a:cubicBezTo>
                      <a:pt x="1027608" y="274795"/>
                      <a:pt x="1333756" y="340557"/>
                      <a:pt x="1054405" y="130841"/>
                    </a:cubicBezTo>
                    <a:cubicBezTo>
                      <a:pt x="995607" y="86698"/>
                      <a:pt x="868265" y="16848"/>
                      <a:pt x="724181" y="37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19"/>
              <p:cNvSpPr/>
              <p:nvPr/>
            </p:nvSpPr>
            <p:spPr>
              <a:xfrm>
                <a:off x="930261" y="1290717"/>
                <a:ext cx="486188" cy="208440"/>
              </a:xfrm>
              <a:custGeom>
                <a:avLst/>
                <a:gdLst/>
                <a:ahLst/>
                <a:cxnLst/>
                <a:rect l="l" t="t" r="r" b="b"/>
                <a:pathLst>
                  <a:path w="486188" h="208440" extrusionOk="0">
                    <a:moveTo>
                      <a:pt x="476707" y="180028"/>
                    </a:moveTo>
                    <a:cubicBezTo>
                      <a:pt x="285582" y="168727"/>
                      <a:pt x="217360" y="167321"/>
                      <a:pt x="22283" y="3038"/>
                    </a:cubicBezTo>
                    <a:cubicBezTo>
                      <a:pt x="12013" y="-5614"/>
                      <a:pt x="-6467" y="5684"/>
                      <a:pt x="2287" y="18481"/>
                    </a:cubicBezTo>
                    <a:cubicBezTo>
                      <a:pt x="94866" y="153804"/>
                      <a:pt x="338070" y="237548"/>
                      <a:pt x="479284" y="199051"/>
                    </a:cubicBezTo>
                    <a:cubicBezTo>
                      <a:pt x="490128" y="196096"/>
                      <a:pt x="487386" y="180661"/>
                      <a:pt x="476707" y="1800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2" name="Google Shape;2292;p19"/>
            <p:cNvSpPr/>
            <p:nvPr/>
          </p:nvSpPr>
          <p:spPr>
            <a:xfrm>
              <a:off x="565586" y="298287"/>
              <a:ext cx="275822" cy="142963"/>
            </a:xfrm>
            <a:custGeom>
              <a:avLst/>
              <a:gdLst/>
              <a:ahLst/>
              <a:cxnLst/>
              <a:rect l="l" t="t" r="r" b="b"/>
              <a:pathLst>
                <a:path w="551643" h="285926" extrusionOk="0">
                  <a:moveTo>
                    <a:pt x="534419" y="185299"/>
                  </a:moveTo>
                  <a:cubicBezTo>
                    <a:pt x="529121" y="177962"/>
                    <a:pt x="514217" y="182133"/>
                    <a:pt x="518363" y="192074"/>
                  </a:cubicBezTo>
                  <a:cubicBezTo>
                    <a:pt x="602014" y="392725"/>
                    <a:pt x="-117567" y="95343"/>
                    <a:pt x="39880" y="19904"/>
                  </a:cubicBezTo>
                  <a:cubicBezTo>
                    <a:pt x="50593" y="14770"/>
                    <a:pt x="43048" y="-3435"/>
                    <a:pt x="31737" y="571"/>
                  </a:cubicBezTo>
                  <a:cubicBezTo>
                    <a:pt x="-30733" y="22682"/>
                    <a:pt x="12811" y="97385"/>
                    <a:pt x="45195" y="125618"/>
                  </a:cubicBezTo>
                  <a:cubicBezTo>
                    <a:pt x="98827" y="172377"/>
                    <a:pt x="171757" y="201255"/>
                    <a:pt x="237006" y="227611"/>
                  </a:cubicBezTo>
                  <a:cubicBezTo>
                    <a:pt x="536129" y="348429"/>
                    <a:pt x="584714" y="254955"/>
                    <a:pt x="534419" y="18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Sóng 47">
            <a:extLst>
              <a:ext uri="{FF2B5EF4-FFF2-40B4-BE49-F238E27FC236}">
                <a16:creationId xmlns:a16="http://schemas.microsoft.com/office/drawing/2014/main" id="{3B4BDBDF-4306-92CC-0812-9F165B1DA51B}"/>
              </a:ext>
            </a:extLst>
          </p:cNvPr>
          <p:cNvSpPr/>
          <p:nvPr/>
        </p:nvSpPr>
        <p:spPr>
          <a:xfrm>
            <a:off x="337745" y="2261537"/>
            <a:ext cx="2180151" cy="785812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CD9A9A1-2A24-21A1-533E-DD985BADB059}"/>
              </a:ext>
            </a:extLst>
          </p:cNvPr>
          <p:cNvSpPr txBox="1"/>
          <p:nvPr/>
        </p:nvSpPr>
        <p:spPr>
          <a:xfrm>
            <a:off x="3836194" y="471752"/>
            <a:ext cx="457200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ử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/>
              <p:nvPr/>
            </p:nvSpPr>
            <p:spPr>
              <a:xfrm>
                <a:off x="3953213" y="2193783"/>
                <a:ext cx="270583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0,111…=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0,(1)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13" y="2193783"/>
                <a:ext cx="2705833" cy="430887"/>
              </a:xfrm>
              <a:prstGeom prst="rect">
                <a:avLst/>
              </a:prstGeom>
              <a:blipFill>
                <a:blip r:embed="rId3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AF6B8CB-A3CC-570B-9FDD-9DF3A1EEBB48}"/>
              </a:ext>
            </a:extLst>
          </p:cNvPr>
          <p:cNvSpPr txBox="1"/>
          <p:nvPr/>
        </p:nvSpPr>
        <p:spPr>
          <a:xfrm>
            <a:off x="3181687" y="21937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/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7E0A66BE-45F1-A802-F3F5-D1202C1AF6E4}"/>
              </a:ext>
            </a:extLst>
          </p:cNvPr>
          <p:cNvSpPr txBox="1"/>
          <p:nvPr/>
        </p:nvSpPr>
        <p:spPr>
          <a:xfrm>
            <a:off x="3208556" y="3282013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/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/>
              <p:nvPr/>
            </p:nvSpPr>
            <p:spPr>
              <a:xfrm>
                <a:off x="4291342" y="3282013"/>
                <a:ext cx="32243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−0,2444…= 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42" y="3282013"/>
                <a:ext cx="3224312" cy="430887"/>
              </a:xfrm>
              <a:prstGeom prst="rect">
                <a:avLst/>
              </a:prstGeom>
              <a:blipFill>
                <a:blip r:embed="rId6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3">
            <a:extLst>
              <a:ext uri="{FF2B5EF4-FFF2-40B4-BE49-F238E27FC236}">
                <a16:creationId xmlns:a16="http://schemas.microsoft.com/office/drawing/2014/main" id="{CED23A48-EAE7-730F-56AF-E3C112834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7033150" y="1023337"/>
            <a:ext cx="1773105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56" grpId="0"/>
      <p:bldP spid="7" grpId="0"/>
      <p:bldP spid="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p22"/>
          <p:cNvSpPr/>
          <p:nvPr/>
        </p:nvSpPr>
        <p:spPr>
          <a:xfrm>
            <a:off x="0" y="0"/>
            <a:ext cx="9144000" cy="13687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22"/>
          <p:cNvSpPr/>
          <p:nvPr/>
        </p:nvSpPr>
        <p:spPr>
          <a:xfrm rot="-3813788">
            <a:off x="7811797" y="616190"/>
            <a:ext cx="2790870" cy="4030314"/>
          </a:xfrm>
          <a:custGeom>
            <a:avLst/>
            <a:gdLst/>
            <a:ahLst/>
            <a:cxnLst/>
            <a:rect l="l" t="t" r="r" b="b"/>
            <a:pathLst>
              <a:path w="5584393" h="8064460" extrusionOk="0">
                <a:moveTo>
                  <a:pt x="1639163" y="8026959"/>
                </a:moveTo>
                <a:cubicBezTo>
                  <a:pt x="1599218" y="8026959"/>
                  <a:pt x="1561534" y="8022201"/>
                  <a:pt x="1518860" y="8009378"/>
                </a:cubicBezTo>
                <a:cubicBezTo>
                  <a:pt x="1444977" y="7985443"/>
                  <a:pt x="1280596" y="7722800"/>
                  <a:pt x="1214495" y="7524463"/>
                </a:cubicBezTo>
                <a:cubicBezTo>
                  <a:pt x="1123028" y="7247610"/>
                  <a:pt x="1173678" y="7158933"/>
                  <a:pt x="1118572" y="7147595"/>
                </a:cubicBezTo>
                <a:cubicBezTo>
                  <a:pt x="643448" y="7050450"/>
                  <a:pt x="238735" y="6703614"/>
                  <a:pt x="15293" y="6283940"/>
                </a:cubicBezTo>
                <a:cubicBezTo>
                  <a:pt x="-5326" y="6283940"/>
                  <a:pt x="874" y="6189102"/>
                  <a:pt x="874" y="131534"/>
                </a:cubicBezTo>
                <a:cubicBezTo>
                  <a:pt x="296925" y="94470"/>
                  <a:pt x="592443" y="65760"/>
                  <a:pt x="890156" y="65696"/>
                </a:cubicBezTo>
                <a:cubicBezTo>
                  <a:pt x="3116171" y="65179"/>
                  <a:pt x="4251838" y="-29497"/>
                  <a:pt x="5429001" y="9357"/>
                </a:cubicBezTo>
                <a:cubicBezTo>
                  <a:pt x="5487659" y="11648"/>
                  <a:pt x="5590444" y="5662896"/>
                  <a:pt x="5584115" y="8021201"/>
                </a:cubicBezTo>
                <a:cubicBezTo>
                  <a:pt x="5584115" y="8115055"/>
                  <a:pt x="4647541" y="8026959"/>
                  <a:pt x="1639163" y="80269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4" name="Google Shape;2404;p22"/>
          <p:cNvGrpSpPr/>
          <p:nvPr/>
        </p:nvGrpSpPr>
        <p:grpSpPr>
          <a:xfrm rot="-3813169">
            <a:off x="8010867" y="955321"/>
            <a:ext cx="2498286" cy="3715053"/>
            <a:chOff x="15638642" y="1801931"/>
            <a:chExt cx="4996267" cy="7429651"/>
          </a:xfrm>
        </p:grpSpPr>
        <p:grpSp>
          <p:nvGrpSpPr>
            <p:cNvPr id="2405" name="Google Shape;2405;p22"/>
            <p:cNvGrpSpPr/>
            <p:nvPr/>
          </p:nvGrpSpPr>
          <p:grpSpPr>
            <a:xfrm>
              <a:off x="16033980" y="1801931"/>
              <a:ext cx="4600930" cy="6815036"/>
              <a:chOff x="16033980" y="1801931"/>
              <a:chExt cx="4600930" cy="6815036"/>
            </a:xfrm>
          </p:grpSpPr>
          <p:grpSp>
            <p:nvGrpSpPr>
              <p:cNvPr id="2406" name="Google Shape;2406;p22"/>
              <p:cNvGrpSpPr/>
              <p:nvPr/>
            </p:nvGrpSpPr>
            <p:grpSpPr>
              <a:xfrm>
                <a:off x="16034033" y="1801931"/>
                <a:ext cx="4600872" cy="92635"/>
                <a:chOff x="16034033" y="1801931"/>
                <a:chExt cx="4600872" cy="92635"/>
              </a:xfrm>
            </p:grpSpPr>
            <p:grpSp>
              <p:nvGrpSpPr>
                <p:cNvPr id="2407" name="Google Shape;2407;p22"/>
                <p:cNvGrpSpPr/>
                <p:nvPr/>
              </p:nvGrpSpPr>
              <p:grpSpPr>
                <a:xfrm>
                  <a:off x="16034033" y="1801931"/>
                  <a:ext cx="82420" cy="92593"/>
                  <a:chOff x="16034033" y="1801931"/>
                  <a:chExt cx="82420" cy="92593"/>
                </a:xfrm>
              </p:grpSpPr>
              <p:sp>
                <p:nvSpPr>
                  <p:cNvPr id="2408" name="Google Shape;2408;p22"/>
                  <p:cNvSpPr/>
                  <p:nvPr/>
                </p:nvSpPr>
                <p:spPr>
                  <a:xfrm>
                    <a:off x="16087288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9" name="Google Shape;2409;p22"/>
                  <p:cNvSpPr/>
                  <p:nvPr/>
                </p:nvSpPr>
                <p:spPr>
                  <a:xfrm>
                    <a:off x="16034033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4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89" y="-1164"/>
                          <a:pt x="20203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0" name="Google Shape;2410;p22"/>
                <p:cNvGrpSpPr/>
                <p:nvPr/>
              </p:nvGrpSpPr>
              <p:grpSpPr>
                <a:xfrm>
                  <a:off x="16598880" y="1801959"/>
                  <a:ext cx="82394" cy="92607"/>
                  <a:chOff x="16598880" y="1801959"/>
                  <a:chExt cx="82394" cy="92607"/>
                </a:xfrm>
              </p:grpSpPr>
              <p:sp>
                <p:nvSpPr>
                  <p:cNvPr id="2411" name="Google Shape;2411;p22"/>
                  <p:cNvSpPr/>
                  <p:nvPr/>
                </p:nvSpPr>
                <p:spPr>
                  <a:xfrm>
                    <a:off x="16652094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2" name="Google Shape;2412;p22"/>
                  <p:cNvSpPr/>
                  <p:nvPr/>
                </p:nvSpPr>
                <p:spPr>
                  <a:xfrm>
                    <a:off x="1659888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3" name="Google Shape;2413;p22"/>
                <p:cNvGrpSpPr/>
                <p:nvPr/>
              </p:nvGrpSpPr>
              <p:grpSpPr>
                <a:xfrm>
                  <a:off x="17163694" y="1801959"/>
                  <a:ext cx="82394" cy="92607"/>
                  <a:chOff x="17163694" y="1801959"/>
                  <a:chExt cx="82394" cy="92607"/>
                </a:xfrm>
              </p:grpSpPr>
              <p:sp>
                <p:nvSpPr>
                  <p:cNvPr id="2414" name="Google Shape;2414;p22"/>
                  <p:cNvSpPr/>
                  <p:nvPr/>
                </p:nvSpPr>
                <p:spPr>
                  <a:xfrm>
                    <a:off x="17216902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5" name="Google Shape;2415;p22"/>
                  <p:cNvSpPr/>
                  <p:nvPr/>
                </p:nvSpPr>
                <p:spPr>
                  <a:xfrm>
                    <a:off x="17163694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6" name="Google Shape;2416;p22"/>
                <p:cNvGrpSpPr/>
                <p:nvPr/>
              </p:nvGrpSpPr>
              <p:grpSpPr>
                <a:xfrm>
                  <a:off x="17728492" y="1801959"/>
                  <a:ext cx="82394" cy="92607"/>
                  <a:chOff x="17728492" y="1801959"/>
                  <a:chExt cx="82394" cy="92607"/>
                </a:xfrm>
              </p:grpSpPr>
              <p:sp>
                <p:nvSpPr>
                  <p:cNvPr id="2417" name="Google Shape;2417;p22"/>
                  <p:cNvSpPr/>
                  <p:nvPr/>
                </p:nvSpPr>
                <p:spPr>
                  <a:xfrm>
                    <a:off x="17781706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8" name="Google Shape;2418;p22"/>
                  <p:cNvSpPr/>
                  <p:nvPr/>
                </p:nvSpPr>
                <p:spPr>
                  <a:xfrm>
                    <a:off x="17728492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9" name="Google Shape;2419;p22"/>
                <p:cNvGrpSpPr/>
                <p:nvPr/>
              </p:nvGrpSpPr>
              <p:grpSpPr>
                <a:xfrm>
                  <a:off x="18293306" y="1801959"/>
                  <a:ext cx="82394" cy="92607"/>
                  <a:chOff x="18293306" y="1801959"/>
                  <a:chExt cx="82394" cy="92607"/>
                </a:xfrm>
              </p:grpSpPr>
              <p:sp>
                <p:nvSpPr>
                  <p:cNvPr id="2420" name="Google Shape;2420;p22"/>
                  <p:cNvSpPr/>
                  <p:nvPr/>
                </p:nvSpPr>
                <p:spPr>
                  <a:xfrm>
                    <a:off x="18346509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1" name="Google Shape;2421;p22"/>
                  <p:cNvSpPr/>
                  <p:nvPr/>
                </p:nvSpPr>
                <p:spPr>
                  <a:xfrm>
                    <a:off x="18293306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2" name="Google Shape;2422;p22"/>
                <p:cNvGrpSpPr/>
                <p:nvPr/>
              </p:nvGrpSpPr>
              <p:grpSpPr>
                <a:xfrm>
                  <a:off x="18858105" y="1801959"/>
                  <a:ext cx="82394" cy="92607"/>
                  <a:chOff x="18858105" y="1801959"/>
                  <a:chExt cx="82394" cy="92607"/>
                </a:xfrm>
              </p:grpSpPr>
              <p:sp>
                <p:nvSpPr>
                  <p:cNvPr id="2423" name="Google Shape;2423;p22"/>
                  <p:cNvSpPr/>
                  <p:nvPr/>
                </p:nvSpPr>
                <p:spPr>
                  <a:xfrm>
                    <a:off x="18911320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4" name="Google Shape;2424;p22"/>
                  <p:cNvSpPr/>
                  <p:nvPr/>
                </p:nvSpPr>
                <p:spPr>
                  <a:xfrm>
                    <a:off x="18858105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5" name="Google Shape;2425;p22"/>
                <p:cNvGrpSpPr/>
                <p:nvPr/>
              </p:nvGrpSpPr>
              <p:grpSpPr>
                <a:xfrm>
                  <a:off x="19422920" y="1801959"/>
                  <a:ext cx="82394" cy="92607"/>
                  <a:chOff x="19422920" y="1801959"/>
                  <a:chExt cx="82394" cy="92607"/>
                </a:xfrm>
              </p:grpSpPr>
              <p:sp>
                <p:nvSpPr>
                  <p:cNvPr id="2426" name="Google Shape;2426;p22"/>
                  <p:cNvSpPr/>
                  <p:nvPr/>
                </p:nvSpPr>
                <p:spPr>
                  <a:xfrm>
                    <a:off x="19476123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7" name="Google Shape;2427;p22"/>
                  <p:cNvSpPr/>
                  <p:nvPr/>
                </p:nvSpPr>
                <p:spPr>
                  <a:xfrm>
                    <a:off x="1942292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8" name="Google Shape;2428;p22"/>
                <p:cNvGrpSpPr/>
                <p:nvPr/>
              </p:nvGrpSpPr>
              <p:grpSpPr>
                <a:xfrm>
                  <a:off x="19987719" y="1801959"/>
                  <a:ext cx="82394" cy="92607"/>
                  <a:chOff x="19987719" y="1801959"/>
                  <a:chExt cx="82394" cy="92607"/>
                </a:xfrm>
              </p:grpSpPr>
              <p:sp>
                <p:nvSpPr>
                  <p:cNvPr id="2429" name="Google Shape;2429;p22"/>
                  <p:cNvSpPr/>
                  <p:nvPr/>
                </p:nvSpPr>
                <p:spPr>
                  <a:xfrm>
                    <a:off x="20040933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0" name="Google Shape;2430;p22"/>
                  <p:cNvSpPr/>
                  <p:nvPr/>
                </p:nvSpPr>
                <p:spPr>
                  <a:xfrm>
                    <a:off x="19987719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1" name="Google Shape;2431;p22"/>
                <p:cNvGrpSpPr/>
                <p:nvPr/>
              </p:nvGrpSpPr>
              <p:grpSpPr>
                <a:xfrm>
                  <a:off x="20552484" y="1801931"/>
                  <a:ext cx="82420" cy="92593"/>
                  <a:chOff x="20552484" y="1801931"/>
                  <a:chExt cx="82420" cy="92593"/>
                </a:xfrm>
              </p:grpSpPr>
              <p:sp>
                <p:nvSpPr>
                  <p:cNvPr id="2432" name="Google Shape;2432;p22"/>
                  <p:cNvSpPr/>
                  <p:nvPr/>
                </p:nvSpPr>
                <p:spPr>
                  <a:xfrm>
                    <a:off x="20605736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3" name="Google Shape;2433;p22"/>
                  <p:cNvSpPr/>
                  <p:nvPr/>
                </p:nvSpPr>
                <p:spPr>
                  <a:xfrm>
                    <a:off x="20552484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34" name="Google Shape;2434;p22"/>
              <p:cNvGrpSpPr/>
              <p:nvPr/>
            </p:nvGrpSpPr>
            <p:grpSpPr>
              <a:xfrm>
                <a:off x="16033980" y="2413040"/>
                <a:ext cx="4600930" cy="92650"/>
                <a:chOff x="16033980" y="2413040"/>
                <a:chExt cx="4600930" cy="92650"/>
              </a:xfrm>
            </p:grpSpPr>
            <p:grpSp>
              <p:nvGrpSpPr>
                <p:cNvPr id="2435" name="Google Shape;2435;p22"/>
                <p:cNvGrpSpPr/>
                <p:nvPr/>
              </p:nvGrpSpPr>
              <p:grpSpPr>
                <a:xfrm>
                  <a:off x="16033980" y="2413040"/>
                  <a:ext cx="82480" cy="92629"/>
                  <a:chOff x="16033980" y="2413040"/>
                  <a:chExt cx="82480" cy="92629"/>
                </a:xfrm>
              </p:grpSpPr>
              <p:sp>
                <p:nvSpPr>
                  <p:cNvPr id="2436" name="Google Shape;2436;p22"/>
                  <p:cNvSpPr/>
                  <p:nvPr/>
                </p:nvSpPr>
                <p:spPr>
                  <a:xfrm>
                    <a:off x="16087288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7" name="Google Shape;2437;p22"/>
                  <p:cNvSpPr/>
                  <p:nvPr/>
                </p:nvSpPr>
                <p:spPr>
                  <a:xfrm>
                    <a:off x="16033980" y="2413040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8" name="Google Shape;2438;p22"/>
                <p:cNvGrpSpPr/>
                <p:nvPr/>
              </p:nvGrpSpPr>
              <p:grpSpPr>
                <a:xfrm>
                  <a:off x="16598880" y="2413083"/>
                  <a:ext cx="82394" cy="92607"/>
                  <a:chOff x="16598880" y="2413083"/>
                  <a:chExt cx="82394" cy="92607"/>
                </a:xfrm>
              </p:grpSpPr>
              <p:sp>
                <p:nvSpPr>
                  <p:cNvPr id="2439" name="Google Shape;2439;p22"/>
                  <p:cNvSpPr/>
                  <p:nvPr/>
                </p:nvSpPr>
                <p:spPr>
                  <a:xfrm>
                    <a:off x="16652094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0" name="Google Shape;2440;p22"/>
                  <p:cNvSpPr/>
                  <p:nvPr/>
                </p:nvSpPr>
                <p:spPr>
                  <a:xfrm>
                    <a:off x="1659888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1" name="Google Shape;2441;p22"/>
                <p:cNvGrpSpPr/>
                <p:nvPr/>
              </p:nvGrpSpPr>
              <p:grpSpPr>
                <a:xfrm>
                  <a:off x="17163694" y="2413083"/>
                  <a:ext cx="82394" cy="92607"/>
                  <a:chOff x="17163694" y="2413083"/>
                  <a:chExt cx="82394" cy="92607"/>
                </a:xfrm>
              </p:grpSpPr>
              <p:sp>
                <p:nvSpPr>
                  <p:cNvPr id="2442" name="Google Shape;2442;p22"/>
                  <p:cNvSpPr/>
                  <p:nvPr/>
                </p:nvSpPr>
                <p:spPr>
                  <a:xfrm>
                    <a:off x="17216902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3" name="Google Shape;2443;p22"/>
                  <p:cNvSpPr/>
                  <p:nvPr/>
                </p:nvSpPr>
                <p:spPr>
                  <a:xfrm>
                    <a:off x="17163694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4" name="Google Shape;2444;p22"/>
                <p:cNvGrpSpPr/>
                <p:nvPr/>
              </p:nvGrpSpPr>
              <p:grpSpPr>
                <a:xfrm>
                  <a:off x="17728492" y="2413083"/>
                  <a:ext cx="82394" cy="92607"/>
                  <a:chOff x="17728492" y="2413083"/>
                  <a:chExt cx="82394" cy="92607"/>
                </a:xfrm>
              </p:grpSpPr>
              <p:sp>
                <p:nvSpPr>
                  <p:cNvPr id="2445" name="Google Shape;2445;p22"/>
                  <p:cNvSpPr/>
                  <p:nvPr/>
                </p:nvSpPr>
                <p:spPr>
                  <a:xfrm>
                    <a:off x="17781706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6" name="Google Shape;2446;p22"/>
                  <p:cNvSpPr/>
                  <p:nvPr/>
                </p:nvSpPr>
                <p:spPr>
                  <a:xfrm>
                    <a:off x="17728492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7" name="Google Shape;2447;p22"/>
                <p:cNvGrpSpPr/>
                <p:nvPr/>
              </p:nvGrpSpPr>
              <p:grpSpPr>
                <a:xfrm>
                  <a:off x="18293306" y="2413083"/>
                  <a:ext cx="82394" cy="92607"/>
                  <a:chOff x="18293306" y="2413083"/>
                  <a:chExt cx="82394" cy="92607"/>
                </a:xfrm>
              </p:grpSpPr>
              <p:sp>
                <p:nvSpPr>
                  <p:cNvPr id="2448" name="Google Shape;2448;p22"/>
                  <p:cNvSpPr/>
                  <p:nvPr/>
                </p:nvSpPr>
                <p:spPr>
                  <a:xfrm>
                    <a:off x="18346509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9" name="Google Shape;2449;p22"/>
                  <p:cNvSpPr/>
                  <p:nvPr/>
                </p:nvSpPr>
                <p:spPr>
                  <a:xfrm>
                    <a:off x="18293306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0" name="Google Shape;2450;p22"/>
                <p:cNvGrpSpPr/>
                <p:nvPr/>
              </p:nvGrpSpPr>
              <p:grpSpPr>
                <a:xfrm>
                  <a:off x="18858105" y="2413083"/>
                  <a:ext cx="82394" cy="92607"/>
                  <a:chOff x="18858105" y="2413083"/>
                  <a:chExt cx="82394" cy="92607"/>
                </a:xfrm>
              </p:grpSpPr>
              <p:sp>
                <p:nvSpPr>
                  <p:cNvPr id="2451" name="Google Shape;2451;p22"/>
                  <p:cNvSpPr/>
                  <p:nvPr/>
                </p:nvSpPr>
                <p:spPr>
                  <a:xfrm>
                    <a:off x="18911320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2" name="Google Shape;2452;p22"/>
                  <p:cNvSpPr/>
                  <p:nvPr/>
                </p:nvSpPr>
                <p:spPr>
                  <a:xfrm>
                    <a:off x="18858105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3" name="Google Shape;2453;p22"/>
                <p:cNvGrpSpPr/>
                <p:nvPr/>
              </p:nvGrpSpPr>
              <p:grpSpPr>
                <a:xfrm>
                  <a:off x="19422920" y="2413083"/>
                  <a:ext cx="82394" cy="92607"/>
                  <a:chOff x="19422920" y="2413083"/>
                  <a:chExt cx="82394" cy="92607"/>
                </a:xfrm>
              </p:grpSpPr>
              <p:sp>
                <p:nvSpPr>
                  <p:cNvPr id="2454" name="Google Shape;2454;p22"/>
                  <p:cNvSpPr/>
                  <p:nvPr/>
                </p:nvSpPr>
                <p:spPr>
                  <a:xfrm>
                    <a:off x="19476123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5" name="Google Shape;2455;p22"/>
                  <p:cNvSpPr/>
                  <p:nvPr/>
                </p:nvSpPr>
                <p:spPr>
                  <a:xfrm>
                    <a:off x="1942292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6" name="Google Shape;2456;p22"/>
                <p:cNvGrpSpPr/>
                <p:nvPr/>
              </p:nvGrpSpPr>
              <p:grpSpPr>
                <a:xfrm>
                  <a:off x="19987719" y="2413083"/>
                  <a:ext cx="82394" cy="92607"/>
                  <a:chOff x="19987719" y="2413083"/>
                  <a:chExt cx="82394" cy="92607"/>
                </a:xfrm>
              </p:grpSpPr>
              <p:sp>
                <p:nvSpPr>
                  <p:cNvPr id="2457" name="Google Shape;2457;p22"/>
                  <p:cNvSpPr/>
                  <p:nvPr/>
                </p:nvSpPr>
                <p:spPr>
                  <a:xfrm>
                    <a:off x="20040933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8" name="Google Shape;2458;p22"/>
                  <p:cNvSpPr/>
                  <p:nvPr/>
                </p:nvSpPr>
                <p:spPr>
                  <a:xfrm>
                    <a:off x="19987719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9" name="Google Shape;2459;p22"/>
                <p:cNvGrpSpPr/>
                <p:nvPr/>
              </p:nvGrpSpPr>
              <p:grpSpPr>
                <a:xfrm>
                  <a:off x="20552431" y="2413040"/>
                  <a:ext cx="82478" cy="92629"/>
                  <a:chOff x="20552431" y="2413040"/>
                  <a:chExt cx="82478" cy="92629"/>
                </a:xfrm>
              </p:grpSpPr>
              <p:sp>
                <p:nvSpPr>
                  <p:cNvPr id="2460" name="Google Shape;2460;p22"/>
                  <p:cNvSpPr/>
                  <p:nvPr/>
                </p:nvSpPr>
                <p:spPr>
                  <a:xfrm>
                    <a:off x="20605736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1" name="Google Shape;2461;p22"/>
                  <p:cNvSpPr/>
                  <p:nvPr/>
                </p:nvSpPr>
                <p:spPr>
                  <a:xfrm>
                    <a:off x="20552431" y="2413040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62" name="Google Shape;2462;p22"/>
              <p:cNvGrpSpPr/>
              <p:nvPr/>
            </p:nvGrpSpPr>
            <p:grpSpPr>
              <a:xfrm>
                <a:off x="16033980" y="3024164"/>
                <a:ext cx="4600930" cy="92651"/>
                <a:chOff x="16033980" y="3024164"/>
                <a:chExt cx="4600930" cy="92651"/>
              </a:xfrm>
            </p:grpSpPr>
            <p:grpSp>
              <p:nvGrpSpPr>
                <p:cNvPr id="2463" name="Google Shape;2463;p22"/>
                <p:cNvGrpSpPr/>
                <p:nvPr/>
              </p:nvGrpSpPr>
              <p:grpSpPr>
                <a:xfrm>
                  <a:off x="16033980" y="3024164"/>
                  <a:ext cx="82480" cy="92629"/>
                  <a:chOff x="16033980" y="3024164"/>
                  <a:chExt cx="82480" cy="92629"/>
                </a:xfrm>
              </p:grpSpPr>
              <p:sp>
                <p:nvSpPr>
                  <p:cNvPr id="2464" name="Google Shape;2464;p22"/>
                  <p:cNvSpPr/>
                  <p:nvPr/>
                </p:nvSpPr>
                <p:spPr>
                  <a:xfrm>
                    <a:off x="16087288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5" name="Google Shape;2465;p22"/>
                  <p:cNvSpPr/>
                  <p:nvPr/>
                </p:nvSpPr>
                <p:spPr>
                  <a:xfrm>
                    <a:off x="16033980" y="3024164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6" name="Google Shape;2466;p22"/>
                <p:cNvGrpSpPr/>
                <p:nvPr/>
              </p:nvGrpSpPr>
              <p:grpSpPr>
                <a:xfrm>
                  <a:off x="16598880" y="3024208"/>
                  <a:ext cx="82394" cy="92607"/>
                  <a:chOff x="16598880" y="3024208"/>
                  <a:chExt cx="82394" cy="92607"/>
                </a:xfrm>
              </p:grpSpPr>
              <p:sp>
                <p:nvSpPr>
                  <p:cNvPr id="2467" name="Google Shape;2467;p22"/>
                  <p:cNvSpPr/>
                  <p:nvPr/>
                </p:nvSpPr>
                <p:spPr>
                  <a:xfrm>
                    <a:off x="16652094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8" name="Google Shape;2468;p22"/>
                  <p:cNvSpPr/>
                  <p:nvPr/>
                </p:nvSpPr>
                <p:spPr>
                  <a:xfrm>
                    <a:off x="1659888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9" name="Google Shape;2469;p22"/>
                <p:cNvGrpSpPr/>
                <p:nvPr/>
              </p:nvGrpSpPr>
              <p:grpSpPr>
                <a:xfrm>
                  <a:off x="17163694" y="3024208"/>
                  <a:ext cx="82394" cy="92607"/>
                  <a:chOff x="17163694" y="3024208"/>
                  <a:chExt cx="82394" cy="92607"/>
                </a:xfrm>
              </p:grpSpPr>
              <p:sp>
                <p:nvSpPr>
                  <p:cNvPr id="2470" name="Google Shape;2470;p22"/>
                  <p:cNvSpPr/>
                  <p:nvPr/>
                </p:nvSpPr>
                <p:spPr>
                  <a:xfrm>
                    <a:off x="17216902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1" name="Google Shape;2471;p22"/>
                  <p:cNvSpPr/>
                  <p:nvPr/>
                </p:nvSpPr>
                <p:spPr>
                  <a:xfrm>
                    <a:off x="17163694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2" name="Google Shape;2472;p22"/>
                <p:cNvGrpSpPr/>
                <p:nvPr/>
              </p:nvGrpSpPr>
              <p:grpSpPr>
                <a:xfrm>
                  <a:off x="17728492" y="3024208"/>
                  <a:ext cx="82394" cy="92607"/>
                  <a:chOff x="17728492" y="3024208"/>
                  <a:chExt cx="82394" cy="92607"/>
                </a:xfrm>
              </p:grpSpPr>
              <p:sp>
                <p:nvSpPr>
                  <p:cNvPr id="2473" name="Google Shape;2473;p22"/>
                  <p:cNvSpPr/>
                  <p:nvPr/>
                </p:nvSpPr>
                <p:spPr>
                  <a:xfrm>
                    <a:off x="17781706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4" name="Google Shape;2474;p22"/>
                  <p:cNvSpPr/>
                  <p:nvPr/>
                </p:nvSpPr>
                <p:spPr>
                  <a:xfrm>
                    <a:off x="17728492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5" name="Google Shape;2475;p22"/>
                <p:cNvGrpSpPr/>
                <p:nvPr/>
              </p:nvGrpSpPr>
              <p:grpSpPr>
                <a:xfrm>
                  <a:off x="18293306" y="3024208"/>
                  <a:ext cx="82394" cy="92607"/>
                  <a:chOff x="18293306" y="3024208"/>
                  <a:chExt cx="82394" cy="92607"/>
                </a:xfrm>
              </p:grpSpPr>
              <p:sp>
                <p:nvSpPr>
                  <p:cNvPr id="2476" name="Google Shape;2476;p22"/>
                  <p:cNvSpPr/>
                  <p:nvPr/>
                </p:nvSpPr>
                <p:spPr>
                  <a:xfrm>
                    <a:off x="18346509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7" name="Google Shape;2477;p22"/>
                  <p:cNvSpPr/>
                  <p:nvPr/>
                </p:nvSpPr>
                <p:spPr>
                  <a:xfrm>
                    <a:off x="18293306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8" name="Google Shape;2478;p22"/>
                <p:cNvGrpSpPr/>
                <p:nvPr/>
              </p:nvGrpSpPr>
              <p:grpSpPr>
                <a:xfrm>
                  <a:off x="18858105" y="3024208"/>
                  <a:ext cx="82394" cy="92607"/>
                  <a:chOff x="18858105" y="3024208"/>
                  <a:chExt cx="82394" cy="92607"/>
                </a:xfrm>
              </p:grpSpPr>
              <p:sp>
                <p:nvSpPr>
                  <p:cNvPr id="2479" name="Google Shape;2479;p22"/>
                  <p:cNvSpPr/>
                  <p:nvPr/>
                </p:nvSpPr>
                <p:spPr>
                  <a:xfrm>
                    <a:off x="18911320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0" name="Google Shape;2480;p22"/>
                  <p:cNvSpPr/>
                  <p:nvPr/>
                </p:nvSpPr>
                <p:spPr>
                  <a:xfrm>
                    <a:off x="18858105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1" name="Google Shape;2481;p22"/>
                <p:cNvGrpSpPr/>
                <p:nvPr/>
              </p:nvGrpSpPr>
              <p:grpSpPr>
                <a:xfrm>
                  <a:off x="19422920" y="3024208"/>
                  <a:ext cx="82394" cy="92607"/>
                  <a:chOff x="19422920" y="3024208"/>
                  <a:chExt cx="82394" cy="92607"/>
                </a:xfrm>
              </p:grpSpPr>
              <p:sp>
                <p:nvSpPr>
                  <p:cNvPr id="2482" name="Google Shape;2482;p22"/>
                  <p:cNvSpPr/>
                  <p:nvPr/>
                </p:nvSpPr>
                <p:spPr>
                  <a:xfrm>
                    <a:off x="19476123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3" name="Google Shape;2483;p22"/>
                  <p:cNvSpPr/>
                  <p:nvPr/>
                </p:nvSpPr>
                <p:spPr>
                  <a:xfrm>
                    <a:off x="1942292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4" name="Google Shape;2484;p22"/>
                <p:cNvGrpSpPr/>
                <p:nvPr/>
              </p:nvGrpSpPr>
              <p:grpSpPr>
                <a:xfrm>
                  <a:off x="19987719" y="3024208"/>
                  <a:ext cx="82394" cy="92607"/>
                  <a:chOff x="19987719" y="3024208"/>
                  <a:chExt cx="82394" cy="92607"/>
                </a:xfrm>
              </p:grpSpPr>
              <p:sp>
                <p:nvSpPr>
                  <p:cNvPr id="2485" name="Google Shape;2485;p22"/>
                  <p:cNvSpPr/>
                  <p:nvPr/>
                </p:nvSpPr>
                <p:spPr>
                  <a:xfrm>
                    <a:off x="20040933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6" name="Google Shape;2486;p22"/>
                  <p:cNvSpPr/>
                  <p:nvPr/>
                </p:nvSpPr>
                <p:spPr>
                  <a:xfrm>
                    <a:off x="19987719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7" name="Google Shape;2487;p22"/>
                <p:cNvGrpSpPr/>
                <p:nvPr/>
              </p:nvGrpSpPr>
              <p:grpSpPr>
                <a:xfrm>
                  <a:off x="20552431" y="3024164"/>
                  <a:ext cx="82478" cy="92629"/>
                  <a:chOff x="20552431" y="3024164"/>
                  <a:chExt cx="82478" cy="92629"/>
                </a:xfrm>
              </p:grpSpPr>
              <p:sp>
                <p:nvSpPr>
                  <p:cNvPr id="2488" name="Google Shape;2488;p22"/>
                  <p:cNvSpPr/>
                  <p:nvPr/>
                </p:nvSpPr>
                <p:spPr>
                  <a:xfrm>
                    <a:off x="20605736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9" name="Google Shape;2489;p22"/>
                  <p:cNvSpPr/>
                  <p:nvPr/>
                </p:nvSpPr>
                <p:spPr>
                  <a:xfrm>
                    <a:off x="20552431" y="3024164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90" name="Google Shape;2490;p22"/>
              <p:cNvGrpSpPr/>
              <p:nvPr/>
            </p:nvGrpSpPr>
            <p:grpSpPr>
              <a:xfrm>
                <a:off x="16033980" y="3635305"/>
                <a:ext cx="4600930" cy="92650"/>
                <a:chOff x="16033980" y="3635305"/>
                <a:chExt cx="4600930" cy="92650"/>
              </a:xfrm>
            </p:grpSpPr>
            <p:grpSp>
              <p:nvGrpSpPr>
                <p:cNvPr id="2491" name="Google Shape;2491;p22"/>
                <p:cNvGrpSpPr/>
                <p:nvPr/>
              </p:nvGrpSpPr>
              <p:grpSpPr>
                <a:xfrm>
                  <a:off x="16033980" y="3635305"/>
                  <a:ext cx="82480" cy="92628"/>
                  <a:chOff x="16033980" y="3635305"/>
                  <a:chExt cx="82480" cy="92628"/>
                </a:xfrm>
              </p:grpSpPr>
              <p:sp>
                <p:nvSpPr>
                  <p:cNvPr id="2492" name="Google Shape;2492;p22"/>
                  <p:cNvSpPr/>
                  <p:nvPr/>
                </p:nvSpPr>
                <p:spPr>
                  <a:xfrm>
                    <a:off x="16087288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3" name="Google Shape;2493;p22"/>
                  <p:cNvSpPr/>
                  <p:nvPr/>
                </p:nvSpPr>
                <p:spPr>
                  <a:xfrm>
                    <a:off x="16033980" y="3635305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4" name="Google Shape;2494;p22"/>
                <p:cNvGrpSpPr/>
                <p:nvPr/>
              </p:nvGrpSpPr>
              <p:grpSpPr>
                <a:xfrm>
                  <a:off x="16598880" y="3635348"/>
                  <a:ext cx="82394" cy="92607"/>
                  <a:chOff x="16598880" y="3635348"/>
                  <a:chExt cx="82394" cy="92607"/>
                </a:xfrm>
              </p:grpSpPr>
              <p:sp>
                <p:nvSpPr>
                  <p:cNvPr id="2495" name="Google Shape;2495;p22"/>
                  <p:cNvSpPr/>
                  <p:nvPr/>
                </p:nvSpPr>
                <p:spPr>
                  <a:xfrm>
                    <a:off x="16652094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6" name="Google Shape;2496;p22"/>
                  <p:cNvSpPr/>
                  <p:nvPr/>
                </p:nvSpPr>
                <p:spPr>
                  <a:xfrm>
                    <a:off x="1659888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7" name="Google Shape;2497;p22"/>
                <p:cNvGrpSpPr/>
                <p:nvPr/>
              </p:nvGrpSpPr>
              <p:grpSpPr>
                <a:xfrm>
                  <a:off x="17163694" y="3635348"/>
                  <a:ext cx="82394" cy="92607"/>
                  <a:chOff x="17163694" y="3635348"/>
                  <a:chExt cx="82394" cy="92607"/>
                </a:xfrm>
              </p:grpSpPr>
              <p:sp>
                <p:nvSpPr>
                  <p:cNvPr id="2498" name="Google Shape;2498;p22"/>
                  <p:cNvSpPr/>
                  <p:nvPr/>
                </p:nvSpPr>
                <p:spPr>
                  <a:xfrm>
                    <a:off x="17216902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9" name="Google Shape;2499;p22"/>
                  <p:cNvSpPr/>
                  <p:nvPr/>
                </p:nvSpPr>
                <p:spPr>
                  <a:xfrm>
                    <a:off x="17163694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0" name="Google Shape;2500;p22"/>
                <p:cNvGrpSpPr/>
                <p:nvPr/>
              </p:nvGrpSpPr>
              <p:grpSpPr>
                <a:xfrm>
                  <a:off x="17728492" y="3635348"/>
                  <a:ext cx="82394" cy="92607"/>
                  <a:chOff x="17728492" y="3635348"/>
                  <a:chExt cx="82394" cy="92607"/>
                </a:xfrm>
              </p:grpSpPr>
              <p:sp>
                <p:nvSpPr>
                  <p:cNvPr id="2501" name="Google Shape;2501;p22"/>
                  <p:cNvSpPr/>
                  <p:nvPr/>
                </p:nvSpPr>
                <p:spPr>
                  <a:xfrm>
                    <a:off x="17781706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2" name="Google Shape;2502;p22"/>
                  <p:cNvSpPr/>
                  <p:nvPr/>
                </p:nvSpPr>
                <p:spPr>
                  <a:xfrm>
                    <a:off x="17728492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3" name="Google Shape;2503;p22"/>
                <p:cNvGrpSpPr/>
                <p:nvPr/>
              </p:nvGrpSpPr>
              <p:grpSpPr>
                <a:xfrm>
                  <a:off x="18293306" y="3635348"/>
                  <a:ext cx="82394" cy="92607"/>
                  <a:chOff x="18293306" y="3635348"/>
                  <a:chExt cx="82394" cy="92607"/>
                </a:xfrm>
              </p:grpSpPr>
              <p:sp>
                <p:nvSpPr>
                  <p:cNvPr id="2504" name="Google Shape;2504;p22"/>
                  <p:cNvSpPr/>
                  <p:nvPr/>
                </p:nvSpPr>
                <p:spPr>
                  <a:xfrm>
                    <a:off x="18346509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5" name="Google Shape;2505;p22"/>
                  <p:cNvSpPr/>
                  <p:nvPr/>
                </p:nvSpPr>
                <p:spPr>
                  <a:xfrm>
                    <a:off x="18293306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6" name="Google Shape;2506;p22"/>
                <p:cNvGrpSpPr/>
                <p:nvPr/>
              </p:nvGrpSpPr>
              <p:grpSpPr>
                <a:xfrm>
                  <a:off x="18858105" y="3635348"/>
                  <a:ext cx="82394" cy="92607"/>
                  <a:chOff x="18858105" y="3635348"/>
                  <a:chExt cx="82394" cy="92607"/>
                </a:xfrm>
              </p:grpSpPr>
              <p:sp>
                <p:nvSpPr>
                  <p:cNvPr id="2507" name="Google Shape;2507;p22"/>
                  <p:cNvSpPr/>
                  <p:nvPr/>
                </p:nvSpPr>
                <p:spPr>
                  <a:xfrm>
                    <a:off x="18911320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8" name="Google Shape;2508;p22"/>
                  <p:cNvSpPr/>
                  <p:nvPr/>
                </p:nvSpPr>
                <p:spPr>
                  <a:xfrm>
                    <a:off x="18858105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9" name="Google Shape;2509;p22"/>
                <p:cNvGrpSpPr/>
                <p:nvPr/>
              </p:nvGrpSpPr>
              <p:grpSpPr>
                <a:xfrm>
                  <a:off x="19422920" y="3635348"/>
                  <a:ext cx="82394" cy="92607"/>
                  <a:chOff x="19422920" y="3635348"/>
                  <a:chExt cx="82394" cy="92607"/>
                </a:xfrm>
              </p:grpSpPr>
              <p:sp>
                <p:nvSpPr>
                  <p:cNvPr id="2510" name="Google Shape;2510;p22"/>
                  <p:cNvSpPr/>
                  <p:nvPr/>
                </p:nvSpPr>
                <p:spPr>
                  <a:xfrm>
                    <a:off x="19476123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1" name="Google Shape;2511;p22"/>
                  <p:cNvSpPr/>
                  <p:nvPr/>
                </p:nvSpPr>
                <p:spPr>
                  <a:xfrm>
                    <a:off x="1942292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2" name="Google Shape;2512;p22"/>
                <p:cNvGrpSpPr/>
                <p:nvPr/>
              </p:nvGrpSpPr>
              <p:grpSpPr>
                <a:xfrm>
                  <a:off x="19987719" y="3635348"/>
                  <a:ext cx="82394" cy="92607"/>
                  <a:chOff x="19987719" y="3635348"/>
                  <a:chExt cx="82394" cy="92607"/>
                </a:xfrm>
              </p:grpSpPr>
              <p:sp>
                <p:nvSpPr>
                  <p:cNvPr id="2513" name="Google Shape;2513;p22"/>
                  <p:cNvSpPr/>
                  <p:nvPr/>
                </p:nvSpPr>
                <p:spPr>
                  <a:xfrm>
                    <a:off x="20040933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4" name="Google Shape;2514;p22"/>
                  <p:cNvSpPr/>
                  <p:nvPr/>
                </p:nvSpPr>
                <p:spPr>
                  <a:xfrm>
                    <a:off x="19987719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5" name="Google Shape;2515;p22"/>
                <p:cNvGrpSpPr/>
                <p:nvPr/>
              </p:nvGrpSpPr>
              <p:grpSpPr>
                <a:xfrm>
                  <a:off x="20552431" y="3635305"/>
                  <a:ext cx="82478" cy="92628"/>
                  <a:chOff x="20552431" y="3635305"/>
                  <a:chExt cx="82478" cy="92628"/>
                </a:xfrm>
              </p:grpSpPr>
              <p:sp>
                <p:nvSpPr>
                  <p:cNvPr id="2516" name="Google Shape;2516;p22"/>
                  <p:cNvSpPr/>
                  <p:nvPr/>
                </p:nvSpPr>
                <p:spPr>
                  <a:xfrm>
                    <a:off x="20605736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7" name="Google Shape;2517;p22"/>
                  <p:cNvSpPr/>
                  <p:nvPr/>
                </p:nvSpPr>
                <p:spPr>
                  <a:xfrm>
                    <a:off x="20552431" y="3635305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18" name="Google Shape;2518;p22"/>
              <p:cNvGrpSpPr/>
              <p:nvPr/>
            </p:nvGrpSpPr>
            <p:grpSpPr>
              <a:xfrm>
                <a:off x="16033980" y="4246429"/>
                <a:ext cx="4600930" cy="92651"/>
                <a:chOff x="16033980" y="4246429"/>
                <a:chExt cx="4600930" cy="92651"/>
              </a:xfrm>
            </p:grpSpPr>
            <p:grpSp>
              <p:nvGrpSpPr>
                <p:cNvPr id="2519" name="Google Shape;2519;p22"/>
                <p:cNvGrpSpPr/>
                <p:nvPr/>
              </p:nvGrpSpPr>
              <p:grpSpPr>
                <a:xfrm>
                  <a:off x="16033980" y="4246429"/>
                  <a:ext cx="82480" cy="92628"/>
                  <a:chOff x="16033980" y="4246429"/>
                  <a:chExt cx="82480" cy="92628"/>
                </a:xfrm>
              </p:grpSpPr>
              <p:sp>
                <p:nvSpPr>
                  <p:cNvPr id="2520" name="Google Shape;2520;p22"/>
                  <p:cNvSpPr/>
                  <p:nvPr/>
                </p:nvSpPr>
                <p:spPr>
                  <a:xfrm>
                    <a:off x="16087288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1" name="Google Shape;2521;p22"/>
                  <p:cNvSpPr/>
                  <p:nvPr/>
                </p:nvSpPr>
                <p:spPr>
                  <a:xfrm>
                    <a:off x="16033980" y="4246429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2" name="Google Shape;2522;p22"/>
                <p:cNvGrpSpPr/>
                <p:nvPr/>
              </p:nvGrpSpPr>
              <p:grpSpPr>
                <a:xfrm>
                  <a:off x="16598880" y="4246473"/>
                  <a:ext cx="82394" cy="92607"/>
                  <a:chOff x="16598880" y="4246473"/>
                  <a:chExt cx="82394" cy="92607"/>
                </a:xfrm>
              </p:grpSpPr>
              <p:sp>
                <p:nvSpPr>
                  <p:cNvPr id="2523" name="Google Shape;2523;p22"/>
                  <p:cNvSpPr/>
                  <p:nvPr/>
                </p:nvSpPr>
                <p:spPr>
                  <a:xfrm>
                    <a:off x="16652094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4" name="Google Shape;2524;p22"/>
                  <p:cNvSpPr/>
                  <p:nvPr/>
                </p:nvSpPr>
                <p:spPr>
                  <a:xfrm>
                    <a:off x="1659888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5" name="Google Shape;2525;p22"/>
                <p:cNvGrpSpPr/>
                <p:nvPr/>
              </p:nvGrpSpPr>
              <p:grpSpPr>
                <a:xfrm>
                  <a:off x="17163694" y="4246473"/>
                  <a:ext cx="82394" cy="92607"/>
                  <a:chOff x="17163694" y="4246473"/>
                  <a:chExt cx="82394" cy="92607"/>
                </a:xfrm>
              </p:grpSpPr>
              <p:sp>
                <p:nvSpPr>
                  <p:cNvPr id="2526" name="Google Shape;2526;p22"/>
                  <p:cNvSpPr/>
                  <p:nvPr/>
                </p:nvSpPr>
                <p:spPr>
                  <a:xfrm>
                    <a:off x="17216902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7" name="Google Shape;2527;p22"/>
                  <p:cNvSpPr/>
                  <p:nvPr/>
                </p:nvSpPr>
                <p:spPr>
                  <a:xfrm>
                    <a:off x="17163694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8" name="Google Shape;2528;p22"/>
                <p:cNvGrpSpPr/>
                <p:nvPr/>
              </p:nvGrpSpPr>
              <p:grpSpPr>
                <a:xfrm>
                  <a:off x="17728492" y="4246473"/>
                  <a:ext cx="82394" cy="92607"/>
                  <a:chOff x="17728492" y="4246473"/>
                  <a:chExt cx="82394" cy="92607"/>
                </a:xfrm>
              </p:grpSpPr>
              <p:sp>
                <p:nvSpPr>
                  <p:cNvPr id="2529" name="Google Shape;2529;p22"/>
                  <p:cNvSpPr/>
                  <p:nvPr/>
                </p:nvSpPr>
                <p:spPr>
                  <a:xfrm>
                    <a:off x="17781706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0" name="Google Shape;2530;p22"/>
                  <p:cNvSpPr/>
                  <p:nvPr/>
                </p:nvSpPr>
                <p:spPr>
                  <a:xfrm>
                    <a:off x="17728492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1" name="Google Shape;2531;p22"/>
                <p:cNvGrpSpPr/>
                <p:nvPr/>
              </p:nvGrpSpPr>
              <p:grpSpPr>
                <a:xfrm>
                  <a:off x="18293306" y="4246473"/>
                  <a:ext cx="82394" cy="92607"/>
                  <a:chOff x="18293306" y="4246473"/>
                  <a:chExt cx="82394" cy="92607"/>
                </a:xfrm>
              </p:grpSpPr>
              <p:sp>
                <p:nvSpPr>
                  <p:cNvPr id="2532" name="Google Shape;2532;p22"/>
                  <p:cNvSpPr/>
                  <p:nvPr/>
                </p:nvSpPr>
                <p:spPr>
                  <a:xfrm>
                    <a:off x="18346509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3" name="Google Shape;2533;p22"/>
                  <p:cNvSpPr/>
                  <p:nvPr/>
                </p:nvSpPr>
                <p:spPr>
                  <a:xfrm>
                    <a:off x="18293306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4" name="Google Shape;2534;p22"/>
                <p:cNvGrpSpPr/>
                <p:nvPr/>
              </p:nvGrpSpPr>
              <p:grpSpPr>
                <a:xfrm>
                  <a:off x="18858105" y="4246473"/>
                  <a:ext cx="82394" cy="92607"/>
                  <a:chOff x="18858105" y="4246473"/>
                  <a:chExt cx="82394" cy="92607"/>
                </a:xfrm>
              </p:grpSpPr>
              <p:sp>
                <p:nvSpPr>
                  <p:cNvPr id="2535" name="Google Shape;2535;p22"/>
                  <p:cNvSpPr/>
                  <p:nvPr/>
                </p:nvSpPr>
                <p:spPr>
                  <a:xfrm>
                    <a:off x="18911320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6" name="Google Shape;2536;p22"/>
                  <p:cNvSpPr/>
                  <p:nvPr/>
                </p:nvSpPr>
                <p:spPr>
                  <a:xfrm>
                    <a:off x="18858105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7" name="Google Shape;2537;p22"/>
                <p:cNvGrpSpPr/>
                <p:nvPr/>
              </p:nvGrpSpPr>
              <p:grpSpPr>
                <a:xfrm>
                  <a:off x="19422920" y="4246473"/>
                  <a:ext cx="82394" cy="92607"/>
                  <a:chOff x="19422920" y="4246473"/>
                  <a:chExt cx="82394" cy="92607"/>
                </a:xfrm>
              </p:grpSpPr>
              <p:sp>
                <p:nvSpPr>
                  <p:cNvPr id="2538" name="Google Shape;2538;p22"/>
                  <p:cNvSpPr/>
                  <p:nvPr/>
                </p:nvSpPr>
                <p:spPr>
                  <a:xfrm>
                    <a:off x="19476123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9" name="Google Shape;2539;p22"/>
                  <p:cNvSpPr/>
                  <p:nvPr/>
                </p:nvSpPr>
                <p:spPr>
                  <a:xfrm>
                    <a:off x="1942292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0" name="Google Shape;2540;p22"/>
                <p:cNvGrpSpPr/>
                <p:nvPr/>
              </p:nvGrpSpPr>
              <p:grpSpPr>
                <a:xfrm>
                  <a:off x="19987719" y="4246473"/>
                  <a:ext cx="82394" cy="92607"/>
                  <a:chOff x="19987719" y="4246473"/>
                  <a:chExt cx="82394" cy="92607"/>
                </a:xfrm>
              </p:grpSpPr>
              <p:sp>
                <p:nvSpPr>
                  <p:cNvPr id="2541" name="Google Shape;2541;p22"/>
                  <p:cNvSpPr/>
                  <p:nvPr/>
                </p:nvSpPr>
                <p:spPr>
                  <a:xfrm>
                    <a:off x="20040933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2" name="Google Shape;2542;p22"/>
                  <p:cNvSpPr/>
                  <p:nvPr/>
                </p:nvSpPr>
                <p:spPr>
                  <a:xfrm>
                    <a:off x="19987719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3" name="Google Shape;2543;p22"/>
                <p:cNvGrpSpPr/>
                <p:nvPr/>
              </p:nvGrpSpPr>
              <p:grpSpPr>
                <a:xfrm>
                  <a:off x="20552431" y="4246429"/>
                  <a:ext cx="82478" cy="92628"/>
                  <a:chOff x="20552431" y="4246429"/>
                  <a:chExt cx="82478" cy="92628"/>
                </a:xfrm>
              </p:grpSpPr>
              <p:sp>
                <p:nvSpPr>
                  <p:cNvPr id="2544" name="Google Shape;2544;p22"/>
                  <p:cNvSpPr/>
                  <p:nvPr/>
                </p:nvSpPr>
                <p:spPr>
                  <a:xfrm>
                    <a:off x="20605736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5" name="Google Shape;2545;p22"/>
                  <p:cNvSpPr/>
                  <p:nvPr/>
                </p:nvSpPr>
                <p:spPr>
                  <a:xfrm>
                    <a:off x="20552431" y="4246429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46" name="Google Shape;2546;p22"/>
              <p:cNvGrpSpPr/>
              <p:nvPr/>
            </p:nvGrpSpPr>
            <p:grpSpPr>
              <a:xfrm>
                <a:off x="16033980" y="4857554"/>
                <a:ext cx="4600930" cy="92650"/>
                <a:chOff x="16033980" y="4857554"/>
                <a:chExt cx="4600930" cy="92650"/>
              </a:xfrm>
            </p:grpSpPr>
            <p:grpSp>
              <p:nvGrpSpPr>
                <p:cNvPr id="2547" name="Google Shape;2547;p22"/>
                <p:cNvGrpSpPr/>
                <p:nvPr/>
              </p:nvGrpSpPr>
              <p:grpSpPr>
                <a:xfrm>
                  <a:off x="16033980" y="4857554"/>
                  <a:ext cx="82480" cy="92628"/>
                  <a:chOff x="16033980" y="4857554"/>
                  <a:chExt cx="82480" cy="92628"/>
                </a:xfrm>
              </p:grpSpPr>
              <p:sp>
                <p:nvSpPr>
                  <p:cNvPr id="2548" name="Google Shape;2548;p22"/>
                  <p:cNvSpPr/>
                  <p:nvPr/>
                </p:nvSpPr>
                <p:spPr>
                  <a:xfrm>
                    <a:off x="16087288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9" name="Google Shape;2549;p22"/>
                  <p:cNvSpPr/>
                  <p:nvPr/>
                </p:nvSpPr>
                <p:spPr>
                  <a:xfrm>
                    <a:off x="16033980" y="4857554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0" name="Google Shape;2550;p22"/>
                <p:cNvGrpSpPr/>
                <p:nvPr/>
              </p:nvGrpSpPr>
              <p:grpSpPr>
                <a:xfrm>
                  <a:off x="16598880" y="4857597"/>
                  <a:ext cx="82394" cy="92607"/>
                  <a:chOff x="16598880" y="4857597"/>
                  <a:chExt cx="82394" cy="92607"/>
                </a:xfrm>
              </p:grpSpPr>
              <p:sp>
                <p:nvSpPr>
                  <p:cNvPr id="2551" name="Google Shape;2551;p22"/>
                  <p:cNvSpPr/>
                  <p:nvPr/>
                </p:nvSpPr>
                <p:spPr>
                  <a:xfrm>
                    <a:off x="16652094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2" name="Google Shape;2552;p22"/>
                  <p:cNvSpPr/>
                  <p:nvPr/>
                </p:nvSpPr>
                <p:spPr>
                  <a:xfrm>
                    <a:off x="1659888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3" name="Google Shape;2553;p22"/>
                <p:cNvGrpSpPr/>
                <p:nvPr/>
              </p:nvGrpSpPr>
              <p:grpSpPr>
                <a:xfrm>
                  <a:off x="17163694" y="4857597"/>
                  <a:ext cx="82394" cy="92607"/>
                  <a:chOff x="17163694" y="4857597"/>
                  <a:chExt cx="82394" cy="92607"/>
                </a:xfrm>
              </p:grpSpPr>
              <p:sp>
                <p:nvSpPr>
                  <p:cNvPr id="2554" name="Google Shape;2554;p22"/>
                  <p:cNvSpPr/>
                  <p:nvPr/>
                </p:nvSpPr>
                <p:spPr>
                  <a:xfrm>
                    <a:off x="17216902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5" name="Google Shape;2555;p22"/>
                  <p:cNvSpPr/>
                  <p:nvPr/>
                </p:nvSpPr>
                <p:spPr>
                  <a:xfrm>
                    <a:off x="17163694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6" name="Google Shape;2556;p22"/>
                <p:cNvGrpSpPr/>
                <p:nvPr/>
              </p:nvGrpSpPr>
              <p:grpSpPr>
                <a:xfrm>
                  <a:off x="17728492" y="4857597"/>
                  <a:ext cx="82394" cy="92607"/>
                  <a:chOff x="17728492" y="4857597"/>
                  <a:chExt cx="82394" cy="92607"/>
                </a:xfrm>
              </p:grpSpPr>
              <p:sp>
                <p:nvSpPr>
                  <p:cNvPr id="2557" name="Google Shape;2557;p22"/>
                  <p:cNvSpPr/>
                  <p:nvPr/>
                </p:nvSpPr>
                <p:spPr>
                  <a:xfrm>
                    <a:off x="17781706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8" name="Google Shape;2558;p22"/>
                  <p:cNvSpPr/>
                  <p:nvPr/>
                </p:nvSpPr>
                <p:spPr>
                  <a:xfrm>
                    <a:off x="17728492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9" name="Google Shape;2559;p22"/>
                <p:cNvGrpSpPr/>
                <p:nvPr/>
              </p:nvGrpSpPr>
              <p:grpSpPr>
                <a:xfrm>
                  <a:off x="18293306" y="4857597"/>
                  <a:ext cx="82394" cy="92607"/>
                  <a:chOff x="18293306" y="4857597"/>
                  <a:chExt cx="82394" cy="92607"/>
                </a:xfrm>
              </p:grpSpPr>
              <p:sp>
                <p:nvSpPr>
                  <p:cNvPr id="2560" name="Google Shape;2560;p22"/>
                  <p:cNvSpPr/>
                  <p:nvPr/>
                </p:nvSpPr>
                <p:spPr>
                  <a:xfrm>
                    <a:off x="18346509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1" name="Google Shape;2561;p22"/>
                  <p:cNvSpPr/>
                  <p:nvPr/>
                </p:nvSpPr>
                <p:spPr>
                  <a:xfrm>
                    <a:off x="18293306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2" name="Google Shape;2562;p22"/>
                <p:cNvGrpSpPr/>
                <p:nvPr/>
              </p:nvGrpSpPr>
              <p:grpSpPr>
                <a:xfrm>
                  <a:off x="18858105" y="4857597"/>
                  <a:ext cx="82394" cy="92607"/>
                  <a:chOff x="18858105" y="4857597"/>
                  <a:chExt cx="82394" cy="92607"/>
                </a:xfrm>
              </p:grpSpPr>
              <p:sp>
                <p:nvSpPr>
                  <p:cNvPr id="2563" name="Google Shape;2563;p22"/>
                  <p:cNvSpPr/>
                  <p:nvPr/>
                </p:nvSpPr>
                <p:spPr>
                  <a:xfrm>
                    <a:off x="18911320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4" name="Google Shape;2564;p22"/>
                  <p:cNvSpPr/>
                  <p:nvPr/>
                </p:nvSpPr>
                <p:spPr>
                  <a:xfrm>
                    <a:off x="18858105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5" name="Google Shape;2565;p22"/>
                <p:cNvGrpSpPr/>
                <p:nvPr/>
              </p:nvGrpSpPr>
              <p:grpSpPr>
                <a:xfrm>
                  <a:off x="19422920" y="4857597"/>
                  <a:ext cx="82394" cy="92607"/>
                  <a:chOff x="19422920" y="4857597"/>
                  <a:chExt cx="82394" cy="92607"/>
                </a:xfrm>
              </p:grpSpPr>
              <p:sp>
                <p:nvSpPr>
                  <p:cNvPr id="2566" name="Google Shape;2566;p22"/>
                  <p:cNvSpPr/>
                  <p:nvPr/>
                </p:nvSpPr>
                <p:spPr>
                  <a:xfrm>
                    <a:off x="19476123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7" name="Google Shape;2567;p22"/>
                  <p:cNvSpPr/>
                  <p:nvPr/>
                </p:nvSpPr>
                <p:spPr>
                  <a:xfrm>
                    <a:off x="1942292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8" name="Google Shape;2568;p22"/>
                <p:cNvGrpSpPr/>
                <p:nvPr/>
              </p:nvGrpSpPr>
              <p:grpSpPr>
                <a:xfrm>
                  <a:off x="19987719" y="4857597"/>
                  <a:ext cx="82394" cy="92607"/>
                  <a:chOff x="19987719" y="4857597"/>
                  <a:chExt cx="82394" cy="92607"/>
                </a:xfrm>
              </p:grpSpPr>
              <p:sp>
                <p:nvSpPr>
                  <p:cNvPr id="2569" name="Google Shape;2569;p22"/>
                  <p:cNvSpPr/>
                  <p:nvPr/>
                </p:nvSpPr>
                <p:spPr>
                  <a:xfrm>
                    <a:off x="20040933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0" name="Google Shape;2570;p22"/>
                  <p:cNvSpPr/>
                  <p:nvPr/>
                </p:nvSpPr>
                <p:spPr>
                  <a:xfrm>
                    <a:off x="19987719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1" name="Google Shape;2571;p22"/>
                <p:cNvGrpSpPr/>
                <p:nvPr/>
              </p:nvGrpSpPr>
              <p:grpSpPr>
                <a:xfrm>
                  <a:off x="20552431" y="4857554"/>
                  <a:ext cx="82478" cy="92628"/>
                  <a:chOff x="20552431" y="4857554"/>
                  <a:chExt cx="82478" cy="92628"/>
                </a:xfrm>
              </p:grpSpPr>
              <p:sp>
                <p:nvSpPr>
                  <p:cNvPr id="2572" name="Google Shape;2572;p22"/>
                  <p:cNvSpPr/>
                  <p:nvPr/>
                </p:nvSpPr>
                <p:spPr>
                  <a:xfrm>
                    <a:off x="20605736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3" name="Google Shape;2573;p22"/>
                  <p:cNvSpPr/>
                  <p:nvPr/>
                </p:nvSpPr>
                <p:spPr>
                  <a:xfrm>
                    <a:off x="20552431" y="4857554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74" name="Google Shape;2574;p22"/>
              <p:cNvGrpSpPr/>
              <p:nvPr/>
            </p:nvGrpSpPr>
            <p:grpSpPr>
              <a:xfrm>
                <a:off x="16033980" y="5468678"/>
                <a:ext cx="4600930" cy="92651"/>
                <a:chOff x="16033980" y="5468678"/>
                <a:chExt cx="4600930" cy="92651"/>
              </a:xfrm>
            </p:grpSpPr>
            <p:grpSp>
              <p:nvGrpSpPr>
                <p:cNvPr id="2575" name="Google Shape;2575;p22"/>
                <p:cNvGrpSpPr/>
                <p:nvPr/>
              </p:nvGrpSpPr>
              <p:grpSpPr>
                <a:xfrm>
                  <a:off x="16033980" y="5468678"/>
                  <a:ext cx="82480" cy="92628"/>
                  <a:chOff x="16033980" y="5468678"/>
                  <a:chExt cx="82480" cy="92628"/>
                </a:xfrm>
              </p:grpSpPr>
              <p:sp>
                <p:nvSpPr>
                  <p:cNvPr id="2576" name="Google Shape;2576;p22"/>
                  <p:cNvSpPr/>
                  <p:nvPr/>
                </p:nvSpPr>
                <p:spPr>
                  <a:xfrm>
                    <a:off x="16087288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7" name="Google Shape;2577;p22"/>
                  <p:cNvSpPr/>
                  <p:nvPr/>
                </p:nvSpPr>
                <p:spPr>
                  <a:xfrm>
                    <a:off x="16033980" y="5468678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8" name="Google Shape;2578;p22"/>
                <p:cNvGrpSpPr/>
                <p:nvPr/>
              </p:nvGrpSpPr>
              <p:grpSpPr>
                <a:xfrm>
                  <a:off x="16598880" y="5468722"/>
                  <a:ext cx="82394" cy="92607"/>
                  <a:chOff x="16598880" y="5468722"/>
                  <a:chExt cx="82394" cy="92607"/>
                </a:xfrm>
              </p:grpSpPr>
              <p:sp>
                <p:nvSpPr>
                  <p:cNvPr id="2579" name="Google Shape;2579;p22"/>
                  <p:cNvSpPr/>
                  <p:nvPr/>
                </p:nvSpPr>
                <p:spPr>
                  <a:xfrm>
                    <a:off x="16652094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0" name="Google Shape;2580;p22"/>
                  <p:cNvSpPr/>
                  <p:nvPr/>
                </p:nvSpPr>
                <p:spPr>
                  <a:xfrm>
                    <a:off x="1659888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1" name="Google Shape;2581;p22"/>
                <p:cNvGrpSpPr/>
                <p:nvPr/>
              </p:nvGrpSpPr>
              <p:grpSpPr>
                <a:xfrm>
                  <a:off x="17163694" y="5468722"/>
                  <a:ext cx="82394" cy="92607"/>
                  <a:chOff x="17163694" y="5468722"/>
                  <a:chExt cx="82394" cy="92607"/>
                </a:xfrm>
              </p:grpSpPr>
              <p:sp>
                <p:nvSpPr>
                  <p:cNvPr id="2582" name="Google Shape;2582;p22"/>
                  <p:cNvSpPr/>
                  <p:nvPr/>
                </p:nvSpPr>
                <p:spPr>
                  <a:xfrm>
                    <a:off x="17216902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3" name="Google Shape;2583;p22"/>
                  <p:cNvSpPr/>
                  <p:nvPr/>
                </p:nvSpPr>
                <p:spPr>
                  <a:xfrm>
                    <a:off x="17163694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4" name="Google Shape;2584;p22"/>
                <p:cNvGrpSpPr/>
                <p:nvPr/>
              </p:nvGrpSpPr>
              <p:grpSpPr>
                <a:xfrm>
                  <a:off x="17728492" y="5468722"/>
                  <a:ext cx="82394" cy="92607"/>
                  <a:chOff x="17728492" y="5468722"/>
                  <a:chExt cx="82394" cy="92607"/>
                </a:xfrm>
              </p:grpSpPr>
              <p:sp>
                <p:nvSpPr>
                  <p:cNvPr id="2585" name="Google Shape;2585;p22"/>
                  <p:cNvSpPr/>
                  <p:nvPr/>
                </p:nvSpPr>
                <p:spPr>
                  <a:xfrm>
                    <a:off x="17781706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6" name="Google Shape;2586;p22"/>
                  <p:cNvSpPr/>
                  <p:nvPr/>
                </p:nvSpPr>
                <p:spPr>
                  <a:xfrm>
                    <a:off x="17728492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7" name="Google Shape;2587;p22"/>
                <p:cNvGrpSpPr/>
                <p:nvPr/>
              </p:nvGrpSpPr>
              <p:grpSpPr>
                <a:xfrm>
                  <a:off x="18293306" y="5468722"/>
                  <a:ext cx="82394" cy="92607"/>
                  <a:chOff x="18293306" y="5468722"/>
                  <a:chExt cx="82394" cy="92607"/>
                </a:xfrm>
              </p:grpSpPr>
              <p:sp>
                <p:nvSpPr>
                  <p:cNvPr id="2588" name="Google Shape;2588;p22"/>
                  <p:cNvSpPr/>
                  <p:nvPr/>
                </p:nvSpPr>
                <p:spPr>
                  <a:xfrm>
                    <a:off x="18346509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9" name="Google Shape;2589;p22"/>
                  <p:cNvSpPr/>
                  <p:nvPr/>
                </p:nvSpPr>
                <p:spPr>
                  <a:xfrm>
                    <a:off x="18293306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0" name="Google Shape;2590;p22"/>
                <p:cNvGrpSpPr/>
                <p:nvPr/>
              </p:nvGrpSpPr>
              <p:grpSpPr>
                <a:xfrm>
                  <a:off x="18858105" y="5468722"/>
                  <a:ext cx="82394" cy="92607"/>
                  <a:chOff x="18858105" y="5468722"/>
                  <a:chExt cx="82394" cy="92607"/>
                </a:xfrm>
              </p:grpSpPr>
              <p:sp>
                <p:nvSpPr>
                  <p:cNvPr id="2591" name="Google Shape;2591;p22"/>
                  <p:cNvSpPr/>
                  <p:nvPr/>
                </p:nvSpPr>
                <p:spPr>
                  <a:xfrm>
                    <a:off x="18911320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2" name="Google Shape;2592;p22"/>
                  <p:cNvSpPr/>
                  <p:nvPr/>
                </p:nvSpPr>
                <p:spPr>
                  <a:xfrm>
                    <a:off x="18858105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3" name="Google Shape;2593;p22"/>
                <p:cNvGrpSpPr/>
                <p:nvPr/>
              </p:nvGrpSpPr>
              <p:grpSpPr>
                <a:xfrm>
                  <a:off x="19422920" y="5468722"/>
                  <a:ext cx="82394" cy="92607"/>
                  <a:chOff x="19422920" y="5468722"/>
                  <a:chExt cx="82394" cy="92607"/>
                </a:xfrm>
              </p:grpSpPr>
              <p:sp>
                <p:nvSpPr>
                  <p:cNvPr id="2594" name="Google Shape;2594;p22"/>
                  <p:cNvSpPr/>
                  <p:nvPr/>
                </p:nvSpPr>
                <p:spPr>
                  <a:xfrm>
                    <a:off x="19476123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5" name="Google Shape;2595;p22"/>
                  <p:cNvSpPr/>
                  <p:nvPr/>
                </p:nvSpPr>
                <p:spPr>
                  <a:xfrm>
                    <a:off x="1942292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6" name="Google Shape;2596;p22"/>
                <p:cNvGrpSpPr/>
                <p:nvPr/>
              </p:nvGrpSpPr>
              <p:grpSpPr>
                <a:xfrm>
                  <a:off x="19987719" y="5468722"/>
                  <a:ext cx="82394" cy="92607"/>
                  <a:chOff x="19987719" y="5468722"/>
                  <a:chExt cx="82394" cy="92607"/>
                </a:xfrm>
              </p:grpSpPr>
              <p:sp>
                <p:nvSpPr>
                  <p:cNvPr id="2597" name="Google Shape;2597;p22"/>
                  <p:cNvSpPr/>
                  <p:nvPr/>
                </p:nvSpPr>
                <p:spPr>
                  <a:xfrm>
                    <a:off x="20040933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8" name="Google Shape;2598;p22"/>
                  <p:cNvSpPr/>
                  <p:nvPr/>
                </p:nvSpPr>
                <p:spPr>
                  <a:xfrm>
                    <a:off x="19987719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9" name="Google Shape;2599;p22"/>
                <p:cNvGrpSpPr/>
                <p:nvPr/>
              </p:nvGrpSpPr>
              <p:grpSpPr>
                <a:xfrm>
                  <a:off x="20552431" y="5468678"/>
                  <a:ext cx="82478" cy="92628"/>
                  <a:chOff x="20552431" y="5468678"/>
                  <a:chExt cx="82478" cy="92628"/>
                </a:xfrm>
              </p:grpSpPr>
              <p:sp>
                <p:nvSpPr>
                  <p:cNvPr id="2600" name="Google Shape;2600;p22"/>
                  <p:cNvSpPr/>
                  <p:nvPr/>
                </p:nvSpPr>
                <p:spPr>
                  <a:xfrm>
                    <a:off x="20605736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1" name="Google Shape;2601;p22"/>
                  <p:cNvSpPr/>
                  <p:nvPr/>
                </p:nvSpPr>
                <p:spPr>
                  <a:xfrm>
                    <a:off x="20552431" y="5468678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02" name="Google Shape;2602;p22"/>
              <p:cNvGrpSpPr/>
              <p:nvPr/>
            </p:nvGrpSpPr>
            <p:grpSpPr>
              <a:xfrm>
                <a:off x="16033980" y="6079803"/>
                <a:ext cx="4600930" cy="92650"/>
                <a:chOff x="16033980" y="6079803"/>
                <a:chExt cx="4600930" cy="92650"/>
              </a:xfrm>
            </p:grpSpPr>
            <p:grpSp>
              <p:nvGrpSpPr>
                <p:cNvPr id="2603" name="Google Shape;2603;p22"/>
                <p:cNvGrpSpPr/>
                <p:nvPr/>
              </p:nvGrpSpPr>
              <p:grpSpPr>
                <a:xfrm>
                  <a:off x="16033980" y="6079803"/>
                  <a:ext cx="82480" cy="92629"/>
                  <a:chOff x="16033980" y="6079803"/>
                  <a:chExt cx="82480" cy="92629"/>
                </a:xfrm>
              </p:grpSpPr>
              <p:sp>
                <p:nvSpPr>
                  <p:cNvPr id="2604" name="Google Shape;2604;p22"/>
                  <p:cNvSpPr/>
                  <p:nvPr/>
                </p:nvSpPr>
                <p:spPr>
                  <a:xfrm>
                    <a:off x="16087288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5" name="Google Shape;2605;p22"/>
                  <p:cNvSpPr/>
                  <p:nvPr/>
                </p:nvSpPr>
                <p:spPr>
                  <a:xfrm>
                    <a:off x="16033980" y="607980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0"/>
                          <a:pt x="52759" y="89610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6" name="Google Shape;2606;p22"/>
                <p:cNvGrpSpPr/>
                <p:nvPr/>
              </p:nvGrpSpPr>
              <p:grpSpPr>
                <a:xfrm>
                  <a:off x="16598880" y="6079846"/>
                  <a:ext cx="82394" cy="92607"/>
                  <a:chOff x="16598880" y="6079846"/>
                  <a:chExt cx="82394" cy="92607"/>
                </a:xfrm>
              </p:grpSpPr>
              <p:sp>
                <p:nvSpPr>
                  <p:cNvPr id="2607" name="Google Shape;2607;p22"/>
                  <p:cNvSpPr/>
                  <p:nvPr/>
                </p:nvSpPr>
                <p:spPr>
                  <a:xfrm>
                    <a:off x="16652094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8" name="Google Shape;2608;p22"/>
                  <p:cNvSpPr/>
                  <p:nvPr/>
                </p:nvSpPr>
                <p:spPr>
                  <a:xfrm>
                    <a:off x="1659888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9" name="Google Shape;2609;p22"/>
                <p:cNvGrpSpPr/>
                <p:nvPr/>
              </p:nvGrpSpPr>
              <p:grpSpPr>
                <a:xfrm>
                  <a:off x="17163694" y="6079846"/>
                  <a:ext cx="82394" cy="92607"/>
                  <a:chOff x="17163694" y="6079846"/>
                  <a:chExt cx="82394" cy="92607"/>
                </a:xfrm>
              </p:grpSpPr>
              <p:sp>
                <p:nvSpPr>
                  <p:cNvPr id="2610" name="Google Shape;2610;p22"/>
                  <p:cNvSpPr/>
                  <p:nvPr/>
                </p:nvSpPr>
                <p:spPr>
                  <a:xfrm>
                    <a:off x="17216902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1" name="Google Shape;2611;p22"/>
                  <p:cNvSpPr/>
                  <p:nvPr/>
                </p:nvSpPr>
                <p:spPr>
                  <a:xfrm>
                    <a:off x="17163694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2" name="Google Shape;2612;p22"/>
                <p:cNvGrpSpPr/>
                <p:nvPr/>
              </p:nvGrpSpPr>
              <p:grpSpPr>
                <a:xfrm>
                  <a:off x="17728492" y="6079846"/>
                  <a:ext cx="82394" cy="92607"/>
                  <a:chOff x="17728492" y="6079846"/>
                  <a:chExt cx="82394" cy="92607"/>
                </a:xfrm>
              </p:grpSpPr>
              <p:sp>
                <p:nvSpPr>
                  <p:cNvPr id="2613" name="Google Shape;2613;p22"/>
                  <p:cNvSpPr/>
                  <p:nvPr/>
                </p:nvSpPr>
                <p:spPr>
                  <a:xfrm>
                    <a:off x="17781706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p22"/>
                  <p:cNvSpPr/>
                  <p:nvPr/>
                </p:nvSpPr>
                <p:spPr>
                  <a:xfrm>
                    <a:off x="17728492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5" name="Google Shape;2615;p22"/>
                <p:cNvGrpSpPr/>
                <p:nvPr/>
              </p:nvGrpSpPr>
              <p:grpSpPr>
                <a:xfrm>
                  <a:off x="18293306" y="6079846"/>
                  <a:ext cx="82394" cy="92607"/>
                  <a:chOff x="18293306" y="6079846"/>
                  <a:chExt cx="82394" cy="92607"/>
                </a:xfrm>
              </p:grpSpPr>
              <p:sp>
                <p:nvSpPr>
                  <p:cNvPr id="2616" name="Google Shape;2616;p22"/>
                  <p:cNvSpPr/>
                  <p:nvPr/>
                </p:nvSpPr>
                <p:spPr>
                  <a:xfrm>
                    <a:off x="18346509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7" name="Google Shape;2617;p22"/>
                  <p:cNvSpPr/>
                  <p:nvPr/>
                </p:nvSpPr>
                <p:spPr>
                  <a:xfrm>
                    <a:off x="18293306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8" name="Google Shape;2618;p22"/>
                <p:cNvGrpSpPr/>
                <p:nvPr/>
              </p:nvGrpSpPr>
              <p:grpSpPr>
                <a:xfrm>
                  <a:off x="18858105" y="6079846"/>
                  <a:ext cx="82394" cy="92607"/>
                  <a:chOff x="18858105" y="6079846"/>
                  <a:chExt cx="82394" cy="92607"/>
                </a:xfrm>
              </p:grpSpPr>
              <p:sp>
                <p:nvSpPr>
                  <p:cNvPr id="2619" name="Google Shape;2619;p22"/>
                  <p:cNvSpPr/>
                  <p:nvPr/>
                </p:nvSpPr>
                <p:spPr>
                  <a:xfrm>
                    <a:off x="18911320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0" name="Google Shape;2620;p22"/>
                  <p:cNvSpPr/>
                  <p:nvPr/>
                </p:nvSpPr>
                <p:spPr>
                  <a:xfrm>
                    <a:off x="18858105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1" name="Google Shape;2621;p22"/>
                <p:cNvGrpSpPr/>
                <p:nvPr/>
              </p:nvGrpSpPr>
              <p:grpSpPr>
                <a:xfrm>
                  <a:off x="19422920" y="6079846"/>
                  <a:ext cx="82394" cy="92607"/>
                  <a:chOff x="19422920" y="6079846"/>
                  <a:chExt cx="82394" cy="92607"/>
                </a:xfrm>
              </p:grpSpPr>
              <p:sp>
                <p:nvSpPr>
                  <p:cNvPr id="2622" name="Google Shape;2622;p22"/>
                  <p:cNvSpPr/>
                  <p:nvPr/>
                </p:nvSpPr>
                <p:spPr>
                  <a:xfrm>
                    <a:off x="19476123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3" name="Google Shape;2623;p22"/>
                  <p:cNvSpPr/>
                  <p:nvPr/>
                </p:nvSpPr>
                <p:spPr>
                  <a:xfrm>
                    <a:off x="1942292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4" name="Google Shape;2624;p22"/>
                <p:cNvGrpSpPr/>
                <p:nvPr/>
              </p:nvGrpSpPr>
              <p:grpSpPr>
                <a:xfrm>
                  <a:off x="19987719" y="6079846"/>
                  <a:ext cx="82394" cy="92607"/>
                  <a:chOff x="19987719" y="6079846"/>
                  <a:chExt cx="82394" cy="92607"/>
                </a:xfrm>
              </p:grpSpPr>
              <p:sp>
                <p:nvSpPr>
                  <p:cNvPr id="2625" name="Google Shape;2625;p22"/>
                  <p:cNvSpPr/>
                  <p:nvPr/>
                </p:nvSpPr>
                <p:spPr>
                  <a:xfrm>
                    <a:off x="20040933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6" name="Google Shape;2626;p22"/>
                  <p:cNvSpPr/>
                  <p:nvPr/>
                </p:nvSpPr>
                <p:spPr>
                  <a:xfrm>
                    <a:off x="19987719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7" name="Google Shape;2627;p22"/>
                <p:cNvGrpSpPr/>
                <p:nvPr/>
              </p:nvGrpSpPr>
              <p:grpSpPr>
                <a:xfrm>
                  <a:off x="20552431" y="6079803"/>
                  <a:ext cx="82478" cy="92629"/>
                  <a:chOff x="20552431" y="6079803"/>
                  <a:chExt cx="82478" cy="92629"/>
                </a:xfrm>
              </p:grpSpPr>
              <p:sp>
                <p:nvSpPr>
                  <p:cNvPr id="2628" name="Google Shape;2628;p22"/>
                  <p:cNvSpPr/>
                  <p:nvPr/>
                </p:nvSpPr>
                <p:spPr>
                  <a:xfrm>
                    <a:off x="20605736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9" name="Google Shape;2629;p22"/>
                  <p:cNvSpPr/>
                  <p:nvPr/>
                </p:nvSpPr>
                <p:spPr>
                  <a:xfrm>
                    <a:off x="20552431" y="607980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0"/>
                          <a:pt x="52759" y="89610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30" name="Google Shape;2630;p22"/>
              <p:cNvGrpSpPr/>
              <p:nvPr/>
            </p:nvGrpSpPr>
            <p:grpSpPr>
              <a:xfrm>
                <a:off x="16033980" y="6690943"/>
                <a:ext cx="4600930" cy="92651"/>
                <a:chOff x="16033980" y="6690943"/>
                <a:chExt cx="4600930" cy="92651"/>
              </a:xfrm>
            </p:grpSpPr>
            <p:grpSp>
              <p:nvGrpSpPr>
                <p:cNvPr id="2631" name="Google Shape;2631;p22"/>
                <p:cNvGrpSpPr/>
                <p:nvPr/>
              </p:nvGrpSpPr>
              <p:grpSpPr>
                <a:xfrm>
                  <a:off x="16033980" y="6690943"/>
                  <a:ext cx="82480" cy="92629"/>
                  <a:chOff x="16033980" y="6690943"/>
                  <a:chExt cx="82480" cy="92629"/>
                </a:xfrm>
              </p:grpSpPr>
              <p:sp>
                <p:nvSpPr>
                  <p:cNvPr id="2632" name="Google Shape;2632;p22"/>
                  <p:cNvSpPr/>
                  <p:nvPr/>
                </p:nvSpPr>
                <p:spPr>
                  <a:xfrm>
                    <a:off x="16087288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3" name="Google Shape;2633;p22"/>
                  <p:cNvSpPr/>
                  <p:nvPr/>
                </p:nvSpPr>
                <p:spPr>
                  <a:xfrm>
                    <a:off x="16033980" y="669094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4" name="Google Shape;2634;p22"/>
                <p:cNvGrpSpPr/>
                <p:nvPr/>
              </p:nvGrpSpPr>
              <p:grpSpPr>
                <a:xfrm>
                  <a:off x="16598880" y="6690987"/>
                  <a:ext cx="82394" cy="92607"/>
                  <a:chOff x="16598880" y="6690987"/>
                  <a:chExt cx="82394" cy="92607"/>
                </a:xfrm>
              </p:grpSpPr>
              <p:sp>
                <p:nvSpPr>
                  <p:cNvPr id="2635" name="Google Shape;2635;p22"/>
                  <p:cNvSpPr/>
                  <p:nvPr/>
                </p:nvSpPr>
                <p:spPr>
                  <a:xfrm>
                    <a:off x="16652094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6" name="Google Shape;2636;p22"/>
                  <p:cNvSpPr/>
                  <p:nvPr/>
                </p:nvSpPr>
                <p:spPr>
                  <a:xfrm>
                    <a:off x="1659888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7" name="Google Shape;2637;p22"/>
                <p:cNvGrpSpPr/>
                <p:nvPr/>
              </p:nvGrpSpPr>
              <p:grpSpPr>
                <a:xfrm>
                  <a:off x="17163694" y="6690987"/>
                  <a:ext cx="82394" cy="92607"/>
                  <a:chOff x="17163694" y="6690987"/>
                  <a:chExt cx="82394" cy="92607"/>
                </a:xfrm>
              </p:grpSpPr>
              <p:sp>
                <p:nvSpPr>
                  <p:cNvPr id="2638" name="Google Shape;2638;p22"/>
                  <p:cNvSpPr/>
                  <p:nvPr/>
                </p:nvSpPr>
                <p:spPr>
                  <a:xfrm>
                    <a:off x="17216902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9" name="Google Shape;2639;p22"/>
                  <p:cNvSpPr/>
                  <p:nvPr/>
                </p:nvSpPr>
                <p:spPr>
                  <a:xfrm>
                    <a:off x="17163694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0" name="Google Shape;2640;p22"/>
                <p:cNvGrpSpPr/>
                <p:nvPr/>
              </p:nvGrpSpPr>
              <p:grpSpPr>
                <a:xfrm>
                  <a:off x="17728492" y="6690987"/>
                  <a:ext cx="82394" cy="92607"/>
                  <a:chOff x="17728492" y="6690987"/>
                  <a:chExt cx="82394" cy="92607"/>
                </a:xfrm>
              </p:grpSpPr>
              <p:sp>
                <p:nvSpPr>
                  <p:cNvPr id="2641" name="Google Shape;2641;p22"/>
                  <p:cNvSpPr/>
                  <p:nvPr/>
                </p:nvSpPr>
                <p:spPr>
                  <a:xfrm>
                    <a:off x="17781706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2" name="Google Shape;2642;p22"/>
                  <p:cNvSpPr/>
                  <p:nvPr/>
                </p:nvSpPr>
                <p:spPr>
                  <a:xfrm>
                    <a:off x="17728492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3" name="Google Shape;2643;p22"/>
                <p:cNvGrpSpPr/>
                <p:nvPr/>
              </p:nvGrpSpPr>
              <p:grpSpPr>
                <a:xfrm>
                  <a:off x="18293306" y="6690987"/>
                  <a:ext cx="82394" cy="92607"/>
                  <a:chOff x="18293306" y="6690987"/>
                  <a:chExt cx="82394" cy="92607"/>
                </a:xfrm>
              </p:grpSpPr>
              <p:sp>
                <p:nvSpPr>
                  <p:cNvPr id="2644" name="Google Shape;2644;p22"/>
                  <p:cNvSpPr/>
                  <p:nvPr/>
                </p:nvSpPr>
                <p:spPr>
                  <a:xfrm>
                    <a:off x="18346509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5" name="Google Shape;2645;p22"/>
                  <p:cNvSpPr/>
                  <p:nvPr/>
                </p:nvSpPr>
                <p:spPr>
                  <a:xfrm>
                    <a:off x="18293306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6" name="Google Shape;2646;p22"/>
                <p:cNvGrpSpPr/>
                <p:nvPr/>
              </p:nvGrpSpPr>
              <p:grpSpPr>
                <a:xfrm>
                  <a:off x="18858105" y="6690987"/>
                  <a:ext cx="82394" cy="92607"/>
                  <a:chOff x="18858105" y="6690987"/>
                  <a:chExt cx="82394" cy="92607"/>
                </a:xfrm>
              </p:grpSpPr>
              <p:sp>
                <p:nvSpPr>
                  <p:cNvPr id="2647" name="Google Shape;2647;p22"/>
                  <p:cNvSpPr/>
                  <p:nvPr/>
                </p:nvSpPr>
                <p:spPr>
                  <a:xfrm>
                    <a:off x="18911320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8" name="Google Shape;2648;p22"/>
                  <p:cNvSpPr/>
                  <p:nvPr/>
                </p:nvSpPr>
                <p:spPr>
                  <a:xfrm>
                    <a:off x="18858105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9" name="Google Shape;2649;p22"/>
                <p:cNvGrpSpPr/>
                <p:nvPr/>
              </p:nvGrpSpPr>
              <p:grpSpPr>
                <a:xfrm>
                  <a:off x="19422920" y="6690987"/>
                  <a:ext cx="82394" cy="92607"/>
                  <a:chOff x="19422920" y="6690987"/>
                  <a:chExt cx="82394" cy="92607"/>
                </a:xfrm>
              </p:grpSpPr>
              <p:sp>
                <p:nvSpPr>
                  <p:cNvPr id="2650" name="Google Shape;2650;p22"/>
                  <p:cNvSpPr/>
                  <p:nvPr/>
                </p:nvSpPr>
                <p:spPr>
                  <a:xfrm>
                    <a:off x="19476123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1" name="Google Shape;2651;p22"/>
                  <p:cNvSpPr/>
                  <p:nvPr/>
                </p:nvSpPr>
                <p:spPr>
                  <a:xfrm>
                    <a:off x="1942292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2" name="Google Shape;2652;p22"/>
                <p:cNvGrpSpPr/>
                <p:nvPr/>
              </p:nvGrpSpPr>
              <p:grpSpPr>
                <a:xfrm>
                  <a:off x="19987719" y="6690987"/>
                  <a:ext cx="82394" cy="92607"/>
                  <a:chOff x="19987719" y="6690987"/>
                  <a:chExt cx="82394" cy="92607"/>
                </a:xfrm>
              </p:grpSpPr>
              <p:sp>
                <p:nvSpPr>
                  <p:cNvPr id="2653" name="Google Shape;2653;p22"/>
                  <p:cNvSpPr/>
                  <p:nvPr/>
                </p:nvSpPr>
                <p:spPr>
                  <a:xfrm>
                    <a:off x="20040933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4" name="Google Shape;2654;p22"/>
                  <p:cNvSpPr/>
                  <p:nvPr/>
                </p:nvSpPr>
                <p:spPr>
                  <a:xfrm>
                    <a:off x="19987719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5" name="Google Shape;2655;p22"/>
                <p:cNvGrpSpPr/>
                <p:nvPr/>
              </p:nvGrpSpPr>
              <p:grpSpPr>
                <a:xfrm>
                  <a:off x="20552431" y="6690943"/>
                  <a:ext cx="82478" cy="92629"/>
                  <a:chOff x="20552431" y="6690943"/>
                  <a:chExt cx="82478" cy="92629"/>
                </a:xfrm>
              </p:grpSpPr>
              <p:sp>
                <p:nvSpPr>
                  <p:cNvPr id="2656" name="Google Shape;2656;p22"/>
                  <p:cNvSpPr/>
                  <p:nvPr/>
                </p:nvSpPr>
                <p:spPr>
                  <a:xfrm>
                    <a:off x="20605736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7" name="Google Shape;2657;p22"/>
                  <p:cNvSpPr/>
                  <p:nvPr/>
                </p:nvSpPr>
                <p:spPr>
                  <a:xfrm>
                    <a:off x="20552431" y="669094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8" name="Google Shape;2658;p22"/>
              <p:cNvGrpSpPr/>
              <p:nvPr/>
            </p:nvGrpSpPr>
            <p:grpSpPr>
              <a:xfrm>
                <a:off x="16033980" y="7302068"/>
                <a:ext cx="4600930" cy="92650"/>
                <a:chOff x="16033980" y="7302068"/>
                <a:chExt cx="4600930" cy="92650"/>
              </a:xfrm>
            </p:grpSpPr>
            <p:grpSp>
              <p:nvGrpSpPr>
                <p:cNvPr id="2659" name="Google Shape;2659;p22"/>
                <p:cNvGrpSpPr/>
                <p:nvPr/>
              </p:nvGrpSpPr>
              <p:grpSpPr>
                <a:xfrm>
                  <a:off x="16033980" y="7302068"/>
                  <a:ext cx="82480" cy="92629"/>
                  <a:chOff x="16033980" y="7302068"/>
                  <a:chExt cx="82480" cy="92629"/>
                </a:xfrm>
              </p:grpSpPr>
              <p:sp>
                <p:nvSpPr>
                  <p:cNvPr id="2660" name="Google Shape;2660;p22"/>
                  <p:cNvSpPr/>
                  <p:nvPr/>
                </p:nvSpPr>
                <p:spPr>
                  <a:xfrm>
                    <a:off x="16087288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1" name="Google Shape;2661;p22"/>
                  <p:cNvSpPr/>
                  <p:nvPr/>
                </p:nvSpPr>
                <p:spPr>
                  <a:xfrm>
                    <a:off x="16033980" y="7302068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2" name="Google Shape;2662;p22"/>
                <p:cNvGrpSpPr/>
                <p:nvPr/>
              </p:nvGrpSpPr>
              <p:grpSpPr>
                <a:xfrm>
                  <a:off x="16598880" y="7302111"/>
                  <a:ext cx="82394" cy="92607"/>
                  <a:chOff x="16598880" y="7302111"/>
                  <a:chExt cx="82394" cy="92607"/>
                </a:xfrm>
              </p:grpSpPr>
              <p:sp>
                <p:nvSpPr>
                  <p:cNvPr id="2663" name="Google Shape;2663;p22"/>
                  <p:cNvSpPr/>
                  <p:nvPr/>
                </p:nvSpPr>
                <p:spPr>
                  <a:xfrm>
                    <a:off x="16652094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4" name="Google Shape;2664;p22"/>
                  <p:cNvSpPr/>
                  <p:nvPr/>
                </p:nvSpPr>
                <p:spPr>
                  <a:xfrm>
                    <a:off x="1659888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5" name="Google Shape;2665;p22"/>
                <p:cNvGrpSpPr/>
                <p:nvPr/>
              </p:nvGrpSpPr>
              <p:grpSpPr>
                <a:xfrm>
                  <a:off x="17163694" y="7302111"/>
                  <a:ext cx="82394" cy="92607"/>
                  <a:chOff x="17163694" y="7302111"/>
                  <a:chExt cx="82394" cy="92607"/>
                </a:xfrm>
              </p:grpSpPr>
              <p:sp>
                <p:nvSpPr>
                  <p:cNvPr id="2666" name="Google Shape;2666;p22"/>
                  <p:cNvSpPr/>
                  <p:nvPr/>
                </p:nvSpPr>
                <p:spPr>
                  <a:xfrm>
                    <a:off x="17216902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7" name="Google Shape;2667;p22"/>
                  <p:cNvSpPr/>
                  <p:nvPr/>
                </p:nvSpPr>
                <p:spPr>
                  <a:xfrm>
                    <a:off x="17163694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8" name="Google Shape;2668;p22"/>
                <p:cNvGrpSpPr/>
                <p:nvPr/>
              </p:nvGrpSpPr>
              <p:grpSpPr>
                <a:xfrm>
                  <a:off x="17728492" y="7302111"/>
                  <a:ext cx="82394" cy="92607"/>
                  <a:chOff x="17728492" y="7302111"/>
                  <a:chExt cx="82394" cy="92607"/>
                </a:xfrm>
              </p:grpSpPr>
              <p:sp>
                <p:nvSpPr>
                  <p:cNvPr id="2669" name="Google Shape;2669;p22"/>
                  <p:cNvSpPr/>
                  <p:nvPr/>
                </p:nvSpPr>
                <p:spPr>
                  <a:xfrm>
                    <a:off x="17781706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0" name="Google Shape;2670;p22"/>
                  <p:cNvSpPr/>
                  <p:nvPr/>
                </p:nvSpPr>
                <p:spPr>
                  <a:xfrm>
                    <a:off x="17728492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1" name="Google Shape;2671;p22"/>
                <p:cNvGrpSpPr/>
                <p:nvPr/>
              </p:nvGrpSpPr>
              <p:grpSpPr>
                <a:xfrm>
                  <a:off x="18293306" y="7302111"/>
                  <a:ext cx="82394" cy="92607"/>
                  <a:chOff x="18293306" y="7302111"/>
                  <a:chExt cx="82394" cy="92607"/>
                </a:xfrm>
              </p:grpSpPr>
              <p:sp>
                <p:nvSpPr>
                  <p:cNvPr id="2672" name="Google Shape;2672;p22"/>
                  <p:cNvSpPr/>
                  <p:nvPr/>
                </p:nvSpPr>
                <p:spPr>
                  <a:xfrm>
                    <a:off x="18346509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3" name="Google Shape;2673;p22"/>
                  <p:cNvSpPr/>
                  <p:nvPr/>
                </p:nvSpPr>
                <p:spPr>
                  <a:xfrm>
                    <a:off x="18293306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4" name="Google Shape;2674;p22"/>
                <p:cNvGrpSpPr/>
                <p:nvPr/>
              </p:nvGrpSpPr>
              <p:grpSpPr>
                <a:xfrm>
                  <a:off x="18858105" y="7302111"/>
                  <a:ext cx="82394" cy="92607"/>
                  <a:chOff x="18858105" y="7302111"/>
                  <a:chExt cx="82394" cy="92607"/>
                </a:xfrm>
              </p:grpSpPr>
              <p:sp>
                <p:nvSpPr>
                  <p:cNvPr id="2675" name="Google Shape;2675;p22"/>
                  <p:cNvSpPr/>
                  <p:nvPr/>
                </p:nvSpPr>
                <p:spPr>
                  <a:xfrm>
                    <a:off x="18911320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6" name="Google Shape;2676;p22"/>
                  <p:cNvSpPr/>
                  <p:nvPr/>
                </p:nvSpPr>
                <p:spPr>
                  <a:xfrm>
                    <a:off x="18858105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7" name="Google Shape;2677;p22"/>
                <p:cNvGrpSpPr/>
                <p:nvPr/>
              </p:nvGrpSpPr>
              <p:grpSpPr>
                <a:xfrm>
                  <a:off x="19422920" y="7302111"/>
                  <a:ext cx="82394" cy="92607"/>
                  <a:chOff x="19422920" y="7302111"/>
                  <a:chExt cx="82394" cy="92607"/>
                </a:xfrm>
              </p:grpSpPr>
              <p:sp>
                <p:nvSpPr>
                  <p:cNvPr id="2678" name="Google Shape;2678;p22"/>
                  <p:cNvSpPr/>
                  <p:nvPr/>
                </p:nvSpPr>
                <p:spPr>
                  <a:xfrm>
                    <a:off x="19476123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9" name="Google Shape;2679;p22"/>
                  <p:cNvSpPr/>
                  <p:nvPr/>
                </p:nvSpPr>
                <p:spPr>
                  <a:xfrm>
                    <a:off x="1942292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0" name="Google Shape;2680;p22"/>
                <p:cNvGrpSpPr/>
                <p:nvPr/>
              </p:nvGrpSpPr>
              <p:grpSpPr>
                <a:xfrm>
                  <a:off x="19987719" y="7302111"/>
                  <a:ext cx="82394" cy="92607"/>
                  <a:chOff x="19987719" y="7302111"/>
                  <a:chExt cx="82394" cy="92607"/>
                </a:xfrm>
              </p:grpSpPr>
              <p:sp>
                <p:nvSpPr>
                  <p:cNvPr id="2681" name="Google Shape;2681;p22"/>
                  <p:cNvSpPr/>
                  <p:nvPr/>
                </p:nvSpPr>
                <p:spPr>
                  <a:xfrm>
                    <a:off x="20040933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2" name="Google Shape;2682;p22"/>
                  <p:cNvSpPr/>
                  <p:nvPr/>
                </p:nvSpPr>
                <p:spPr>
                  <a:xfrm>
                    <a:off x="19987719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3" name="Google Shape;2683;p22"/>
                <p:cNvGrpSpPr/>
                <p:nvPr/>
              </p:nvGrpSpPr>
              <p:grpSpPr>
                <a:xfrm>
                  <a:off x="20552431" y="7302068"/>
                  <a:ext cx="82478" cy="92629"/>
                  <a:chOff x="20552431" y="7302068"/>
                  <a:chExt cx="82478" cy="92629"/>
                </a:xfrm>
              </p:grpSpPr>
              <p:sp>
                <p:nvSpPr>
                  <p:cNvPr id="2684" name="Google Shape;2684;p22"/>
                  <p:cNvSpPr/>
                  <p:nvPr/>
                </p:nvSpPr>
                <p:spPr>
                  <a:xfrm>
                    <a:off x="20605736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5" name="Google Shape;2685;p22"/>
                  <p:cNvSpPr/>
                  <p:nvPr/>
                </p:nvSpPr>
                <p:spPr>
                  <a:xfrm>
                    <a:off x="20552431" y="7302068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86" name="Google Shape;2686;p22"/>
              <p:cNvGrpSpPr/>
              <p:nvPr/>
            </p:nvGrpSpPr>
            <p:grpSpPr>
              <a:xfrm>
                <a:off x="16598880" y="7913192"/>
                <a:ext cx="4036030" cy="92651"/>
                <a:chOff x="16598880" y="7913192"/>
                <a:chExt cx="4036030" cy="92651"/>
              </a:xfrm>
            </p:grpSpPr>
            <p:grpSp>
              <p:nvGrpSpPr>
                <p:cNvPr id="2687" name="Google Shape;2687;p22"/>
                <p:cNvGrpSpPr/>
                <p:nvPr/>
              </p:nvGrpSpPr>
              <p:grpSpPr>
                <a:xfrm>
                  <a:off x="16598880" y="7913236"/>
                  <a:ext cx="82394" cy="92607"/>
                  <a:chOff x="16598880" y="7913236"/>
                  <a:chExt cx="82394" cy="92607"/>
                </a:xfrm>
              </p:grpSpPr>
              <p:sp>
                <p:nvSpPr>
                  <p:cNvPr id="2688" name="Google Shape;2688;p22"/>
                  <p:cNvSpPr/>
                  <p:nvPr/>
                </p:nvSpPr>
                <p:spPr>
                  <a:xfrm>
                    <a:off x="16652094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9" name="Google Shape;2689;p22"/>
                  <p:cNvSpPr/>
                  <p:nvPr/>
                </p:nvSpPr>
                <p:spPr>
                  <a:xfrm>
                    <a:off x="1659888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0" name="Google Shape;2690;p22"/>
                <p:cNvGrpSpPr/>
                <p:nvPr/>
              </p:nvGrpSpPr>
              <p:grpSpPr>
                <a:xfrm>
                  <a:off x="17163694" y="7913236"/>
                  <a:ext cx="82394" cy="92607"/>
                  <a:chOff x="17163694" y="7913236"/>
                  <a:chExt cx="82394" cy="92607"/>
                </a:xfrm>
              </p:grpSpPr>
              <p:sp>
                <p:nvSpPr>
                  <p:cNvPr id="2691" name="Google Shape;2691;p22"/>
                  <p:cNvSpPr/>
                  <p:nvPr/>
                </p:nvSpPr>
                <p:spPr>
                  <a:xfrm>
                    <a:off x="17216902" y="7915414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2" name="Google Shape;2692;p22"/>
                  <p:cNvSpPr/>
                  <p:nvPr/>
                </p:nvSpPr>
                <p:spPr>
                  <a:xfrm>
                    <a:off x="17163694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3" name="Google Shape;2693;p22"/>
                <p:cNvGrpSpPr/>
                <p:nvPr/>
              </p:nvGrpSpPr>
              <p:grpSpPr>
                <a:xfrm>
                  <a:off x="17728492" y="7913236"/>
                  <a:ext cx="82394" cy="92607"/>
                  <a:chOff x="17728492" y="7913236"/>
                  <a:chExt cx="82394" cy="92607"/>
                </a:xfrm>
              </p:grpSpPr>
              <p:sp>
                <p:nvSpPr>
                  <p:cNvPr id="2694" name="Google Shape;2694;p22"/>
                  <p:cNvSpPr/>
                  <p:nvPr/>
                </p:nvSpPr>
                <p:spPr>
                  <a:xfrm>
                    <a:off x="17781706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5" name="Google Shape;2695;p22"/>
                  <p:cNvSpPr/>
                  <p:nvPr/>
                </p:nvSpPr>
                <p:spPr>
                  <a:xfrm>
                    <a:off x="17728492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6" name="Google Shape;2696;p22"/>
                <p:cNvGrpSpPr/>
                <p:nvPr/>
              </p:nvGrpSpPr>
              <p:grpSpPr>
                <a:xfrm>
                  <a:off x="18293306" y="7913236"/>
                  <a:ext cx="82394" cy="92607"/>
                  <a:chOff x="18293306" y="7913236"/>
                  <a:chExt cx="82394" cy="92607"/>
                </a:xfrm>
              </p:grpSpPr>
              <p:sp>
                <p:nvSpPr>
                  <p:cNvPr id="2697" name="Google Shape;2697;p22"/>
                  <p:cNvSpPr/>
                  <p:nvPr/>
                </p:nvSpPr>
                <p:spPr>
                  <a:xfrm>
                    <a:off x="18346509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8" name="Google Shape;2698;p22"/>
                  <p:cNvSpPr/>
                  <p:nvPr/>
                </p:nvSpPr>
                <p:spPr>
                  <a:xfrm>
                    <a:off x="18293306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9" name="Google Shape;2699;p22"/>
                <p:cNvGrpSpPr/>
                <p:nvPr/>
              </p:nvGrpSpPr>
              <p:grpSpPr>
                <a:xfrm>
                  <a:off x="18858105" y="7913236"/>
                  <a:ext cx="82394" cy="92607"/>
                  <a:chOff x="18858105" y="7913236"/>
                  <a:chExt cx="82394" cy="92607"/>
                </a:xfrm>
              </p:grpSpPr>
              <p:sp>
                <p:nvSpPr>
                  <p:cNvPr id="2700" name="Google Shape;2700;p22"/>
                  <p:cNvSpPr/>
                  <p:nvPr/>
                </p:nvSpPr>
                <p:spPr>
                  <a:xfrm>
                    <a:off x="18911320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1" name="Google Shape;2701;p22"/>
                  <p:cNvSpPr/>
                  <p:nvPr/>
                </p:nvSpPr>
                <p:spPr>
                  <a:xfrm>
                    <a:off x="18858105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2" name="Google Shape;2702;p22"/>
                <p:cNvGrpSpPr/>
                <p:nvPr/>
              </p:nvGrpSpPr>
              <p:grpSpPr>
                <a:xfrm>
                  <a:off x="19422920" y="7913236"/>
                  <a:ext cx="82394" cy="92607"/>
                  <a:chOff x="19422920" y="7913236"/>
                  <a:chExt cx="82394" cy="92607"/>
                </a:xfrm>
              </p:grpSpPr>
              <p:sp>
                <p:nvSpPr>
                  <p:cNvPr id="2703" name="Google Shape;2703;p22"/>
                  <p:cNvSpPr/>
                  <p:nvPr/>
                </p:nvSpPr>
                <p:spPr>
                  <a:xfrm>
                    <a:off x="19476123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4" name="Google Shape;2704;p22"/>
                  <p:cNvSpPr/>
                  <p:nvPr/>
                </p:nvSpPr>
                <p:spPr>
                  <a:xfrm>
                    <a:off x="1942292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5" name="Google Shape;2705;p22"/>
                <p:cNvGrpSpPr/>
                <p:nvPr/>
              </p:nvGrpSpPr>
              <p:grpSpPr>
                <a:xfrm>
                  <a:off x="19987719" y="7913236"/>
                  <a:ext cx="82394" cy="92607"/>
                  <a:chOff x="19987719" y="7913236"/>
                  <a:chExt cx="82394" cy="92607"/>
                </a:xfrm>
              </p:grpSpPr>
              <p:sp>
                <p:nvSpPr>
                  <p:cNvPr id="2706" name="Google Shape;2706;p22"/>
                  <p:cNvSpPr/>
                  <p:nvPr/>
                </p:nvSpPr>
                <p:spPr>
                  <a:xfrm>
                    <a:off x="20040933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7" name="Google Shape;2707;p22"/>
                  <p:cNvSpPr/>
                  <p:nvPr/>
                </p:nvSpPr>
                <p:spPr>
                  <a:xfrm>
                    <a:off x="19987719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8" name="Google Shape;2708;p22"/>
                <p:cNvGrpSpPr/>
                <p:nvPr/>
              </p:nvGrpSpPr>
              <p:grpSpPr>
                <a:xfrm>
                  <a:off x="20552431" y="7913192"/>
                  <a:ext cx="82478" cy="92629"/>
                  <a:chOff x="20552431" y="7913192"/>
                  <a:chExt cx="82478" cy="92629"/>
                </a:xfrm>
              </p:grpSpPr>
              <p:sp>
                <p:nvSpPr>
                  <p:cNvPr id="2709" name="Google Shape;2709;p22"/>
                  <p:cNvSpPr/>
                  <p:nvPr/>
                </p:nvSpPr>
                <p:spPr>
                  <a:xfrm>
                    <a:off x="20605736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0" name="Google Shape;2710;p22"/>
                  <p:cNvSpPr/>
                  <p:nvPr/>
                </p:nvSpPr>
                <p:spPr>
                  <a:xfrm>
                    <a:off x="20552431" y="7913192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11" name="Google Shape;2711;p22"/>
              <p:cNvGrpSpPr/>
              <p:nvPr/>
            </p:nvGrpSpPr>
            <p:grpSpPr>
              <a:xfrm>
                <a:off x="17163694" y="8524333"/>
                <a:ext cx="3471211" cy="92634"/>
                <a:chOff x="17163694" y="8524333"/>
                <a:chExt cx="3471211" cy="92634"/>
              </a:xfrm>
            </p:grpSpPr>
            <p:grpSp>
              <p:nvGrpSpPr>
                <p:cNvPr id="2712" name="Google Shape;2712;p22"/>
                <p:cNvGrpSpPr/>
                <p:nvPr/>
              </p:nvGrpSpPr>
              <p:grpSpPr>
                <a:xfrm>
                  <a:off x="17163694" y="8524360"/>
                  <a:ext cx="82394" cy="92607"/>
                  <a:chOff x="17163694" y="8524360"/>
                  <a:chExt cx="82394" cy="92607"/>
                </a:xfrm>
              </p:grpSpPr>
              <p:sp>
                <p:nvSpPr>
                  <p:cNvPr id="2713" name="Google Shape;2713;p22"/>
                  <p:cNvSpPr/>
                  <p:nvPr/>
                </p:nvSpPr>
                <p:spPr>
                  <a:xfrm>
                    <a:off x="17216902" y="8526551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4" name="Google Shape;2714;p22"/>
                  <p:cNvSpPr/>
                  <p:nvPr/>
                </p:nvSpPr>
                <p:spPr>
                  <a:xfrm>
                    <a:off x="17163694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5" name="Google Shape;2715;p22"/>
                <p:cNvGrpSpPr/>
                <p:nvPr/>
              </p:nvGrpSpPr>
              <p:grpSpPr>
                <a:xfrm>
                  <a:off x="17728492" y="8524360"/>
                  <a:ext cx="82394" cy="92607"/>
                  <a:chOff x="17728492" y="8524360"/>
                  <a:chExt cx="82394" cy="92607"/>
                </a:xfrm>
              </p:grpSpPr>
              <p:sp>
                <p:nvSpPr>
                  <p:cNvPr id="2716" name="Google Shape;2716;p22"/>
                  <p:cNvSpPr/>
                  <p:nvPr/>
                </p:nvSpPr>
                <p:spPr>
                  <a:xfrm>
                    <a:off x="17781706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7" name="Google Shape;2717;p22"/>
                  <p:cNvSpPr/>
                  <p:nvPr/>
                </p:nvSpPr>
                <p:spPr>
                  <a:xfrm>
                    <a:off x="17728492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8" name="Google Shape;2718;p22"/>
                <p:cNvGrpSpPr/>
                <p:nvPr/>
              </p:nvGrpSpPr>
              <p:grpSpPr>
                <a:xfrm>
                  <a:off x="18293306" y="8524360"/>
                  <a:ext cx="82394" cy="92607"/>
                  <a:chOff x="18293306" y="8524360"/>
                  <a:chExt cx="82394" cy="92607"/>
                </a:xfrm>
              </p:grpSpPr>
              <p:sp>
                <p:nvSpPr>
                  <p:cNvPr id="2719" name="Google Shape;2719;p22"/>
                  <p:cNvSpPr/>
                  <p:nvPr/>
                </p:nvSpPr>
                <p:spPr>
                  <a:xfrm>
                    <a:off x="18346509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0" name="Google Shape;2720;p22"/>
                  <p:cNvSpPr/>
                  <p:nvPr/>
                </p:nvSpPr>
                <p:spPr>
                  <a:xfrm>
                    <a:off x="18293306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1" name="Google Shape;2721;p22"/>
                <p:cNvGrpSpPr/>
                <p:nvPr/>
              </p:nvGrpSpPr>
              <p:grpSpPr>
                <a:xfrm>
                  <a:off x="18858105" y="8524360"/>
                  <a:ext cx="82394" cy="92607"/>
                  <a:chOff x="18858105" y="8524360"/>
                  <a:chExt cx="82394" cy="92607"/>
                </a:xfrm>
              </p:grpSpPr>
              <p:sp>
                <p:nvSpPr>
                  <p:cNvPr id="2722" name="Google Shape;2722;p22"/>
                  <p:cNvSpPr/>
                  <p:nvPr/>
                </p:nvSpPr>
                <p:spPr>
                  <a:xfrm>
                    <a:off x="18911320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3" name="Google Shape;2723;p22"/>
                  <p:cNvSpPr/>
                  <p:nvPr/>
                </p:nvSpPr>
                <p:spPr>
                  <a:xfrm>
                    <a:off x="18858105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4" name="Google Shape;2724;p22"/>
                <p:cNvGrpSpPr/>
                <p:nvPr/>
              </p:nvGrpSpPr>
              <p:grpSpPr>
                <a:xfrm>
                  <a:off x="19422920" y="8524360"/>
                  <a:ext cx="82394" cy="92607"/>
                  <a:chOff x="19422920" y="8524360"/>
                  <a:chExt cx="82394" cy="92607"/>
                </a:xfrm>
              </p:grpSpPr>
              <p:sp>
                <p:nvSpPr>
                  <p:cNvPr id="2725" name="Google Shape;2725;p22"/>
                  <p:cNvSpPr/>
                  <p:nvPr/>
                </p:nvSpPr>
                <p:spPr>
                  <a:xfrm>
                    <a:off x="19476123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6" name="Google Shape;2726;p22"/>
                  <p:cNvSpPr/>
                  <p:nvPr/>
                </p:nvSpPr>
                <p:spPr>
                  <a:xfrm>
                    <a:off x="19422920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7" name="Google Shape;2727;p22"/>
                <p:cNvGrpSpPr/>
                <p:nvPr/>
              </p:nvGrpSpPr>
              <p:grpSpPr>
                <a:xfrm>
                  <a:off x="19987719" y="8524360"/>
                  <a:ext cx="82394" cy="92607"/>
                  <a:chOff x="19987719" y="8524360"/>
                  <a:chExt cx="82394" cy="92607"/>
                </a:xfrm>
              </p:grpSpPr>
              <p:sp>
                <p:nvSpPr>
                  <p:cNvPr id="2728" name="Google Shape;2728;p22"/>
                  <p:cNvSpPr/>
                  <p:nvPr/>
                </p:nvSpPr>
                <p:spPr>
                  <a:xfrm>
                    <a:off x="20040933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9" name="Google Shape;2729;p22"/>
                  <p:cNvSpPr/>
                  <p:nvPr/>
                </p:nvSpPr>
                <p:spPr>
                  <a:xfrm>
                    <a:off x="19987719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0" name="Google Shape;2730;p22"/>
                <p:cNvGrpSpPr/>
                <p:nvPr/>
              </p:nvGrpSpPr>
              <p:grpSpPr>
                <a:xfrm>
                  <a:off x="20552484" y="8524333"/>
                  <a:ext cx="82420" cy="92594"/>
                  <a:chOff x="20552484" y="8524333"/>
                  <a:chExt cx="82420" cy="92594"/>
                </a:xfrm>
              </p:grpSpPr>
              <p:sp>
                <p:nvSpPr>
                  <p:cNvPr id="2731" name="Google Shape;2731;p22"/>
                  <p:cNvSpPr/>
                  <p:nvPr/>
                </p:nvSpPr>
                <p:spPr>
                  <a:xfrm>
                    <a:off x="20605736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2" name="Google Shape;2732;p22"/>
                  <p:cNvSpPr/>
                  <p:nvPr/>
                </p:nvSpPr>
                <p:spPr>
                  <a:xfrm>
                    <a:off x="20552484" y="8524333"/>
                    <a:ext cx="82420" cy="92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4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4"/>
                        </a:cubicBezTo>
                        <a:cubicBezTo>
                          <a:pt x="87968" y="73384"/>
                          <a:pt x="81816" y="39900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733" name="Google Shape;2733;p22"/>
            <p:cNvSpPr/>
            <p:nvPr/>
          </p:nvSpPr>
          <p:spPr>
            <a:xfrm>
              <a:off x="15638642" y="7514950"/>
              <a:ext cx="1480268" cy="1716632"/>
            </a:xfrm>
            <a:custGeom>
              <a:avLst/>
              <a:gdLst/>
              <a:ahLst/>
              <a:cxnLst/>
              <a:rect l="l" t="t" r="r" b="b"/>
              <a:pathLst>
                <a:path w="1480268" h="1716632" extrusionOk="0">
                  <a:moveTo>
                    <a:pt x="1004224" y="1372393"/>
                  </a:moveTo>
                  <a:cubicBezTo>
                    <a:pt x="1103505" y="1468457"/>
                    <a:pt x="1211570" y="1555102"/>
                    <a:pt x="1327465" y="1630327"/>
                  </a:cubicBezTo>
                  <a:cubicBezTo>
                    <a:pt x="1386639" y="1668746"/>
                    <a:pt x="1443424" y="1702713"/>
                    <a:pt x="1480269" y="1716633"/>
                  </a:cubicBezTo>
                  <a:cubicBezTo>
                    <a:pt x="1357189" y="1584102"/>
                    <a:pt x="1319036" y="1386361"/>
                    <a:pt x="1259168" y="1206717"/>
                  </a:cubicBezTo>
                  <a:cubicBezTo>
                    <a:pt x="1185591" y="983993"/>
                    <a:pt x="1238178" y="770849"/>
                    <a:pt x="1174240" y="757688"/>
                  </a:cubicBezTo>
                  <a:cubicBezTo>
                    <a:pt x="654779" y="651479"/>
                    <a:pt x="240057" y="450916"/>
                    <a:pt x="0" y="0"/>
                  </a:cubicBezTo>
                  <a:cubicBezTo>
                    <a:pt x="13288" y="54210"/>
                    <a:pt x="33244" y="116838"/>
                    <a:pt x="59401" y="184967"/>
                  </a:cubicBezTo>
                  <a:cubicBezTo>
                    <a:pt x="170952" y="475529"/>
                    <a:pt x="347362" y="736866"/>
                    <a:pt x="571144" y="9533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4" name="Google Shape;2744;p22"/>
          <p:cNvGrpSpPr/>
          <p:nvPr/>
        </p:nvGrpSpPr>
        <p:grpSpPr>
          <a:xfrm>
            <a:off x="8446224" y="504808"/>
            <a:ext cx="976807" cy="1729286"/>
            <a:chOff x="16892448" y="1009615"/>
            <a:chExt cx="1953615" cy="3458571"/>
          </a:xfrm>
        </p:grpSpPr>
        <p:grpSp>
          <p:nvGrpSpPr>
            <p:cNvPr id="2745" name="Google Shape;2745;p22"/>
            <p:cNvGrpSpPr/>
            <p:nvPr/>
          </p:nvGrpSpPr>
          <p:grpSpPr>
            <a:xfrm>
              <a:off x="16892448" y="1009615"/>
              <a:ext cx="1953615" cy="3458571"/>
              <a:chOff x="16892448" y="1009615"/>
              <a:chExt cx="1953615" cy="3458571"/>
            </a:xfrm>
          </p:grpSpPr>
          <p:sp>
            <p:nvSpPr>
              <p:cNvPr id="2746" name="Google Shape;2746;p22"/>
              <p:cNvSpPr/>
              <p:nvPr/>
            </p:nvSpPr>
            <p:spPr>
              <a:xfrm>
                <a:off x="17072245" y="2865923"/>
                <a:ext cx="734420" cy="1602263"/>
              </a:xfrm>
              <a:custGeom>
                <a:avLst/>
                <a:gdLst/>
                <a:ahLst/>
                <a:cxnLst/>
                <a:rect l="l" t="t" r="r" b="b"/>
                <a:pathLst>
                  <a:path w="734420" h="1602263" extrusionOk="0">
                    <a:moveTo>
                      <a:pt x="674676" y="428215"/>
                    </a:moveTo>
                    <a:cubicBezTo>
                      <a:pt x="483609" y="826954"/>
                      <a:pt x="289562" y="1188713"/>
                      <a:pt x="59222" y="1586262"/>
                    </a:cubicBezTo>
                    <a:cubicBezTo>
                      <a:pt x="42174" y="1615695"/>
                      <a:pt x="-7326" y="1601902"/>
                      <a:pt x="919" y="1566230"/>
                    </a:cubicBezTo>
                    <a:cubicBezTo>
                      <a:pt x="219359" y="621708"/>
                      <a:pt x="354894" y="-11107"/>
                      <a:pt x="413274" y="148"/>
                    </a:cubicBezTo>
                    <a:cubicBezTo>
                      <a:pt x="540489" y="24717"/>
                      <a:pt x="700750" y="69028"/>
                      <a:pt x="730976" y="216730"/>
                    </a:cubicBezTo>
                    <a:cubicBezTo>
                      <a:pt x="746511" y="292743"/>
                      <a:pt x="706278" y="362046"/>
                      <a:pt x="674676" y="4282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7" name="Google Shape;2747;p22"/>
              <p:cNvSpPr/>
              <p:nvPr/>
            </p:nvSpPr>
            <p:spPr>
              <a:xfrm>
                <a:off x="17361573" y="2864784"/>
                <a:ext cx="441068" cy="643287"/>
              </a:xfrm>
              <a:custGeom>
                <a:avLst/>
                <a:gdLst/>
                <a:ahLst/>
                <a:cxnLst/>
                <a:rect l="l" t="t" r="r" b="b"/>
                <a:pathLst>
                  <a:path w="441068" h="643287" extrusionOk="0">
                    <a:moveTo>
                      <a:pt x="280835" y="643287"/>
                    </a:moveTo>
                    <a:cubicBezTo>
                      <a:pt x="31111" y="384462"/>
                      <a:pt x="44503" y="398974"/>
                      <a:pt x="0" y="350879"/>
                    </a:cubicBezTo>
                    <a:cubicBezTo>
                      <a:pt x="91377" y="-1785"/>
                      <a:pt x="91142" y="-5036"/>
                      <a:pt x="123946" y="1287"/>
                    </a:cubicBezTo>
                    <a:cubicBezTo>
                      <a:pt x="608378" y="94848"/>
                      <a:pt x="432741" y="338048"/>
                      <a:pt x="280835" y="6432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8" name="Google Shape;2748;p22"/>
              <p:cNvSpPr/>
              <p:nvPr/>
            </p:nvSpPr>
            <p:spPr>
              <a:xfrm>
                <a:off x="16892448" y="1009615"/>
                <a:ext cx="1953615" cy="2306164"/>
              </a:xfrm>
              <a:custGeom>
                <a:avLst/>
                <a:gdLst/>
                <a:ahLst/>
                <a:cxnLst/>
                <a:rect l="l" t="t" r="r" b="b"/>
                <a:pathLst>
                  <a:path w="1953615" h="2306164" extrusionOk="0">
                    <a:moveTo>
                      <a:pt x="1211828" y="6231"/>
                    </a:moveTo>
                    <a:cubicBezTo>
                      <a:pt x="633809" y="-46436"/>
                      <a:pt x="1078173" y="226389"/>
                      <a:pt x="613851" y="1146203"/>
                    </a:cubicBezTo>
                    <a:cubicBezTo>
                      <a:pt x="396890" y="1146203"/>
                      <a:pt x="125280" y="1304620"/>
                      <a:pt x="19080" y="1445155"/>
                    </a:cubicBezTo>
                    <a:cubicBezTo>
                      <a:pt x="-79664" y="1575820"/>
                      <a:pt x="214654" y="2051616"/>
                      <a:pt x="675403" y="2227920"/>
                    </a:cubicBezTo>
                    <a:cubicBezTo>
                      <a:pt x="1126615" y="2402654"/>
                      <a:pt x="1672163" y="2253244"/>
                      <a:pt x="1686592" y="2087052"/>
                    </a:cubicBezTo>
                    <a:cubicBezTo>
                      <a:pt x="1701913" y="1910561"/>
                      <a:pt x="1605657" y="1611201"/>
                      <a:pt x="1445202" y="1466225"/>
                    </a:cubicBezTo>
                    <a:cubicBezTo>
                      <a:pt x="1719576" y="459836"/>
                      <a:pt x="2231877" y="569881"/>
                      <a:pt x="1764418" y="218947"/>
                    </a:cubicBezTo>
                    <a:cubicBezTo>
                      <a:pt x="1666027" y="145078"/>
                      <a:pt x="1452935" y="28193"/>
                      <a:pt x="1211828" y="6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9" name="Google Shape;2749;p22"/>
              <p:cNvSpPr/>
              <p:nvPr/>
            </p:nvSpPr>
            <p:spPr>
              <a:xfrm>
                <a:off x="17498573" y="2228490"/>
                <a:ext cx="813576" cy="348799"/>
              </a:xfrm>
              <a:custGeom>
                <a:avLst/>
                <a:gdLst/>
                <a:ahLst/>
                <a:cxnLst/>
                <a:rect l="l" t="t" r="r" b="b"/>
                <a:pathLst>
                  <a:path w="813576" h="348799" extrusionOk="0">
                    <a:moveTo>
                      <a:pt x="797710" y="301255"/>
                    </a:moveTo>
                    <a:cubicBezTo>
                      <a:pt x="477887" y="282344"/>
                      <a:pt x="363725" y="279992"/>
                      <a:pt x="37288" y="5084"/>
                    </a:cubicBezTo>
                    <a:cubicBezTo>
                      <a:pt x="20102" y="-9394"/>
                      <a:pt x="-10822" y="9511"/>
                      <a:pt x="3828" y="30926"/>
                    </a:cubicBezTo>
                    <a:cubicBezTo>
                      <a:pt x="158747" y="257373"/>
                      <a:pt x="565719" y="397507"/>
                      <a:pt x="802022" y="333088"/>
                    </a:cubicBezTo>
                    <a:cubicBezTo>
                      <a:pt x="820169" y="328142"/>
                      <a:pt x="815581" y="302313"/>
                      <a:pt x="797710" y="3012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50" name="Google Shape;2750;p22"/>
            <p:cNvSpPr/>
            <p:nvPr/>
          </p:nvSpPr>
          <p:spPr>
            <a:xfrm>
              <a:off x="17834773" y="1066928"/>
              <a:ext cx="923107" cy="478463"/>
            </a:xfrm>
            <a:custGeom>
              <a:avLst/>
              <a:gdLst/>
              <a:ahLst/>
              <a:cxnLst/>
              <a:rect l="l" t="t" r="r" b="b"/>
              <a:pathLst>
                <a:path w="923107" h="478463" extrusionOk="0">
                  <a:moveTo>
                    <a:pt x="894285" y="310076"/>
                  </a:moveTo>
                  <a:cubicBezTo>
                    <a:pt x="885419" y="297798"/>
                    <a:pt x="860479" y="304777"/>
                    <a:pt x="867417" y="321413"/>
                  </a:cubicBezTo>
                  <a:cubicBezTo>
                    <a:pt x="1007396" y="657178"/>
                    <a:pt x="-196734" y="159545"/>
                    <a:pt x="66735" y="33307"/>
                  </a:cubicBezTo>
                  <a:cubicBezTo>
                    <a:pt x="84661" y="24716"/>
                    <a:pt x="72035" y="-5747"/>
                    <a:pt x="53108" y="955"/>
                  </a:cubicBezTo>
                  <a:cubicBezTo>
                    <a:pt x="-51427" y="37955"/>
                    <a:pt x="21437" y="162962"/>
                    <a:pt x="75629" y="210206"/>
                  </a:cubicBezTo>
                  <a:cubicBezTo>
                    <a:pt x="165375" y="288453"/>
                    <a:pt x="287414" y="336776"/>
                    <a:pt x="396600" y="380879"/>
                  </a:cubicBezTo>
                  <a:cubicBezTo>
                    <a:pt x="897146" y="583054"/>
                    <a:pt x="978448" y="426636"/>
                    <a:pt x="894285" y="310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Hộp Văn bản 359">
            <a:extLst>
              <a:ext uri="{FF2B5EF4-FFF2-40B4-BE49-F238E27FC236}">
                <a16:creationId xmlns:a16="http://schemas.microsoft.com/office/drawing/2014/main" id="{780DF3F6-28EA-1A7F-4858-B7844B75400D}"/>
              </a:ext>
            </a:extLst>
          </p:cNvPr>
          <p:cNvSpPr txBox="1"/>
          <p:nvPr/>
        </p:nvSpPr>
        <p:spPr>
          <a:xfrm>
            <a:off x="1" y="156427"/>
            <a:ext cx="635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II. BIỂU DIỄN THẬP PHÂN CỦA SỐ HỮU TỈ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/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M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ỗi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∈</m:t>
                    </m:r>
                    <m:r>
                      <a:rPr lang="en-US" sz="2200" i="1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3" name="Hình Bầu dục 362">
            <a:extLst>
              <a:ext uri="{FF2B5EF4-FFF2-40B4-BE49-F238E27FC236}">
                <a16:creationId xmlns:a16="http://schemas.microsoft.com/office/drawing/2014/main" id="{EB0B0E9E-8899-1E18-0A4E-5091AD398E3D}"/>
              </a:ext>
            </a:extLst>
          </p:cNvPr>
          <p:cNvSpPr/>
          <p:nvPr/>
        </p:nvSpPr>
        <p:spPr>
          <a:xfrm>
            <a:off x="115592" y="3686053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/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Hãy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đây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: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37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25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9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blipFill>
                <a:blip r:embed="rId4"/>
                <a:stretch>
                  <a:fillRect l="-1510" r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/>
      <p:bldP spid="2" grpId="0" animBg="1"/>
      <p:bldP spid="363" grpId="0" animBg="1"/>
      <p:bldP spid="3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2" name="Google Shape;3152;p2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3153" name="Google Shape;3153;p2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4" name="Google Shape;3154;p2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3155" name="Google Shape;3155;p2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3156" name="Google Shape;3156;p2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3157" name="Google Shape;3157;p2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3158" name="Google Shape;3158;p2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59" name="Google Shape;3159;p2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0" name="Google Shape;3160;p2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3161" name="Google Shape;3161;p2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2" name="Google Shape;3162;p2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3" name="Google Shape;3163;p2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3164" name="Google Shape;3164;p2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5" name="Google Shape;3165;p2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6" name="Google Shape;3166;p2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3167" name="Google Shape;3167;p2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8" name="Google Shape;3168;p2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9" name="Google Shape;3169;p2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3170" name="Google Shape;3170;p2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1" name="Google Shape;3171;p2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2" name="Google Shape;3172;p2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3173" name="Google Shape;3173;p2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4" name="Google Shape;3174;p2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5" name="Google Shape;3175;p2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3176" name="Google Shape;3176;p2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7" name="Google Shape;3177;p2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8" name="Google Shape;3178;p2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3179" name="Google Shape;3179;p2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0" name="Google Shape;3180;p2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1" name="Google Shape;3181;p2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3182" name="Google Shape;3182;p2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3" name="Google Shape;3183;p2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184" name="Google Shape;3184;p2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3185" name="Google Shape;3185;p2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3186" name="Google Shape;3186;p2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7" name="Google Shape;3187;p2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8" name="Google Shape;3188;p2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3189" name="Google Shape;3189;p2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0" name="Google Shape;3190;p2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1" name="Google Shape;3191;p2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3192" name="Google Shape;3192;p2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3" name="Google Shape;3193;p2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4" name="Google Shape;3194;p2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3195" name="Google Shape;3195;p2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6" name="Google Shape;3196;p2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7" name="Google Shape;3197;p2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3198" name="Google Shape;3198;p2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9" name="Google Shape;3199;p2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0" name="Google Shape;3200;p2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3201" name="Google Shape;3201;p2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2" name="Google Shape;3202;p2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3" name="Google Shape;3203;p2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3204" name="Google Shape;3204;p2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5" name="Google Shape;3205;p2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6" name="Google Shape;3206;p2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3207" name="Google Shape;3207;p2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8" name="Google Shape;3208;p2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9" name="Google Shape;3209;p2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3210" name="Google Shape;3210;p2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1" name="Google Shape;3211;p2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12" name="Google Shape;3212;p2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3213" name="Google Shape;3213;p2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3214" name="Google Shape;3214;p2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5" name="Google Shape;3215;p2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6" name="Google Shape;3216;p2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3217" name="Google Shape;3217;p2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8" name="Google Shape;3218;p2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9" name="Google Shape;3219;p2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3220" name="Google Shape;3220;p2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1" name="Google Shape;3221;p2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2" name="Google Shape;3222;p2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3223" name="Google Shape;3223;p2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4" name="Google Shape;3224;p2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5" name="Google Shape;3225;p2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3226" name="Google Shape;3226;p2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7" name="Google Shape;3227;p2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8" name="Google Shape;3228;p2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3229" name="Google Shape;3229;p2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0" name="Google Shape;3230;p2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1" name="Google Shape;3231;p2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3232" name="Google Shape;3232;p2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3" name="Google Shape;3233;p2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4" name="Google Shape;3234;p2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3235" name="Google Shape;3235;p2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6" name="Google Shape;3236;p2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7" name="Google Shape;3237;p2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3238" name="Google Shape;3238;p2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9" name="Google Shape;3239;p2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40" name="Google Shape;3240;p2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3241" name="Google Shape;3241;p2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3242" name="Google Shape;3242;p2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3" name="Google Shape;3243;p2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4" name="Google Shape;3244;p2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3245" name="Google Shape;3245;p2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6" name="Google Shape;3246;p2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7" name="Google Shape;3247;p2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3248" name="Google Shape;3248;p2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9" name="Google Shape;3249;p2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0" name="Google Shape;3250;p2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3251" name="Google Shape;3251;p2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2" name="Google Shape;3252;p2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3" name="Google Shape;3253;p2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3254" name="Google Shape;3254;p2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5" name="Google Shape;3255;p2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6" name="Google Shape;3256;p2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3257" name="Google Shape;3257;p2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8" name="Google Shape;3258;p2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9" name="Google Shape;3259;p2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3260" name="Google Shape;3260;p2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1" name="Google Shape;3261;p2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2" name="Google Shape;3262;p2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3263" name="Google Shape;3263;p2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4" name="Google Shape;3264;p2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5" name="Google Shape;3265;p2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3266" name="Google Shape;3266;p2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7" name="Google Shape;3267;p2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68" name="Google Shape;3268;p2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3269" name="Google Shape;3269;p2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3270" name="Google Shape;3270;p2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1" name="Google Shape;3271;p2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2" name="Google Shape;3272;p2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3273" name="Google Shape;3273;p2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4" name="Google Shape;3274;p2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5" name="Google Shape;3275;p2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3276" name="Google Shape;3276;p2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7" name="Google Shape;3277;p2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8" name="Google Shape;3278;p2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3279" name="Google Shape;3279;p2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0" name="Google Shape;3280;p2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1" name="Google Shape;3281;p2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3282" name="Google Shape;3282;p2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3" name="Google Shape;3283;p2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4" name="Google Shape;3284;p2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3285" name="Google Shape;3285;p2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6" name="Google Shape;3286;p2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7" name="Google Shape;3287;p2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3288" name="Google Shape;3288;p2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9" name="Google Shape;3289;p2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0" name="Google Shape;3290;p2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3291" name="Google Shape;3291;p2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2" name="Google Shape;3292;p2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3" name="Google Shape;3293;p2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3294" name="Google Shape;3294;p2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5" name="Google Shape;3295;p2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96" name="Google Shape;3296;p2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3297" name="Google Shape;3297;p2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3298" name="Google Shape;3298;p2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9" name="Google Shape;3299;p2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0" name="Google Shape;3300;p2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3301" name="Google Shape;3301;p2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2" name="Google Shape;3302;p2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3" name="Google Shape;3303;p2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3304" name="Google Shape;3304;p2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5" name="Google Shape;3305;p2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6" name="Google Shape;3306;p2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3307" name="Google Shape;3307;p2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8" name="Google Shape;3308;p2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9" name="Google Shape;3309;p2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3310" name="Google Shape;3310;p2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1" name="Google Shape;3311;p2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2" name="Google Shape;3312;p2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3313" name="Google Shape;3313;p2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4" name="Google Shape;3314;p2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5" name="Google Shape;3315;p2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3316" name="Google Shape;3316;p2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7" name="Google Shape;3317;p2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8" name="Google Shape;3318;p2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3319" name="Google Shape;3319;p2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0" name="Google Shape;3320;p2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1" name="Google Shape;3321;p2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3322" name="Google Shape;3322;p2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3" name="Google Shape;3323;p2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24" name="Google Shape;3324;p2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3325" name="Google Shape;3325;p2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3326" name="Google Shape;3326;p2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7" name="Google Shape;3327;p2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8" name="Google Shape;3328;p2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3329" name="Google Shape;3329;p2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0" name="Google Shape;3330;p2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1" name="Google Shape;3331;p2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3332" name="Google Shape;3332;p2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3" name="Google Shape;3333;p2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4" name="Google Shape;3334;p2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3335" name="Google Shape;3335;p2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6" name="Google Shape;3336;p2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7" name="Google Shape;3337;p2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3338" name="Google Shape;3338;p2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9" name="Google Shape;3339;p2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0" name="Google Shape;3340;p2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3341" name="Google Shape;3341;p2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2" name="Google Shape;3342;p2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3" name="Google Shape;3343;p2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3344" name="Google Shape;3344;p2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5" name="Google Shape;3345;p2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6" name="Google Shape;3346;p2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3347" name="Google Shape;3347;p2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8" name="Google Shape;3348;p2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9" name="Google Shape;3349;p2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3350" name="Google Shape;3350;p2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1" name="Google Shape;3351;p2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52" name="Google Shape;3352;p2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3353" name="Google Shape;3353;p2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3354" name="Google Shape;3354;p2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5" name="Google Shape;3355;p2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6" name="Google Shape;3356;p2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3357" name="Google Shape;3357;p2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8" name="Google Shape;3358;p2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9" name="Google Shape;3359;p2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3360" name="Google Shape;3360;p2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1" name="Google Shape;3361;p2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2" name="Google Shape;3362;p2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3363" name="Google Shape;3363;p2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4" name="Google Shape;3364;p2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5" name="Google Shape;3365;p2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3366" name="Google Shape;3366;p2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7" name="Google Shape;3367;p2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8" name="Google Shape;3368;p2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3369" name="Google Shape;3369;p2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0" name="Google Shape;3370;p2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1" name="Google Shape;3371;p2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3372" name="Google Shape;3372;p2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3" name="Google Shape;3373;p2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4" name="Google Shape;3374;p2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3375" name="Google Shape;3375;p2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6" name="Google Shape;3376;p2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7" name="Google Shape;3377;p2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3378" name="Google Shape;3378;p2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9" name="Google Shape;3379;p2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80" name="Google Shape;3380;p2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3381" name="Google Shape;3381;p2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3382" name="Google Shape;3382;p2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3" name="Google Shape;3383;p2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4" name="Google Shape;3384;p2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3385" name="Google Shape;3385;p2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6" name="Google Shape;3386;p2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7" name="Google Shape;3387;p2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3388" name="Google Shape;3388;p2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9" name="Google Shape;3389;p2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0" name="Google Shape;3390;p2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3391" name="Google Shape;3391;p2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2" name="Google Shape;3392;p2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3" name="Google Shape;3393;p2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3394" name="Google Shape;3394;p2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5" name="Google Shape;3395;p2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6" name="Google Shape;3396;p2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3397" name="Google Shape;3397;p2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8" name="Google Shape;3398;p2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9" name="Google Shape;3399;p2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3400" name="Google Shape;3400;p2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1" name="Google Shape;3401;p2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2" name="Google Shape;3402;p2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3403" name="Google Shape;3403;p2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4" name="Google Shape;3404;p2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5" name="Google Shape;3405;p2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3406" name="Google Shape;3406;p2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7" name="Google Shape;3407;p2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08" name="Google Shape;3408;p2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3409" name="Google Shape;3409;p2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3410" name="Google Shape;3410;p2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1" name="Google Shape;3411;p2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2" name="Google Shape;3412;p2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3413" name="Google Shape;3413;p2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4" name="Google Shape;3414;p2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5" name="Google Shape;3415;p2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3416" name="Google Shape;3416;p2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7" name="Google Shape;3417;p2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8" name="Google Shape;3418;p2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3419" name="Google Shape;3419;p2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0" name="Google Shape;3420;p2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1" name="Google Shape;3421;p2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3422" name="Google Shape;3422;p2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3" name="Google Shape;3423;p2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4" name="Google Shape;3424;p2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3425" name="Google Shape;3425;p2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6" name="Google Shape;3426;p2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7" name="Google Shape;3427;p2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3428" name="Google Shape;3428;p2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9" name="Google Shape;3429;p2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0" name="Google Shape;3430;p2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3431" name="Google Shape;3431;p2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2" name="Google Shape;3432;p2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3" name="Google Shape;3433;p2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3434" name="Google Shape;3434;p2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5" name="Google Shape;3435;p2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36" name="Google Shape;3436;p2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3437" name="Google Shape;3437;p2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3438" name="Google Shape;3438;p2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9" name="Google Shape;3439;p2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0" name="Google Shape;3440;p2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3441" name="Google Shape;3441;p2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2" name="Google Shape;3442;p2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3" name="Google Shape;3443;p2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3444" name="Google Shape;3444;p2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5" name="Google Shape;3445;p2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6" name="Google Shape;3446;p2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3447" name="Google Shape;3447;p2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8" name="Google Shape;3448;p2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9" name="Google Shape;3449;p2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3450" name="Google Shape;3450;p2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1" name="Google Shape;3451;p2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2" name="Google Shape;3452;p2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3453" name="Google Shape;3453;p2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4" name="Google Shape;3454;p2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5" name="Google Shape;3455;p2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3456" name="Google Shape;3456;p2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7" name="Google Shape;3457;p2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8" name="Google Shape;3458;p2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3459" name="Google Shape;3459;p2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0" name="Google Shape;3460;p2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61" name="Google Shape;3461;p2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3462" name="Google Shape;3462;p2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3463" name="Google Shape;3463;p2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4" name="Google Shape;3464;p2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5" name="Google Shape;3465;p2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3466" name="Google Shape;3466;p2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7" name="Google Shape;3467;p2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8" name="Google Shape;3468;p2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3469" name="Google Shape;3469;p2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0" name="Google Shape;3470;p2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1" name="Google Shape;3471;p2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3472" name="Google Shape;3472;p2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3" name="Google Shape;3473;p2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4" name="Google Shape;3474;p2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3475" name="Google Shape;3475;p2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6" name="Google Shape;3476;p2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7" name="Google Shape;3477;p2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3478" name="Google Shape;3478;p2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9" name="Google Shape;3479;p2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80" name="Google Shape;3480;p2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3481" name="Google Shape;3481;p2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82" name="Google Shape;3482;p2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3483" name="Google Shape;3483;p2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84" name="Google Shape;3484;p24"/>
          <p:cNvGrpSpPr/>
          <p:nvPr/>
        </p:nvGrpSpPr>
        <p:grpSpPr>
          <a:xfrm rot="5400000">
            <a:off x="1991658" y="-1832764"/>
            <a:ext cx="5203083" cy="8902885"/>
            <a:chOff x="108263" y="37851"/>
            <a:chExt cx="7593525" cy="10211301"/>
          </a:xfrm>
        </p:grpSpPr>
        <p:sp>
          <p:nvSpPr>
            <p:cNvPr id="3485" name="Google Shape;3485;p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6" name="Google Shape;3486;p2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3487" name="Google Shape;3487;p2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2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2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2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2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2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3" name="Google Shape;3493;p2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2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2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2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2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2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99" name="Google Shape;3499;p2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3" name="Google Shape;3503;p2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3504" name="Google Shape;3504;p2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2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6" name="Google Shape;3506;p24"/>
          <p:cNvGrpSpPr/>
          <p:nvPr/>
        </p:nvGrpSpPr>
        <p:grpSpPr>
          <a:xfrm>
            <a:off x="-257088" y="120407"/>
            <a:ext cx="1596657" cy="1467837"/>
            <a:chOff x="1028698" y="1028700"/>
            <a:chExt cx="3193313" cy="2935674"/>
          </a:xfrm>
        </p:grpSpPr>
        <p:sp>
          <p:nvSpPr>
            <p:cNvPr id="3507" name="Google Shape;3507;p2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2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2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0" name="Google Shape;3510;p2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1" name="Google Shape;3511;p24"/>
          <p:cNvGrpSpPr/>
          <p:nvPr/>
        </p:nvGrpSpPr>
        <p:grpSpPr>
          <a:xfrm>
            <a:off x="8017268" y="752486"/>
            <a:ext cx="1077292" cy="1421960"/>
            <a:chOff x="15290909" y="3023270"/>
            <a:chExt cx="2154585" cy="2843920"/>
          </a:xfrm>
        </p:grpSpPr>
        <p:sp>
          <p:nvSpPr>
            <p:cNvPr id="3512" name="Google Shape;3512;p2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2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2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2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60C22D6A-EB1B-D67D-CBC6-64F9A5406CD2}"/>
              </a:ext>
            </a:extLst>
          </p:cNvPr>
          <p:cNvSpPr txBox="1"/>
          <p:nvPr/>
        </p:nvSpPr>
        <p:spPr>
          <a:xfrm>
            <a:off x="975987" y="754402"/>
            <a:ext cx="48370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/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37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: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25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 = 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1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,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48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/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5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: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 = 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1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,(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6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/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1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: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9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= 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0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,(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1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blipFill>
                <a:blip r:embed="rId5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/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: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2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=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1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,</m:t>
                      </m:r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/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Dùng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blipFill>
                <a:blip r:embed="rId7"/>
                <a:stretch>
                  <a:fillRect l="-898" r="-622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/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/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37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48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/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,(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/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9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,(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/>
      <p:bldP spid="373" grpId="0"/>
      <p:bldP spid="375" grpId="0"/>
      <p:bldP spid="377" grpId="0"/>
      <p:bldP spid="379" grpId="0"/>
      <p:bldP spid="382" grpId="0"/>
      <p:bldP spid="385" grpId="0"/>
      <p:bldP spid="388" grpId="0"/>
      <p:bldP spid="391" grpId="0"/>
      <p:bldP spid="3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8" name="Google Shape;2298;p20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2299" name="Google Shape;2299;p20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20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20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5" name="Google Shape;2305;p20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2306" name="Google Shape;2306;p20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20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20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9" name="Google Shape;2309;p20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2310" name="Google Shape;2310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2" name="Google Shape;2312;p20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2313" name="Google Shape;2313;p20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20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0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0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0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0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0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0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0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2" name="Google Shape;2322;p20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2323" name="Google Shape;2323;p20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0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20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782F1C8-CB0D-02BE-5B47-3FB54C3A192F}"/>
              </a:ext>
            </a:extLst>
          </p:cNvPr>
          <p:cNvSpPr txBox="1"/>
          <p:nvPr/>
        </p:nvSpPr>
        <p:spPr>
          <a:xfrm>
            <a:off x="2117204" y="2581077"/>
            <a:ext cx="5000113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diễn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bởi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87F0B2CF-ACE8-FBB9-4A65-BCC6D681DC92}"/>
              </a:ext>
            </a:extLst>
          </p:cNvPr>
          <p:cNvSpPr/>
          <p:nvPr/>
        </p:nvSpPr>
        <p:spPr>
          <a:xfrm>
            <a:off x="3067727" y="1121613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" name="Google Shape;2764;p23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2765" name="Google Shape;2765;p23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66" name="Google Shape;2766;p23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2767" name="Google Shape;2767;p23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79" name="Google Shape;2779;p2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356812">
            <a:off x="927422" y="-388595"/>
            <a:ext cx="7308663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1" name="Google Shape;2781;p23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2782" name="Google Shape;2782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5" name="Google Shape;2795;p23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2796" name="Google Shape;2796;p23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23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6" name="Hình Bầu dục 385">
            <a:extLst>
              <a:ext uri="{FF2B5EF4-FFF2-40B4-BE49-F238E27FC236}">
                <a16:creationId xmlns:a16="http://schemas.microsoft.com/office/drawing/2014/main" id="{30A36B18-6F9D-CA6D-56A7-A6E28F0A1165}"/>
              </a:ext>
            </a:extLst>
          </p:cNvPr>
          <p:cNvSpPr/>
          <p:nvPr/>
        </p:nvSpPr>
        <p:spPr>
          <a:xfrm>
            <a:off x="567544" y="124082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6F7C8F9-D222-09FD-580A-B79A7D8813FD}"/>
              </a:ext>
            </a:extLst>
          </p:cNvPr>
          <p:cNvSpPr txBox="1"/>
          <p:nvPr/>
        </p:nvSpPr>
        <p:spPr>
          <a:xfrm>
            <a:off x="1887020" y="782574"/>
            <a:ext cx="6205882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diễn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/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/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/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/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075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blipFill>
                <a:blip r:embed="rId6"/>
                <a:stretch>
                  <a:fillRect r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/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blipFill>
                <a:blip r:embed="rId7"/>
                <a:stretch>
                  <a:fillRect r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/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blipFill>
                <a:blip r:embed="rId8"/>
                <a:stretch>
                  <a:fillRect r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40828B6-417E-83F9-46B5-AE42CBB5CA00}"/>
              </a:ext>
            </a:extLst>
          </p:cNvPr>
          <p:cNvSpPr txBox="1"/>
          <p:nvPr/>
        </p:nvSpPr>
        <p:spPr>
          <a:xfrm>
            <a:off x="3016349" y="1813571"/>
            <a:ext cx="3907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.</a:t>
            </a:r>
          </a:p>
        </p:txBody>
      </p:sp>
      <p:sp>
        <p:nvSpPr>
          <p:cNvPr id="396" name="Hộp Văn bản 395">
            <a:extLst>
              <a:ext uri="{FF2B5EF4-FFF2-40B4-BE49-F238E27FC236}">
                <a16:creationId xmlns:a16="http://schemas.microsoft.com/office/drawing/2014/main" id="{CF072AD5-99E4-DD7C-BBC0-25A9A6721F80}"/>
              </a:ext>
            </a:extLst>
          </p:cNvPr>
          <p:cNvSpPr txBox="1"/>
          <p:nvPr/>
        </p:nvSpPr>
        <p:spPr>
          <a:xfrm>
            <a:off x="2747255" y="2960202"/>
            <a:ext cx="4994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  <p:sp>
        <p:nvSpPr>
          <p:cNvPr id="397" name="Hộp Văn bản 396">
            <a:extLst>
              <a:ext uri="{FF2B5EF4-FFF2-40B4-BE49-F238E27FC236}">
                <a16:creationId xmlns:a16="http://schemas.microsoft.com/office/drawing/2014/main" id="{F57B8108-0624-352F-4A5C-BE820FC5902B}"/>
              </a:ext>
            </a:extLst>
          </p:cNvPr>
          <p:cNvSpPr txBox="1"/>
          <p:nvPr/>
        </p:nvSpPr>
        <p:spPr>
          <a:xfrm>
            <a:off x="2512072" y="4270063"/>
            <a:ext cx="5099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animBg="1"/>
      <p:bldP spid="2" grpId="0"/>
      <p:bldP spid="3" grpId="0"/>
      <p:bldP spid="389" grpId="0"/>
      <p:bldP spid="390" grpId="0"/>
      <p:bldP spid="391" grpId="0"/>
      <p:bldP spid="392" grpId="0"/>
      <p:bldP spid="393" grpId="0"/>
      <p:bldP spid="4" grpId="0"/>
      <p:bldP spid="396" grpId="0"/>
      <p:bldP spid="3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1" name="Google Shape;3521;p25"/>
          <p:cNvGrpSpPr/>
          <p:nvPr/>
        </p:nvGrpSpPr>
        <p:grpSpPr>
          <a:xfrm rot="-1145235">
            <a:off x="5226975" y="2592281"/>
            <a:ext cx="4057349" cy="4096186"/>
            <a:chOff x="10453906" y="5185952"/>
            <a:chExt cx="8114885" cy="8192560"/>
          </a:xfrm>
        </p:grpSpPr>
        <p:sp>
          <p:nvSpPr>
            <p:cNvPr id="3522" name="Google Shape;3522;p25"/>
            <p:cNvSpPr/>
            <p:nvPr/>
          </p:nvSpPr>
          <p:spPr>
            <a:xfrm>
              <a:off x="10464619" y="5185952"/>
              <a:ext cx="8093009" cy="8192560"/>
            </a:xfrm>
            <a:custGeom>
              <a:avLst/>
              <a:gdLst/>
              <a:ahLst/>
              <a:cxnLst/>
              <a:rect l="l" t="t" r="r" b="b"/>
              <a:pathLst>
                <a:path w="8093009" h="8192560" extrusionOk="0">
                  <a:moveTo>
                    <a:pt x="2" y="8058916"/>
                  </a:moveTo>
                  <a:cubicBezTo>
                    <a:pt x="-408" y="8133584"/>
                    <a:pt x="60797" y="8193930"/>
                    <a:pt x="135517" y="8192537"/>
                  </a:cubicBezTo>
                  <a:cubicBezTo>
                    <a:pt x="8223471" y="8041581"/>
                    <a:pt x="8085742" y="8183263"/>
                    <a:pt x="8087038" y="7951365"/>
                  </a:cubicBezTo>
                  <a:cubicBezTo>
                    <a:pt x="8088907" y="7613749"/>
                    <a:pt x="8093007" y="134681"/>
                    <a:pt x="8093007" y="135779"/>
                  </a:cubicBezTo>
                  <a:cubicBezTo>
                    <a:pt x="8093417" y="61800"/>
                    <a:pt x="8033278" y="1732"/>
                    <a:pt x="7959248" y="2142"/>
                  </a:cubicBezTo>
                  <a:cubicBezTo>
                    <a:pt x="-124459" y="46660"/>
                    <a:pt x="7251" y="-94104"/>
                    <a:pt x="5955" y="140219"/>
                  </a:cubicBezTo>
                  <a:cubicBezTo>
                    <a:pt x="4086" y="482570"/>
                    <a:pt x="-14" y="8059998"/>
                    <a:pt x="2" y="80589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23" name="Google Shape;3523;p25"/>
            <p:cNvGrpSpPr/>
            <p:nvPr/>
          </p:nvGrpSpPr>
          <p:grpSpPr>
            <a:xfrm>
              <a:off x="10453906" y="5737787"/>
              <a:ext cx="8114885" cy="7177309"/>
              <a:chOff x="10453906" y="5737787"/>
              <a:chExt cx="8114885" cy="7177309"/>
            </a:xfrm>
          </p:grpSpPr>
          <p:sp>
            <p:nvSpPr>
              <p:cNvPr id="3524" name="Google Shape;3524;p25"/>
              <p:cNvSpPr/>
              <p:nvPr/>
            </p:nvSpPr>
            <p:spPr>
              <a:xfrm>
                <a:off x="10458230" y="7645867"/>
                <a:ext cx="8106442" cy="74704"/>
              </a:xfrm>
              <a:custGeom>
                <a:avLst/>
                <a:gdLst/>
                <a:ahLst/>
                <a:cxnLst/>
                <a:rect l="l" t="t" r="r" b="b"/>
                <a:pathLst>
                  <a:path w="8106442" h="74704" extrusionOk="0">
                    <a:moveTo>
                      <a:pt x="8096822" y="30372"/>
                    </a:moveTo>
                    <a:cubicBezTo>
                      <a:pt x="8096510" y="-18439"/>
                      <a:pt x="8718683" y="-4495"/>
                      <a:pt x="9622" y="44333"/>
                    </a:cubicBezTo>
                    <a:cubicBezTo>
                      <a:pt x="9934" y="93144"/>
                      <a:pt x="-612256" y="79200"/>
                      <a:pt x="8096822" y="30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5" name="Google Shape;3525;p25"/>
              <p:cNvSpPr/>
              <p:nvPr/>
            </p:nvSpPr>
            <p:spPr>
              <a:xfrm>
                <a:off x="10462384" y="8281262"/>
                <a:ext cx="8106407" cy="88321"/>
              </a:xfrm>
              <a:custGeom>
                <a:avLst/>
                <a:gdLst/>
                <a:ahLst/>
                <a:cxnLst/>
                <a:rect l="l" t="t" r="r" b="b"/>
                <a:pathLst>
                  <a:path w="8106407" h="88321" extrusionOk="0">
                    <a:moveTo>
                      <a:pt x="8096784" y="29622"/>
                    </a:moveTo>
                    <a:cubicBezTo>
                      <a:pt x="8096473" y="-19205"/>
                      <a:pt x="8718711" y="-6408"/>
                      <a:pt x="9617" y="58706"/>
                    </a:cubicBezTo>
                    <a:cubicBezTo>
                      <a:pt x="9945" y="107517"/>
                      <a:pt x="-612261" y="94737"/>
                      <a:pt x="8096784" y="296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6" name="Google Shape;3526;p25"/>
              <p:cNvSpPr/>
              <p:nvPr/>
            </p:nvSpPr>
            <p:spPr>
              <a:xfrm>
                <a:off x="10459638" y="8916584"/>
                <a:ext cx="8106693" cy="102179"/>
              </a:xfrm>
              <a:custGeom>
                <a:avLst/>
                <a:gdLst/>
                <a:ahLst/>
                <a:cxnLst/>
                <a:rect l="l" t="t" r="r" b="b"/>
                <a:pathLst>
                  <a:path w="8106693" h="102179" extrusionOk="0">
                    <a:moveTo>
                      <a:pt x="8096873" y="28994"/>
                    </a:moveTo>
                    <a:cubicBezTo>
                      <a:pt x="8097185" y="-19833"/>
                      <a:pt x="8719226" y="-8216"/>
                      <a:pt x="9821" y="73185"/>
                    </a:cubicBezTo>
                    <a:cubicBezTo>
                      <a:pt x="9509" y="122012"/>
                      <a:pt x="-612533" y="110395"/>
                      <a:pt x="8096873" y="289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25"/>
              <p:cNvSpPr/>
              <p:nvPr/>
            </p:nvSpPr>
            <p:spPr>
              <a:xfrm>
                <a:off x="10458496" y="5737787"/>
                <a:ext cx="8106441" cy="37445"/>
              </a:xfrm>
              <a:custGeom>
                <a:avLst/>
                <a:gdLst/>
                <a:ahLst/>
                <a:cxnLst/>
                <a:rect l="l" t="t" r="r" b="b"/>
                <a:pathLst>
                  <a:path w="8106441" h="37445" extrusionOk="0">
                    <a:moveTo>
                      <a:pt x="9635" y="34420"/>
                    </a:moveTo>
                    <a:cubicBezTo>
                      <a:pt x="8718777" y="34420"/>
                      <a:pt x="8096539" y="51853"/>
                      <a:pt x="8096802" y="3026"/>
                    </a:cubicBezTo>
                    <a:cubicBezTo>
                      <a:pt x="-612325" y="3026"/>
                      <a:pt x="9914" y="-14408"/>
                      <a:pt x="9635" y="34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8" name="Google Shape;3528;p25"/>
              <p:cNvSpPr/>
              <p:nvPr/>
            </p:nvSpPr>
            <p:spPr>
              <a:xfrm>
                <a:off x="10454081" y="7010271"/>
                <a:ext cx="8106492" cy="61468"/>
              </a:xfrm>
              <a:custGeom>
                <a:avLst/>
                <a:gdLst/>
                <a:ahLst/>
                <a:cxnLst/>
                <a:rect l="l" t="t" r="r" b="b"/>
                <a:pathLst>
                  <a:path w="8106492" h="61468" extrusionOk="0">
                    <a:moveTo>
                      <a:pt x="8096871" y="31308"/>
                    </a:moveTo>
                    <a:cubicBezTo>
                      <a:pt x="8096559" y="-17504"/>
                      <a:pt x="8718748" y="-2397"/>
                      <a:pt x="9622" y="30161"/>
                    </a:cubicBezTo>
                    <a:cubicBezTo>
                      <a:pt x="9933" y="78972"/>
                      <a:pt x="-612256" y="63865"/>
                      <a:pt x="8096871" y="313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9" name="Google Shape;3529;p25"/>
              <p:cNvSpPr/>
              <p:nvPr/>
            </p:nvSpPr>
            <p:spPr>
              <a:xfrm>
                <a:off x="10454944" y="6374337"/>
                <a:ext cx="8106498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8106498" h="48829" extrusionOk="0">
                    <a:moveTo>
                      <a:pt x="8096696" y="32547"/>
                    </a:moveTo>
                    <a:cubicBezTo>
                      <a:pt x="8096959" y="-16264"/>
                      <a:pt x="8718951" y="-10"/>
                      <a:pt x="9808" y="16277"/>
                    </a:cubicBezTo>
                    <a:cubicBezTo>
                      <a:pt x="9529" y="65104"/>
                      <a:pt x="-612463" y="48834"/>
                      <a:pt x="8096696" y="325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0" name="Google Shape;3530;p25"/>
              <p:cNvSpPr/>
              <p:nvPr/>
            </p:nvSpPr>
            <p:spPr>
              <a:xfrm>
                <a:off x="10458067" y="10822073"/>
                <a:ext cx="8106228" cy="144639"/>
              </a:xfrm>
              <a:custGeom>
                <a:avLst/>
                <a:gdLst/>
                <a:ahLst/>
                <a:cxnLst/>
                <a:rect l="l" t="t" r="r" b="b"/>
                <a:pathLst>
                  <a:path w="8106228" h="144639" extrusionOk="0">
                    <a:moveTo>
                      <a:pt x="8096608" y="27553"/>
                    </a:moveTo>
                    <a:cubicBezTo>
                      <a:pt x="8096296" y="-21274"/>
                      <a:pt x="8718453" y="-13147"/>
                      <a:pt x="9621" y="117098"/>
                    </a:cubicBezTo>
                    <a:cubicBezTo>
                      <a:pt x="9933" y="165909"/>
                      <a:pt x="-612224" y="157782"/>
                      <a:pt x="8096608" y="275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1" name="Google Shape;3531;p25"/>
              <p:cNvSpPr/>
              <p:nvPr/>
            </p:nvSpPr>
            <p:spPr>
              <a:xfrm>
                <a:off x="10460295" y="12092101"/>
                <a:ext cx="8106827" cy="173442"/>
              </a:xfrm>
              <a:custGeom>
                <a:avLst/>
                <a:gdLst/>
                <a:ahLst/>
                <a:cxnLst/>
                <a:rect l="l" t="t" r="r" b="b"/>
                <a:pathLst>
                  <a:path w="8106827" h="173442" extrusionOk="0">
                    <a:moveTo>
                      <a:pt x="8097020" y="26832"/>
                    </a:moveTo>
                    <a:cubicBezTo>
                      <a:pt x="8097299" y="-21996"/>
                      <a:pt x="8719307" y="-16179"/>
                      <a:pt x="9804" y="146607"/>
                    </a:cubicBezTo>
                    <a:cubicBezTo>
                      <a:pt x="9541" y="195435"/>
                      <a:pt x="-612484" y="189634"/>
                      <a:pt x="8097020" y="268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2" name="Google Shape;3532;p25"/>
              <p:cNvSpPr/>
              <p:nvPr/>
            </p:nvSpPr>
            <p:spPr>
              <a:xfrm>
                <a:off x="10455481" y="9551838"/>
                <a:ext cx="8106730" cy="116213"/>
              </a:xfrm>
              <a:custGeom>
                <a:avLst/>
                <a:gdLst/>
                <a:ahLst/>
                <a:cxnLst/>
                <a:rect l="l" t="t" r="r" b="b"/>
                <a:pathLst>
                  <a:path w="8106730" h="116213" extrusionOk="0">
                    <a:moveTo>
                      <a:pt x="8096914" y="28450"/>
                    </a:moveTo>
                    <a:cubicBezTo>
                      <a:pt x="8097226" y="-20378"/>
                      <a:pt x="8719185" y="-9924"/>
                      <a:pt x="9813" y="87764"/>
                    </a:cubicBezTo>
                    <a:cubicBezTo>
                      <a:pt x="9517" y="136591"/>
                      <a:pt x="-612459" y="126138"/>
                      <a:pt x="8096914" y="284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3" name="Google Shape;3533;p25"/>
              <p:cNvSpPr/>
              <p:nvPr/>
            </p:nvSpPr>
            <p:spPr>
              <a:xfrm>
                <a:off x="10456750" y="12727150"/>
                <a:ext cx="8106848" cy="187946"/>
              </a:xfrm>
              <a:custGeom>
                <a:avLst/>
                <a:gdLst/>
                <a:ahLst/>
                <a:cxnLst/>
                <a:rect l="l" t="t" r="r" b="b"/>
                <a:pathLst>
                  <a:path w="8106848" h="187946" extrusionOk="0">
                    <a:moveTo>
                      <a:pt x="8097038" y="26526"/>
                    </a:moveTo>
                    <a:cubicBezTo>
                      <a:pt x="8097317" y="-22302"/>
                      <a:pt x="8719374" y="-17665"/>
                      <a:pt x="9806" y="161424"/>
                    </a:cubicBezTo>
                    <a:cubicBezTo>
                      <a:pt x="9543" y="210252"/>
                      <a:pt x="-612531" y="205599"/>
                      <a:pt x="8097038" y="26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4" name="Google Shape;3534;p25"/>
              <p:cNvSpPr/>
              <p:nvPr/>
            </p:nvSpPr>
            <p:spPr>
              <a:xfrm>
                <a:off x="10462229" y="11457066"/>
                <a:ext cx="8106186" cy="158989"/>
              </a:xfrm>
              <a:custGeom>
                <a:avLst/>
                <a:gdLst/>
                <a:ahLst/>
                <a:cxnLst/>
                <a:rect l="l" t="t" r="r" b="b"/>
                <a:pathLst>
                  <a:path w="8106186" h="158989" extrusionOk="0">
                    <a:moveTo>
                      <a:pt x="8096562" y="27172"/>
                    </a:moveTo>
                    <a:cubicBezTo>
                      <a:pt x="8096250" y="-21655"/>
                      <a:pt x="8718489" y="-14675"/>
                      <a:pt x="9625" y="131825"/>
                    </a:cubicBezTo>
                    <a:cubicBezTo>
                      <a:pt x="9936" y="180635"/>
                      <a:pt x="-612303" y="173672"/>
                      <a:pt x="8096562" y="271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5" name="Google Shape;3535;p25"/>
              <p:cNvSpPr/>
              <p:nvPr/>
            </p:nvSpPr>
            <p:spPr>
              <a:xfrm>
                <a:off x="10453906" y="10187028"/>
                <a:ext cx="8106273" cy="130366"/>
              </a:xfrm>
              <a:custGeom>
                <a:avLst/>
                <a:gdLst/>
                <a:ahLst/>
                <a:cxnLst/>
                <a:rect l="l" t="t" r="r" b="b"/>
                <a:pathLst>
                  <a:path w="8106273" h="130366" extrusionOk="0">
                    <a:moveTo>
                      <a:pt x="8096652" y="27971"/>
                    </a:moveTo>
                    <a:cubicBezTo>
                      <a:pt x="8096341" y="-20857"/>
                      <a:pt x="8718514" y="-11550"/>
                      <a:pt x="9616" y="102392"/>
                    </a:cubicBezTo>
                    <a:cubicBezTo>
                      <a:pt x="9944" y="151220"/>
                      <a:pt x="-612229" y="141929"/>
                      <a:pt x="8096652" y="279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36" name="Google Shape;3536;p25"/>
          <p:cNvGrpSpPr>
            <a:grpSpLocks noGrp="1" noUngrp="1" noRot="1" noMove="1" noResize="1"/>
          </p:cNvGrpSpPr>
          <p:nvPr/>
        </p:nvGrpSpPr>
        <p:grpSpPr>
          <a:xfrm>
            <a:off x="774595" y="987747"/>
            <a:ext cx="7469293" cy="4016904"/>
            <a:chOff x="3131879" y="1014298"/>
            <a:chExt cx="12024685" cy="8258404"/>
          </a:xfrm>
        </p:grpSpPr>
        <p:sp>
          <p:nvSpPr>
            <p:cNvPr id="3537" name="Google Shape;3537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3704" y="1495548"/>
              <a:ext cx="10943709" cy="7322330"/>
            </a:xfrm>
            <a:custGeom>
              <a:avLst/>
              <a:gdLst/>
              <a:ahLst/>
              <a:cxnLst/>
              <a:rect l="l" t="t" r="r" b="b"/>
              <a:pathLst>
                <a:path w="10943709" h="7322330" extrusionOk="0">
                  <a:moveTo>
                    <a:pt x="10870936" y="4556162"/>
                  </a:moveTo>
                  <a:cubicBezTo>
                    <a:pt x="10911320" y="5404713"/>
                    <a:pt x="10918869" y="6317250"/>
                    <a:pt x="10943710" y="7159624"/>
                  </a:cubicBezTo>
                  <a:cubicBezTo>
                    <a:pt x="10318417" y="7220092"/>
                    <a:pt x="9132939" y="7187108"/>
                    <a:pt x="7325042" y="7187108"/>
                  </a:cubicBezTo>
                  <a:cubicBezTo>
                    <a:pt x="3545303" y="7187108"/>
                    <a:pt x="769768" y="7322331"/>
                    <a:pt x="235582" y="7322331"/>
                  </a:cubicBezTo>
                  <a:cubicBezTo>
                    <a:pt x="235582" y="6451928"/>
                    <a:pt x="-87338" y="978258"/>
                    <a:pt x="22961" y="257481"/>
                  </a:cubicBezTo>
                  <a:cubicBezTo>
                    <a:pt x="1869226" y="64267"/>
                    <a:pt x="7337579" y="322838"/>
                    <a:pt x="10616214" y="0"/>
                  </a:cubicBezTo>
                  <a:cubicBezTo>
                    <a:pt x="10761083" y="1734893"/>
                    <a:pt x="10728810" y="3025929"/>
                    <a:pt x="10870936" y="455616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1879" y="1014298"/>
              <a:ext cx="12024685" cy="8258404"/>
            </a:xfrm>
            <a:custGeom>
              <a:avLst/>
              <a:gdLst/>
              <a:ahLst/>
              <a:cxnLst/>
              <a:rect l="l" t="t" r="r" b="b"/>
              <a:pathLst>
                <a:path w="12024685" h="8258404" extrusionOk="0">
                  <a:moveTo>
                    <a:pt x="236887" y="8258404"/>
                  </a:moveTo>
                  <a:cubicBezTo>
                    <a:pt x="236887" y="6573789"/>
                    <a:pt x="-130645" y="1499693"/>
                    <a:pt x="49883" y="320211"/>
                  </a:cubicBezTo>
                  <a:cubicBezTo>
                    <a:pt x="2547109" y="58833"/>
                    <a:pt x="7582391" y="400483"/>
                    <a:pt x="11649341" y="0"/>
                  </a:cubicBezTo>
                  <a:cubicBezTo>
                    <a:pt x="11787191" y="1650161"/>
                    <a:pt x="11961244" y="5911416"/>
                    <a:pt x="12024685" y="8061458"/>
                  </a:cubicBezTo>
                  <a:cubicBezTo>
                    <a:pt x="11623855" y="8100223"/>
                    <a:pt x="11447489" y="8126088"/>
                    <a:pt x="10387854" y="8126088"/>
                  </a:cubicBezTo>
                  <a:cubicBezTo>
                    <a:pt x="2204419" y="8126104"/>
                    <a:pt x="1761009" y="8258404"/>
                    <a:pt x="236887" y="8258404"/>
                  </a:cubicBezTo>
                  <a:close/>
                  <a:moveTo>
                    <a:pt x="557247" y="830746"/>
                  </a:moveTo>
                  <a:cubicBezTo>
                    <a:pt x="516170" y="2504427"/>
                    <a:pt x="752327" y="6228852"/>
                    <a:pt x="790695" y="7695016"/>
                  </a:cubicBezTo>
                  <a:cubicBezTo>
                    <a:pt x="10213866" y="7444786"/>
                    <a:pt x="9988395" y="7624522"/>
                    <a:pt x="11451553" y="7549404"/>
                  </a:cubicBezTo>
                  <a:cubicBezTo>
                    <a:pt x="11336182" y="3039241"/>
                    <a:pt x="11379109" y="6170118"/>
                    <a:pt x="11248974" y="2748595"/>
                  </a:cubicBezTo>
                  <a:cubicBezTo>
                    <a:pt x="11223389" y="2076163"/>
                    <a:pt x="11197045" y="1383316"/>
                    <a:pt x="11138790" y="609503"/>
                  </a:cubicBezTo>
                  <a:cubicBezTo>
                    <a:pt x="7810504" y="895409"/>
                    <a:pt x="2587460" y="679369"/>
                    <a:pt x="557247" y="83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64157" y="1261401"/>
              <a:ext cx="11549230" cy="7753142"/>
            </a:xfrm>
            <a:custGeom>
              <a:avLst/>
              <a:gdLst/>
              <a:ahLst/>
              <a:cxnLst/>
              <a:rect l="l" t="t" r="r" b="b"/>
              <a:pathLst>
                <a:path w="11549230" h="7753142" extrusionOk="0">
                  <a:moveTo>
                    <a:pt x="265574" y="7753143"/>
                  </a:moveTo>
                  <a:lnTo>
                    <a:pt x="247405" y="7753143"/>
                  </a:lnTo>
                  <a:lnTo>
                    <a:pt x="247405" y="7734974"/>
                  </a:lnTo>
                  <a:cubicBezTo>
                    <a:pt x="247405" y="5829761"/>
                    <a:pt x="155407" y="4260565"/>
                    <a:pt x="81494" y="2999671"/>
                  </a:cubicBezTo>
                  <a:cubicBezTo>
                    <a:pt x="35957" y="2222919"/>
                    <a:pt x="0" y="1609385"/>
                    <a:pt x="0" y="1146469"/>
                  </a:cubicBezTo>
                  <a:cubicBezTo>
                    <a:pt x="0" y="1076570"/>
                    <a:pt x="14403" y="1003186"/>
                    <a:pt x="28326" y="932213"/>
                  </a:cubicBezTo>
                  <a:cubicBezTo>
                    <a:pt x="41556" y="864841"/>
                    <a:pt x="55216" y="795189"/>
                    <a:pt x="55926" y="730510"/>
                  </a:cubicBezTo>
                  <a:cubicBezTo>
                    <a:pt x="56950" y="636810"/>
                    <a:pt x="46049" y="541772"/>
                    <a:pt x="37295" y="465415"/>
                  </a:cubicBezTo>
                  <a:cubicBezTo>
                    <a:pt x="28657" y="390115"/>
                    <a:pt x="21835" y="330638"/>
                    <a:pt x="27600" y="293029"/>
                  </a:cubicBezTo>
                  <a:lnTo>
                    <a:pt x="29714" y="279171"/>
                  </a:lnTo>
                  <a:lnTo>
                    <a:pt x="43654" y="277701"/>
                  </a:lnTo>
                  <a:cubicBezTo>
                    <a:pt x="81907" y="273704"/>
                    <a:pt x="181900" y="272399"/>
                    <a:pt x="478756" y="268584"/>
                  </a:cubicBezTo>
                  <a:cubicBezTo>
                    <a:pt x="736072" y="265264"/>
                    <a:pt x="1124910" y="260243"/>
                    <a:pt x="1737502" y="250118"/>
                  </a:cubicBezTo>
                  <a:cubicBezTo>
                    <a:pt x="1912184" y="247228"/>
                    <a:pt x="2109510" y="235699"/>
                    <a:pt x="2318399" y="223493"/>
                  </a:cubicBezTo>
                  <a:cubicBezTo>
                    <a:pt x="2637156" y="204862"/>
                    <a:pt x="2998429" y="183754"/>
                    <a:pt x="3412142" y="183754"/>
                  </a:cubicBezTo>
                  <a:cubicBezTo>
                    <a:pt x="3941373" y="183754"/>
                    <a:pt x="4441337" y="194969"/>
                    <a:pt x="4970651" y="206828"/>
                  </a:cubicBezTo>
                  <a:cubicBezTo>
                    <a:pt x="6609086" y="243528"/>
                    <a:pt x="8303314" y="281517"/>
                    <a:pt x="11161680" y="87"/>
                  </a:cubicBezTo>
                  <a:cubicBezTo>
                    <a:pt x="11166998" y="-409"/>
                    <a:pt x="11172185" y="1226"/>
                    <a:pt x="11176281" y="4811"/>
                  </a:cubicBezTo>
                  <a:cubicBezTo>
                    <a:pt x="11185861" y="13135"/>
                    <a:pt x="11194119" y="20320"/>
                    <a:pt x="11212469" y="373433"/>
                  </a:cubicBezTo>
                  <a:cubicBezTo>
                    <a:pt x="11223700" y="589406"/>
                    <a:pt x="11236203" y="886907"/>
                    <a:pt x="11250689" y="1231382"/>
                  </a:cubicBezTo>
                  <a:cubicBezTo>
                    <a:pt x="11266148" y="1599079"/>
                    <a:pt x="11283673" y="2015831"/>
                    <a:pt x="11303807" y="2431477"/>
                  </a:cubicBezTo>
                  <a:cubicBezTo>
                    <a:pt x="11340044" y="3179705"/>
                    <a:pt x="11403436" y="3922185"/>
                    <a:pt x="11445389" y="4413494"/>
                  </a:cubicBezTo>
                  <a:cubicBezTo>
                    <a:pt x="11460386" y="4589166"/>
                    <a:pt x="11472229" y="4727908"/>
                    <a:pt x="11478472" y="4816834"/>
                  </a:cubicBezTo>
                  <a:cubicBezTo>
                    <a:pt x="11496971" y="5080393"/>
                    <a:pt x="11489621" y="5356075"/>
                    <a:pt x="11482519" y="5622689"/>
                  </a:cubicBezTo>
                  <a:cubicBezTo>
                    <a:pt x="11477613" y="5806687"/>
                    <a:pt x="11472543" y="5996943"/>
                    <a:pt x="11475796" y="6183914"/>
                  </a:cubicBezTo>
                  <a:cubicBezTo>
                    <a:pt x="11480140" y="6432591"/>
                    <a:pt x="11497401" y="6688701"/>
                    <a:pt x="11514083" y="6936354"/>
                  </a:cubicBezTo>
                  <a:cubicBezTo>
                    <a:pt x="11528155" y="7145225"/>
                    <a:pt x="11542722" y="7361182"/>
                    <a:pt x="11548734" y="7565033"/>
                  </a:cubicBezTo>
                  <a:lnTo>
                    <a:pt x="11549230" y="7582012"/>
                  </a:lnTo>
                  <a:lnTo>
                    <a:pt x="11532317" y="7583647"/>
                  </a:lnTo>
                  <a:cubicBezTo>
                    <a:pt x="11273961" y="7608654"/>
                    <a:pt x="10918354" y="7600412"/>
                    <a:pt x="10468138" y="7589990"/>
                  </a:cubicBezTo>
                  <a:cubicBezTo>
                    <a:pt x="10214754" y="7584126"/>
                    <a:pt x="9927560" y="7577470"/>
                    <a:pt x="9613823" y="7575901"/>
                  </a:cubicBezTo>
                  <a:cubicBezTo>
                    <a:pt x="9356707" y="7574530"/>
                    <a:pt x="9075904" y="7585316"/>
                    <a:pt x="8778536" y="7596646"/>
                  </a:cubicBezTo>
                  <a:cubicBezTo>
                    <a:pt x="8443492" y="7609413"/>
                    <a:pt x="8097036" y="7622611"/>
                    <a:pt x="7717132" y="7622611"/>
                  </a:cubicBezTo>
                  <a:cubicBezTo>
                    <a:pt x="7161424" y="7622611"/>
                    <a:pt x="6629782" y="7616681"/>
                    <a:pt x="6115629" y="7610933"/>
                  </a:cubicBezTo>
                  <a:cubicBezTo>
                    <a:pt x="5358730" y="7602493"/>
                    <a:pt x="4643833" y="7594515"/>
                    <a:pt x="4001511" y="7608026"/>
                  </a:cubicBezTo>
                  <a:cubicBezTo>
                    <a:pt x="2722350" y="7634915"/>
                    <a:pt x="1703626" y="7686695"/>
                    <a:pt x="1029526" y="7720968"/>
                  </a:cubicBezTo>
                  <a:cubicBezTo>
                    <a:pt x="661977" y="7739649"/>
                    <a:pt x="396403" y="7753143"/>
                    <a:pt x="265574" y="7753143"/>
                  </a:cubicBezTo>
                  <a:close/>
                  <a:moveTo>
                    <a:pt x="62120" y="312684"/>
                  </a:moveTo>
                  <a:cubicBezTo>
                    <a:pt x="60286" y="347171"/>
                    <a:pt x="66431" y="400636"/>
                    <a:pt x="73384" y="461302"/>
                  </a:cubicBezTo>
                  <a:cubicBezTo>
                    <a:pt x="82254" y="538667"/>
                    <a:pt x="93303" y="634943"/>
                    <a:pt x="92263" y="730922"/>
                  </a:cubicBezTo>
                  <a:cubicBezTo>
                    <a:pt x="91520" y="798939"/>
                    <a:pt x="77530" y="870258"/>
                    <a:pt x="63986" y="939232"/>
                  </a:cubicBezTo>
                  <a:cubicBezTo>
                    <a:pt x="50393" y="1008504"/>
                    <a:pt x="36337" y="1080121"/>
                    <a:pt x="36337" y="1146485"/>
                  </a:cubicBezTo>
                  <a:cubicBezTo>
                    <a:pt x="36337" y="1608345"/>
                    <a:pt x="72278" y="2221399"/>
                    <a:pt x="117781" y="2997557"/>
                  </a:cubicBezTo>
                  <a:cubicBezTo>
                    <a:pt x="191496" y="4254916"/>
                    <a:pt x="283164" y="5818645"/>
                    <a:pt x="283742" y="7716739"/>
                  </a:cubicBezTo>
                  <a:cubicBezTo>
                    <a:pt x="419312" y="7715600"/>
                    <a:pt x="677024" y="7702502"/>
                    <a:pt x="1027725" y="7684681"/>
                  </a:cubicBezTo>
                  <a:cubicBezTo>
                    <a:pt x="1702041" y="7650408"/>
                    <a:pt x="2721095" y="7598612"/>
                    <a:pt x="4000801" y="7571689"/>
                  </a:cubicBezTo>
                  <a:cubicBezTo>
                    <a:pt x="4643685" y="7558178"/>
                    <a:pt x="5358896" y="7566156"/>
                    <a:pt x="6116075" y="7574613"/>
                  </a:cubicBezTo>
                  <a:cubicBezTo>
                    <a:pt x="6630128" y="7580344"/>
                    <a:pt x="7161689" y="7586273"/>
                    <a:pt x="7717182" y="7586273"/>
                  </a:cubicBezTo>
                  <a:cubicBezTo>
                    <a:pt x="8096375" y="7586273"/>
                    <a:pt x="8442485" y="7573093"/>
                    <a:pt x="8777198" y="7560342"/>
                  </a:cubicBezTo>
                  <a:cubicBezTo>
                    <a:pt x="9074962" y="7548995"/>
                    <a:pt x="9356244" y="7538259"/>
                    <a:pt x="9614055" y="7539580"/>
                  </a:cubicBezTo>
                  <a:cubicBezTo>
                    <a:pt x="9928138" y="7541150"/>
                    <a:pt x="10215498" y="7547806"/>
                    <a:pt x="10469031" y="7553669"/>
                  </a:cubicBezTo>
                  <a:cubicBezTo>
                    <a:pt x="10908213" y="7563827"/>
                    <a:pt x="11257147" y="7571904"/>
                    <a:pt x="11511952" y="7549061"/>
                  </a:cubicBezTo>
                  <a:cubicBezTo>
                    <a:pt x="11505708" y="7351438"/>
                    <a:pt x="11492181" y="7150825"/>
                    <a:pt x="11477894" y="6938798"/>
                  </a:cubicBezTo>
                  <a:cubicBezTo>
                    <a:pt x="11461162" y="6690683"/>
                    <a:pt x="11443869" y="6434127"/>
                    <a:pt x="11439525" y="6184541"/>
                  </a:cubicBezTo>
                  <a:cubicBezTo>
                    <a:pt x="11436255" y="5996795"/>
                    <a:pt x="11441326" y="5806108"/>
                    <a:pt x="11446247" y="5621715"/>
                  </a:cubicBezTo>
                  <a:cubicBezTo>
                    <a:pt x="11453333" y="5355976"/>
                    <a:pt x="11460650" y="5081186"/>
                    <a:pt x="11442283" y="4819361"/>
                  </a:cubicBezTo>
                  <a:cubicBezTo>
                    <a:pt x="11436057" y="4730715"/>
                    <a:pt x="11424231" y="4592090"/>
                    <a:pt x="11409234" y="4416566"/>
                  </a:cubicBezTo>
                  <a:cubicBezTo>
                    <a:pt x="11367264" y="3924992"/>
                    <a:pt x="11303823" y="3182116"/>
                    <a:pt x="11267569" y="2433227"/>
                  </a:cubicBezTo>
                  <a:cubicBezTo>
                    <a:pt x="11247435" y="2017466"/>
                    <a:pt x="11229911" y="1600648"/>
                    <a:pt x="11214434" y="1232901"/>
                  </a:cubicBezTo>
                  <a:cubicBezTo>
                    <a:pt x="11189444" y="638709"/>
                    <a:pt x="11167709" y="121502"/>
                    <a:pt x="11151637" y="37563"/>
                  </a:cubicBezTo>
                  <a:cubicBezTo>
                    <a:pt x="8299300" y="317788"/>
                    <a:pt x="6606757" y="279848"/>
                    <a:pt x="4969842" y="243165"/>
                  </a:cubicBezTo>
                  <a:cubicBezTo>
                    <a:pt x="4440742" y="231306"/>
                    <a:pt x="3940977" y="220107"/>
                    <a:pt x="3412158" y="220107"/>
                  </a:cubicBezTo>
                  <a:cubicBezTo>
                    <a:pt x="2999502" y="220107"/>
                    <a:pt x="2638792" y="241183"/>
                    <a:pt x="2320529" y="259797"/>
                  </a:cubicBezTo>
                  <a:cubicBezTo>
                    <a:pt x="2111228" y="272019"/>
                    <a:pt x="1913555" y="283581"/>
                    <a:pt x="1738113" y="286488"/>
                  </a:cubicBezTo>
                  <a:cubicBezTo>
                    <a:pt x="1125439" y="296613"/>
                    <a:pt x="736551" y="301618"/>
                    <a:pt x="479219" y="304954"/>
                  </a:cubicBezTo>
                  <a:cubicBezTo>
                    <a:pt x="223076" y="308241"/>
                    <a:pt x="109705" y="309711"/>
                    <a:pt x="62120" y="31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1" name="Google Shape;3541;p25"/>
          <p:cNvGrpSpPr/>
          <p:nvPr/>
        </p:nvGrpSpPr>
        <p:grpSpPr>
          <a:xfrm rot="-1691386">
            <a:off x="476516" y="1098723"/>
            <a:ext cx="2179420" cy="742913"/>
            <a:chOff x="952494" y="2197221"/>
            <a:chExt cx="4358779" cy="1485666"/>
          </a:xfrm>
        </p:grpSpPr>
        <p:grpSp>
          <p:nvGrpSpPr>
            <p:cNvPr id="3542" name="Google Shape;3542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3" name="Google Shape;3543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4" name="Google Shape;3544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7" name="Google Shape;3547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8" name="Google Shape;3548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9" name="Google Shape;3549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0" name="Google Shape;3550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52" name="Google Shape;3552;p25"/>
          <p:cNvGrpSpPr/>
          <p:nvPr/>
        </p:nvGrpSpPr>
        <p:grpSpPr>
          <a:xfrm rot="-785140">
            <a:off x="-102816" y="3304454"/>
            <a:ext cx="1463122" cy="1991144"/>
            <a:chOff x="-206282" y="6608805"/>
            <a:chExt cx="2926342" cy="3982241"/>
          </a:xfrm>
        </p:grpSpPr>
        <p:sp>
          <p:nvSpPr>
            <p:cNvPr id="3553" name="Google Shape;3553;p25"/>
            <p:cNvSpPr/>
            <p:nvPr/>
          </p:nvSpPr>
          <p:spPr>
            <a:xfrm>
              <a:off x="1588" y="8770403"/>
              <a:ext cx="1960756" cy="1820643"/>
            </a:xfrm>
            <a:custGeom>
              <a:avLst/>
              <a:gdLst/>
              <a:ahLst/>
              <a:cxnLst/>
              <a:rect l="l" t="t" r="r" b="b"/>
              <a:pathLst>
                <a:path w="1960756" h="1820643" extrusionOk="0">
                  <a:moveTo>
                    <a:pt x="1708453" y="1125280"/>
                  </a:moveTo>
                  <a:cubicBezTo>
                    <a:pt x="1481775" y="1313553"/>
                    <a:pt x="1590045" y="1142587"/>
                    <a:pt x="1570613" y="1531684"/>
                  </a:cubicBezTo>
                  <a:cubicBezTo>
                    <a:pt x="1555286" y="1835146"/>
                    <a:pt x="1472051" y="1920557"/>
                    <a:pt x="1136402" y="1686736"/>
                  </a:cubicBezTo>
                  <a:cubicBezTo>
                    <a:pt x="943311" y="1551396"/>
                    <a:pt x="1041251" y="1576253"/>
                    <a:pt x="771652" y="1677314"/>
                  </a:cubicBezTo>
                  <a:cubicBezTo>
                    <a:pt x="391472" y="1820930"/>
                    <a:pt x="271900" y="1597295"/>
                    <a:pt x="364461" y="1186639"/>
                  </a:cubicBezTo>
                  <a:cubicBezTo>
                    <a:pt x="336357" y="1162506"/>
                    <a:pt x="42791" y="1028958"/>
                    <a:pt x="4509" y="835126"/>
                  </a:cubicBezTo>
                  <a:cubicBezTo>
                    <a:pt x="-43911" y="585615"/>
                    <a:pt x="307393" y="519024"/>
                    <a:pt x="588397" y="515703"/>
                  </a:cubicBezTo>
                  <a:cubicBezTo>
                    <a:pt x="882895" y="-164702"/>
                    <a:pt x="1205999" y="-194768"/>
                    <a:pt x="1426636" y="562861"/>
                  </a:cubicBezTo>
                  <a:cubicBezTo>
                    <a:pt x="1996153" y="625286"/>
                    <a:pt x="2142353" y="765517"/>
                    <a:pt x="1708453" y="11252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25"/>
            <p:cNvSpPr/>
            <p:nvPr/>
          </p:nvSpPr>
          <p:spPr>
            <a:xfrm>
              <a:off x="1610050" y="7799138"/>
              <a:ext cx="1110010" cy="1030699"/>
            </a:xfrm>
            <a:custGeom>
              <a:avLst/>
              <a:gdLst/>
              <a:ahLst/>
              <a:cxnLst/>
              <a:rect l="l" t="t" r="r" b="b"/>
              <a:pathLst>
                <a:path w="1110010" h="1030699" extrusionOk="0">
                  <a:moveTo>
                    <a:pt x="967178" y="637047"/>
                  </a:moveTo>
                  <a:cubicBezTo>
                    <a:pt x="838855" y="743627"/>
                    <a:pt x="900147" y="646843"/>
                    <a:pt x="889148" y="867117"/>
                  </a:cubicBezTo>
                  <a:cubicBezTo>
                    <a:pt x="880476" y="1038910"/>
                    <a:pt x="833355" y="1087263"/>
                    <a:pt x="643333" y="954893"/>
                  </a:cubicBezTo>
                  <a:cubicBezTo>
                    <a:pt x="534019" y="878275"/>
                    <a:pt x="589469" y="892348"/>
                    <a:pt x="436844" y="949557"/>
                  </a:cubicBezTo>
                  <a:cubicBezTo>
                    <a:pt x="221619" y="1030858"/>
                    <a:pt x="153926" y="904255"/>
                    <a:pt x="206324" y="671780"/>
                  </a:cubicBezTo>
                  <a:cubicBezTo>
                    <a:pt x="190415" y="658113"/>
                    <a:pt x="24224" y="582514"/>
                    <a:pt x="2553" y="472779"/>
                  </a:cubicBezTo>
                  <a:cubicBezTo>
                    <a:pt x="-24858" y="331529"/>
                    <a:pt x="174020" y="293833"/>
                    <a:pt x="333101" y="291946"/>
                  </a:cubicBezTo>
                  <a:cubicBezTo>
                    <a:pt x="499818" y="-93240"/>
                    <a:pt x="682730" y="-110260"/>
                    <a:pt x="807635" y="318643"/>
                  </a:cubicBezTo>
                  <a:cubicBezTo>
                    <a:pt x="1130045" y="353989"/>
                    <a:pt x="1212818" y="433379"/>
                    <a:pt x="967178" y="637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25"/>
            <p:cNvSpPr/>
            <p:nvPr/>
          </p:nvSpPr>
          <p:spPr>
            <a:xfrm>
              <a:off x="-206282" y="6608805"/>
              <a:ext cx="1647807" cy="1585059"/>
            </a:xfrm>
            <a:custGeom>
              <a:avLst/>
              <a:gdLst/>
              <a:ahLst/>
              <a:cxnLst/>
              <a:rect l="l" t="t" r="r" b="b"/>
              <a:pathLst>
                <a:path w="1647807" h="1585059" extrusionOk="0">
                  <a:moveTo>
                    <a:pt x="1388453" y="1039883"/>
                  </a:moveTo>
                  <a:cubicBezTo>
                    <a:pt x="1172088" y="1166168"/>
                    <a:pt x="1286750" y="1037892"/>
                    <a:pt x="1216141" y="1361465"/>
                  </a:cubicBezTo>
                  <a:cubicBezTo>
                    <a:pt x="1160930" y="1613804"/>
                    <a:pt x="1079209" y="1673824"/>
                    <a:pt x="830381" y="1430963"/>
                  </a:cubicBezTo>
                  <a:cubicBezTo>
                    <a:pt x="687353" y="1290557"/>
                    <a:pt x="766013" y="1325051"/>
                    <a:pt x="525825" y="1372225"/>
                  </a:cubicBezTo>
                  <a:cubicBezTo>
                    <a:pt x="186971" y="1439668"/>
                    <a:pt x="117924" y="1235467"/>
                    <a:pt x="252854" y="904009"/>
                  </a:cubicBezTo>
                  <a:cubicBezTo>
                    <a:pt x="232657" y="879861"/>
                    <a:pt x="5126" y="726959"/>
                    <a:pt x="81" y="559084"/>
                  </a:cubicBezTo>
                  <a:cubicBezTo>
                    <a:pt x="-5697" y="343103"/>
                    <a:pt x="298190" y="336230"/>
                    <a:pt x="534297" y="372603"/>
                  </a:cubicBezTo>
                  <a:cubicBezTo>
                    <a:pt x="876227" y="-156923"/>
                    <a:pt x="1151365" y="-137099"/>
                    <a:pt x="1230631" y="528978"/>
                  </a:cubicBezTo>
                  <a:cubicBezTo>
                    <a:pt x="1699498" y="660702"/>
                    <a:pt x="1802523" y="798671"/>
                    <a:pt x="1388453" y="10398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6" name="Google Shape;3556;p25"/>
          <p:cNvGrpSpPr/>
          <p:nvPr/>
        </p:nvGrpSpPr>
        <p:grpSpPr>
          <a:xfrm>
            <a:off x="6001695" y="-212705"/>
            <a:ext cx="2099430" cy="1411138"/>
            <a:chOff x="12003390" y="-425411"/>
            <a:chExt cx="4198860" cy="2822277"/>
          </a:xfrm>
        </p:grpSpPr>
        <p:sp>
          <p:nvSpPr>
            <p:cNvPr id="3557" name="Google Shape;3557;p25"/>
            <p:cNvSpPr/>
            <p:nvPr/>
          </p:nvSpPr>
          <p:spPr>
            <a:xfrm>
              <a:off x="12003390" y="285429"/>
              <a:ext cx="1941984" cy="2111437"/>
            </a:xfrm>
            <a:custGeom>
              <a:avLst/>
              <a:gdLst/>
              <a:ahLst/>
              <a:cxnLst/>
              <a:rect l="l" t="t" r="r" b="b"/>
              <a:pathLst>
                <a:path w="1941984" h="2111437" extrusionOk="0">
                  <a:moveTo>
                    <a:pt x="1872149" y="741716"/>
                  </a:moveTo>
                  <a:cubicBezTo>
                    <a:pt x="1882739" y="792325"/>
                    <a:pt x="1891739" y="842754"/>
                    <a:pt x="1899843" y="892141"/>
                  </a:cubicBezTo>
                  <a:cubicBezTo>
                    <a:pt x="1948951" y="1191443"/>
                    <a:pt x="1955250" y="1497761"/>
                    <a:pt x="1918159" y="1798793"/>
                  </a:cubicBezTo>
                  <a:cubicBezTo>
                    <a:pt x="1907907" y="1882016"/>
                    <a:pt x="1898947" y="2010790"/>
                    <a:pt x="1843045" y="2078487"/>
                  </a:cubicBezTo>
                  <a:cubicBezTo>
                    <a:pt x="1789810" y="2142952"/>
                    <a:pt x="1685965" y="2097076"/>
                    <a:pt x="1622228" y="2073142"/>
                  </a:cubicBezTo>
                  <a:cubicBezTo>
                    <a:pt x="1516683" y="2033513"/>
                    <a:pt x="1412495" y="1989866"/>
                    <a:pt x="1309960" y="1943024"/>
                  </a:cubicBezTo>
                  <a:cubicBezTo>
                    <a:pt x="980157" y="1792354"/>
                    <a:pt x="665042" y="1606258"/>
                    <a:pt x="380352" y="1381277"/>
                  </a:cubicBezTo>
                  <a:cubicBezTo>
                    <a:pt x="194617" y="1234490"/>
                    <a:pt x="-17206" y="1034975"/>
                    <a:pt x="1110" y="775605"/>
                  </a:cubicBezTo>
                  <a:cubicBezTo>
                    <a:pt x="9587" y="655569"/>
                    <a:pt x="92799" y="558967"/>
                    <a:pt x="216321" y="551224"/>
                  </a:cubicBezTo>
                  <a:cubicBezTo>
                    <a:pt x="332689" y="543923"/>
                    <a:pt x="457184" y="585107"/>
                    <a:pt x="566891" y="619957"/>
                  </a:cubicBezTo>
                  <a:cubicBezTo>
                    <a:pt x="741896" y="675655"/>
                    <a:pt x="904833" y="757510"/>
                    <a:pt x="1058152" y="856377"/>
                  </a:cubicBezTo>
                  <a:cubicBezTo>
                    <a:pt x="1052313" y="764840"/>
                    <a:pt x="1055369" y="672092"/>
                    <a:pt x="1058496" y="581585"/>
                  </a:cubicBezTo>
                  <a:cubicBezTo>
                    <a:pt x="1060749" y="515559"/>
                    <a:pt x="1065395" y="449475"/>
                    <a:pt x="1070774" y="383705"/>
                  </a:cubicBezTo>
                  <a:cubicBezTo>
                    <a:pt x="1075804" y="322919"/>
                    <a:pt x="1078901" y="260334"/>
                    <a:pt x="1090877" y="200474"/>
                  </a:cubicBezTo>
                  <a:cubicBezTo>
                    <a:pt x="1102544" y="142476"/>
                    <a:pt x="1125232" y="86883"/>
                    <a:pt x="1170846" y="47376"/>
                  </a:cubicBezTo>
                  <a:cubicBezTo>
                    <a:pt x="1216123" y="8154"/>
                    <a:pt x="1276711" y="-4509"/>
                    <a:pt x="1335186" y="1366"/>
                  </a:cubicBezTo>
                  <a:cubicBezTo>
                    <a:pt x="1445318" y="12520"/>
                    <a:pt x="1540646" y="90266"/>
                    <a:pt x="1613530" y="168063"/>
                  </a:cubicBezTo>
                  <a:cubicBezTo>
                    <a:pt x="1758302" y="322657"/>
                    <a:pt x="1828624" y="533729"/>
                    <a:pt x="1872149" y="74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25"/>
            <p:cNvSpPr/>
            <p:nvPr/>
          </p:nvSpPr>
          <p:spPr>
            <a:xfrm>
              <a:off x="14087134" y="-425411"/>
              <a:ext cx="2115115" cy="2133908"/>
            </a:xfrm>
            <a:custGeom>
              <a:avLst/>
              <a:gdLst/>
              <a:ahLst/>
              <a:cxnLst/>
              <a:rect l="l" t="t" r="r" b="b"/>
              <a:pathLst>
                <a:path w="2115115" h="2133908" extrusionOk="0">
                  <a:moveTo>
                    <a:pt x="1854219" y="1324650"/>
                  </a:moveTo>
                  <a:cubicBezTo>
                    <a:pt x="1684855" y="1513389"/>
                    <a:pt x="1469056" y="1650675"/>
                    <a:pt x="1252715" y="1779129"/>
                  </a:cubicBezTo>
                  <a:cubicBezTo>
                    <a:pt x="1132488" y="1850545"/>
                    <a:pt x="1014204" y="1925176"/>
                    <a:pt x="892632" y="1994241"/>
                  </a:cubicBezTo>
                  <a:cubicBezTo>
                    <a:pt x="821320" y="2034773"/>
                    <a:pt x="755585" y="2086954"/>
                    <a:pt x="678556" y="2116884"/>
                  </a:cubicBezTo>
                  <a:cubicBezTo>
                    <a:pt x="570328" y="2158994"/>
                    <a:pt x="543006" y="2120843"/>
                    <a:pt x="494230" y="2026092"/>
                  </a:cubicBezTo>
                  <a:cubicBezTo>
                    <a:pt x="380669" y="1805414"/>
                    <a:pt x="277097" y="1579450"/>
                    <a:pt x="187132" y="1348071"/>
                  </a:cubicBezTo>
                  <a:cubicBezTo>
                    <a:pt x="103961" y="1134077"/>
                    <a:pt x="38674" y="909178"/>
                    <a:pt x="11096" y="680821"/>
                  </a:cubicBezTo>
                  <a:cubicBezTo>
                    <a:pt x="-14002" y="473283"/>
                    <a:pt x="-8879" y="231512"/>
                    <a:pt x="160328" y="82309"/>
                  </a:cubicBezTo>
                  <a:cubicBezTo>
                    <a:pt x="246515" y="6305"/>
                    <a:pt x="364006" y="-20091"/>
                    <a:pt x="473166" y="15882"/>
                  </a:cubicBezTo>
                  <a:cubicBezTo>
                    <a:pt x="577768" y="50382"/>
                    <a:pt x="667157" y="136435"/>
                    <a:pt x="737858" y="217947"/>
                  </a:cubicBezTo>
                  <a:cubicBezTo>
                    <a:pt x="840492" y="336329"/>
                    <a:pt x="908142" y="475833"/>
                    <a:pt x="946531" y="624931"/>
                  </a:cubicBezTo>
                  <a:cubicBezTo>
                    <a:pt x="1116943" y="473964"/>
                    <a:pt x="1314718" y="342891"/>
                    <a:pt x="1541940" y="311284"/>
                  </a:cubicBezTo>
                  <a:cubicBezTo>
                    <a:pt x="1780759" y="277982"/>
                    <a:pt x="2091495" y="376500"/>
                    <a:pt x="2113100" y="656061"/>
                  </a:cubicBezTo>
                  <a:cubicBezTo>
                    <a:pt x="2132091" y="900969"/>
                    <a:pt x="2014658" y="1145860"/>
                    <a:pt x="1854219" y="1324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94C1E4F-81D2-9586-C9C5-EA5DDFF1903B}"/>
              </a:ext>
            </a:extLst>
          </p:cNvPr>
          <p:cNvSpPr txBox="1"/>
          <p:nvPr/>
        </p:nvSpPr>
        <p:spPr>
          <a:xfrm>
            <a:off x="103761" y="228501"/>
            <a:ext cx="238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III. LUYỆN TẬP </a:t>
            </a: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90EA8F6E-3B0A-C71A-CE52-3A793F17E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72652" y="1573496"/>
            <a:ext cx="783650" cy="783650"/>
          </a:xfrm>
          <a:prstGeom prst="rect">
            <a:avLst/>
          </a:pr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33CAD456-C7C2-914C-6D51-5C27DDAD8635}"/>
              </a:ext>
            </a:extLst>
          </p:cNvPr>
          <p:cNvSpPr txBox="1"/>
          <p:nvPr/>
        </p:nvSpPr>
        <p:spPr>
          <a:xfrm>
            <a:off x="1768310" y="1511653"/>
            <a:ext cx="63783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/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8125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/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/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/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5" grpId="0"/>
      <p:bldP spid="4" grpId="0"/>
      <p:bldP spid="49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" name="Google Shape;3563;p26"/>
          <p:cNvGrpSpPr/>
          <p:nvPr/>
        </p:nvGrpSpPr>
        <p:grpSpPr>
          <a:xfrm rot="-5400000">
            <a:off x="2359012" y="-753991"/>
            <a:ext cx="4377018" cy="6651482"/>
            <a:chOff x="4766114" y="-1507980"/>
            <a:chExt cx="8754035" cy="13302964"/>
          </a:xfrm>
        </p:grpSpPr>
        <p:sp>
          <p:nvSpPr>
            <p:cNvPr id="3564" name="Google Shape;3564;p26"/>
            <p:cNvSpPr/>
            <p:nvPr/>
          </p:nvSpPr>
          <p:spPr>
            <a:xfrm>
              <a:off x="4766114" y="-1507980"/>
              <a:ext cx="8754035" cy="13302964"/>
            </a:xfrm>
            <a:custGeom>
              <a:avLst/>
              <a:gdLst/>
              <a:ahLst/>
              <a:cxnLst/>
              <a:rect l="l" t="t" r="r" b="b"/>
              <a:pathLst>
                <a:path w="8754035" h="13302964" extrusionOk="0">
                  <a:moveTo>
                    <a:pt x="8750103" y="13205001"/>
                  </a:moveTo>
                  <a:cubicBezTo>
                    <a:pt x="8752977" y="13253770"/>
                    <a:pt x="9179163" y="13232991"/>
                    <a:pt x="248595" y="13302965"/>
                  </a:cubicBezTo>
                  <a:cubicBezTo>
                    <a:pt x="88968" y="13302965"/>
                    <a:pt x="57644" y="1981474"/>
                    <a:pt x="0" y="251689"/>
                  </a:cubicBezTo>
                  <a:cubicBezTo>
                    <a:pt x="0" y="127439"/>
                    <a:pt x="1400178" y="169556"/>
                    <a:pt x="1864261" y="146728"/>
                  </a:cubicBezTo>
                  <a:cubicBezTo>
                    <a:pt x="5002394" y="-7586"/>
                    <a:pt x="6582265" y="-66226"/>
                    <a:pt x="8519525" y="100088"/>
                  </a:cubicBezTo>
                  <a:cubicBezTo>
                    <a:pt x="8656531" y="111848"/>
                    <a:pt x="8382308" y="5035968"/>
                    <a:pt x="8750103" y="13205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26"/>
            <p:cNvSpPr/>
            <p:nvPr/>
          </p:nvSpPr>
          <p:spPr>
            <a:xfrm>
              <a:off x="5136118" y="-1097300"/>
              <a:ext cx="8002669" cy="12481568"/>
            </a:xfrm>
            <a:custGeom>
              <a:avLst/>
              <a:gdLst/>
              <a:ahLst/>
              <a:cxnLst/>
              <a:rect l="l" t="t" r="r" b="b"/>
              <a:pathLst>
                <a:path w="8002669" h="12481568" extrusionOk="0">
                  <a:moveTo>
                    <a:pt x="0" y="175871"/>
                  </a:moveTo>
                  <a:cubicBezTo>
                    <a:pt x="313159" y="148494"/>
                    <a:pt x="634913" y="153229"/>
                    <a:pt x="995151" y="153894"/>
                  </a:cubicBezTo>
                  <a:cubicBezTo>
                    <a:pt x="2229103" y="153894"/>
                    <a:pt x="5112253" y="-129352"/>
                    <a:pt x="7826090" y="72693"/>
                  </a:cubicBezTo>
                  <a:cubicBezTo>
                    <a:pt x="7905238" y="5588290"/>
                    <a:pt x="7676497" y="5264044"/>
                    <a:pt x="8002670" y="12420588"/>
                  </a:cubicBezTo>
                  <a:cubicBezTo>
                    <a:pt x="4376875" y="12449881"/>
                    <a:pt x="4636408" y="12446210"/>
                    <a:pt x="197444" y="12481568"/>
                  </a:cubicBezTo>
                  <a:cubicBezTo>
                    <a:pt x="19534" y="7120686"/>
                    <a:pt x="57112" y="2423700"/>
                    <a:pt x="0" y="175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26"/>
            <p:cNvSpPr/>
            <p:nvPr/>
          </p:nvSpPr>
          <p:spPr>
            <a:xfrm>
              <a:off x="5140579" y="-1101751"/>
              <a:ext cx="7986888" cy="12486209"/>
            </a:xfrm>
            <a:custGeom>
              <a:avLst/>
              <a:gdLst/>
              <a:ahLst/>
              <a:cxnLst/>
              <a:rect l="l" t="t" r="r" b="b"/>
              <a:pathLst>
                <a:path w="7986888" h="12486209" extrusionOk="0">
                  <a:moveTo>
                    <a:pt x="7932526" y="12170446"/>
                  </a:moveTo>
                  <a:cubicBezTo>
                    <a:pt x="7997383" y="12170446"/>
                    <a:pt x="7986818" y="12176779"/>
                    <a:pt x="7985407" y="12145703"/>
                  </a:cubicBezTo>
                  <a:cubicBezTo>
                    <a:pt x="7939419" y="12145756"/>
                    <a:pt x="7922866" y="12145703"/>
                    <a:pt x="7872035" y="12145783"/>
                  </a:cubicBezTo>
                  <a:cubicBezTo>
                    <a:pt x="7874456" y="11575803"/>
                    <a:pt x="7824157" y="11662379"/>
                    <a:pt x="7963185" y="11662699"/>
                  </a:cubicBezTo>
                  <a:cubicBezTo>
                    <a:pt x="7961801" y="11632741"/>
                    <a:pt x="7969332" y="11637955"/>
                    <a:pt x="7932526" y="11637955"/>
                  </a:cubicBezTo>
                  <a:cubicBezTo>
                    <a:pt x="7847843" y="11637955"/>
                    <a:pt x="7864982" y="11713569"/>
                    <a:pt x="7857451" y="11232560"/>
                  </a:cubicBezTo>
                  <a:cubicBezTo>
                    <a:pt x="7856040" y="11141275"/>
                    <a:pt x="7836852" y="11156680"/>
                    <a:pt x="7932526" y="11156680"/>
                  </a:cubicBezTo>
                  <a:cubicBezTo>
                    <a:pt x="7945674" y="11156680"/>
                    <a:pt x="7943146" y="11161656"/>
                    <a:pt x="7942108" y="11131990"/>
                  </a:cubicBezTo>
                  <a:cubicBezTo>
                    <a:pt x="7827803" y="11131990"/>
                    <a:pt x="7858595" y="11180440"/>
                    <a:pt x="7853698" y="10869123"/>
                  </a:cubicBezTo>
                  <a:cubicBezTo>
                    <a:pt x="7849387" y="10604155"/>
                    <a:pt x="7824689" y="10647469"/>
                    <a:pt x="7926299" y="10647496"/>
                  </a:cubicBezTo>
                  <a:cubicBezTo>
                    <a:pt x="7925287" y="10614478"/>
                    <a:pt x="7939206" y="10622965"/>
                    <a:pt x="7849679" y="10622673"/>
                  </a:cubicBezTo>
                  <a:cubicBezTo>
                    <a:pt x="7844463" y="10303029"/>
                    <a:pt x="7848189" y="10518883"/>
                    <a:pt x="7843372" y="10139749"/>
                  </a:cubicBezTo>
                  <a:cubicBezTo>
                    <a:pt x="7923664" y="10139562"/>
                    <a:pt x="7911609" y="10147890"/>
                    <a:pt x="7910677" y="10114952"/>
                  </a:cubicBezTo>
                  <a:cubicBezTo>
                    <a:pt x="7830225" y="10114979"/>
                    <a:pt x="7835947" y="10196393"/>
                    <a:pt x="7833685" y="9629979"/>
                  </a:cubicBezTo>
                  <a:cubicBezTo>
                    <a:pt x="7910065" y="9630830"/>
                    <a:pt x="7897504" y="9636577"/>
                    <a:pt x="7896679" y="9605687"/>
                  </a:cubicBezTo>
                  <a:cubicBezTo>
                    <a:pt x="7824104" y="9605448"/>
                    <a:pt x="7833605" y="9607443"/>
                    <a:pt x="7833578" y="9597918"/>
                  </a:cubicBezTo>
                  <a:cubicBezTo>
                    <a:pt x="7833233" y="9483939"/>
                    <a:pt x="7832727" y="9470050"/>
                    <a:pt x="7827244" y="9122284"/>
                  </a:cubicBezTo>
                  <a:cubicBezTo>
                    <a:pt x="7894868" y="9123002"/>
                    <a:pt x="7883744" y="9128803"/>
                    <a:pt x="7882893" y="9097966"/>
                  </a:cubicBezTo>
                  <a:cubicBezTo>
                    <a:pt x="7804383" y="9097647"/>
                    <a:pt x="7827803" y="9159266"/>
                    <a:pt x="7820431" y="8689938"/>
                  </a:cubicBezTo>
                  <a:cubicBezTo>
                    <a:pt x="7818994" y="8598733"/>
                    <a:pt x="7806326" y="8614536"/>
                    <a:pt x="7869373" y="8615228"/>
                  </a:cubicBezTo>
                  <a:cubicBezTo>
                    <a:pt x="7868469" y="8583673"/>
                    <a:pt x="7878608" y="8591097"/>
                    <a:pt x="7818915" y="8589607"/>
                  </a:cubicBezTo>
                  <a:cubicBezTo>
                    <a:pt x="7812687" y="8166812"/>
                    <a:pt x="7814550" y="8272198"/>
                    <a:pt x="7808243" y="8103729"/>
                  </a:cubicBezTo>
                  <a:cubicBezTo>
                    <a:pt x="7863093" y="8103410"/>
                    <a:pt x="7854097" y="8110035"/>
                    <a:pt x="7853086" y="8078826"/>
                  </a:cubicBezTo>
                  <a:cubicBezTo>
                    <a:pt x="7796586" y="8079012"/>
                    <a:pt x="7806885" y="8102186"/>
                    <a:pt x="7804703" y="7963570"/>
                  </a:cubicBezTo>
                  <a:cubicBezTo>
                    <a:pt x="7797836" y="7523693"/>
                    <a:pt x="7785648" y="7595530"/>
                    <a:pt x="7836506" y="7594811"/>
                  </a:cubicBezTo>
                  <a:cubicBezTo>
                    <a:pt x="7835361" y="7563842"/>
                    <a:pt x="7842733" y="7569828"/>
                    <a:pt x="7799647" y="7570653"/>
                  </a:cubicBezTo>
                  <a:cubicBezTo>
                    <a:pt x="7790864" y="7027333"/>
                    <a:pt x="7778462" y="7089085"/>
                    <a:pt x="7819234" y="7088979"/>
                  </a:cubicBezTo>
                  <a:cubicBezTo>
                    <a:pt x="7818436" y="7057877"/>
                    <a:pt x="7824716" y="7064209"/>
                    <a:pt x="7790864" y="7064289"/>
                  </a:cubicBezTo>
                  <a:cubicBezTo>
                    <a:pt x="7782055" y="6518468"/>
                    <a:pt x="7773539" y="6580274"/>
                    <a:pt x="7810930" y="6579954"/>
                  </a:cubicBezTo>
                  <a:cubicBezTo>
                    <a:pt x="7810665" y="6550262"/>
                    <a:pt x="7817610" y="6555131"/>
                    <a:pt x="7783545" y="6555477"/>
                  </a:cubicBezTo>
                  <a:cubicBezTo>
                    <a:pt x="7779900" y="6310010"/>
                    <a:pt x="7784077" y="6284788"/>
                    <a:pt x="7779260" y="6072073"/>
                  </a:cubicBezTo>
                  <a:cubicBezTo>
                    <a:pt x="7816093" y="6072073"/>
                    <a:pt x="7809866" y="6078459"/>
                    <a:pt x="7810025" y="6047356"/>
                  </a:cubicBezTo>
                  <a:cubicBezTo>
                    <a:pt x="7768882" y="6047383"/>
                    <a:pt x="7777611" y="6117623"/>
                    <a:pt x="7768482" y="5603064"/>
                  </a:cubicBezTo>
                  <a:cubicBezTo>
                    <a:pt x="7767631" y="5555652"/>
                    <a:pt x="7766166" y="5561878"/>
                    <a:pt x="7772554" y="5561931"/>
                  </a:cubicBezTo>
                  <a:cubicBezTo>
                    <a:pt x="7822694" y="5562410"/>
                    <a:pt x="7814177" y="5568689"/>
                    <a:pt x="7814576" y="5537587"/>
                  </a:cubicBezTo>
                  <a:cubicBezTo>
                    <a:pt x="7756027" y="5537161"/>
                    <a:pt x="7762947" y="5583509"/>
                    <a:pt x="7764411" y="5239680"/>
                  </a:cubicBezTo>
                  <a:cubicBezTo>
                    <a:pt x="7765103" y="5017973"/>
                    <a:pt x="7745835" y="5054449"/>
                    <a:pt x="7821921" y="5052880"/>
                  </a:cubicBezTo>
                  <a:cubicBezTo>
                    <a:pt x="7822427" y="5021911"/>
                    <a:pt x="7832301" y="5027684"/>
                    <a:pt x="7772367" y="5029413"/>
                  </a:cubicBezTo>
                  <a:cubicBezTo>
                    <a:pt x="7758130" y="5029813"/>
                    <a:pt x="7763931" y="5086563"/>
                    <a:pt x="7752407" y="4545451"/>
                  </a:cubicBezTo>
                  <a:cubicBezTo>
                    <a:pt x="7774683" y="4545052"/>
                    <a:pt x="7800658" y="4544547"/>
                    <a:pt x="7829985" y="4544201"/>
                  </a:cubicBezTo>
                  <a:cubicBezTo>
                    <a:pt x="7830438" y="4513258"/>
                    <a:pt x="7841908" y="4519085"/>
                    <a:pt x="7772474" y="4520389"/>
                  </a:cubicBezTo>
                  <a:cubicBezTo>
                    <a:pt x="7748150" y="4520814"/>
                    <a:pt x="7751929" y="4523049"/>
                    <a:pt x="7751742" y="4513684"/>
                  </a:cubicBezTo>
                  <a:cubicBezTo>
                    <a:pt x="7739980" y="3977068"/>
                    <a:pt x="7736120" y="4037677"/>
                    <a:pt x="7772581" y="4038050"/>
                  </a:cubicBezTo>
                  <a:cubicBezTo>
                    <a:pt x="7848907" y="4038981"/>
                    <a:pt x="7836000" y="4044887"/>
                    <a:pt x="7836240" y="4013944"/>
                  </a:cubicBezTo>
                  <a:cubicBezTo>
                    <a:pt x="7799993" y="4013678"/>
                    <a:pt x="7766380" y="4013253"/>
                    <a:pt x="7744024" y="4013013"/>
                  </a:cubicBezTo>
                  <a:cubicBezTo>
                    <a:pt x="7743119" y="3953177"/>
                    <a:pt x="7737585" y="3530807"/>
                    <a:pt x="7737558" y="3528945"/>
                  </a:cubicBezTo>
                  <a:cubicBezTo>
                    <a:pt x="7782827" y="3528785"/>
                    <a:pt x="7805368" y="3528652"/>
                    <a:pt x="7837437" y="3528572"/>
                  </a:cubicBezTo>
                  <a:cubicBezTo>
                    <a:pt x="7837331" y="3497443"/>
                    <a:pt x="7850585" y="3503749"/>
                    <a:pt x="7772607" y="3504068"/>
                  </a:cubicBezTo>
                  <a:cubicBezTo>
                    <a:pt x="7720764" y="3504281"/>
                    <a:pt x="7742268" y="3572366"/>
                    <a:pt x="7731596" y="3061638"/>
                  </a:cubicBezTo>
                  <a:cubicBezTo>
                    <a:pt x="7730558" y="3011619"/>
                    <a:pt x="7719939" y="3019627"/>
                    <a:pt x="7772474" y="3020612"/>
                  </a:cubicBezTo>
                  <a:cubicBezTo>
                    <a:pt x="7843718" y="3021942"/>
                    <a:pt x="7831928" y="3027822"/>
                    <a:pt x="7831317" y="2996853"/>
                  </a:cubicBezTo>
                  <a:cubicBezTo>
                    <a:pt x="7791583" y="2996374"/>
                    <a:pt x="7768349" y="2995735"/>
                    <a:pt x="7730265" y="2995177"/>
                  </a:cubicBezTo>
                  <a:cubicBezTo>
                    <a:pt x="7721590" y="2539869"/>
                    <a:pt x="7721483" y="2521511"/>
                    <a:pt x="7721323" y="2510523"/>
                  </a:cubicBezTo>
                  <a:cubicBezTo>
                    <a:pt x="7756027" y="2511082"/>
                    <a:pt x="7783359" y="2511853"/>
                    <a:pt x="7817744" y="2512412"/>
                  </a:cubicBezTo>
                  <a:cubicBezTo>
                    <a:pt x="7816599" y="2481150"/>
                    <a:pt x="7826606" y="2487934"/>
                    <a:pt x="7772873" y="2486764"/>
                  </a:cubicBezTo>
                  <a:cubicBezTo>
                    <a:pt x="7701124" y="2485221"/>
                    <a:pt x="7723266" y="2561127"/>
                    <a:pt x="7714165" y="2002270"/>
                  </a:cubicBezTo>
                  <a:cubicBezTo>
                    <a:pt x="7752168" y="2002988"/>
                    <a:pt x="7775508" y="2003839"/>
                    <a:pt x="7808030" y="2004611"/>
                  </a:cubicBezTo>
                  <a:cubicBezTo>
                    <a:pt x="7807843" y="1973429"/>
                    <a:pt x="7814896" y="1980107"/>
                    <a:pt x="7772953" y="1978963"/>
                  </a:cubicBezTo>
                  <a:cubicBezTo>
                    <a:pt x="7689574" y="1976568"/>
                    <a:pt x="7714909" y="2051411"/>
                    <a:pt x="7703599" y="1493697"/>
                  </a:cubicBezTo>
                  <a:cubicBezTo>
                    <a:pt x="7746100" y="1494415"/>
                    <a:pt x="7767817" y="1495373"/>
                    <a:pt x="7809679" y="1496384"/>
                  </a:cubicBezTo>
                  <a:cubicBezTo>
                    <a:pt x="7810052" y="1465176"/>
                    <a:pt x="7817078" y="1471960"/>
                    <a:pt x="7772953" y="1470630"/>
                  </a:cubicBezTo>
                  <a:cubicBezTo>
                    <a:pt x="7689175" y="1468235"/>
                    <a:pt x="7703226" y="1479862"/>
                    <a:pt x="7702428" y="1428486"/>
                  </a:cubicBezTo>
                  <a:cubicBezTo>
                    <a:pt x="7694205" y="899400"/>
                    <a:pt x="7679541" y="985976"/>
                    <a:pt x="7772713" y="985737"/>
                  </a:cubicBezTo>
                  <a:cubicBezTo>
                    <a:pt x="7826206" y="985577"/>
                    <a:pt x="7817211" y="992042"/>
                    <a:pt x="7817690" y="960913"/>
                  </a:cubicBezTo>
                  <a:cubicBezTo>
                    <a:pt x="7774923" y="960993"/>
                    <a:pt x="7749108" y="961126"/>
                    <a:pt x="7697105" y="961179"/>
                  </a:cubicBezTo>
                  <a:cubicBezTo>
                    <a:pt x="7693273" y="769297"/>
                    <a:pt x="7691091" y="759826"/>
                    <a:pt x="7690266" y="478095"/>
                  </a:cubicBezTo>
                  <a:cubicBezTo>
                    <a:pt x="7747590" y="478415"/>
                    <a:pt x="7769121" y="478973"/>
                    <a:pt x="7822959" y="479452"/>
                  </a:cubicBezTo>
                  <a:cubicBezTo>
                    <a:pt x="7823119" y="448217"/>
                    <a:pt x="7833153" y="454922"/>
                    <a:pt x="7772847" y="454150"/>
                  </a:cubicBezTo>
                  <a:cubicBezTo>
                    <a:pt x="7663732" y="452846"/>
                    <a:pt x="7691889" y="523751"/>
                    <a:pt x="7684304" y="68178"/>
                  </a:cubicBezTo>
                  <a:cubicBezTo>
                    <a:pt x="7649787" y="65783"/>
                    <a:pt x="7665835" y="17946"/>
                    <a:pt x="7668363" y="453245"/>
                  </a:cubicBezTo>
                  <a:cubicBezTo>
                    <a:pt x="7624744" y="453086"/>
                    <a:pt x="7306955" y="451782"/>
                    <a:pt x="7243828" y="451995"/>
                  </a:cubicBezTo>
                  <a:cubicBezTo>
                    <a:pt x="7233608" y="-4244"/>
                    <a:pt x="7256123" y="41572"/>
                    <a:pt x="7218492" y="39629"/>
                  </a:cubicBezTo>
                  <a:cubicBezTo>
                    <a:pt x="7223309" y="528088"/>
                    <a:pt x="7248911" y="451410"/>
                    <a:pt x="7133542" y="453033"/>
                  </a:cubicBezTo>
                  <a:cubicBezTo>
                    <a:pt x="7014209" y="454709"/>
                    <a:pt x="7011813" y="453857"/>
                    <a:pt x="6814422" y="454363"/>
                  </a:cubicBezTo>
                  <a:cubicBezTo>
                    <a:pt x="6798720" y="454389"/>
                    <a:pt x="6802579" y="471763"/>
                    <a:pt x="6800504" y="339159"/>
                  </a:cubicBezTo>
                  <a:cubicBezTo>
                    <a:pt x="6795048" y="-22043"/>
                    <a:pt x="6804842" y="20473"/>
                    <a:pt x="6773864" y="19356"/>
                  </a:cubicBezTo>
                  <a:cubicBezTo>
                    <a:pt x="6777776" y="278551"/>
                    <a:pt x="6779027" y="367494"/>
                    <a:pt x="6780676" y="454443"/>
                  </a:cubicBezTo>
                  <a:cubicBezTo>
                    <a:pt x="6681383" y="454629"/>
                    <a:pt x="6657298" y="454549"/>
                    <a:pt x="6358696" y="454336"/>
                  </a:cubicBezTo>
                  <a:cubicBezTo>
                    <a:pt x="6347838" y="-42609"/>
                    <a:pt x="6364764" y="7942"/>
                    <a:pt x="6330114" y="7223"/>
                  </a:cubicBezTo>
                  <a:cubicBezTo>
                    <a:pt x="6337486" y="490494"/>
                    <a:pt x="6337299" y="454310"/>
                    <a:pt x="6335410" y="454310"/>
                  </a:cubicBezTo>
                  <a:cubicBezTo>
                    <a:pt x="6174293" y="454310"/>
                    <a:pt x="6176049" y="451915"/>
                    <a:pt x="6016104" y="451915"/>
                  </a:cubicBezTo>
                  <a:cubicBezTo>
                    <a:pt x="5882558" y="451915"/>
                    <a:pt x="5917847" y="538757"/>
                    <a:pt x="5909704" y="1982"/>
                  </a:cubicBezTo>
                  <a:cubicBezTo>
                    <a:pt x="5880056" y="1796"/>
                    <a:pt x="5885725" y="-55008"/>
                    <a:pt x="5893949" y="453006"/>
                  </a:cubicBezTo>
                  <a:cubicBezTo>
                    <a:pt x="5669678" y="457582"/>
                    <a:pt x="5687642" y="455746"/>
                    <a:pt x="5472287" y="454070"/>
                  </a:cubicBezTo>
                  <a:cubicBezTo>
                    <a:pt x="5461962" y="-52267"/>
                    <a:pt x="5473991" y="1982"/>
                    <a:pt x="5441869" y="2275"/>
                  </a:cubicBezTo>
                  <a:cubicBezTo>
                    <a:pt x="5450624" y="530802"/>
                    <a:pt x="5477291" y="453751"/>
                    <a:pt x="5377597" y="453751"/>
                  </a:cubicBezTo>
                  <a:cubicBezTo>
                    <a:pt x="4965757" y="453751"/>
                    <a:pt x="5029203" y="490015"/>
                    <a:pt x="5026834" y="339106"/>
                  </a:cubicBezTo>
                  <a:cubicBezTo>
                    <a:pt x="5024067" y="161298"/>
                    <a:pt x="5023082" y="167391"/>
                    <a:pt x="5020447" y="9033"/>
                  </a:cubicBezTo>
                  <a:cubicBezTo>
                    <a:pt x="4989256" y="9724"/>
                    <a:pt x="4997427" y="-46760"/>
                    <a:pt x="5007008" y="454948"/>
                  </a:cubicBezTo>
                  <a:cubicBezTo>
                    <a:pt x="4899863" y="454416"/>
                    <a:pt x="4780103" y="449521"/>
                    <a:pt x="4585267" y="453698"/>
                  </a:cubicBezTo>
                  <a:cubicBezTo>
                    <a:pt x="4583989" y="306753"/>
                    <a:pt x="4579598" y="118942"/>
                    <a:pt x="4577975" y="20659"/>
                  </a:cubicBezTo>
                  <a:cubicBezTo>
                    <a:pt x="4542313" y="21750"/>
                    <a:pt x="4559558" y="-26885"/>
                    <a:pt x="4563471" y="454150"/>
                  </a:cubicBezTo>
                  <a:cubicBezTo>
                    <a:pt x="4373372" y="458088"/>
                    <a:pt x="4278362" y="453325"/>
                    <a:pt x="4139041" y="452846"/>
                  </a:cubicBezTo>
                  <a:cubicBezTo>
                    <a:pt x="4133958" y="226244"/>
                    <a:pt x="4136247" y="188197"/>
                    <a:pt x="4134384" y="35186"/>
                  </a:cubicBezTo>
                  <a:cubicBezTo>
                    <a:pt x="4104870" y="36197"/>
                    <a:pt x="4112987" y="14194"/>
                    <a:pt x="4113440" y="157813"/>
                  </a:cubicBezTo>
                  <a:cubicBezTo>
                    <a:pt x="4113759" y="260086"/>
                    <a:pt x="4115249" y="362892"/>
                    <a:pt x="4117245" y="452820"/>
                  </a:cubicBezTo>
                  <a:cubicBezTo>
                    <a:pt x="4097818" y="452793"/>
                    <a:pt x="3794479" y="452633"/>
                    <a:pt x="3781439" y="452607"/>
                  </a:cubicBezTo>
                  <a:cubicBezTo>
                    <a:pt x="3667055" y="452607"/>
                    <a:pt x="3697075" y="522580"/>
                    <a:pt x="3692843" y="51230"/>
                  </a:cubicBezTo>
                  <a:cubicBezTo>
                    <a:pt x="3663409" y="52347"/>
                    <a:pt x="3671579" y="33031"/>
                    <a:pt x="3671313" y="157733"/>
                  </a:cubicBezTo>
                  <a:cubicBezTo>
                    <a:pt x="3671100" y="257532"/>
                    <a:pt x="3672404" y="355788"/>
                    <a:pt x="3674720" y="452953"/>
                  </a:cubicBezTo>
                  <a:cubicBezTo>
                    <a:pt x="3263518" y="456092"/>
                    <a:pt x="3665378" y="452766"/>
                    <a:pt x="3254176" y="455427"/>
                  </a:cubicBezTo>
                  <a:cubicBezTo>
                    <a:pt x="3253298" y="371352"/>
                    <a:pt x="3251834" y="291082"/>
                    <a:pt x="3248215" y="68816"/>
                  </a:cubicBezTo>
                  <a:cubicBezTo>
                    <a:pt x="3217716" y="70067"/>
                    <a:pt x="3225780" y="29572"/>
                    <a:pt x="3230837" y="339505"/>
                  </a:cubicBezTo>
                  <a:cubicBezTo>
                    <a:pt x="3233178" y="488126"/>
                    <a:pt x="3316372" y="456119"/>
                    <a:pt x="2823760" y="456119"/>
                  </a:cubicBezTo>
                  <a:cubicBezTo>
                    <a:pt x="2805796" y="456119"/>
                    <a:pt x="2815164" y="500178"/>
                    <a:pt x="2803720" y="87653"/>
                  </a:cubicBezTo>
                  <a:cubicBezTo>
                    <a:pt x="2767792" y="89196"/>
                    <a:pt x="2787246" y="34947"/>
                    <a:pt x="2790121" y="456039"/>
                  </a:cubicBezTo>
                  <a:cubicBezTo>
                    <a:pt x="2654419" y="455347"/>
                    <a:pt x="2565771" y="447499"/>
                    <a:pt x="2365745" y="452900"/>
                  </a:cubicBezTo>
                  <a:cubicBezTo>
                    <a:pt x="2364068" y="374412"/>
                    <a:pt x="2364015" y="345997"/>
                    <a:pt x="2359597" y="107528"/>
                  </a:cubicBezTo>
                  <a:cubicBezTo>
                    <a:pt x="2330935" y="108858"/>
                    <a:pt x="2335512" y="54662"/>
                    <a:pt x="2343922" y="453511"/>
                  </a:cubicBezTo>
                  <a:cubicBezTo>
                    <a:pt x="2239971" y="456518"/>
                    <a:pt x="2131388" y="456119"/>
                    <a:pt x="2025973" y="454815"/>
                  </a:cubicBezTo>
                  <a:cubicBezTo>
                    <a:pt x="1891975" y="453299"/>
                    <a:pt x="1920371" y="516780"/>
                    <a:pt x="1918695" y="128147"/>
                  </a:cubicBezTo>
                  <a:cubicBezTo>
                    <a:pt x="1892534" y="129398"/>
                    <a:pt x="1892534" y="78607"/>
                    <a:pt x="1900784" y="453910"/>
                  </a:cubicBezTo>
                  <a:cubicBezTo>
                    <a:pt x="1877497" y="453857"/>
                    <a:pt x="1891017" y="453884"/>
                    <a:pt x="1547147" y="453804"/>
                  </a:cubicBezTo>
                  <a:cubicBezTo>
                    <a:pt x="1455278" y="453804"/>
                    <a:pt x="1478138" y="507947"/>
                    <a:pt x="1473055" y="149432"/>
                  </a:cubicBezTo>
                  <a:cubicBezTo>
                    <a:pt x="1441359" y="150842"/>
                    <a:pt x="1449822" y="104388"/>
                    <a:pt x="1455890" y="453565"/>
                  </a:cubicBezTo>
                  <a:cubicBezTo>
                    <a:pt x="1342517" y="452900"/>
                    <a:pt x="1326416" y="451356"/>
                    <a:pt x="1035001" y="452846"/>
                  </a:cubicBezTo>
                  <a:cubicBezTo>
                    <a:pt x="1032872" y="378962"/>
                    <a:pt x="1031115" y="271447"/>
                    <a:pt x="1031222" y="158079"/>
                  </a:cubicBezTo>
                  <a:cubicBezTo>
                    <a:pt x="1003624" y="158132"/>
                    <a:pt x="1007482" y="130808"/>
                    <a:pt x="1010756" y="339532"/>
                  </a:cubicBezTo>
                  <a:cubicBezTo>
                    <a:pt x="1012965" y="482086"/>
                    <a:pt x="1035054" y="453112"/>
                    <a:pt x="908880" y="453112"/>
                  </a:cubicBezTo>
                  <a:cubicBezTo>
                    <a:pt x="750771" y="453112"/>
                    <a:pt x="749626" y="455507"/>
                    <a:pt x="593007" y="455533"/>
                  </a:cubicBezTo>
                  <a:cubicBezTo>
                    <a:pt x="590479" y="325936"/>
                    <a:pt x="590772" y="295712"/>
                    <a:pt x="587338" y="157999"/>
                  </a:cubicBezTo>
                  <a:cubicBezTo>
                    <a:pt x="557186" y="158132"/>
                    <a:pt x="564717" y="119713"/>
                    <a:pt x="571184" y="455507"/>
                  </a:cubicBezTo>
                  <a:cubicBezTo>
                    <a:pt x="569268" y="455507"/>
                    <a:pt x="149709" y="452500"/>
                    <a:pt x="147793" y="452474"/>
                  </a:cubicBezTo>
                  <a:cubicBezTo>
                    <a:pt x="145664" y="379494"/>
                    <a:pt x="144413" y="285601"/>
                    <a:pt x="142843" y="169919"/>
                  </a:cubicBezTo>
                  <a:cubicBezTo>
                    <a:pt x="113835" y="171595"/>
                    <a:pt x="120515" y="146878"/>
                    <a:pt x="123549" y="339505"/>
                  </a:cubicBezTo>
                  <a:cubicBezTo>
                    <a:pt x="125571" y="469076"/>
                    <a:pt x="131453" y="452261"/>
                    <a:pt x="111386" y="451942"/>
                  </a:cubicBezTo>
                  <a:cubicBezTo>
                    <a:pt x="-19285" y="449999"/>
                    <a:pt x="835" y="443162"/>
                    <a:pt x="1473" y="475621"/>
                  </a:cubicBezTo>
                  <a:cubicBezTo>
                    <a:pt x="57867" y="475834"/>
                    <a:pt x="88951" y="476393"/>
                    <a:pt x="126742" y="476925"/>
                  </a:cubicBezTo>
                  <a:cubicBezTo>
                    <a:pt x="135977" y="760464"/>
                    <a:pt x="133635" y="773634"/>
                    <a:pt x="135551" y="962989"/>
                  </a:cubicBezTo>
                  <a:cubicBezTo>
                    <a:pt x="96696" y="963361"/>
                    <a:pt x="65452" y="963760"/>
                    <a:pt x="9324" y="963946"/>
                  </a:cubicBezTo>
                  <a:cubicBezTo>
                    <a:pt x="9724" y="996273"/>
                    <a:pt x="-9225" y="989222"/>
                    <a:pt x="111333" y="987945"/>
                  </a:cubicBezTo>
                  <a:cubicBezTo>
                    <a:pt x="146968" y="987599"/>
                    <a:pt x="133582" y="920552"/>
                    <a:pt x="141646" y="1428779"/>
                  </a:cubicBezTo>
                  <a:cubicBezTo>
                    <a:pt x="142497" y="1482895"/>
                    <a:pt x="166236" y="1469379"/>
                    <a:pt x="14115" y="1469299"/>
                  </a:cubicBezTo>
                  <a:cubicBezTo>
                    <a:pt x="14328" y="1502238"/>
                    <a:pt x="-8986" y="1493990"/>
                    <a:pt x="142737" y="1494070"/>
                  </a:cubicBezTo>
                  <a:cubicBezTo>
                    <a:pt x="144892" y="1614887"/>
                    <a:pt x="150082" y="1786416"/>
                    <a:pt x="150375" y="1978590"/>
                  </a:cubicBezTo>
                  <a:cubicBezTo>
                    <a:pt x="105957" y="1978777"/>
                    <a:pt x="71573" y="1979069"/>
                    <a:pt x="16670" y="1979202"/>
                  </a:cubicBezTo>
                  <a:cubicBezTo>
                    <a:pt x="16776" y="2011449"/>
                    <a:pt x="-1055" y="2004159"/>
                    <a:pt x="111280" y="2003547"/>
                  </a:cubicBezTo>
                  <a:cubicBezTo>
                    <a:pt x="166183" y="2003254"/>
                    <a:pt x="148885" y="1928279"/>
                    <a:pt x="157853" y="2486711"/>
                  </a:cubicBezTo>
                  <a:cubicBezTo>
                    <a:pt x="109736" y="2486950"/>
                    <a:pt x="74660" y="2487322"/>
                    <a:pt x="18213" y="2487509"/>
                  </a:cubicBezTo>
                  <a:cubicBezTo>
                    <a:pt x="18293" y="2520314"/>
                    <a:pt x="1447" y="2512492"/>
                    <a:pt x="111280" y="2511773"/>
                  </a:cubicBezTo>
                  <a:cubicBezTo>
                    <a:pt x="177627" y="2511321"/>
                    <a:pt x="158173" y="2454491"/>
                    <a:pt x="164852" y="2880532"/>
                  </a:cubicBezTo>
                  <a:cubicBezTo>
                    <a:pt x="166982" y="3016329"/>
                    <a:pt x="181912" y="2993101"/>
                    <a:pt x="111040" y="2994432"/>
                  </a:cubicBezTo>
                  <a:cubicBezTo>
                    <a:pt x="3203" y="2996454"/>
                    <a:pt x="19837" y="2987195"/>
                    <a:pt x="19996" y="3020452"/>
                  </a:cubicBezTo>
                  <a:cubicBezTo>
                    <a:pt x="85438" y="3019973"/>
                    <a:pt x="112770" y="3018963"/>
                    <a:pt x="167780" y="3018244"/>
                  </a:cubicBezTo>
                  <a:cubicBezTo>
                    <a:pt x="174087" y="3239871"/>
                    <a:pt x="171852" y="3138370"/>
                    <a:pt x="176882" y="3502605"/>
                  </a:cubicBezTo>
                  <a:cubicBezTo>
                    <a:pt x="124054" y="3503377"/>
                    <a:pt x="88659" y="3504946"/>
                    <a:pt x="23350" y="3505638"/>
                  </a:cubicBezTo>
                  <a:cubicBezTo>
                    <a:pt x="23616" y="3536022"/>
                    <a:pt x="5758" y="3531393"/>
                    <a:pt x="111440" y="3528706"/>
                  </a:cubicBezTo>
                  <a:cubicBezTo>
                    <a:pt x="201100" y="3526524"/>
                    <a:pt x="176935" y="3452719"/>
                    <a:pt x="184812" y="4011231"/>
                  </a:cubicBezTo>
                  <a:cubicBezTo>
                    <a:pt x="119370" y="4010911"/>
                    <a:pt x="99943" y="4010380"/>
                    <a:pt x="29790" y="4010113"/>
                  </a:cubicBezTo>
                  <a:cubicBezTo>
                    <a:pt x="30296" y="4042812"/>
                    <a:pt x="15099" y="4034511"/>
                    <a:pt x="111094" y="4035442"/>
                  </a:cubicBezTo>
                  <a:cubicBezTo>
                    <a:pt x="204027" y="4036294"/>
                    <a:pt x="185212" y="4012774"/>
                    <a:pt x="186223" y="4150885"/>
                  </a:cubicBezTo>
                  <a:cubicBezTo>
                    <a:pt x="189470" y="4594938"/>
                    <a:pt x="226382" y="4520734"/>
                    <a:pt x="111200" y="4521027"/>
                  </a:cubicBezTo>
                  <a:cubicBezTo>
                    <a:pt x="27421" y="4521160"/>
                    <a:pt x="40116" y="4512939"/>
                    <a:pt x="40941" y="4545850"/>
                  </a:cubicBezTo>
                  <a:cubicBezTo>
                    <a:pt x="83416" y="4545797"/>
                    <a:pt x="122112" y="4545691"/>
                    <a:pt x="192450" y="4545611"/>
                  </a:cubicBezTo>
                  <a:cubicBezTo>
                    <a:pt x="205065" y="5126472"/>
                    <a:pt x="216642" y="5030664"/>
                    <a:pt x="111307" y="5029679"/>
                  </a:cubicBezTo>
                  <a:cubicBezTo>
                    <a:pt x="42485" y="5029041"/>
                    <a:pt x="53795" y="5022895"/>
                    <a:pt x="54700" y="5053918"/>
                  </a:cubicBezTo>
                  <a:cubicBezTo>
                    <a:pt x="108459" y="5054263"/>
                    <a:pt x="137255" y="5054769"/>
                    <a:pt x="197853" y="5055009"/>
                  </a:cubicBezTo>
                  <a:cubicBezTo>
                    <a:pt x="197880" y="5056019"/>
                    <a:pt x="203655" y="5292945"/>
                    <a:pt x="208525" y="5539449"/>
                  </a:cubicBezTo>
                  <a:cubicBezTo>
                    <a:pt x="144067" y="5538944"/>
                    <a:pt x="116363" y="5537773"/>
                    <a:pt x="66197" y="5536922"/>
                  </a:cubicBezTo>
                  <a:cubicBezTo>
                    <a:pt x="66756" y="5568184"/>
                    <a:pt x="57601" y="5561399"/>
                    <a:pt x="110987" y="5562596"/>
                  </a:cubicBezTo>
                  <a:cubicBezTo>
                    <a:pt x="236149" y="5565470"/>
                    <a:pt x="208445" y="5475169"/>
                    <a:pt x="217494" y="6048261"/>
                  </a:cubicBezTo>
                  <a:cubicBezTo>
                    <a:pt x="155804" y="6048128"/>
                    <a:pt x="131985" y="6047809"/>
                    <a:pt x="73462" y="6047490"/>
                  </a:cubicBezTo>
                  <a:cubicBezTo>
                    <a:pt x="73808" y="6078672"/>
                    <a:pt x="66224" y="6072180"/>
                    <a:pt x="111120" y="6072472"/>
                  </a:cubicBezTo>
                  <a:cubicBezTo>
                    <a:pt x="259117" y="6073484"/>
                    <a:pt x="211852" y="5998614"/>
                    <a:pt x="220102" y="6511098"/>
                  </a:cubicBezTo>
                  <a:cubicBezTo>
                    <a:pt x="220953" y="6566598"/>
                    <a:pt x="247460" y="6552710"/>
                    <a:pt x="77587" y="6552763"/>
                  </a:cubicBezTo>
                  <a:cubicBezTo>
                    <a:pt x="77774" y="6585701"/>
                    <a:pt x="51746" y="6577453"/>
                    <a:pt x="221140" y="6577426"/>
                  </a:cubicBezTo>
                  <a:cubicBezTo>
                    <a:pt x="221193" y="6580007"/>
                    <a:pt x="226888" y="6936048"/>
                    <a:pt x="229949" y="7065539"/>
                  </a:cubicBezTo>
                  <a:cubicBezTo>
                    <a:pt x="158625" y="7065166"/>
                    <a:pt x="121845" y="7063809"/>
                    <a:pt x="79584" y="7062905"/>
                  </a:cubicBezTo>
                  <a:cubicBezTo>
                    <a:pt x="79663" y="7092624"/>
                    <a:pt x="49351" y="7089352"/>
                    <a:pt x="230534" y="7090256"/>
                  </a:cubicBezTo>
                  <a:cubicBezTo>
                    <a:pt x="230587" y="7092624"/>
                    <a:pt x="240035" y="7570360"/>
                    <a:pt x="240062" y="7572302"/>
                  </a:cubicBezTo>
                  <a:cubicBezTo>
                    <a:pt x="161712" y="7572435"/>
                    <a:pt x="126875" y="7573021"/>
                    <a:pt x="80701" y="7573446"/>
                  </a:cubicBezTo>
                  <a:cubicBezTo>
                    <a:pt x="80754" y="7604522"/>
                    <a:pt x="74527" y="7598243"/>
                    <a:pt x="111333" y="7597844"/>
                  </a:cubicBezTo>
                  <a:cubicBezTo>
                    <a:pt x="254619" y="7596301"/>
                    <a:pt x="240461" y="7595902"/>
                    <a:pt x="240541" y="7600585"/>
                  </a:cubicBezTo>
                  <a:cubicBezTo>
                    <a:pt x="243149" y="7766712"/>
                    <a:pt x="248125" y="7935606"/>
                    <a:pt x="248711" y="8078800"/>
                  </a:cubicBezTo>
                  <a:cubicBezTo>
                    <a:pt x="49271" y="8078986"/>
                    <a:pt x="81979" y="8073851"/>
                    <a:pt x="82085" y="8104634"/>
                  </a:cubicBezTo>
                  <a:cubicBezTo>
                    <a:pt x="129723" y="8104208"/>
                    <a:pt x="164214" y="8103596"/>
                    <a:pt x="248791" y="8103490"/>
                  </a:cubicBezTo>
                  <a:cubicBezTo>
                    <a:pt x="249190" y="8407250"/>
                    <a:pt x="252996" y="8444844"/>
                    <a:pt x="256322" y="8585615"/>
                  </a:cubicBezTo>
                  <a:cubicBezTo>
                    <a:pt x="171133" y="8585696"/>
                    <a:pt x="136030" y="8586467"/>
                    <a:pt x="84853" y="8587159"/>
                  </a:cubicBezTo>
                  <a:cubicBezTo>
                    <a:pt x="85092" y="8616851"/>
                    <a:pt x="78359" y="8611982"/>
                    <a:pt x="111360" y="8611504"/>
                  </a:cubicBezTo>
                  <a:cubicBezTo>
                    <a:pt x="301512" y="8608683"/>
                    <a:pt x="252623" y="8521256"/>
                    <a:pt x="260926" y="9053614"/>
                  </a:cubicBezTo>
                  <a:cubicBezTo>
                    <a:pt x="261831" y="9111774"/>
                    <a:pt x="290281" y="9097248"/>
                    <a:pt x="111173" y="9097754"/>
                  </a:cubicBezTo>
                  <a:cubicBezTo>
                    <a:pt x="85864" y="9097807"/>
                    <a:pt x="90202" y="9091448"/>
                    <a:pt x="90655" y="9122550"/>
                  </a:cubicBezTo>
                  <a:cubicBezTo>
                    <a:pt x="135258" y="9122470"/>
                    <a:pt x="166662" y="9122284"/>
                    <a:pt x="261964" y="9122284"/>
                  </a:cubicBezTo>
                  <a:cubicBezTo>
                    <a:pt x="263322" y="9220354"/>
                    <a:pt x="264759" y="9406090"/>
                    <a:pt x="269230" y="9602734"/>
                  </a:cubicBezTo>
                  <a:cubicBezTo>
                    <a:pt x="185691" y="9602761"/>
                    <a:pt x="152664" y="9603559"/>
                    <a:pt x="99730" y="9604623"/>
                  </a:cubicBezTo>
                  <a:cubicBezTo>
                    <a:pt x="100555" y="9639477"/>
                    <a:pt x="73596" y="9627451"/>
                    <a:pt x="269735" y="9627424"/>
                  </a:cubicBezTo>
                  <a:cubicBezTo>
                    <a:pt x="269789" y="9629420"/>
                    <a:pt x="279210" y="10112531"/>
                    <a:pt x="279263" y="10114739"/>
                  </a:cubicBezTo>
                  <a:cubicBezTo>
                    <a:pt x="208498" y="10114819"/>
                    <a:pt x="168898" y="10114180"/>
                    <a:pt x="114207" y="10112929"/>
                  </a:cubicBezTo>
                  <a:cubicBezTo>
                    <a:pt x="115219" y="10143659"/>
                    <a:pt x="87967" y="10139456"/>
                    <a:pt x="270827" y="10139456"/>
                  </a:cubicBezTo>
                  <a:cubicBezTo>
                    <a:pt x="281286" y="10139456"/>
                    <a:pt x="279662" y="10138365"/>
                    <a:pt x="279715" y="10142888"/>
                  </a:cubicBezTo>
                  <a:cubicBezTo>
                    <a:pt x="288019" y="10681605"/>
                    <a:pt x="292969" y="10623657"/>
                    <a:pt x="270827" y="10623657"/>
                  </a:cubicBezTo>
                  <a:cubicBezTo>
                    <a:pt x="107155" y="10623657"/>
                    <a:pt x="130921" y="10616633"/>
                    <a:pt x="131985" y="10648534"/>
                  </a:cubicBezTo>
                  <a:cubicBezTo>
                    <a:pt x="173209" y="10648427"/>
                    <a:pt x="210335" y="10648374"/>
                    <a:pt x="287540" y="10648374"/>
                  </a:cubicBezTo>
                  <a:cubicBezTo>
                    <a:pt x="295337" y="10986961"/>
                    <a:pt x="293155" y="10989968"/>
                    <a:pt x="294459" y="11128292"/>
                  </a:cubicBezTo>
                  <a:cubicBezTo>
                    <a:pt x="231253" y="11128105"/>
                    <a:pt x="185425" y="11128558"/>
                    <a:pt x="147953" y="11129223"/>
                  </a:cubicBezTo>
                  <a:cubicBezTo>
                    <a:pt x="149044" y="11161736"/>
                    <a:pt x="127434" y="11152956"/>
                    <a:pt x="270853" y="11152956"/>
                  </a:cubicBezTo>
                  <a:cubicBezTo>
                    <a:pt x="303641" y="11152956"/>
                    <a:pt x="294113" y="11097216"/>
                    <a:pt x="301911" y="11596051"/>
                  </a:cubicBezTo>
                  <a:cubicBezTo>
                    <a:pt x="302763" y="11648837"/>
                    <a:pt x="310853" y="11639817"/>
                    <a:pt x="270853" y="11639817"/>
                  </a:cubicBezTo>
                  <a:cubicBezTo>
                    <a:pt x="143801" y="11639817"/>
                    <a:pt x="164586" y="11630186"/>
                    <a:pt x="165704" y="11663843"/>
                  </a:cubicBezTo>
                  <a:cubicBezTo>
                    <a:pt x="210681" y="11664508"/>
                    <a:pt x="257626" y="11664614"/>
                    <a:pt x="303055" y="11664481"/>
                  </a:cubicBezTo>
                  <a:cubicBezTo>
                    <a:pt x="312237" y="12224217"/>
                    <a:pt x="325304" y="12149508"/>
                    <a:pt x="270853" y="12149508"/>
                  </a:cubicBezTo>
                  <a:cubicBezTo>
                    <a:pt x="165092" y="12149508"/>
                    <a:pt x="181566" y="12141473"/>
                    <a:pt x="182630" y="12174251"/>
                  </a:cubicBezTo>
                  <a:cubicBezTo>
                    <a:pt x="227420" y="12174171"/>
                    <a:pt x="266675" y="12174197"/>
                    <a:pt x="309629" y="12174197"/>
                  </a:cubicBezTo>
                  <a:cubicBezTo>
                    <a:pt x="309975" y="12260987"/>
                    <a:pt x="311784" y="12366692"/>
                    <a:pt x="313860" y="12484929"/>
                  </a:cubicBezTo>
                  <a:cubicBezTo>
                    <a:pt x="347633" y="12484662"/>
                    <a:pt x="332862" y="12524917"/>
                    <a:pt x="331425" y="12174197"/>
                  </a:cubicBezTo>
                  <a:lnTo>
                    <a:pt x="752713" y="12174224"/>
                  </a:lnTo>
                  <a:cubicBezTo>
                    <a:pt x="754523" y="12302944"/>
                    <a:pt x="755668" y="12390664"/>
                    <a:pt x="758834" y="12481390"/>
                  </a:cubicBezTo>
                  <a:cubicBezTo>
                    <a:pt x="790770" y="12481124"/>
                    <a:pt x="779353" y="12523002"/>
                    <a:pt x="774536" y="12174224"/>
                  </a:cubicBezTo>
                  <a:cubicBezTo>
                    <a:pt x="1133363" y="12174251"/>
                    <a:pt x="1035932" y="12171058"/>
                    <a:pt x="1197581" y="12170473"/>
                  </a:cubicBezTo>
                  <a:cubicBezTo>
                    <a:pt x="1200402" y="12287566"/>
                    <a:pt x="1200695" y="12351473"/>
                    <a:pt x="1203356" y="12477878"/>
                  </a:cubicBezTo>
                  <a:cubicBezTo>
                    <a:pt x="1232551" y="12477638"/>
                    <a:pt x="1225179" y="12502089"/>
                    <a:pt x="1222358" y="12322818"/>
                  </a:cubicBezTo>
                  <a:cubicBezTo>
                    <a:pt x="1219670" y="12152461"/>
                    <a:pt x="1215998" y="12170419"/>
                    <a:pt x="1228053" y="12170419"/>
                  </a:cubicBezTo>
                  <a:cubicBezTo>
                    <a:pt x="1383156" y="12170419"/>
                    <a:pt x="1386270" y="12173053"/>
                    <a:pt x="1547094" y="12173053"/>
                  </a:cubicBezTo>
                  <a:cubicBezTo>
                    <a:pt x="1666321" y="12173080"/>
                    <a:pt x="1639335" y="12142856"/>
                    <a:pt x="1642156" y="12323297"/>
                  </a:cubicBezTo>
                  <a:cubicBezTo>
                    <a:pt x="1644871" y="12497380"/>
                    <a:pt x="1639628" y="12474499"/>
                    <a:pt x="1667572" y="12474260"/>
                  </a:cubicBezTo>
                  <a:cubicBezTo>
                    <a:pt x="1664352" y="12380022"/>
                    <a:pt x="1662648" y="12259895"/>
                    <a:pt x="1662622" y="12173080"/>
                  </a:cubicBezTo>
                  <a:cubicBezTo>
                    <a:pt x="1840292" y="12173134"/>
                    <a:pt x="1924151" y="12173373"/>
                    <a:pt x="2025946" y="12172548"/>
                  </a:cubicBezTo>
                  <a:cubicBezTo>
                    <a:pt x="2098095" y="12171963"/>
                    <a:pt x="2082606" y="12142031"/>
                    <a:pt x="2085427" y="12323271"/>
                  </a:cubicBezTo>
                  <a:cubicBezTo>
                    <a:pt x="2088088" y="12493389"/>
                    <a:pt x="2080743" y="12471013"/>
                    <a:pt x="2109699" y="12470801"/>
                  </a:cubicBezTo>
                  <a:cubicBezTo>
                    <a:pt x="2107836" y="12365681"/>
                    <a:pt x="2106186" y="12259443"/>
                    <a:pt x="2104988" y="12172043"/>
                  </a:cubicBezTo>
                  <a:cubicBezTo>
                    <a:pt x="2232199" y="12171564"/>
                    <a:pt x="2334288" y="12172362"/>
                    <a:pt x="2528485" y="12172282"/>
                  </a:cubicBezTo>
                  <a:cubicBezTo>
                    <a:pt x="2528884" y="12264844"/>
                    <a:pt x="2530880" y="12385103"/>
                    <a:pt x="2532876" y="12467529"/>
                  </a:cubicBezTo>
                  <a:cubicBezTo>
                    <a:pt x="2566835" y="12467289"/>
                    <a:pt x="2551639" y="12505788"/>
                    <a:pt x="2550308" y="12172229"/>
                  </a:cubicBezTo>
                  <a:cubicBezTo>
                    <a:pt x="2552277" y="12172229"/>
                    <a:pt x="2968536" y="12170393"/>
                    <a:pt x="2970665" y="12170367"/>
                  </a:cubicBezTo>
                  <a:cubicBezTo>
                    <a:pt x="2973406" y="12316034"/>
                    <a:pt x="2973592" y="12361610"/>
                    <a:pt x="2975934" y="12464070"/>
                  </a:cubicBezTo>
                  <a:cubicBezTo>
                    <a:pt x="3006300" y="12463857"/>
                    <a:pt x="2998662" y="12506267"/>
                    <a:pt x="2992515" y="12170234"/>
                  </a:cubicBezTo>
                  <a:cubicBezTo>
                    <a:pt x="3289812" y="12168212"/>
                    <a:pt x="3265487" y="12172096"/>
                    <a:pt x="3416624" y="12172814"/>
                  </a:cubicBezTo>
                  <a:cubicBezTo>
                    <a:pt x="3419605" y="12263754"/>
                    <a:pt x="3421255" y="12375206"/>
                    <a:pt x="3421681" y="12460638"/>
                  </a:cubicBezTo>
                  <a:cubicBezTo>
                    <a:pt x="3450023" y="12460425"/>
                    <a:pt x="3444488" y="12483332"/>
                    <a:pt x="3441987" y="12322818"/>
                  </a:cubicBezTo>
                  <a:cubicBezTo>
                    <a:pt x="3439272" y="12150119"/>
                    <a:pt x="3429478" y="12172947"/>
                    <a:pt x="3462212" y="12172947"/>
                  </a:cubicBezTo>
                  <a:cubicBezTo>
                    <a:pt x="3749077" y="12173187"/>
                    <a:pt x="3797912" y="12173320"/>
                    <a:pt x="3859895" y="12173053"/>
                  </a:cubicBezTo>
                  <a:cubicBezTo>
                    <a:pt x="3861811" y="12293605"/>
                    <a:pt x="3863248" y="12374594"/>
                    <a:pt x="3864020" y="12457258"/>
                  </a:cubicBezTo>
                  <a:cubicBezTo>
                    <a:pt x="3892363" y="12457045"/>
                    <a:pt x="3886535" y="12479687"/>
                    <a:pt x="3884086" y="12322818"/>
                  </a:cubicBezTo>
                  <a:cubicBezTo>
                    <a:pt x="3881292" y="12146953"/>
                    <a:pt x="3861864" y="12173213"/>
                    <a:pt x="3941198" y="12172469"/>
                  </a:cubicBezTo>
                  <a:cubicBezTo>
                    <a:pt x="4093613" y="12171032"/>
                    <a:pt x="4180798" y="12171670"/>
                    <a:pt x="4260265" y="12172841"/>
                  </a:cubicBezTo>
                  <a:cubicBezTo>
                    <a:pt x="4315834" y="12173666"/>
                    <a:pt x="4301196" y="12145251"/>
                    <a:pt x="4303991" y="12323297"/>
                  </a:cubicBezTo>
                  <a:cubicBezTo>
                    <a:pt x="4306386" y="12476281"/>
                    <a:pt x="4300478" y="12453906"/>
                    <a:pt x="4328422" y="12453693"/>
                  </a:cubicBezTo>
                  <a:cubicBezTo>
                    <a:pt x="4326453" y="12378132"/>
                    <a:pt x="4324483" y="12264259"/>
                    <a:pt x="4324536" y="12173639"/>
                  </a:cubicBezTo>
                  <a:cubicBezTo>
                    <a:pt x="4570736" y="12175847"/>
                    <a:pt x="4552213" y="12169781"/>
                    <a:pt x="4744973" y="12169781"/>
                  </a:cubicBezTo>
                  <a:cubicBezTo>
                    <a:pt x="4745346" y="12259044"/>
                    <a:pt x="4747209" y="12374115"/>
                    <a:pt x="4748992" y="12450474"/>
                  </a:cubicBezTo>
                  <a:cubicBezTo>
                    <a:pt x="4782365" y="12450208"/>
                    <a:pt x="4768100" y="12489132"/>
                    <a:pt x="4766796" y="12169808"/>
                  </a:cubicBezTo>
                  <a:cubicBezTo>
                    <a:pt x="4808206" y="12169861"/>
                    <a:pt x="4635167" y="12169116"/>
                    <a:pt x="5190799" y="12171803"/>
                  </a:cubicBezTo>
                  <a:cubicBezTo>
                    <a:pt x="5192396" y="12250370"/>
                    <a:pt x="5194392" y="12366931"/>
                    <a:pt x="5194977" y="12447068"/>
                  </a:cubicBezTo>
                  <a:cubicBezTo>
                    <a:pt x="5223480" y="12446856"/>
                    <a:pt x="5217545" y="12468406"/>
                    <a:pt x="5215283" y="12322845"/>
                  </a:cubicBezTo>
                  <a:cubicBezTo>
                    <a:pt x="5212675" y="12155174"/>
                    <a:pt x="5210147" y="12171909"/>
                    <a:pt x="5218025" y="12171936"/>
                  </a:cubicBezTo>
                  <a:cubicBezTo>
                    <a:pt x="5719339" y="12174624"/>
                    <a:pt x="5633298" y="12125349"/>
                    <a:pt x="5636465" y="12323271"/>
                  </a:cubicBezTo>
                  <a:cubicBezTo>
                    <a:pt x="5638647" y="12463777"/>
                    <a:pt x="5631808" y="12443716"/>
                    <a:pt x="5660364" y="12443503"/>
                  </a:cubicBezTo>
                  <a:cubicBezTo>
                    <a:pt x="5658102" y="12326810"/>
                    <a:pt x="5657915" y="12284027"/>
                    <a:pt x="5655467" y="12170500"/>
                  </a:cubicBezTo>
                  <a:cubicBezTo>
                    <a:pt x="5856397" y="12169994"/>
                    <a:pt x="5846524" y="12173586"/>
                    <a:pt x="6077021" y="12173053"/>
                  </a:cubicBezTo>
                  <a:cubicBezTo>
                    <a:pt x="6079630" y="12290918"/>
                    <a:pt x="6079683" y="12332982"/>
                    <a:pt x="6081892" y="12440257"/>
                  </a:cubicBezTo>
                  <a:cubicBezTo>
                    <a:pt x="6110660" y="12440044"/>
                    <a:pt x="6103821" y="12459733"/>
                    <a:pt x="6101612" y="12322845"/>
                  </a:cubicBezTo>
                  <a:cubicBezTo>
                    <a:pt x="6098818" y="12142909"/>
                    <a:pt x="6078459" y="12173240"/>
                    <a:pt x="6175783" y="12172601"/>
                  </a:cubicBezTo>
                  <a:cubicBezTo>
                    <a:pt x="6270207" y="12171963"/>
                    <a:pt x="6347386" y="12171697"/>
                    <a:pt x="6495010" y="12172495"/>
                  </a:cubicBezTo>
                  <a:cubicBezTo>
                    <a:pt x="6530645" y="12172682"/>
                    <a:pt x="6520692" y="12145809"/>
                    <a:pt x="6523512" y="12323297"/>
                  </a:cubicBezTo>
                  <a:cubicBezTo>
                    <a:pt x="6525721" y="12459573"/>
                    <a:pt x="6518084" y="12436931"/>
                    <a:pt x="6547145" y="12436718"/>
                  </a:cubicBezTo>
                  <a:cubicBezTo>
                    <a:pt x="6545628" y="12343545"/>
                    <a:pt x="6544218" y="12262583"/>
                    <a:pt x="6543286" y="12172734"/>
                  </a:cubicBezTo>
                  <a:cubicBezTo>
                    <a:pt x="6850643" y="12173932"/>
                    <a:pt x="6766865" y="12170313"/>
                    <a:pt x="6963963" y="12170154"/>
                  </a:cubicBezTo>
                  <a:cubicBezTo>
                    <a:pt x="6967901" y="12474393"/>
                    <a:pt x="6959651" y="12433526"/>
                    <a:pt x="6989991" y="12433286"/>
                  </a:cubicBezTo>
                  <a:cubicBezTo>
                    <a:pt x="6988313" y="12355385"/>
                    <a:pt x="6986823" y="12248987"/>
                    <a:pt x="6985812" y="12170154"/>
                  </a:cubicBezTo>
                  <a:cubicBezTo>
                    <a:pt x="7125372" y="12170207"/>
                    <a:pt x="7098306" y="12171351"/>
                    <a:pt x="7407819" y="12171244"/>
                  </a:cubicBezTo>
                  <a:cubicBezTo>
                    <a:pt x="7412343" y="12469817"/>
                    <a:pt x="7402762" y="12429934"/>
                    <a:pt x="7433740" y="12429668"/>
                  </a:cubicBezTo>
                  <a:cubicBezTo>
                    <a:pt x="7432224" y="12349824"/>
                    <a:pt x="7431265" y="12281446"/>
                    <a:pt x="7429615" y="12171218"/>
                  </a:cubicBezTo>
                  <a:cubicBezTo>
                    <a:pt x="7638796" y="12171138"/>
                    <a:pt x="7686726" y="12171244"/>
                    <a:pt x="7772713" y="12170792"/>
                  </a:cubicBezTo>
                  <a:cubicBezTo>
                    <a:pt x="7871662" y="12170260"/>
                    <a:pt x="7848482" y="12139902"/>
                    <a:pt x="7851329" y="12323351"/>
                  </a:cubicBezTo>
                  <a:cubicBezTo>
                    <a:pt x="7853219" y="12444993"/>
                    <a:pt x="7846326" y="12426183"/>
                    <a:pt x="7875016" y="12425943"/>
                  </a:cubicBezTo>
                  <a:cubicBezTo>
                    <a:pt x="7868601" y="12130245"/>
                    <a:pt x="7854070" y="12170446"/>
                    <a:pt x="7932526" y="12170446"/>
                  </a:cubicBezTo>
                  <a:close/>
                  <a:moveTo>
                    <a:pt x="7821656" y="10142994"/>
                  </a:moveTo>
                  <a:cubicBezTo>
                    <a:pt x="7830145" y="10698686"/>
                    <a:pt x="7846140" y="10622779"/>
                    <a:pt x="7772740" y="10622274"/>
                  </a:cubicBezTo>
                  <a:cubicBezTo>
                    <a:pt x="7329070" y="10619267"/>
                    <a:pt x="7404785" y="10651726"/>
                    <a:pt x="7402522" y="10505899"/>
                  </a:cubicBezTo>
                  <a:cubicBezTo>
                    <a:pt x="7395630" y="10064693"/>
                    <a:pt x="7376149" y="10137301"/>
                    <a:pt x="7452876" y="10138764"/>
                  </a:cubicBezTo>
                  <a:cubicBezTo>
                    <a:pt x="7725369" y="10143899"/>
                    <a:pt x="7821523" y="10135492"/>
                    <a:pt x="7821656" y="10142994"/>
                  </a:cubicBezTo>
                  <a:close/>
                  <a:moveTo>
                    <a:pt x="7821177" y="10115085"/>
                  </a:moveTo>
                  <a:cubicBezTo>
                    <a:pt x="7457905" y="10115963"/>
                    <a:pt x="7591770" y="10115644"/>
                    <a:pt x="7397253" y="10113143"/>
                  </a:cubicBezTo>
                  <a:cubicBezTo>
                    <a:pt x="7395284" y="9973621"/>
                    <a:pt x="7396721" y="9797889"/>
                    <a:pt x="7390414" y="9627531"/>
                  </a:cubicBezTo>
                  <a:cubicBezTo>
                    <a:pt x="7759594" y="9627717"/>
                    <a:pt x="7651730" y="9627424"/>
                    <a:pt x="7811862" y="9629739"/>
                  </a:cubicBezTo>
                  <a:cubicBezTo>
                    <a:pt x="7812900" y="9862913"/>
                    <a:pt x="7818488" y="9960743"/>
                    <a:pt x="7821177" y="10115085"/>
                  </a:cubicBezTo>
                  <a:close/>
                  <a:moveTo>
                    <a:pt x="7811782" y="9604969"/>
                  </a:moveTo>
                  <a:cubicBezTo>
                    <a:pt x="7371944" y="9598370"/>
                    <a:pt x="7389722" y="9609199"/>
                    <a:pt x="7389296" y="9597439"/>
                  </a:cubicBezTo>
                  <a:cubicBezTo>
                    <a:pt x="7384399" y="9473057"/>
                    <a:pt x="7383068" y="9363228"/>
                    <a:pt x="7382510" y="9234907"/>
                  </a:cubicBezTo>
                  <a:cubicBezTo>
                    <a:pt x="7381924" y="9097621"/>
                    <a:pt x="7362710" y="9120714"/>
                    <a:pt x="7453035" y="9120475"/>
                  </a:cubicBezTo>
                  <a:cubicBezTo>
                    <a:pt x="7581098" y="9120129"/>
                    <a:pt x="7671131" y="9119916"/>
                    <a:pt x="7772527" y="9121539"/>
                  </a:cubicBezTo>
                  <a:cubicBezTo>
                    <a:pt x="7815934" y="9122258"/>
                    <a:pt x="7809546" y="9054173"/>
                    <a:pt x="7811782" y="9604969"/>
                  </a:cubicBezTo>
                  <a:close/>
                  <a:moveTo>
                    <a:pt x="3407868" y="10142569"/>
                  </a:moveTo>
                  <a:cubicBezTo>
                    <a:pt x="3407735" y="10135119"/>
                    <a:pt x="3358926" y="10133443"/>
                    <a:pt x="3828890" y="10136157"/>
                  </a:cubicBezTo>
                  <a:cubicBezTo>
                    <a:pt x="3832111" y="10322478"/>
                    <a:pt x="3829236" y="10405009"/>
                    <a:pt x="3834772" y="10622140"/>
                  </a:cubicBezTo>
                  <a:cubicBezTo>
                    <a:pt x="3597807" y="10622353"/>
                    <a:pt x="3543436" y="10625546"/>
                    <a:pt x="3411541" y="10624349"/>
                  </a:cubicBezTo>
                  <a:cubicBezTo>
                    <a:pt x="3405606" y="10291668"/>
                    <a:pt x="3411035" y="10345731"/>
                    <a:pt x="3407868" y="10142569"/>
                  </a:cubicBezTo>
                  <a:close/>
                  <a:moveTo>
                    <a:pt x="737224" y="9630963"/>
                  </a:moveTo>
                  <a:cubicBezTo>
                    <a:pt x="1168653" y="9630963"/>
                    <a:pt x="973497" y="9629739"/>
                    <a:pt x="1157741" y="9628409"/>
                  </a:cubicBezTo>
                  <a:cubicBezTo>
                    <a:pt x="1158114" y="9732331"/>
                    <a:pt x="1159710" y="9780461"/>
                    <a:pt x="1161786" y="9961435"/>
                  </a:cubicBezTo>
                  <a:cubicBezTo>
                    <a:pt x="1164102" y="10163161"/>
                    <a:pt x="1249424" y="10109072"/>
                    <a:pt x="749360" y="10111785"/>
                  </a:cubicBezTo>
                  <a:cubicBezTo>
                    <a:pt x="730678" y="10111892"/>
                    <a:pt x="751196" y="10095290"/>
                    <a:pt x="737224" y="9630963"/>
                  </a:cubicBezTo>
                  <a:close/>
                  <a:moveTo>
                    <a:pt x="714231" y="8103809"/>
                  </a:moveTo>
                  <a:cubicBezTo>
                    <a:pt x="896665" y="8106523"/>
                    <a:pt x="845594" y="8106017"/>
                    <a:pt x="1132725" y="8105113"/>
                  </a:cubicBezTo>
                  <a:cubicBezTo>
                    <a:pt x="1143130" y="8606953"/>
                    <a:pt x="1129611" y="8019362"/>
                    <a:pt x="1143130" y="8586361"/>
                  </a:cubicBezTo>
                  <a:cubicBezTo>
                    <a:pt x="991701" y="8588356"/>
                    <a:pt x="1084475" y="8591043"/>
                    <a:pt x="719234" y="8589287"/>
                  </a:cubicBezTo>
                  <a:cubicBezTo>
                    <a:pt x="718276" y="8405440"/>
                    <a:pt x="722241" y="8543552"/>
                    <a:pt x="714231" y="8103809"/>
                  </a:cubicBezTo>
                  <a:close/>
                  <a:moveTo>
                    <a:pt x="684344" y="6147661"/>
                  </a:moveTo>
                  <a:cubicBezTo>
                    <a:pt x="682747" y="6044643"/>
                    <a:pt x="614670" y="6073883"/>
                    <a:pt x="1068533" y="6070823"/>
                  </a:cubicBezTo>
                  <a:cubicBezTo>
                    <a:pt x="1118832" y="6070504"/>
                    <a:pt x="1099538" y="6004521"/>
                    <a:pt x="1107469" y="6511284"/>
                  </a:cubicBezTo>
                  <a:cubicBezTo>
                    <a:pt x="1108320" y="6564017"/>
                    <a:pt x="1166444" y="6557579"/>
                    <a:pt x="749467" y="6553109"/>
                  </a:cubicBezTo>
                  <a:cubicBezTo>
                    <a:pt x="661031" y="6552124"/>
                    <a:pt x="691689" y="6617203"/>
                    <a:pt x="684344" y="6147661"/>
                  </a:cubicBezTo>
                  <a:close/>
                  <a:moveTo>
                    <a:pt x="643013" y="3606288"/>
                  </a:moveTo>
                  <a:cubicBezTo>
                    <a:pt x="641496" y="3509230"/>
                    <a:pt x="563759" y="3525832"/>
                    <a:pt x="1063237" y="3529823"/>
                  </a:cubicBezTo>
                  <a:cubicBezTo>
                    <a:pt x="1071966" y="4048798"/>
                    <a:pt x="1071088" y="4013545"/>
                    <a:pt x="1068693" y="4013492"/>
                  </a:cubicBezTo>
                  <a:cubicBezTo>
                    <a:pt x="587099" y="4003781"/>
                    <a:pt x="646872" y="4042972"/>
                    <a:pt x="645701" y="3969300"/>
                  </a:cubicBezTo>
                  <a:cubicBezTo>
                    <a:pt x="642907" y="3784788"/>
                    <a:pt x="645888" y="3785825"/>
                    <a:pt x="643013" y="3606288"/>
                  </a:cubicBezTo>
                  <a:close/>
                  <a:moveTo>
                    <a:pt x="1048573" y="2511720"/>
                  </a:moveTo>
                  <a:cubicBezTo>
                    <a:pt x="1049132" y="2546441"/>
                    <a:pt x="1055280" y="2994139"/>
                    <a:pt x="1055280" y="2996028"/>
                  </a:cubicBezTo>
                  <a:cubicBezTo>
                    <a:pt x="551304" y="2986902"/>
                    <a:pt x="635163" y="3036363"/>
                    <a:pt x="632741" y="2880239"/>
                  </a:cubicBezTo>
                  <a:cubicBezTo>
                    <a:pt x="629893" y="2698254"/>
                    <a:pt x="627072" y="2698733"/>
                    <a:pt x="624224" y="2517494"/>
                  </a:cubicBezTo>
                  <a:cubicBezTo>
                    <a:pt x="623985" y="2502781"/>
                    <a:pt x="602135" y="2514913"/>
                    <a:pt x="1048573" y="2511720"/>
                  </a:cubicBezTo>
                  <a:close/>
                  <a:moveTo>
                    <a:pt x="623719" y="2485753"/>
                  </a:moveTo>
                  <a:cubicBezTo>
                    <a:pt x="619966" y="2250556"/>
                    <a:pt x="616720" y="2129340"/>
                    <a:pt x="616906" y="2004904"/>
                  </a:cubicBezTo>
                  <a:cubicBezTo>
                    <a:pt x="775574" y="2005037"/>
                    <a:pt x="767244" y="2006394"/>
                    <a:pt x="1038567" y="2005888"/>
                  </a:cubicBezTo>
                  <a:cubicBezTo>
                    <a:pt x="1038966" y="2245182"/>
                    <a:pt x="1045034" y="2311670"/>
                    <a:pt x="1048174" y="2486977"/>
                  </a:cubicBezTo>
                  <a:cubicBezTo>
                    <a:pt x="820551" y="2488679"/>
                    <a:pt x="766739" y="2486019"/>
                    <a:pt x="623719" y="2485753"/>
                  </a:cubicBezTo>
                  <a:close/>
                  <a:moveTo>
                    <a:pt x="1055546" y="3020745"/>
                  </a:moveTo>
                  <a:cubicBezTo>
                    <a:pt x="1058154" y="3270841"/>
                    <a:pt x="1059751" y="3328097"/>
                    <a:pt x="1062812" y="3505133"/>
                  </a:cubicBezTo>
                  <a:cubicBezTo>
                    <a:pt x="957716" y="3504308"/>
                    <a:pt x="853498" y="3504414"/>
                    <a:pt x="749334" y="3504973"/>
                  </a:cubicBezTo>
                  <a:cubicBezTo>
                    <a:pt x="612701" y="3505718"/>
                    <a:pt x="641257" y="3590006"/>
                    <a:pt x="635189" y="3061798"/>
                  </a:cubicBezTo>
                  <a:cubicBezTo>
                    <a:pt x="634550" y="3005660"/>
                    <a:pt x="567139" y="3012231"/>
                    <a:pt x="1055546" y="3020745"/>
                  </a:cubicBezTo>
                  <a:close/>
                  <a:moveTo>
                    <a:pt x="4599132" y="2880691"/>
                  </a:moveTo>
                  <a:cubicBezTo>
                    <a:pt x="4601501" y="3032026"/>
                    <a:pt x="4672106" y="2989430"/>
                    <a:pt x="4260292" y="2994379"/>
                  </a:cubicBezTo>
                  <a:cubicBezTo>
                    <a:pt x="4161503" y="2995576"/>
                    <a:pt x="4182874" y="3017792"/>
                    <a:pt x="4180718" y="2880212"/>
                  </a:cubicBezTo>
                  <a:cubicBezTo>
                    <a:pt x="4177870" y="2698547"/>
                    <a:pt x="4174650" y="2698414"/>
                    <a:pt x="4171829" y="2517467"/>
                  </a:cubicBezTo>
                  <a:cubicBezTo>
                    <a:pt x="4171616" y="2503951"/>
                    <a:pt x="4145722" y="2516882"/>
                    <a:pt x="4579705" y="2512199"/>
                  </a:cubicBezTo>
                  <a:cubicBezTo>
                    <a:pt x="4610257" y="2511880"/>
                    <a:pt x="4592719" y="2470933"/>
                    <a:pt x="4599132" y="2880691"/>
                  </a:cubicBezTo>
                  <a:close/>
                  <a:moveTo>
                    <a:pt x="5044453" y="2994591"/>
                  </a:moveTo>
                  <a:cubicBezTo>
                    <a:pt x="4914420" y="2994538"/>
                    <a:pt x="5075484" y="2994405"/>
                    <a:pt x="4623164" y="2993687"/>
                  </a:cubicBezTo>
                  <a:cubicBezTo>
                    <a:pt x="4616777" y="2740611"/>
                    <a:pt x="4622233" y="2720311"/>
                    <a:pt x="4618933" y="2511800"/>
                  </a:cubicBezTo>
                  <a:cubicBezTo>
                    <a:pt x="4870641" y="2509432"/>
                    <a:pt x="5040753" y="2515445"/>
                    <a:pt x="5040780" y="2517786"/>
                  </a:cubicBezTo>
                  <a:cubicBezTo>
                    <a:pt x="5043920" y="2717836"/>
                    <a:pt x="5037560" y="2748673"/>
                    <a:pt x="5044453" y="2994591"/>
                  </a:cubicBezTo>
                  <a:close/>
                  <a:moveTo>
                    <a:pt x="6810830" y="2487402"/>
                  </a:moveTo>
                  <a:cubicBezTo>
                    <a:pt x="6302888" y="2487589"/>
                    <a:pt x="6390925" y="2515897"/>
                    <a:pt x="6389408" y="2336068"/>
                  </a:cubicBezTo>
                  <a:cubicBezTo>
                    <a:pt x="6388610" y="2227436"/>
                    <a:pt x="6386694" y="2105181"/>
                    <a:pt x="6384485" y="2004079"/>
                  </a:cubicBezTo>
                  <a:cubicBezTo>
                    <a:pt x="6499561" y="2003493"/>
                    <a:pt x="6628076" y="1997773"/>
                    <a:pt x="6805453" y="2003041"/>
                  </a:cubicBezTo>
                  <a:cubicBezTo>
                    <a:pt x="6812986" y="2199712"/>
                    <a:pt x="6809100" y="2353202"/>
                    <a:pt x="6810830" y="2487402"/>
                  </a:cubicBezTo>
                  <a:close/>
                  <a:moveTo>
                    <a:pt x="6823391" y="3243703"/>
                  </a:moveTo>
                  <a:cubicBezTo>
                    <a:pt x="6827968" y="3540412"/>
                    <a:pt x="6832865" y="3504042"/>
                    <a:pt x="6814209" y="3504467"/>
                  </a:cubicBezTo>
                  <a:cubicBezTo>
                    <a:pt x="6702939" y="3506862"/>
                    <a:pt x="6607610" y="3506888"/>
                    <a:pt x="6495223" y="3504467"/>
                  </a:cubicBezTo>
                  <a:cubicBezTo>
                    <a:pt x="6372642" y="3501833"/>
                    <a:pt x="6414744" y="3581066"/>
                    <a:pt x="6399548" y="3061559"/>
                  </a:cubicBezTo>
                  <a:cubicBezTo>
                    <a:pt x="6398190" y="3015105"/>
                    <a:pt x="6330247" y="3014386"/>
                    <a:pt x="6814289" y="3020266"/>
                  </a:cubicBezTo>
                  <a:cubicBezTo>
                    <a:pt x="6827649" y="3020426"/>
                    <a:pt x="6819479" y="2993687"/>
                    <a:pt x="6823391" y="3243703"/>
                  </a:cubicBezTo>
                  <a:close/>
                  <a:moveTo>
                    <a:pt x="7293328" y="8587638"/>
                  </a:moveTo>
                  <a:cubicBezTo>
                    <a:pt x="6858467" y="8587638"/>
                    <a:pt x="6928087" y="8607486"/>
                    <a:pt x="6927263" y="8508538"/>
                  </a:cubicBezTo>
                  <a:cubicBezTo>
                    <a:pt x="6923377" y="8042376"/>
                    <a:pt x="6904296" y="8106656"/>
                    <a:pt x="6974049" y="8106656"/>
                  </a:cubicBezTo>
                  <a:cubicBezTo>
                    <a:pt x="7397573" y="8106656"/>
                    <a:pt x="7344612" y="8081141"/>
                    <a:pt x="7345038" y="8145474"/>
                  </a:cubicBezTo>
                  <a:cubicBezTo>
                    <a:pt x="7347673" y="8654286"/>
                    <a:pt x="7378943" y="8587638"/>
                    <a:pt x="7293328" y="8587638"/>
                  </a:cubicBezTo>
                  <a:close/>
                  <a:moveTo>
                    <a:pt x="7351399" y="8612248"/>
                  </a:moveTo>
                  <a:cubicBezTo>
                    <a:pt x="7355390" y="8868516"/>
                    <a:pt x="7357812" y="8969380"/>
                    <a:pt x="7359515" y="9095944"/>
                  </a:cubicBezTo>
                  <a:cubicBezTo>
                    <a:pt x="7093250" y="9096237"/>
                    <a:pt x="7110203" y="9098046"/>
                    <a:pt x="6937509" y="9097647"/>
                  </a:cubicBezTo>
                  <a:cubicBezTo>
                    <a:pt x="6931707" y="8773799"/>
                    <a:pt x="6930989" y="8822674"/>
                    <a:pt x="6928301" y="8612009"/>
                  </a:cubicBezTo>
                  <a:cubicBezTo>
                    <a:pt x="7059424" y="8611716"/>
                    <a:pt x="7228499" y="8612674"/>
                    <a:pt x="7351399" y="8612248"/>
                  </a:cubicBezTo>
                  <a:close/>
                  <a:moveTo>
                    <a:pt x="7293328" y="8078454"/>
                  </a:moveTo>
                  <a:cubicBezTo>
                    <a:pt x="6847077" y="8078454"/>
                    <a:pt x="6923936" y="8120544"/>
                    <a:pt x="6921488" y="7963543"/>
                  </a:cubicBezTo>
                  <a:cubicBezTo>
                    <a:pt x="6914595" y="7523214"/>
                    <a:pt x="6892692" y="7596939"/>
                    <a:pt x="6974049" y="7596939"/>
                  </a:cubicBezTo>
                  <a:cubicBezTo>
                    <a:pt x="7366143" y="7596939"/>
                    <a:pt x="7336176" y="7590660"/>
                    <a:pt x="7336309" y="7600744"/>
                  </a:cubicBezTo>
                  <a:cubicBezTo>
                    <a:pt x="7344878" y="8153057"/>
                    <a:pt x="7365051" y="8078454"/>
                    <a:pt x="7293328" y="8078454"/>
                  </a:cubicBezTo>
                  <a:close/>
                  <a:moveTo>
                    <a:pt x="6912093" y="7418626"/>
                  </a:moveTo>
                  <a:cubicBezTo>
                    <a:pt x="6909432" y="7291210"/>
                    <a:pt x="6907649" y="7172468"/>
                    <a:pt x="6906824" y="7087170"/>
                  </a:cubicBezTo>
                  <a:cubicBezTo>
                    <a:pt x="6996484" y="7087116"/>
                    <a:pt x="6926332" y="7087116"/>
                    <a:pt x="7293328" y="7087250"/>
                  </a:cubicBezTo>
                  <a:cubicBezTo>
                    <a:pt x="7340993" y="7087250"/>
                    <a:pt x="7326515" y="7012407"/>
                    <a:pt x="7335857" y="7570626"/>
                  </a:cubicBezTo>
                  <a:cubicBezTo>
                    <a:pt x="6831082" y="7569083"/>
                    <a:pt x="6916352" y="7621790"/>
                    <a:pt x="6912093" y="7418626"/>
                  </a:cubicBezTo>
                  <a:close/>
                  <a:moveTo>
                    <a:pt x="7293328" y="7062532"/>
                  </a:moveTo>
                  <a:cubicBezTo>
                    <a:pt x="6923537" y="7062400"/>
                    <a:pt x="6995552" y="7062426"/>
                    <a:pt x="6906584" y="7062453"/>
                  </a:cubicBezTo>
                  <a:cubicBezTo>
                    <a:pt x="6904561" y="6819407"/>
                    <a:pt x="6899877" y="6674006"/>
                    <a:pt x="6898095" y="6580672"/>
                  </a:cubicBezTo>
                  <a:cubicBezTo>
                    <a:pt x="7210455" y="6579715"/>
                    <a:pt x="7143895" y="6576389"/>
                    <a:pt x="7319117" y="6576921"/>
                  </a:cubicBezTo>
                  <a:cubicBezTo>
                    <a:pt x="7330188" y="7120347"/>
                    <a:pt x="7343814" y="7062532"/>
                    <a:pt x="7293328" y="7062532"/>
                  </a:cubicBezTo>
                  <a:close/>
                  <a:moveTo>
                    <a:pt x="5593192" y="8105273"/>
                  </a:moveTo>
                  <a:cubicBezTo>
                    <a:pt x="6073030" y="8108784"/>
                    <a:pt x="6011367" y="8080209"/>
                    <a:pt x="6013203" y="8145128"/>
                  </a:cubicBezTo>
                  <a:cubicBezTo>
                    <a:pt x="6018286" y="8325889"/>
                    <a:pt x="6021293" y="8587984"/>
                    <a:pt x="6016050" y="8587984"/>
                  </a:cubicBezTo>
                  <a:cubicBezTo>
                    <a:pt x="5857435" y="8587984"/>
                    <a:pt x="5853310" y="8590245"/>
                    <a:pt x="5696744" y="8590245"/>
                  </a:cubicBezTo>
                  <a:cubicBezTo>
                    <a:pt x="5559047" y="8590272"/>
                    <a:pt x="5605221" y="8677592"/>
                    <a:pt x="5593192" y="8105273"/>
                  </a:cubicBezTo>
                  <a:close/>
                  <a:moveTo>
                    <a:pt x="3818644" y="8103011"/>
                  </a:moveTo>
                  <a:cubicBezTo>
                    <a:pt x="4306785" y="8105060"/>
                    <a:pt x="4238096" y="8093512"/>
                    <a:pt x="4239773" y="8145846"/>
                  </a:cubicBezTo>
                  <a:cubicBezTo>
                    <a:pt x="4242567" y="8234683"/>
                    <a:pt x="4244910" y="8329694"/>
                    <a:pt x="4246027" y="8508698"/>
                  </a:cubicBezTo>
                  <a:cubicBezTo>
                    <a:pt x="4246746" y="8622519"/>
                    <a:pt x="4312108" y="8589181"/>
                    <a:pt x="3824712" y="8586414"/>
                  </a:cubicBezTo>
                  <a:cubicBezTo>
                    <a:pt x="3823914" y="8444684"/>
                    <a:pt x="3826948" y="8463813"/>
                    <a:pt x="3818644" y="8103011"/>
                  </a:cubicBezTo>
                  <a:close/>
                  <a:moveTo>
                    <a:pt x="1150263" y="7600239"/>
                  </a:moveTo>
                  <a:cubicBezTo>
                    <a:pt x="1150210" y="7597339"/>
                    <a:pt x="1116836" y="7594332"/>
                    <a:pt x="1547147" y="7594332"/>
                  </a:cubicBezTo>
                  <a:cubicBezTo>
                    <a:pt x="1575809" y="7594332"/>
                    <a:pt x="1568225" y="7537635"/>
                    <a:pt x="1574904" y="7963995"/>
                  </a:cubicBezTo>
                  <a:cubicBezTo>
                    <a:pt x="1577246" y="8115702"/>
                    <a:pt x="1649688" y="8080263"/>
                    <a:pt x="1228107" y="8080263"/>
                  </a:cubicBezTo>
                  <a:cubicBezTo>
                    <a:pt x="1119737" y="8080263"/>
                    <a:pt x="1158912" y="8153323"/>
                    <a:pt x="1150263" y="7600239"/>
                  </a:cubicBezTo>
                  <a:close/>
                  <a:moveTo>
                    <a:pt x="1516249" y="4036959"/>
                  </a:moveTo>
                  <a:cubicBezTo>
                    <a:pt x="1517366" y="4168977"/>
                    <a:pt x="1519921" y="4514987"/>
                    <a:pt x="1520001" y="4521000"/>
                  </a:cubicBezTo>
                  <a:cubicBezTo>
                    <a:pt x="1175173" y="4521293"/>
                    <a:pt x="1156996" y="4521214"/>
                    <a:pt x="1098686" y="4522012"/>
                  </a:cubicBezTo>
                  <a:cubicBezTo>
                    <a:pt x="1091527" y="4154743"/>
                    <a:pt x="1094801" y="4212877"/>
                    <a:pt x="1092751" y="4038688"/>
                  </a:cubicBezTo>
                  <a:cubicBezTo>
                    <a:pt x="1274919" y="4042067"/>
                    <a:pt x="1398591" y="4037278"/>
                    <a:pt x="1516249" y="4036959"/>
                  </a:cubicBezTo>
                  <a:close/>
                  <a:moveTo>
                    <a:pt x="1092459" y="4013971"/>
                  </a:moveTo>
                  <a:cubicBezTo>
                    <a:pt x="1084714" y="3429997"/>
                    <a:pt x="1043676" y="3530541"/>
                    <a:pt x="1228133" y="3530541"/>
                  </a:cubicBezTo>
                  <a:cubicBezTo>
                    <a:pt x="1378259" y="3530541"/>
                    <a:pt x="1383422" y="3528945"/>
                    <a:pt x="1505923" y="3528626"/>
                  </a:cubicBezTo>
                  <a:cubicBezTo>
                    <a:pt x="1515158" y="3976803"/>
                    <a:pt x="1514466" y="3879079"/>
                    <a:pt x="1515982" y="4012295"/>
                  </a:cubicBezTo>
                  <a:cubicBezTo>
                    <a:pt x="1386642" y="4012588"/>
                    <a:pt x="1273163" y="4017350"/>
                    <a:pt x="1092459" y="4013971"/>
                  </a:cubicBezTo>
                  <a:close/>
                  <a:moveTo>
                    <a:pt x="1520347" y="4545691"/>
                  </a:moveTo>
                  <a:cubicBezTo>
                    <a:pt x="1525563" y="4915061"/>
                    <a:pt x="1526202" y="4826091"/>
                    <a:pt x="1529742" y="5027258"/>
                  </a:cubicBezTo>
                  <a:cubicBezTo>
                    <a:pt x="1527852" y="5027258"/>
                    <a:pt x="1136717" y="5029307"/>
                    <a:pt x="1108959" y="5029706"/>
                  </a:cubicBezTo>
                  <a:cubicBezTo>
                    <a:pt x="1106670" y="4893643"/>
                    <a:pt x="1109598" y="5088133"/>
                    <a:pt x="1099192" y="4546702"/>
                  </a:cubicBezTo>
                  <a:cubicBezTo>
                    <a:pt x="1167003" y="4545824"/>
                    <a:pt x="1179537" y="4545984"/>
                    <a:pt x="1520347" y="4545691"/>
                  </a:cubicBezTo>
                  <a:close/>
                  <a:moveTo>
                    <a:pt x="2398054" y="3969726"/>
                  </a:moveTo>
                  <a:cubicBezTo>
                    <a:pt x="2398799" y="4017829"/>
                    <a:pt x="2459104" y="4024374"/>
                    <a:pt x="2026159" y="4012534"/>
                  </a:cubicBezTo>
                  <a:cubicBezTo>
                    <a:pt x="1964177" y="4010752"/>
                    <a:pt x="1979267" y="4080646"/>
                    <a:pt x="1971842" y="3606342"/>
                  </a:cubicBezTo>
                  <a:cubicBezTo>
                    <a:pt x="1970245" y="3503563"/>
                    <a:pt x="1904191" y="3531313"/>
                    <a:pt x="2345066" y="3529557"/>
                  </a:cubicBezTo>
                  <a:cubicBezTo>
                    <a:pt x="2419264" y="3529344"/>
                    <a:pt x="2390176" y="3465676"/>
                    <a:pt x="2398054" y="3969726"/>
                  </a:cubicBezTo>
                  <a:close/>
                  <a:moveTo>
                    <a:pt x="3296145" y="4521958"/>
                  </a:moveTo>
                  <a:cubicBezTo>
                    <a:pt x="2876241" y="4514057"/>
                    <a:pt x="2875256" y="4535075"/>
                    <a:pt x="2874485" y="4513870"/>
                  </a:cubicBezTo>
                  <a:cubicBezTo>
                    <a:pt x="2869934" y="4391350"/>
                    <a:pt x="2868417" y="4274151"/>
                    <a:pt x="2867752" y="4150912"/>
                  </a:cubicBezTo>
                  <a:cubicBezTo>
                    <a:pt x="2867006" y="4004233"/>
                    <a:pt x="2783387" y="4035655"/>
                    <a:pt x="3289652" y="4035229"/>
                  </a:cubicBezTo>
                  <a:cubicBezTo>
                    <a:pt x="3290850" y="4169962"/>
                    <a:pt x="3286299" y="4286230"/>
                    <a:pt x="3296145" y="4521958"/>
                  </a:cubicBezTo>
                  <a:close/>
                  <a:moveTo>
                    <a:pt x="3737953" y="4523555"/>
                  </a:moveTo>
                  <a:cubicBezTo>
                    <a:pt x="3448693" y="4523661"/>
                    <a:pt x="3408693" y="4524060"/>
                    <a:pt x="3317995" y="4522384"/>
                  </a:cubicBezTo>
                  <a:cubicBezTo>
                    <a:pt x="3308095" y="4286017"/>
                    <a:pt x="3312593" y="4162991"/>
                    <a:pt x="3311448" y="4035229"/>
                  </a:cubicBezTo>
                  <a:cubicBezTo>
                    <a:pt x="3821252" y="4034804"/>
                    <a:pt x="3734546" y="4010779"/>
                    <a:pt x="3733801" y="4150885"/>
                  </a:cubicBezTo>
                  <a:cubicBezTo>
                    <a:pt x="3733322" y="4242942"/>
                    <a:pt x="3733588" y="4271650"/>
                    <a:pt x="3737953" y="4523555"/>
                  </a:cubicBezTo>
                  <a:close/>
                  <a:moveTo>
                    <a:pt x="6814343" y="6556408"/>
                  </a:moveTo>
                  <a:cubicBezTo>
                    <a:pt x="6396115" y="6559228"/>
                    <a:pt x="6453121" y="6568513"/>
                    <a:pt x="6452216" y="6510805"/>
                  </a:cubicBezTo>
                  <a:cubicBezTo>
                    <a:pt x="6444258" y="6002951"/>
                    <a:pt x="6429913" y="6072313"/>
                    <a:pt x="6495276" y="6070504"/>
                  </a:cubicBezTo>
                  <a:cubicBezTo>
                    <a:pt x="6593612" y="6067949"/>
                    <a:pt x="6687450" y="6067338"/>
                    <a:pt x="6814157" y="6070238"/>
                  </a:cubicBezTo>
                  <a:cubicBezTo>
                    <a:pt x="6882313" y="6071807"/>
                    <a:pt x="6868793" y="6055764"/>
                    <a:pt x="6870231" y="6148060"/>
                  </a:cubicBezTo>
                  <a:cubicBezTo>
                    <a:pt x="6877709" y="6626754"/>
                    <a:pt x="6895646" y="6555875"/>
                    <a:pt x="6814343" y="6556408"/>
                  </a:cubicBezTo>
                  <a:close/>
                  <a:moveTo>
                    <a:pt x="6876298" y="6580779"/>
                  </a:moveTo>
                  <a:cubicBezTo>
                    <a:pt x="6879040" y="6728814"/>
                    <a:pt x="6881807" y="6762577"/>
                    <a:pt x="6884788" y="7062506"/>
                  </a:cubicBezTo>
                  <a:cubicBezTo>
                    <a:pt x="6414664" y="7062746"/>
                    <a:pt x="6462569" y="7067242"/>
                    <a:pt x="6462435" y="7055642"/>
                  </a:cubicBezTo>
                  <a:cubicBezTo>
                    <a:pt x="6456740" y="6510060"/>
                    <a:pt x="6432335" y="6580593"/>
                    <a:pt x="6494930" y="6581098"/>
                  </a:cubicBezTo>
                  <a:cubicBezTo>
                    <a:pt x="6668714" y="6582455"/>
                    <a:pt x="6812213" y="6581045"/>
                    <a:pt x="6876298" y="6580779"/>
                  </a:cubicBezTo>
                  <a:close/>
                  <a:moveTo>
                    <a:pt x="5568575" y="6579555"/>
                  </a:moveTo>
                  <a:cubicBezTo>
                    <a:pt x="6070262" y="6579130"/>
                    <a:pt x="5988772" y="6549890"/>
                    <a:pt x="5992498" y="6692923"/>
                  </a:cubicBezTo>
                  <a:cubicBezTo>
                    <a:pt x="5995744" y="6821695"/>
                    <a:pt x="5997900" y="6935116"/>
                    <a:pt x="5996995" y="7056041"/>
                  </a:cubicBezTo>
                  <a:cubicBezTo>
                    <a:pt x="5996889" y="7068492"/>
                    <a:pt x="6042664" y="7064714"/>
                    <a:pt x="5573285" y="7064980"/>
                  </a:cubicBezTo>
                  <a:cubicBezTo>
                    <a:pt x="5565488" y="6556541"/>
                    <a:pt x="5570863" y="6799081"/>
                    <a:pt x="5568575" y="6579555"/>
                  </a:cubicBezTo>
                  <a:close/>
                  <a:moveTo>
                    <a:pt x="4237883" y="6579395"/>
                  </a:moveTo>
                  <a:cubicBezTo>
                    <a:pt x="4462260" y="6582562"/>
                    <a:pt x="4552985" y="6579928"/>
                    <a:pt x="4660023" y="6579342"/>
                  </a:cubicBezTo>
                  <a:cubicBezTo>
                    <a:pt x="4666650" y="7035368"/>
                    <a:pt x="4666863" y="7062186"/>
                    <a:pt x="4666890" y="7065433"/>
                  </a:cubicBezTo>
                  <a:cubicBezTo>
                    <a:pt x="4194876" y="7065353"/>
                    <a:pt x="4243392" y="7070302"/>
                    <a:pt x="4243020" y="7055455"/>
                  </a:cubicBezTo>
                  <a:cubicBezTo>
                    <a:pt x="4235701" y="6750764"/>
                    <a:pt x="4239241" y="6719795"/>
                    <a:pt x="4237883" y="6579395"/>
                  </a:cubicBezTo>
                  <a:close/>
                  <a:moveTo>
                    <a:pt x="2028847" y="7089059"/>
                  </a:moveTo>
                  <a:cubicBezTo>
                    <a:pt x="2298360" y="7091959"/>
                    <a:pt x="2311960" y="7087489"/>
                    <a:pt x="2447182" y="7086531"/>
                  </a:cubicBezTo>
                  <a:cubicBezTo>
                    <a:pt x="2455645" y="7541705"/>
                    <a:pt x="2455458" y="7400482"/>
                    <a:pt x="2458545" y="7573233"/>
                  </a:cubicBezTo>
                  <a:cubicBezTo>
                    <a:pt x="2263018" y="7572728"/>
                    <a:pt x="2437787" y="7571504"/>
                    <a:pt x="2032866" y="7571797"/>
                  </a:cubicBezTo>
                  <a:cubicBezTo>
                    <a:pt x="2030364" y="7376669"/>
                    <a:pt x="2036512" y="7408038"/>
                    <a:pt x="2028847" y="7089059"/>
                  </a:cubicBezTo>
                  <a:close/>
                  <a:moveTo>
                    <a:pt x="2420834" y="5422011"/>
                  </a:moveTo>
                  <a:cubicBezTo>
                    <a:pt x="2423043" y="5562889"/>
                    <a:pt x="2443935" y="5538997"/>
                    <a:pt x="2344907" y="5539768"/>
                  </a:cubicBezTo>
                  <a:cubicBezTo>
                    <a:pt x="2203297" y="5540912"/>
                    <a:pt x="2111934" y="5540540"/>
                    <a:pt x="2025973" y="5539609"/>
                  </a:cubicBezTo>
                  <a:cubicBezTo>
                    <a:pt x="1993718" y="5539263"/>
                    <a:pt x="2005747" y="5597264"/>
                    <a:pt x="1997044" y="5058361"/>
                  </a:cubicBezTo>
                  <a:cubicBezTo>
                    <a:pt x="1997018" y="5056472"/>
                    <a:pt x="1962554" y="5045404"/>
                    <a:pt x="2344774" y="5054663"/>
                  </a:cubicBezTo>
                  <a:cubicBezTo>
                    <a:pt x="2450242" y="5057190"/>
                    <a:pt x="2413968" y="4982002"/>
                    <a:pt x="2420834" y="5422011"/>
                  </a:cubicBezTo>
                  <a:close/>
                  <a:moveTo>
                    <a:pt x="2025787" y="5564299"/>
                  </a:moveTo>
                  <a:cubicBezTo>
                    <a:pt x="2485425" y="5569248"/>
                    <a:pt x="2423336" y="5544691"/>
                    <a:pt x="2425252" y="5603224"/>
                  </a:cubicBezTo>
                  <a:cubicBezTo>
                    <a:pt x="2429031" y="5716299"/>
                    <a:pt x="2428845" y="5731544"/>
                    <a:pt x="2433902" y="6048181"/>
                  </a:cubicBezTo>
                  <a:cubicBezTo>
                    <a:pt x="2070151" y="6047596"/>
                    <a:pt x="2095726" y="6047303"/>
                    <a:pt x="2011442" y="6046026"/>
                  </a:cubicBezTo>
                  <a:cubicBezTo>
                    <a:pt x="2005268" y="5503851"/>
                    <a:pt x="1994623" y="5563980"/>
                    <a:pt x="2025787" y="5564299"/>
                  </a:cubicBezTo>
                  <a:close/>
                  <a:moveTo>
                    <a:pt x="2025734" y="6071036"/>
                  </a:moveTo>
                  <a:cubicBezTo>
                    <a:pt x="2506103" y="6078778"/>
                    <a:pt x="2433742" y="6039880"/>
                    <a:pt x="2435472" y="6148087"/>
                  </a:cubicBezTo>
                  <a:cubicBezTo>
                    <a:pt x="2443110" y="6636039"/>
                    <a:pt x="2463762" y="6553241"/>
                    <a:pt x="2345013" y="6553082"/>
                  </a:cubicBezTo>
                  <a:cubicBezTo>
                    <a:pt x="1951722" y="6551991"/>
                    <a:pt x="2017457" y="6575511"/>
                    <a:pt x="2016419" y="6510832"/>
                  </a:cubicBezTo>
                  <a:cubicBezTo>
                    <a:pt x="2008674" y="6016201"/>
                    <a:pt x="2008062" y="6070743"/>
                    <a:pt x="2025734" y="6071036"/>
                  </a:cubicBezTo>
                  <a:close/>
                  <a:moveTo>
                    <a:pt x="2026133" y="6579661"/>
                  </a:moveTo>
                  <a:cubicBezTo>
                    <a:pt x="2122579" y="6577187"/>
                    <a:pt x="2152093" y="6577533"/>
                    <a:pt x="2345013" y="6577772"/>
                  </a:cubicBezTo>
                  <a:cubicBezTo>
                    <a:pt x="2470788" y="6578118"/>
                    <a:pt x="2435898" y="6486195"/>
                    <a:pt x="2446596" y="7056014"/>
                  </a:cubicBezTo>
                  <a:cubicBezTo>
                    <a:pt x="2446623" y="7057983"/>
                    <a:pt x="2495139" y="7069370"/>
                    <a:pt x="2028235" y="7064315"/>
                  </a:cubicBezTo>
                  <a:cubicBezTo>
                    <a:pt x="2028209" y="7062453"/>
                    <a:pt x="2015301" y="6579928"/>
                    <a:pt x="2026133" y="6579661"/>
                  </a:cubicBezTo>
                  <a:close/>
                  <a:moveTo>
                    <a:pt x="2823760" y="5537454"/>
                  </a:moveTo>
                  <a:cubicBezTo>
                    <a:pt x="2368300" y="5537454"/>
                    <a:pt x="2445132" y="5574942"/>
                    <a:pt x="2442631" y="5421558"/>
                  </a:cubicBezTo>
                  <a:cubicBezTo>
                    <a:pt x="2439863" y="5244655"/>
                    <a:pt x="2443615" y="5238988"/>
                    <a:pt x="2440794" y="5058334"/>
                  </a:cubicBezTo>
                  <a:cubicBezTo>
                    <a:pt x="2440768" y="5056445"/>
                    <a:pt x="2863147" y="5051097"/>
                    <a:pt x="2863254" y="5058707"/>
                  </a:cubicBezTo>
                  <a:cubicBezTo>
                    <a:pt x="2871956" y="5614079"/>
                    <a:pt x="2882575" y="5537454"/>
                    <a:pt x="2823760" y="5537454"/>
                  </a:cubicBezTo>
                  <a:close/>
                  <a:moveTo>
                    <a:pt x="2868922" y="5562224"/>
                  </a:moveTo>
                  <a:cubicBezTo>
                    <a:pt x="2877731" y="6120656"/>
                    <a:pt x="2894311" y="6045255"/>
                    <a:pt x="2823760" y="6045255"/>
                  </a:cubicBezTo>
                  <a:cubicBezTo>
                    <a:pt x="2663840" y="6045255"/>
                    <a:pt x="2664266" y="6048261"/>
                    <a:pt x="2504640" y="6048261"/>
                  </a:cubicBezTo>
                  <a:cubicBezTo>
                    <a:pt x="2430335" y="6048261"/>
                    <a:pt x="2462990" y="6121800"/>
                    <a:pt x="2445851" y="5563927"/>
                  </a:cubicBezTo>
                  <a:cubicBezTo>
                    <a:pt x="2790174" y="5562916"/>
                    <a:pt x="2686887" y="5561798"/>
                    <a:pt x="2868922" y="5562224"/>
                  </a:cubicBezTo>
                  <a:close/>
                  <a:moveTo>
                    <a:pt x="2504640" y="6072951"/>
                  </a:moveTo>
                  <a:cubicBezTo>
                    <a:pt x="2664532" y="6072951"/>
                    <a:pt x="2664133" y="6069945"/>
                    <a:pt x="2823760" y="6069945"/>
                  </a:cubicBezTo>
                  <a:cubicBezTo>
                    <a:pt x="2892156" y="6069945"/>
                    <a:pt x="2874085" y="5992921"/>
                    <a:pt x="2883666" y="6556993"/>
                  </a:cubicBezTo>
                  <a:cubicBezTo>
                    <a:pt x="2703228" y="6558776"/>
                    <a:pt x="2700114" y="6553375"/>
                    <a:pt x="2462537" y="6553241"/>
                  </a:cubicBezTo>
                  <a:cubicBezTo>
                    <a:pt x="2455059" y="5996247"/>
                    <a:pt x="2441220" y="6072951"/>
                    <a:pt x="2504640" y="6072951"/>
                  </a:cubicBezTo>
                  <a:close/>
                  <a:moveTo>
                    <a:pt x="2504640" y="6577959"/>
                  </a:moveTo>
                  <a:cubicBezTo>
                    <a:pt x="2663148" y="6577959"/>
                    <a:pt x="2661658" y="6581976"/>
                    <a:pt x="2823760" y="6581976"/>
                  </a:cubicBezTo>
                  <a:cubicBezTo>
                    <a:pt x="2902588" y="6581976"/>
                    <a:pt x="2886088" y="6505298"/>
                    <a:pt x="2892395" y="7055881"/>
                  </a:cubicBezTo>
                  <a:cubicBezTo>
                    <a:pt x="2892502" y="7065007"/>
                    <a:pt x="2468579" y="7064688"/>
                    <a:pt x="2468419" y="7055509"/>
                  </a:cubicBezTo>
                  <a:cubicBezTo>
                    <a:pt x="2457960" y="6501626"/>
                    <a:pt x="2451067" y="6577959"/>
                    <a:pt x="2504640" y="6577959"/>
                  </a:cubicBezTo>
                  <a:close/>
                  <a:moveTo>
                    <a:pt x="2884944" y="5052853"/>
                  </a:moveTo>
                  <a:cubicBezTo>
                    <a:pt x="2969414" y="5053572"/>
                    <a:pt x="3117996" y="5059904"/>
                    <a:pt x="3303225" y="5054370"/>
                  </a:cubicBezTo>
                  <a:cubicBezTo>
                    <a:pt x="3306232" y="5241782"/>
                    <a:pt x="3311342" y="5364462"/>
                    <a:pt x="3312167" y="5538731"/>
                  </a:cubicBezTo>
                  <a:cubicBezTo>
                    <a:pt x="2960712" y="5539502"/>
                    <a:pt x="3049866" y="5538066"/>
                    <a:pt x="2890320" y="5537560"/>
                  </a:cubicBezTo>
                  <a:cubicBezTo>
                    <a:pt x="2885636" y="5239946"/>
                    <a:pt x="2887711" y="5223557"/>
                    <a:pt x="2884944" y="5052853"/>
                  </a:cubicBezTo>
                  <a:close/>
                  <a:moveTo>
                    <a:pt x="2890719" y="5562277"/>
                  </a:moveTo>
                  <a:cubicBezTo>
                    <a:pt x="3045315" y="5562836"/>
                    <a:pt x="2976440" y="5564166"/>
                    <a:pt x="3312273" y="5563448"/>
                  </a:cubicBezTo>
                  <a:cubicBezTo>
                    <a:pt x="3312938" y="5897352"/>
                    <a:pt x="3317463" y="5912385"/>
                    <a:pt x="3321162" y="6046825"/>
                  </a:cubicBezTo>
                  <a:cubicBezTo>
                    <a:pt x="2962788" y="6047649"/>
                    <a:pt x="3044624" y="6046133"/>
                    <a:pt x="2897345" y="6045414"/>
                  </a:cubicBezTo>
                  <a:cubicBezTo>
                    <a:pt x="2894870" y="5843528"/>
                    <a:pt x="2898330" y="6044270"/>
                    <a:pt x="2890719" y="5562277"/>
                  </a:cubicBezTo>
                  <a:close/>
                  <a:moveTo>
                    <a:pt x="3323291" y="6148087"/>
                  </a:moveTo>
                  <a:cubicBezTo>
                    <a:pt x="3330450" y="6616644"/>
                    <a:pt x="3340723" y="6554412"/>
                    <a:pt x="3302746" y="6553854"/>
                  </a:cubicBezTo>
                  <a:cubicBezTo>
                    <a:pt x="2847312" y="6546510"/>
                    <a:pt x="2905835" y="6582721"/>
                    <a:pt x="2904717" y="6510779"/>
                  </a:cubicBezTo>
                  <a:cubicBezTo>
                    <a:pt x="2899341" y="6180732"/>
                    <a:pt x="2898543" y="6136353"/>
                    <a:pt x="2897665" y="6070131"/>
                  </a:cubicBezTo>
                  <a:cubicBezTo>
                    <a:pt x="3396690" y="6072632"/>
                    <a:pt x="3321641" y="6043898"/>
                    <a:pt x="3323291" y="6148087"/>
                  </a:cubicBezTo>
                  <a:close/>
                  <a:moveTo>
                    <a:pt x="3325021" y="5053758"/>
                  </a:moveTo>
                  <a:cubicBezTo>
                    <a:pt x="3496650" y="5049182"/>
                    <a:pt x="3746469" y="5055408"/>
                    <a:pt x="3746522" y="5058840"/>
                  </a:cubicBezTo>
                  <a:cubicBezTo>
                    <a:pt x="3747986" y="5153105"/>
                    <a:pt x="3750248" y="5274827"/>
                    <a:pt x="3754533" y="5539768"/>
                  </a:cubicBezTo>
                  <a:cubicBezTo>
                    <a:pt x="3588865" y="5539609"/>
                    <a:pt x="3619550" y="5538146"/>
                    <a:pt x="3334016" y="5538677"/>
                  </a:cubicBezTo>
                  <a:cubicBezTo>
                    <a:pt x="3332952" y="5334344"/>
                    <a:pt x="3327283" y="5221402"/>
                    <a:pt x="3325021" y="5053758"/>
                  </a:cubicBezTo>
                  <a:close/>
                  <a:moveTo>
                    <a:pt x="2983705" y="6579661"/>
                  </a:moveTo>
                  <a:cubicBezTo>
                    <a:pt x="3092261" y="6576389"/>
                    <a:pt x="3193950" y="6576921"/>
                    <a:pt x="3302453" y="6578544"/>
                  </a:cubicBezTo>
                  <a:cubicBezTo>
                    <a:pt x="3338700" y="6579130"/>
                    <a:pt x="3331302" y="6558457"/>
                    <a:pt x="3330024" y="6692444"/>
                  </a:cubicBezTo>
                  <a:cubicBezTo>
                    <a:pt x="3325500" y="7118724"/>
                    <a:pt x="3357330" y="7062746"/>
                    <a:pt x="3302692" y="7062213"/>
                  </a:cubicBezTo>
                  <a:cubicBezTo>
                    <a:pt x="2880978" y="7058276"/>
                    <a:pt x="2914298" y="7066257"/>
                    <a:pt x="2914165" y="7055562"/>
                  </a:cubicBezTo>
                  <a:cubicBezTo>
                    <a:pt x="2907778" y="6497742"/>
                    <a:pt x="2877572" y="6582721"/>
                    <a:pt x="2983705" y="6579661"/>
                  </a:cubicBezTo>
                  <a:close/>
                  <a:moveTo>
                    <a:pt x="3334123" y="5603250"/>
                  </a:moveTo>
                  <a:cubicBezTo>
                    <a:pt x="3334123" y="5545914"/>
                    <a:pt x="3269799" y="5564060"/>
                    <a:pt x="3754932" y="5564459"/>
                  </a:cubicBezTo>
                  <a:cubicBezTo>
                    <a:pt x="3759776" y="5864866"/>
                    <a:pt x="3759776" y="5869017"/>
                    <a:pt x="3761905" y="5966634"/>
                  </a:cubicBezTo>
                  <a:cubicBezTo>
                    <a:pt x="3764087" y="6065874"/>
                    <a:pt x="3843208" y="6045680"/>
                    <a:pt x="3342958" y="6046771"/>
                  </a:cubicBezTo>
                  <a:cubicBezTo>
                    <a:pt x="3340457" y="5955486"/>
                    <a:pt x="3334123" y="5851297"/>
                    <a:pt x="3334123" y="5603250"/>
                  </a:cubicBezTo>
                  <a:close/>
                  <a:moveTo>
                    <a:pt x="3462186" y="6071355"/>
                  </a:moveTo>
                  <a:cubicBezTo>
                    <a:pt x="3623489" y="6071355"/>
                    <a:pt x="3617874" y="6068960"/>
                    <a:pt x="3764007" y="6068748"/>
                  </a:cubicBezTo>
                  <a:cubicBezTo>
                    <a:pt x="3765098" y="6127467"/>
                    <a:pt x="3765311" y="6146118"/>
                    <a:pt x="3770980" y="6511204"/>
                  </a:cubicBezTo>
                  <a:cubicBezTo>
                    <a:pt x="3771938" y="6572265"/>
                    <a:pt x="3818644" y="6554785"/>
                    <a:pt x="3462186" y="6555077"/>
                  </a:cubicBezTo>
                  <a:cubicBezTo>
                    <a:pt x="3329492" y="6555077"/>
                    <a:pt x="3352113" y="6565188"/>
                    <a:pt x="3351262" y="6510725"/>
                  </a:cubicBezTo>
                  <a:cubicBezTo>
                    <a:pt x="3343065" y="5981826"/>
                    <a:pt x="3310916" y="6071355"/>
                    <a:pt x="3462186" y="6071355"/>
                  </a:cubicBezTo>
                  <a:close/>
                  <a:moveTo>
                    <a:pt x="3768239" y="5055594"/>
                  </a:moveTo>
                  <a:cubicBezTo>
                    <a:pt x="4224577" y="5056338"/>
                    <a:pt x="4189926" y="5052295"/>
                    <a:pt x="4190032" y="5058840"/>
                  </a:cubicBezTo>
                  <a:cubicBezTo>
                    <a:pt x="4198735" y="5614957"/>
                    <a:pt x="4240039" y="5536762"/>
                    <a:pt x="4100719" y="5536762"/>
                  </a:cubicBezTo>
                  <a:cubicBezTo>
                    <a:pt x="3941092" y="5536762"/>
                    <a:pt x="3940853" y="5539768"/>
                    <a:pt x="3781412" y="5539768"/>
                  </a:cubicBezTo>
                  <a:cubicBezTo>
                    <a:pt x="3774519" y="5539768"/>
                    <a:pt x="3776649" y="5593725"/>
                    <a:pt x="3768239" y="5055594"/>
                  </a:cubicBezTo>
                  <a:close/>
                  <a:moveTo>
                    <a:pt x="3351794" y="6692763"/>
                  </a:moveTo>
                  <a:cubicBezTo>
                    <a:pt x="3353364" y="6544408"/>
                    <a:pt x="3262693" y="6579954"/>
                    <a:pt x="3772178" y="6579528"/>
                  </a:cubicBezTo>
                  <a:cubicBezTo>
                    <a:pt x="3774573" y="6705188"/>
                    <a:pt x="3780534" y="6856230"/>
                    <a:pt x="3779709" y="7055668"/>
                  </a:cubicBezTo>
                  <a:cubicBezTo>
                    <a:pt x="3779709" y="7057557"/>
                    <a:pt x="3829636" y="7065832"/>
                    <a:pt x="3356558" y="7062665"/>
                  </a:cubicBezTo>
                  <a:cubicBezTo>
                    <a:pt x="3352938" y="6938868"/>
                    <a:pt x="3350596" y="6817146"/>
                    <a:pt x="3351794" y="6692763"/>
                  </a:cubicBezTo>
                  <a:close/>
                  <a:moveTo>
                    <a:pt x="3776728" y="5564459"/>
                  </a:moveTo>
                  <a:cubicBezTo>
                    <a:pt x="3886242" y="5564459"/>
                    <a:pt x="3928451" y="5561745"/>
                    <a:pt x="4200412" y="5561399"/>
                  </a:cubicBezTo>
                  <a:cubicBezTo>
                    <a:pt x="4199613" y="5877850"/>
                    <a:pt x="4204617" y="5909298"/>
                    <a:pt x="4208183" y="6046984"/>
                  </a:cubicBezTo>
                  <a:cubicBezTo>
                    <a:pt x="3705192" y="6045547"/>
                    <a:pt x="3785937" y="6065980"/>
                    <a:pt x="3783727" y="5966022"/>
                  </a:cubicBezTo>
                  <a:cubicBezTo>
                    <a:pt x="3781146" y="5847652"/>
                    <a:pt x="3781412" y="5855208"/>
                    <a:pt x="3776728" y="5564459"/>
                  </a:cubicBezTo>
                  <a:close/>
                  <a:moveTo>
                    <a:pt x="4208795" y="6071701"/>
                  </a:moveTo>
                  <a:cubicBezTo>
                    <a:pt x="4210445" y="6143883"/>
                    <a:pt x="4215794" y="6552310"/>
                    <a:pt x="4215821" y="6554360"/>
                  </a:cubicBezTo>
                  <a:cubicBezTo>
                    <a:pt x="3731698" y="6548878"/>
                    <a:pt x="3793894" y="6579768"/>
                    <a:pt x="3792803" y="6510779"/>
                  </a:cubicBezTo>
                  <a:cubicBezTo>
                    <a:pt x="3787693" y="6181424"/>
                    <a:pt x="3786975" y="6131964"/>
                    <a:pt x="3785830" y="6068721"/>
                  </a:cubicBezTo>
                  <a:cubicBezTo>
                    <a:pt x="3935796" y="6068774"/>
                    <a:pt x="3846934" y="6070717"/>
                    <a:pt x="4208795" y="6071701"/>
                  </a:cubicBezTo>
                  <a:close/>
                  <a:moveTo>
                    <a:pt x="4216061" y="6579103"/>
                  </a:moveTo>
                  <a:cubicBezTo>
                    <a:pt x="4217365" y="6716336"/>
                    <a:pt x="4213825" y="6758587"/>
                    <a:pt x="4221437" y="7065592"/>
                  </a:cubicBezTo>
                  <a:cubicBezTo>
                    <a:pt x="4030885" y="7065885"/>
                    <a:pt x="3801452" y="7062613"/>
                    <a:pt x="3801479" y="7055801"/>
                  </a:cubicBezTo>
                  <a:cubicBezTo>
                    <a:pt x="3802303" y="6857667"/>
                    <a:pt x="3796529" y="6711627"/>
                    <a:pt x="3793974" y="6579476"/>
                  </a:cubicBezTo>
                  <a:cubicBezTo>
                    <a:pt x="3948570" y="6579449"/>
                    <a:pt x="4082568" y="6577480"/>
                    <a:pt x="4216061" y="6579103"/>
                  </a:cubicBezTo>
                  <a:close/>
                  <a:moveTo>
                    <a:pt x="3801399" y="7085147"/>
                  </a:moveTo>
                  <a:cubicBezTo>
                    <a:pt x="3967093" y="7085706"/>
                    <a:pt x="3889888" y="7090894"/>
                    <a:pt x="4222048" y="7090336"/>
                  </a:cubicBezTo>
                  <a:cubicBezTo>
                    <a:pt x="4222315" y="7102282"/>
                    <a:pt x="4231177" y="7569855"/>
                    <a:pt x="4231230" y="7573021"/>
                  </a:cubicBezTo>
                  <a:cubicBezTo>
                    <a:pt x="3933800" y="7574431"/>
                    <a:pt x="3977978" y="7570599"/>
                    <a:pt x="3810527" y="7570174"/>
                  </a:cubicBezTo>
                  <a:cubicBezTo>
                    <a:pt x="3807812" y="7415673"/>
                    <a:pt x="3800893" y="7285490"/>
                    <a:pt x="3801399" y="7085147"/>
                  </a:cubicBezTo>
                  <a:close/>
                  <a:moveTo>
                    <a:pt x="4230591" y="6071781"/>
                  </a:moveTo>
                  <a:cubicBezTo>
                    <a:pt x="4571295" y="6072951"/>
                    <a:pt x="4516471" y="6071382"/>
                    <a:pt x="4649724" y="6070371"/>
                  </a:cubicBezTo>
                  <a:cubicBezTo>
                    <a:pt x="4651986" y="6291493"/>
                    <a:pt x="4656164" y="6319935"/>
                    <a:pt x="4659651" y="6554625"/>
                  </a:cubicBezTo>
                  <a:cubicBezTo>
                    <a:pt x="4534435" y="6555264"/>
                    <a:pt x="4472666" y="6557871"/>
                    <a:pt x="4237591" y="6554652"/>
                  </a:cubicBezTo>
                  <a:cubicBezTo>
                    <a:pt x="4237564" y="6552550"/>
                    <a:pt x="4232401" y="6152343"/>
                    <a:pt x="4230591" y="6071781"/>
                  </a:cubicBezTo>
                  <a:close/>
                  <a:moveTo>
                    <a:pt x="4665000" y="5602825"/>
                  </a:moveTo>
                  <a:cubicBezTo>
                    <a:pt x="4663004" y="5542908"/>
                    <a:pt x="4603257" y="5562809"/>
                    <a:pt x="5058531" y="5562809"/>
                  </a:cubicBezTo>
                  <a:cubicBezTo>
                    <a:pt x="5104172" y="5562809"/>
                    <a:pt x="5077772" y="5504143"/>
                    <a:pt x="5091771" y="5966740"/>
                  </a:cubicBezTo>
                  <a:cubicBezTo>
                    <a:pt x="5094592" y="6060154"/>
                    <a:pt x="5166527" y="6045361"/>
                    <a:pt x="4739251" y="6045361"/>
                  </a:cubicBezTo>
                  <a:cubicBezTo>
                    <a:pt x="4640463" y="6045361"/>
                    <a:pt x="4682272" y="6120257"/>
                    <a:pt x="4665000" y="5602825"/>
                  </a:cubicBezTo>
                  <a:close/>
                  <a:moveTo>
                    <a:pt x="4739278" y="6070051"/>
                  </a:moveTo>
                  <a:cubicBezTo>
                    <a:pt x="5158011" y="6070051"/>
                    <a:pt x="5094352" y="6044802"/>
                    <a:pt x="5095976" y="6148087"/>
                  </a:cubicBezTo>
                  <a:cubicBezTo>
                    <a:pt x="5103321" y="6616324"/>
                    <a:pt x="5113248" y="6552656"/>
                    <a:pt x="5058558" y="6552656"/>
                  </a:cubicBezTo>
                  <a:cubicBezTo>
                    <a:pt x="4622525" y="6552656"/>
                    <a:pt x="4681766" y="6571041"/>
                    <a:pt x="4680809" y="6510779"/>
                  </a:cubicBezTo>
                  <a:cubicBezTo>
                    <a:pt x="4672691" y="5997018"/>
                    <a:pt x="4645014" y="6070051"/>
                    <a:pt x="4739278" y="6070051"/>
                  </a:cubicBezTo>
                  <a:close/>
                  <a:moveTo>
                    <a:pt x="4739278" y="6579130"/>
                  </a:moveTo>
                  <a:cubicBezTo>
                    <a:pt x="4897760" y="6579130"/>
                    <a:pt x="4906196" y="6577347"/>
                    <a:pt x="5058558" y="6577347"/>
                  </a:cubicBezTo>
                  <a:cubicBezTo>
                    <a:pt x="5117932" y="6577347"/>
                    <a:pt x="5100074" y="6508916"/>
                    <a:pt x="5108218" y="7061335"/>
                  </a:cubicBezTo>
                  <a:cubicBezTo>
                    <a:pt x="4933129" y="7060244"/>
                    <a:pt x="4904147" y="7065459"/>
                    <a:pt x="4688739" y="7065433"/>
                  </a:cubicBezTo>
                  <a:cubicBezTo>
                    <a:pt x="4681128" y="6511311"/>
                    <a:pt x="4658693" y="6579130"/>
                    <a:pt x="4739278" y="6579130"/>
                  </a:cubicBezTo>
                  <a:close/>
                  <a:moveTo>
                    <a:pt x="5099462" y="5058334"/>
                  </a:moveTo>
                  <a:cubicBezTo>
                    <a:pt x="5099382" y="5052560"/>
                    <a:pt x="5523305" y="5051736"/>
                    <a:pt x="5523412" y="5058760"/>
                  </a:cubicBezTo>
                  <a:cubicBezTo>
                    <a:pt x="5526579" y="5261205"/>
                    <a:pt x="5523066" y="5189209"/>
                    <a:pt x="5528814" y="5537028"/>
                  </a:cubicBezTo>
                  <a:cubicBezTo>
                    <a:pt x="5333313" y="5533915"/>
                    <a:pt x="5222522" y="5537533"/>
                    <a:pt x="5108883" y="5537986"/>
                  </a:cubicBezTo>
                  <a:cubicBezTo>
                    <a:pt x="5108697" y="5357997"/>
                    <a:pt x="5102150" y="5230075"/>
                    <a:pt x="5099462" y="5058334"/>
                  </a:cubicBezTo>
                  <a:close/>
                  <a:moveTo>
                    <a:pt x="5108590" y="5603356"/>
                  </a:moveTo>
                  <a:cubicBezTo>
                    <a:pt x="5108936" y="5557435"/>
                    <a:pt x="5045384" y="5553976"/>
                    <a:pt x="5529187" y="5561825"/>
                  </a:cubicBezTo>
                  <a:cubicBezTo>
                    <a:pt x="5536798" y="6009709"/>
                    <a:pt x="5533685" y="5861700"/>
                    <a:pt x="5535867" y="6046638"/>
                  </a:cubicBezTo>
                  <a:cubicBezTo>
                    <a:pt x="5047832" y="6038045"/>
                    <a:pt x="5116920" y="6077581"/>
                    <a:pt x="5113540" y="5965942"/>
                  </a:cubicBezTo>
                  <a:cubicBezTo>
                    <a:pt x="5108830" y="5809739"/>
                    <a:pt x="5107978" y="5701559"/>
                    <a:pt x="5108590" y="5603356"/>
                  </a:cubicBezTo>
                  <a:close/>
                  <a:moveTo>
                    <a:pt x="5536186" y="6071328"/>
                  </a:moveTo>
                  <a:cubicBezTo>
                    <a:pt x="5539433" y="6319429"/>
                    <a:pt x="5543984" y="6351569"/>
                    <a:pt x="5546486" y="6554891"/>
                  </a:cubicBezTo>
                  <a:cubicBezTo>
                    <a:pt x="5378742" y="6555025"/>
                    <a:pt x="5325515" y="6555450"/>
                    <a:pt x="5218184" y="6553854"/>
                  </a:cubicBezTo>
                  <a:cubicBezTo>
                    <a:pt x="5094512" y="6552018"/>
                    <a:pt x="5125224" y="6627605"/>
                    <a:pt x="5117719" y="6147661"/>
                  </a:cubicBezTo>
                  <a:cubicBezTo>
                    <a:pt x="5116175" y="6047995"/>
                    <a:pt x="5036468" y="6063240"/>
                    <a:pt x="5536186" y="6071328"/>
                  </a:cubicBezTo>
                  <a:close/>
                  <a:moveTo>
                    <a:pt x="5546778" y="6579582"/>
                  </a:moveTo>
                  <a:cubicBezTo>
                    <a:pt x="5549599" y="6858172"/>
                    <a:pt x="5543212" y="6526396"/>
                    <a:pt x="5551515" y="7064980"/>
                  </a:cubicBezTo>
                  <a:cubicBezTo>
                    <a:pt x="5095417" y="7065220"/>
                    <a:pt x="5343080" y="7063650"/>
                    <a:pt x="5130041" y="7061521"/>
                  </a:cubicBezTo>
                  <a:cubicBezTo>
                    <a:pt x="5128737" y="6956960"/>
                    <a:pt x="5129402" y="7007378"/>
                    <a:pt x="5122802" y="6577507"/>
                  </a:cubicBezTo>
                  <a:cubicBezTo>
                    <a:pt x="5301776" y="6578464"/>
                    <a:pt x="5136402" y="6579928"/>
                    <a:pt x="5546778" y="6579582"/>
                  </a:cubicBezTo>
                  <a:close/>
                  <a:moveTo>
                    <a:pt x="5551036" y="5562171"/>
                  </a:moveTo>
                  <a:cubicBezTo>
                    <a:pt x="6031459" y="5569780"/>
                    <a:pt x="5971899" y="5535990"/>
                    <a:pt x="5973177" y="5603516"/>
                  </a:cubicBezTo>
                  <a:cubicBezTo>
                    <a:pt x="5975678" y="5735961"/>
                    <a:pt x="5977434" y="5838447"/>
                    <a:pt x="5978632" y="5966528"/>
                  </a:cubicBezTo>
                  <a:cubicBezTo>
                    <a:pt x="5979457" y="6055924"/>
                    <a:pt x="6065392" y="6054912"/>
                    <a:pt x="5557716" y="6046984"/>
                  </a:cubicBezTo>
                  <a:cubicBezTo>
                    <a:pt x="5556013" y="5901104"/>
                    <a:pt x="5557850" y="5953624"/>
                    <a:pt x="5551036" y="5562171"/>
                  </a:cubicBezTo>
                  <a:close/>
                  <a:moveTo>
                    <a:pt x="5551915" y="7089671"/>
                  </a:moveTo>
                  <a:cubicBezTo>
                    <a:pt x="5554523" y="7258778"/>
                    <a:pt x="5555268" y="7315715"/>
                    <a:pt x="5557636" y="7419265"/>
                  </a:cubicBezTo>
                  <a:cubicBezTo>
                    <a:pt x="5562134" y="7623705"/>
                    <a:pt x="5635587" y="7563070"/>
                    <a:pt x="5217865" y="7572037"/>
                  </a:cubicBezTo>
                  <a:cubicBezTo>
                    <a:pt x="5118304" y="7574058"/>
                    <a:pt x="5137865" y="7665662"/>
                    <a:pt x="5130360" y="7086212"/>
                  </a:cubicBezTo>
                  <a:cubicBezTo>
                    <a:pt x="5294617" y="7087888"/>
                    <a:pt x="5137519" y="7089884"/>
                    <a:pt x="5551915" y="7089671"/>
                  </a:cubicBezTo>
                  <a:close/>
                  <a:moveTo>
                    <a:pt x="5559100" y="6147714"/>
                  </a:moveTo>
                  <a:cubicBezTo>
                    <a:pt x="5557583" y="6050549"/>
                    <a:pt x="5476173" y="6071355"/>
                    <a:pt x="5979803" y="6069280"/>
                  </a:cubicBezTo>
                  <a:cubicBezTo>
                    <a:pt x="5983183" y="6318870"/>
                    <a:pt x="5984381" y="6262332"/>
                    <a:pt x="5989543" y="6556781"/>
                  </a:cubicBezTo>
                  <a:cubicBezTo>
                    <a:pt x="5501003" y="6555956"/>
                    <a:pt x="5568628" y="6571068"/>
                    <a:pt x="5567696" y="6510779"/>
                  </a:cubicBezTo>
                  <a:cubicBezTo>
                    <a:pt x="5564849" y="6329193"/>
                    <a:pt x="5561895" y="6324750"/>
                    <a:pt x="5559100" y="6147714"/>
                  </a:cubicBezTo>
                  <a:close/>
                  <a:moveTo>
                    <a:pt x="6016050" y="5536815"/>
                  </a:moveTo>
                  <a:cubicBezTo>
                    <a:pt x="5986483" y="5536815"/>
                    <a:pt x="5993935" y="5554375"/>
                    <a:pt x="5991859" y="5421532"/>
                  </a:cubicBezTo>
                  <a:cubicBezTo>
                    <a:pt x="5985152" y="4999561"/>
                    <a:pt x="5974028" y="5055088"/>
                    <a:pt x="6016050" y="5055088"/>
                  </a:cubicBezTo>
                  <a:cubicBezTo>
                    <a:pt x="6175996" y="5055088"/>
                    <a:pt x="6175065" y="5054237"/>
                    <a:pt x="6335357" y="5054237"/>
                  </a:cubicBezTo>
                  <a:cubicBezTo>
                    <a:pt x="6441703" y="5054237"/>
                    <a:pt x="6409315" y="4981815"/>
                    <a:pt x="6416208" y="5421931"/>
                  </a:cubicBezTo>
                  <a:cubicBezTo>
                    <a:pt x="6418630" y="5576724"/>
                    <a:pt x="6498337" y="5536815"/>
                    <a:pt x="6016050" y="5536815"/>
                  </a:cubicBezTo>
                  <a:close/>
                  <a:moveTo>
                    <a:pt x="6417618" y="5563581"/>
                  </a:moveTo>
                  <a:cubicBezTo>
                    <a:pt x="6418204" y="5820647"/>
                    <a:pt x="6421025" y="5880138"/>
                    <a:pt x="6424325" y="6047383"/>
                  </a:cubicBezTo>
                  <a:cubicBezTo>
                    <a:pt x="6253122" y="6049964"/>
                    <a:pt x="6178125" y="6044377"/>
                    <a:pt x="6001307" y="6044510"/>
                  </a:cubicBezTo>
                  <a:cubicBezTo>
                    <a:pt x="5999923" y="5929865"/>
                    <a:pt x="6000481" y="5893894"/>
                    <a:pt x="5994254" y="5561532"/>
                  </a:cubicBezTo>
                  <a:cubicBezTo>
                    <a:pt x="6181212" y="5561346"/>
                    <a:pt x="6128039" y="5563714"/>
                    <a:pt x="6417618" y="5563581"/>
                  </a:cubicBezTo>
                  <a:close/>
                  <a:moveTo>
                    <a:pt x="5996809" y="7089458"/>
                  </a:moveTo>
                  <a:cubicBezTo>
                    <a:pt x="5995798" y="7301427"/>
                    <a:pt x="6003675" y="7409740"/>
                    <a:pt x="6006603" y="7568790"/>
                  </a:cubicBezTo>
                  <a:cubicBezTo>
                    <a:pt x="5817941" y="7568950"/>
                    <a:pt x="5835746" y="7573952"/>
                    <a:pt x="5582413" y="7571717"/>
                  </a:cubicBezTo>
                  <a:cubicBezTo>
                    <a:pt x="5579406" y="7388269"/>
                    <a:pt x="5579646" y="7476335"/>
                    <a:pt x="5573684" y="7089671"/>
                  </a:cubicBezTo>
                  <a:lnTo>
                    <a:pt x="5996809" y="7089458"/>
                  </a:lnTo>
                  <a:close/>
                  <a:moveTo>
                    <a:pt x="6002744" y="6147714"/>
                  </a:moveTo>
                  <a:cubicBezTo>
                    <a:pt x="6001014" y="6037406"/>
                    <a:pt x="5935146" y="6072686"/>
                    <a:pt x="6335357" y="6072686"/>
                  </a:cubicBezTo>
                  <a:cubicBezTo>
                    <a:pt x="6452189" y="6072686"/>
                    <a:pt x="6422276" y="5990925"/>
                    <a:pt x="6430419" y="6511257"/>
                  </a:cubicBezTo>
                  <a:cubicBezTo>
                    <a:pt x="6431351" y="6570642"/>
                    <a:pt x="6497378" y="6556807"/>
                    <a:pt x="6016050" y="6556807"/>
                  </a:cubicBezTo>
                  <a:cubicBezTo>
                    <a:pt x="6012059" y="6556807"/>
                    <a:pt x="6009876" y="6604139"/>
                    <a:pt x="6002744" y="6147714"/>
                  </a:cubicBezTo>
                  <a:close/>
                  <a:moveTo>
                    <a:pt x="6016050" y="6581497"/>
                  </a:moveTo>
                  <a:cubicBezTo>
                    <a:pt x="6513160" y="6581497"/>
                    <a:pt x="6430206" y="6545792"/>
                    <a:pt x="6434358" y="6692976"/>
                  </a:cubicBezTo>
                  <a:cubicBezTo>
                    <a:pt x="6437924" y="6824197"/>
                    <a:pt x="6439228" y="6923836"/>
                    <a:pt x="6440612" y="7055881"/>
                  </a:cubicBezTo>
                  <a:cubicBezTo>
                    <a:pt x="6440745" y="7067800"/>
                    <a:pt x="6481037" y="7064741"/>
                    <a:pt x="6018791" y="7064741"/>
                  </a:cubicBezTo>
                  <a:cubicBezTo>
                    <a:pt x="6021586" y="6704364"/>
                    <a:pt x="6004553" y="6581497"/>
                    <a:pt x="6016050" y="6581497"/>
                  </a:cubicBezTo>
                  <a:close/>
                  <a:moveTo>
                    <a:pt x="6018632" y="7089458"/>
                  </a:moveTo>
                  <a:cubicBezTo>
                    <a:pt x="6033402" y="7089458"/>
                    <a:pt x="6383074" y="7089112"/>
                    <a:pt x="6440958" y="7088686"/>
                  </a:cubicBezTo>
                  <a:cubicBezTo>
                    <a:pt x="6443753" y="7345593"/>
                    <a:pt x="6446840" y="7405217"/>
                    <a:pt x="6449607" y="7571238"/>
                  </a:cubicBezTo>
                  <a:cubicBezTo>
                    <a:pt x="6202902" y="7573154"/>
                    <a:pt x="6205697" y="7568976"/>
                    <a:pt x="6028399" y="7568817"/>
                  </a:cubicBezTo>
                  <a:cubicBezTo>
                    <a:pt x="6025312" y="7400003"/>
                    <a:pt x="6017621" y="7297915"/>
                    <a:pt x="6018632" y="7089458"/>
                  </a:cubicBezTo>
                  <a:close/>
                  <a:moveTo>
                    <a:pt x="6814635" y="6045521"/>
                  </a:moveTo>
                  <a:cubicBezTo>
                    <a:pt x="6385416" y="6035730"/>
                    <a:pt x="6447080" y="6082396"/>
                    <a:pt x="6444418" y="5965995"/>
                  </a:cubicBezTo>
                  <a:cubicBezTo>
                    <a:pt x="6441623" y="5844619"/>
                    <a:pt x="6439495" y="5723669"/>
                    <a:pt x="6439495" y="5603250"/>
                  </a:cubicBezTo>
                  <a:cubicBezTo>
                    <a:pt x="6439495" y="5543706"/>
                    <a:pt x="6377113" y="5567705"/>
                    <a:pt x="6860783" y="5561319"/>
                  </a:cubicBezTo>
                  <a:cubicBezTo>
                    <a:pt x="6867782" y="6122811"/>
                    <a:pt x="6890483" y="6047250"/>
                    <a:pt x="6814635" y="6045521"/>
                  </a:cubicBezTo>
                  <a:close/>
                  <a:moveTo>
                    <a:pt x="6814263" y="5537347"/>
                  </a:moveTo>
                  <a:cubicBezTo>
                    <a:pt x="6717790" y="5539050"/>
                    <a:pt x="6707171" y="5538731"/>
                    <a:pt x="6439335" y="5538864"/>
                  </a:cubicBezTo>
                  <a:cubicBezTo>
                    <a:pt x="6439122" y="5500179"/>
                    <a:pt x="6433985" y="5106092"/>
                    <a:pt x="6433214" y="5054130"/>
                  </a:cubicBezTo>
                  <a:cubicBezTo>
                    <a:pt x="6435928" y="5054130"/>
                    <a:pt x="6737750" y="5053518"/>
                    <a:pt x="6852852" y="5052986"/>
                  </a:cubicBezTo>
                  <a:cubicBezTo>
                    <a:pt x="6861608" y="5611791"/>
                    <a:pt x="6878560" y="5536230"/>
                    <a:pt x="6814263" y="5537347"/>
                  </a:cubicBezTo>
                  <a:close/>
                  <a:moveTo>
                    <a:pt x="6814343" y="5028482"/>
                  </a:moveTo>
                  <a:cubicBezTo>
                    <a:pt x="6667676" y="5029280"/>
                    <a:pt x="6638163" y="5028615"/>
                    <a:pt x="6494983" y="5029174"/>
                  </a:cubicBezTo>
                  <a:cubicBezTo>
                    <a:pt x="6409821" y="5029520"/>
                    <a:pt x="6433746" y="5106730"/>
                    <a:pt x="6423899" y="4545691"/>
                  </a:cubicBezTo>
                  <a:cubicBezTo>
                    <a:pt x="6553187" y="4546196"/>
                    <a:pt x="6529634" y="4547048"/>
                    <a:pt x="6843218" y="4546383"/>
                  </a:cubicBezTo>
                  <a:cubicBezTo>
                    <a:pt x="6846092" y="5094625"/>
                    <a:pt x="6876005" y="5028136"/>
                    <a:pt x="6814343" y="5028482"/>
                  </a:cubicBezTo>
                  <a:close/>
                  <a:moveTo>
                    <a:pt x="6814395" y="4521719"/>
                  </a:moveTo>
                  <a:cubicBezTo>
                    <a:pt x="6377432" y="4522916"/>
                    <a:pt x="6423473" y="4522597"/>
                    <a:pt x="6423313" y="4513711"/>
                  </a:cubicBezTo>
                  <a:cubicBezTo>
                    <a:pt x="6413280" y="3948973"/>
                    <a:pt x="6388876" y="4034085"/>
                    <a:pt x="6494823" y="4035948"/>
                  </a:cubicBezTo>
                  <a:cubicBezTo>
                    <a:pt x="6895886" y="4042945"/>
                    <a:pt x="6838853" y="3998034"/>
                    <a:pt x="6839466" y="4151737"/>
                  </a:cubicBezTo>
                  <a:cubicBezTo>
                    <a:pt x="6840823" y="4578203"/>
                    <a:pt x="6859346" y="4521586"/>
                    <a:pt x="6814395" y="4521719"/>
                  </a:cubicBezTo>
                  <a:close/>
                  <a:moveTo>
                    <a:pt x="6814476" y="4013439"/>
                  </a:moveTo>
                  <a:cubicBezTo>
                    <a:pt x="6352522" y="4008464"/>
                    <a:pt x="6414505" y="4027327"/>
                    <a:pt x="6413600" y="3969247"/>
                  </a:cubicBezTo>
                  <a:cubicBezTo>
                    <a:pt x="6405483" y="3447664"/>
                    <a:pt x="6379694" y="3526737"/>
                    <a:pt x="6494823" y="3529238"/>
                  </a:cubicBezTo>
                  <a:cubicBezTo>
                    <a:pt x="6895087" y="3537831"/>
                    <a:pt x="6827224" y="3493373"/>
                    <a:pt x="6828954" y="3606767"/>
                  </a:cubicBezTo>
                  <a:cubicBezTo>
                    <a:pt x="6836085" y="4061410"/>
                    <a:pt x="6852745" y="4013812"/>
                    <a:pt x="6814476" y="4013439"/>
                  </a:cubicBezTo>
                  <a:close/>
                  <a:moveTo>
                    <a:pt x="6335383" y="5029520"/>
                  </a:moveTo>
                  <a:cubicBezTo>
                    <a:pt x="6175437" y="5029520"/>
                    <a:pt x="6176369" y="5030371"/>
                    <a:pt x="6016077" y="5030371"/>
                  </a:cubicBezTo>
                  <a:cubicBezTo>
                    <a:pt x="5973443" y="5030371"/>
                    <a:pt x="5986456" y="5081029"/>
                    <a:pt x="5980309" y="4695376"/>
                  </a:cubicBezTo>
                  <a:cubicBezTo>
                    <a:pt x="5977541" y="4518686"/>
                    <a:pt x="5966204" y="4545717"/>
                    <a:pt x="6016077" y="4545717"/>
                  </a:cubicBezTo>
                  <a:cubicBezTo>
                    <a:pt x="6341584" y="4545558"/>
                    <a:pt x="6349967" y="4545505"/>
                    <a:pt x="6402076" y="4545638"/>
                  </a:cubicBezTo>
                  <a:cubicBezTo>
                    <a:pt x="6412189" y="5113222"/>
                    <a:pt x="6436514" y="5029520"/>
                    <a:pt x="6335383" y="5029520"/>
                  </a:cubicBezTo>
                  <a:close/>
                  <a:moveTo>
                    <a:pt x="6335383" y="4520868"/>
                  </a:moveTo>
                  <a:cubicBezTo>
                    <a:pt x="5976476" y="4521054"/>
                    <a:pt x="6015199" y="4521054"/>
                    <a:pt x="5978100" y="4521000"/>
                  </a:cubicBezTo>
                  <a:cubicBezTo>
                    <a:pt x="5977195" y="4435702"/>
                    <a:pt x="5971713" y="4037198"/>
                    <a:pt x="5971686" y="4035282"/>
                  </a:cubicBezTo>
                  <a:cubicBezTo>
                    <a:pt x="5973629" y="4035282"/>
                    <a:pt x="6330939" y="4034378"/>
                    <a:pt x="6392895" y="4034697"/>
                  </a:cubicBezTo>
                  <a:cubicBezTo>
                    <a:pt x="6402661" y="4598770"/>
                    <a:pt x="6430100" y="4520868"/>
                    <a:pt x="6335383" y="4520868"/>
                  </a:cubicBezTo>
                  <a:close/>
                  <a:moveTo>
                    <a:pt x="5971979" y="5536868"/>
                  </a:moveTo>
                  <a:cubicBezTo>
                    <a:pt x="5857116" y="5537134"/>
                    <a:pt x="5723517" y="5540194"/>
                    <a:pt x="5550637" y="5537401"/>
                  </a:cubicBezTo>
                  <a:cubicBezTo>
                    <a:pt x="5544968" y="5204481"/>
                    <a:pt x="5548535" y="5271421"/>
                    <a:pt x="5545208" y="5058334"/>
                  </a:cubicBezTo>
                  <a:cubicBezTo>
                    <a:pt x="5545075" y="5050725"/>
                    <a:pt x="5513459" y="5053838"/>
                    <a:pt x="5964261" y="5055009"/>
                  </a:cubicBezTo>
                  <a:cubicBezTo>
                    <a:pt x="5971154" y="5490734"/>
                    <a:pt x="5970967" y="5480810"/>
                    <a:pt x="5971979" y="5536868"/>
                  </a:cubicBezTo>
                  <a:close/>
                  <a:moveTo>
                    <a:pt x="5544729" y="5029254"/>
                  </a:moveTo>
                  <a:cubicBezTo>
                    <a:pt x="5536665" y="4517781"/>
                    <a:pt x="5535202" y="4544068"/>
                    <a:pt x="5537091" y="4544068"/>
                  </a:cubicBezTo>
                  <a:cubicBezTo>
                    <a:pt x="5703211" y="4544760"/>
                    <a:pt x="5710344" y="4543908"/>
                    <a:pt x="5856317" y="4545079"/>
                  </a:cubicBezTo>
                  <a:cubicBezTo>
                    <a:pt x="5988932" y="4546143"/>
                    <a:pt x="5954733" y="4457386"/>
                    <a:pt x="5963835" y="5030292"/>
                  </a:cubicBezTo>
                  <a:cubicBezTo>
                    <a:pt x="5865259" y="5029999"/>
                    <a:pt x="5757822" y="5027844"/>
                    <a:pt x="5544729" y="5029254"/>
                  </a:cubicBezTo>
                  <a:close/>
                  <a:moveTo>
                    <a:pt x="5535627" y="4513658"/>
                  </a:moveTo>
                  <a:cubicBezTo>
                    <a:pt x="5523678" y="3994549"/>
                    <a:pt x="5531635" y="4037171"/>
                    <a:pt x="5537091" y="4037171"/>
                  </a:cubicBezTo>
                  <a:cubicBezTo>
                    <a:pt x="6033695" y="4039220"/>
                    <a:pt x="5949464" y="3996305"/>
                    <a:pt x="5951407" y="4151125"/>
                  </a:cubicBezTo>
                  <a:cubicBezTo>
                    <a:pt x="5953323" y="4318396"/>
                    <a:pt x="5954680" y="4353064"/>
                    <a:pt x="5956197" y="4514189"/>
                  </a:cubicBezTo>
                  <a:cubicBezTo>
                    <a:pt x="5956277" y="4524140"/>
                    <a:pt x="5535814" y="4522597"/>
                    <a:pt x="5535627" y="4513658"/>
                  </a:cubicBezTo>
                  <a:close/>
                  <a:moveTo>
                    <a:pt x="5856264" y="4011630"/>
                  </a:moveTo>
                  <a:cubicBezTo>
                    <a:pt x="5469600" y="4017350"/>
                    <a:pt x="5529825" y="4027088"/>
                    <a:pt x="5528894" y="3969220"/>
                  </a:cubicBezTo>
                  <a:cubicBezTo>
                    <a:pt x="5521336" y="3474749"/>
                    <a:pt x="5514257" y="3528626"/>
                    <a:pt x="5537091" y="3528759"/>
                  </a:cubicBezTo>
                  <a:cubicBezTo>
                    <a:pt x="6018179" y="3531978"/>
                    <a:pt x="5943369" y="3504627"/>
                    <a:pt x="5944966" y="3606741"/>
                  </a:cubicBezTo>
                  <a:cubicBezTo>
                    <a:pt x="5947681" y="3780185"/>
                    <a:pt x="5946057" y="3788433"/>
                    <a:pt x="5948905" y="3969699"/>
                  </a:cubicBezTo>
                  <a:cubicBezTo>
                    <a:pt x="5949704" y="4021793"/>
                    <a:pt x="5968146" y="4009954"/>
                    <a:pt x="5856264" y="4011630"/>
                  </a:cubicBezTo>
                  <a:close/>
                  <a:moveTo>
                    <a:pt x="5522933" y="5029387"/>
                  </a:moveTo>
                  <a:cubicBezTo>
                    <a:pt x="5438329" y="5029839"/>
                    <a:pt x="5445142" y="5029759"/>
                    <a:pt x="5099036" y="5029919"/>
                  </a:cubicBezTo>
                  <a:cubicBezTo>
                    <a:pt x="5096189" y="4830907"/>
                    <a:pt x="5099622" y="4896676"/>
                    <a:pt x="5093315" y="4547660"/>
                  </a:cubicBezTo>
                  <a:cubicBezTo>
                    <a:pt x="5265077" y="4546941"/>
                    <a:pt x="5188164" y="4542605"/>
                    <a:pt x="5514523" y="4543988"/>
                  </a:cubicBezTo>
                  <a:cubicBezTo>
                    <a:pt x="5516093" y="4613084"/>
                    <a:pt x="5522693" y="5014088"/>
                    <a:pt x="5522933" y="5029387"/>
                  </a:cubicBezTo>
                  <a:close/>
                  <a:moveTo>
                    <a:pt x="5092862" y="4522916"/>
                  </a:moveTo>
                  <a:cubicBezTo>
                    <a:pt x="5084346" y="4032915"/>
                    <a:pt x="5086156" y="4162459"/>
                    <a:pt x="5083947" y="4038289"/>
                  </a:cubicBezTo>
                  <a:cubicBezTo>
                    <a:pt x="5256241" y="4038103"/>
                    <a:pt x="5245729" y="4035974"/>
                    <a:pt x="5508029" y="4037065"/>
                  </a:cubicBezTo>
                  <a:cubicBezTo>
                    <a:pt x="5509334" y="4154850"/>
                    <a:pt x="5507497" y="4249859"/>
                    <a:pt x="5513858" y="4514323"/>
                  </a:cubicBezTo>
                  <a:cubicBezTo>
                    <a:pt x="5513937" y="4519298"/>
                    <a:pt x="5550983" y="4520947"/>
                    <a:pt x="5092862" y="4522916"/>
                  </a:cubicBezTo>
                  <a:close/>
                  <a:moveTo>
                    <a:pt x="5083494" y="4013598"/>
                  </a:moveTo>
                  <a:cubicBezTo>
                    <a:pt x="5080061" y="3809238"/>
                    <a:pt x="5081897" y="3812538"/>
                    <a:pt x="5077480" y="3528599"/>
                  </a:cubicBezTo>
                  <a:cubicBezTo>
                    <a:pt x="5575334" y="3528519"/>
                    <a:pt x="5499194" y="3502073"/>
                    <a:pt x="5500817" y="3606741"/>
                  </a:cubicBezTo>
                  <a:cubicBezTo>
                    <a:pt x="5503319" y="3767839"/>
                    <a:pt x="5504091" y="3782260"/>
                    <a:pt x="5507071" y="3969646"/>
                  </a:cubicBezTo>
                  <a:cubicBezTo>
                    <a:pt x="5508003" y="4027221"/>
                    <a:pt x="5575627" y="4013067"/>
                    <a:pt x="5083494" y="4013598"/>
                  </a:cubicBezTo>
                  <a:close/>
                  <a:moveTo>
                    <a:pt x="5077613" y="5054609"/>
                  </a:moveTo>
                  <a:cubicBezTo>
                    <a:pt x="5080301" y="5233029"/>
                    <a:pt x="5086927" y="5355443"/>
                    <a:pt x="5087060" y="5538066"/>
                  </a:cubicBezTo>
                  <a:cubicBezTo>
                    <a:pt x="4947154" y="5538332"/>
                    <a:pt x="4891772" y="5536416"/>
                    <a:pt x="4662951" y="5536416"/>
                  </a:cubicBezTo>
                  <a:cubicBezTo>
                    <a:pt x="4657522" y="5337750"/>
                    <a:pt x="4660290" y="5233082"/>
                    <a:pt x="4657362" y="5054503"/>
                  </a:cubicBezTo>
                  <a:cubicBezTo>
                    <a:pt x="4711893" y="5054849"/>
                    <a:pt x="4723416" y="5054769"/>
                    <a:pt x="5077613" y="5054609"/>
                  </a:cubicBezTo>
                  <a:close/>
                  <a:moveTo>
                    <a:pt x="4739278" y="5030052"/>
                  </a:moveTo>
                  <a:cubicBezTo>
                    <a:pt x="4634395" y="5030052"/>
                    <a:pt x="4658853" y="5060063"/>
                    <a:pt x="4653317" y="4876642"/>
                  </a:cubicBezTo>
                  <a:cubicBezTo>
                    <a:pt x="4650043" y="4768462"/>
                    <a:pt x="4647675" y="4646926"/>
                    <a:pt x="4648234" y="4546941"/>
                  </a:cubicBezTo>
                  <a:cubicBezTo>
                    <a:pt x="4662844" y="4547021"/>
                    <a:pt x="5017866" y="4547793"/>
                    <a:pt x="5071491" y="4547713"/>
                  </a:cubicBezTo>
                  <a:cubicBezTo>
                    <a:pt x="5077746" y="4894920"/>
                    <a:pt x="5074499" y="4839021"/>
                    <a:pt x="5077240" y="5029919"/>
                  </a:cubicBezTo>
                  <a:lnTo>
                    <a:pt x="4739278" y="5030052"/>
                  </a:lnTo>
                  <a:close/>
                  <a:moveTo>
                    <a:pt x="4649192" y="5966368"/>
                  </a:moveTo>
                  <a:cubicBezTo>
                    <a:pt x="4649298" y="6064065"/>
                    <a:pt x="4725359" y="6049059"/>
                    <a:pt x="4260452" y="6047197"/>
                  </a:cubicBezTo>
                  <a:cubicBezTo>
                    <a:pt x="4229394" y="6047064"/>
                    <a:pt x="4218749" y="6117702"/>
                    <a:pt x="4222048" y="5603729"/>
                  </a:cubicBezTo>
                  <a:cubicBezTo>
                    <a:pt x="4222394" y="5547085"/>
                    <a:pt x="4155196" y="5561133"/>
                    <a:pt x="4641873" y="5561133"/>
                  </a:cubicBezTo>
                  <a:cubicBezTo>
                    <a:pt x="4645546" y="5683015"/>
                    <a:pt x="4648979" y="5773714"/>
                    <a:pt x="4649192" y="5966368"/>
                  </a:cubicBezTo>
                  <a:close/>
                  <a:moveTo>
                    <a:pt x="4222235" y="5536656"/>
                  </a:moveTo>
                  <a:cubicBezTo>
                    <a:pt x="4221889" y="5309973"/>
                    <a:pt x="4214038" y="5233268"/>
                    <a:pt x="4211776" y="5054849"/>
                  </a:cubicBezTo>
                  <a:cubicBezTo>
                    <a:pt x="4411029" y="5052348"/>
                    <a:pt x="4327836" y="5051736"/>
                    <a:pt x="4635539" y="5054343"/>
                  </a:cubicBezTo>
                  <a:cubicBezTo>
                    <a:pt x="4638653" y="5245214"/>
                    <a:pt x="4635513" y="5329981"/>
                    <a:pt x="4641101" y="5536416"/>
                  </a:cubicBezTo>
                  <a:cubicBezTo>
                    <a:pt x="4263219" y="5536443"/>
                    <a:pt x="4376406" y="5536416"/>
                    <a:pt x="4222235" y="5536656"/>
                  </a:cubicBezTo>
                  <a:close/>
                  <a:moveTo>
                    <a:pt x="4579758" y="5029014"/>
                  </a:moveTo>
                  <a:cubicBezTo>
                    <a:pt x="4477456" y="5027631"/>
                    <a:pt x="4365069" y="5027498"/>
                    <a:pt x="4260265" y="5029333"/>
                  </a:cubicBezTo>
                  <a:cubicBezTo>
                    <a:pt x="4179733" y="5030744"/>
                    <a:pt x="4224178" y="5091645"/>
                    <a:pt x="4206160" y="4545717"/>
                  </a:cubicBezTo>
                  <a:cubicBezTo>
                    <a:pt x="4564455" y="4544893"/>
                    <a:pt x="4460610" y="4545345"/>
                    <a:pt x="4626438" y="4546755"/>
                  </a:cubicBezTo>
                  <a:cubicBezTo>
                    <a:pt x="4623457" y="5091192"/>
                    <a:pt x="4671867" y="5030132"/>
                    <a:pt x="4579758" y="5029014"/>
                  </a:cubicBezTo>
                  <a:close/>
                  <a:moveTo>
                    <a:pt x="4626650" y="4513870"/>
                  </a:moveTo>
                  <a:cubicBezTo>
                    <a:pt x="4626544" y="4527360"/>
                    <a:pt x="4669551" y="4519218"/>
                    <a:pt x="4260345" y="4520841"/>
                  </a:cubicBezTo>
                  <a:cubicBezTo>
                    <a:pt x="4185003" y="4521054"/>
                    <a:pt x="4203659" y="4595657"/>
                    <a:pt x="4197724" y="4147666"/>
                  </a:cubicBezTo>
                  <a:cubicBezTo>
                    <a:pt x="4196048" y="4015302"/>
                    <a:pt x="4179600" y="4036825"/>
                    <a:pt x="4260238" y="4038023"/>
                  </a:cubicBezTo>
                  <a:cubicBezTo>
                    <a:pt x="4359959" y="4039619"/>
                    <a:pt x="4397111" y="4039247"/>
                    <a:pt x="4621328" y="4039300"/>
                  </a:cubicBezTo>
                  <a:cubicBezTo>
                    <a:pt x="4626890" y="4391111"/>
                    <a:pt x="4627582" y="4402179"/>
                    <a:pt x="4626650" y="4513870"/>
                  </a:cubicBezTo>
                  <a:close/>
                  <a:moveTo>
                    <a:pt x="4195834" y="4012481"/>
                  </a:moveTo>
                  <a:cubicBezTo>
                    <a:pt x="4192694" y="3808254"/>
                    <a:pt x="4191869" y="3781382"/>
                    <a:pt x="4187983" y="3527801"/>
                  </a:cubicBezTo>
                  <a:cubicBezTo>
                    <a:pt x="4305934" y="3527029"/>
                    <a:pt x="4343512" y="3524661"/>
                    <a:pt x="4611720" y="3527455"/>
                  </a:cubicBezTo>
                  <a:cubicBezTo>
                    <a:pt x="4617416" y="3899566"/>
                    <a:pt x="4615579" y="3677087"/>
                    <a:pt x="4620929" y="4014610"/>
                  </a:cubicBezTo>
                  <a:cubicBezTo>
                    <a:pt x="4187105" y="4014530"/>
                    <a:pt x="4373398" y="4014131"/>
                    <a:pt x="4195834" y="4012481"/>
                  </a:cubicBezTo>
                  <a:close/>
                  <a:moveTo>
                    <a:pt x="4188915" y="4877041"/>
                  </a:moveTo>
                  <a:cubicBezTo>
                    <a:pt x="4188276" y="5073925"/>
                    <a:pt x="4278495" y="5031675"/>
                    <a:pt x="3767866" y="5030877"/>
                  </a:cubicBezTo>
                  <a:cubicBezTo>
                    <a:pt x="3762676" y="4700138"/>
                    <a:pt x="3761452" y="4619815"/>
                    <a:pt x="3760228" y="4548245"/>
                  </a:cubicBezTo>
                  <a:cubicBezTo>
                    <a:pt x="3956714" y="4548192"/>
                    <a:pt x="3866442" y="4546303"/>
                    <a:pt x="4184284" y="4545771"/>
                  </a:cubicBezTo>
                  <a:cubicBezTo>
                    <a:pt x="4187212" y="4633331"/>
                    <a:pt x="4189314" y="4748880"/>
                    <a:pt x="4188915" y="4877041"/>
                  </a:cubicBezTo>
                  <a:close/>
                  <a:moveTo>
                    <a:pt x="4100719" y="4521134"/>
                  </a:moveTo>
                  <a:cubicBezTo>
                    <a:pt x="3722064" y="4521134"/>
                    <a:pt x="3759935" y="4531324"/>
                    <a:pt x="3759616" y="4513790"/>
                  </a:cubicBezTo>
                  <a:cubicBezTo>
                    <a:pt x="3750062" y="3974541"/>
                    <a:pt x="3749822" y="4038661"/>
                    <a:pt x="3781412" y="4038661"/>
                  </a:cubicBezTo>
                  <a:cubicBezTo>
                    <a:pt x="4254357" y="4038661"/>
                    <a:pt x="4174012" y="4001999"/>
                    <a:pt x="4175901" y="4148092"/>
                  </a:cubicBezTo>
                  <a:cubicBezTo>
                    <a:pt x="4178216" y="4322866"/>
                    <a:pt x="4179387" y="4406914"/>
                    <a:pt x="4183193" y="4514535"/>
                  </a:cubicBezTo>
                  <a:cubicBezTo>
                    <a:pt x="4183512" y="4523235"/>
                    <a:pt x="4195914" y="4521134"/>
                    <a:pt x="4100719" y="4521134"/>
                  </a:cubicBezTo>
                  <a:close/>
                  <a:moveTo>
                    <a:pt x="4100719" y="4012109"/>
                  </a:moveTo>
                  <a:cubicBezTo>
                    <a:pt x="3699683" y="4012109"/>
                    <a:pt x="3755651" y="4031318"/>
                    <a:pt x="3754639" y="3969193"/>
                  </a:cubicBezTo>
                  <a:cubicBezTo>
                    <a:pt x="3746709" y="3462590"/>
                    <a:pt x="3726243" y="3527881"/>
                    <a:pt x="3781386" y="3527881"/>
                  </a:cubicBezTo>
                  <a:cubicBezTo>
                    <a:pt x="4065695" y="3528014"/>
                    <a:pt x="4112987" y="3528147"/>
                    <a:pt x="4166187" y="3527907"/>
                  </a:cubicBezTo>
                  <a:cubicBezTo>
                    <a:pt x="4174810" y="4092405"/>
                    <a:pt x="4204564" y="4012109"/>
                    <a:pt x="4100719" y="4012109"/>
                  </a:cubicBezTo>
                  <a:close/>
                  <a:moveTo>
                    <a:pt x="3746070" y="5030823"/>
                  </a:moveTo>
                  <a:cubicBezTo>
                    <a:pt x="3625299" y="5030345"/>
                    <a:pt x="3497235" y="5024598"/>
                    <a:pt x="3324648" y="5029014"/>
                  </a:cubicBezTo>
                  <a:cubicBezTo>
                    <a:pt x="3322573" y="4872013"/>
                    <a:pt x="3326645" y="4744411"/>
                    <a:pt x="3318980" y="4547154"/>
                  </a:cubicBezTo>
                  <a:cubicBezTo>
                    <a:pt x="3411168" y="4548830"/>
                    <a:pt x="3461574" y="4548351"/>
                    <a:pt x="3738379" y="4548245"/>
                  </a:cubicBezTo>
                  <a:cubicBezTo>
                    <a:pt x="3740055" y="4643574"/>
                    <a:pt x="3740854" y="4697371"/>
                    <a:pt x="3746070" y="5030823"/>
                  </a:cubicBezTo>
                  <a:close/>
                  <a:moveTo>
                    <a:pt x="3311209" y="4010512"/>
                  </a:moveTo>
                  <a:cubicBezTo>
                    <a:pt x="3309080" y="3830098"/>
                    <a:pt x="3304928" y="3772362"/>
                    <a:pt x="3301761" y="3528572"/>
                  </a:cubicBezTo>
                  <a:cubicBezTo>
                    <a:pt x="3331275" y="3528572"/>
                    <a:pt x="3603077" y="3528253"/>
                    <a:pt x="3723076" y="3527934"/>
                  </a:cubicBezTo>
                  <a:cubicBezTo>
                    <a:pt x="3727148" y="3813362"/>
                    <a:pt x="3731060" y="3804636"/>
                    <a:pt x="3733482" y="4013758"/>
                  </a:cubicBezTo>
                  <a:cubicBezTo>
                    <a:pt x="3535266" y="4012668"/>
                    <a:pt x="3726110" y="4010166"/>
                    <a:pt x="3311209" y="4010512"/>
                  </a:cubicBezTo>
                  <a:close/>
                  <a:moveTo>
                    <a:pt x="3302293" y="5029626"/>
                  </a:moveTo>
                  <a:cubicBezTo>
                    <a:pt x="3103545" y="5035346"/>
                    <a:pt x="2997252" y="5029068"/>
                    <a:pt x="2884544" y="5028136"/>
                  </a:cubicBezTo>
                  <a:cubicBezTo>
                    <a:pt x="2875523" y="4456508"/>
                    <a:pt x="2841378" y="4548884"/>
                    <a:pt x="2983546" y="4546595"/>
                  </a:cubicBezTo>
                  <a:cubicBezTo>
                    <a:pt x="3088562" y="4544893"/>
                    <a:pt x="3188734" y="4544733"/>
                    <a:pt x="3297130" y="4546782"/>
                  </a:cubicBezTo>
                  <a:cubicBezTo>
                    <a:pt x="3302080" y="4673665"/>
                    <a:pt x="3304183" y="5029547"/>
                    <a:pt x="3302293" y="5029626"/>
                  </a:cubicBezTo>
                  <a:close/>
                  <a:moveTo>
                    <a:pt x="3143013" y="4010645"/>
                  </a:moveTo>
                  <a:cubicBezTo>
                    <a:pt x="2994670" y="4010645"/>
                    <a:pt x="2990146" y="4012375"/>
                    <a:pt x="2866447" y="4012721"/>
                  </a:cubicBezTo>
                  <a:cubicBezTo>
                    <a:pt x="2861763" y="3674426"/>
                    <a:pt x="2860885" y="3614855"/>
                    <a:pt x="2859395" y="3530834"/>
                  </a:cubicBezTo>
                  <a:cubicBezTo>
                    <a:pt x="3348520" y="3529344"/>
                    <a:pt x="3279353" y="3497417"/>
                    <a:pt x="3281082" y="3606767"/>
                  </a:cubicBezTo>
                  <a:cubicBezTo>
                    <a:pt x="3288747" y="4096024"/>
                    <a:pt x="3329598" y="4010486"/>
                    <a:pt x="3143013" y="4010645"/>
                  </a:cubicBezTo>
                  <a:close/>
                  <a:moveTo>
                    <a:pt x="2862775" y="5028003"/>
                  </a:moveTo>
                  <a:cubicBezTo>
                    <a:pt x="2659636" y="5026992"/>
                    <a:pt x="2647047" y="5033457"/>
                    <a:pt x="2440342" y="5031622"/>
                  </a:cubicBezTo>
                  <a:cubicBezTo>
                    <a:pt x="2430309" y="4469891"/>
                    <a:pt x="2396989" y="4544547"/>
                    <a:pt x="2504640" y="4544547"/>
                  </a:cubicBezTo>
                  <a:cubicBezTo>
                    <a:pt x="2661711" y="4544547"/>
                    <a:pt x="2664958" y="4547873"/>
                    <a:pt x="2823760" y="4547873"/>
                  </a:cubicBezTo>
                  <a:cubicBezTo>
                    <a:pt x="2866234" y="4547873"/>
                    <a:pt x="2854152" y="4482023"/>
                    <a:pt x="2862775" y="5028003"/>
                  </a:cubicBezTo>
                  <a:close/>
                  <a:moveTo>
                    <a:pt x="2823760" y="4523182"/>
                  </a:moveTo>
                  <a:cubicBezTo>
                    <a:pt x="2821391" y="4523182"/>
                    <a:pt x="2429777" y="4521932"/>
                    <a:pt x="2429750" y="4514057"/>
                  </a:cubicBezTo>
                  <a:cubicBezTo>
                    <a:pt x="2428605" y="3964910"/>
                    <a:pt x="2382245" y="4038928"/>
                    <a:pt x="2504640" y="4038928"/>
                  </a:cubicBezTo>
                  <a:cubicBezTo>
                    <a:pt x="2913154" y="4038928"/>
                    <a:pt x="2845157" y="4000588"/>
                    <a:pt x="2845929" y="4151045"/>
                  </a:cubicBezTo>
                  <a:cubicBezTo>
                    <a:pt x="2848164" y="4579800"/>
                    <a:pt x="2869588" y="4523182"/>
                    <a:pt x="2823760" y="4523182"/>
                  </a:cubicBezTo>
                  <a:close/>
                  <a:moveTo>
                    <a:pt x="2823760" y="4012800"/>
                  </a:moveTo>
                  <a:cubicBezTo>
                    <a:pt x="2358559" y="4012800"/>
                    <a:pt x="2420861" y="4033340"/>
                    <a:pt x="2419850" y="3969300"/>
                  </a:cubicBezTo>
                  <a:cubicBezTo>
                    <a:pt x="2417002" y="3788060"/>
                    <a:pt x="2420622" y="3787954"/>
                    <a:pt x="2417774" y="3606288"/>
                  </a:cubicBezTo>
                  <a:cubicBezTo>
                    <a:pt x="2416257" y="3509522"/>
                    <a:pt x="2398719" y="3529291"/>
                    <a:pt x="2504640" y="3529291"/>
                  </a:cubicBezTo>
                  <a:cubicBezTo>
                    <a:pt x="2904877" y="3529291"/>
                    <a:pt x="2837306" y="3506303"/>
                    <a:pt x="2838876" y="3606714"/>
                  </a:cubicBezTo>
                  <a:cubicBezTo>
                    <a:pt x="2846301" y="4075458"/>
                    <a:pt x="2851331" y="4012800"/>
                    <a:pt x="2823760" y="4012800"/>
                  </a:cubicBezTo>
                  <a:close/>
                  <a:moveTo>
                    <a:pt x="2418519" y="5031382"/>
                  </a:moveTo>
                  <a:cubicBezTo>
                    <a:pt x="2260489" y="5029360"/>
                    <a:pt x="2369444" y="5027072"/>
                    <a:pt x="1996565" y="5028509"/>
                  </a:cubicBezTo>
                  <a:cubicBezTo>
                    <a:pt x="1987144" y="4473695"/>
                    <a:pt x="1968089" y="4544547"/>
                    <a:pt x="2026000" y="4544068"/>
                  </a:cubicBezTo>
                  <a:cubicBezTo>
                    <a:pt x="2122420" y="4543296"/>
                    <a:pt x="2201275" y="4543004"/>
                    <a:pt x="2344933" y="4543961"/>
                  </a:cubicBezTo>
                  <a:cubicBezTo>
                    <a:pt x="2423522" y="4544573"/>
                    <a:pt x="2408220" y="4462787"/>
                    <a:pt x="2418519" y="5031382"/>
                  </a:cubicBezTo>
                  <a:close/>
                  <a:moveTo>
                    <a:pt x="1982726" y="5563873"/>
                  </a:moveTo>
                  <a:cubicBezTo>
                    <a:pt x="1989752" y="5937713"/>
                    <a:pt x="1987996" y="5902993"/>
                    <a:pt x="1989593" y="6045707"/>
                  </a:cubicBezTo>
                  <a:cubicBezTo>
                    <a:pt x="1921516" y="6044776"/>
                    <a:pt x="1902275" y="6044989"/>
                    <a:pt x="1567346" y="6044909"/>
                  </a:cubicBezTo>
                  <a:cubicBezTo>
                    <a:pt x="1564392" y="5911693"/>
                    <a:pt x="1561571" y="5875589"/>
                    <a:pt x="1559336" y="5561825"/>
                  </a:cubicBezTo>
                  <a:cubicBezTo>
                    <a:pt x="1562290" y="5561851"/>
                    <a:pt x="1980517" y="5563873"/>
                    <a:pt x="1982726" y="5563873"/>
                  </a:cubicBezTo>
                  <a:close/>
                  <a:moveTo>
                    <a:pt x="1559149" y="5537134"/>
                  </a:moveTo>
                  <a:cubicBezTo>
                    <a:pt x="1558537" y="5470354"/>
                    <a:pt x="1557872" y="5435553"/>
                    <a:pt x="1552070" y="5058334"/>
                  </a:cubicBezTo>
                  <a:cubicBezTo>
                    <a:pt x="1551884" y="5045909"/>
                    <a:pt x="1529928" y="5054769"/>
                    <a:pt x="1975168" y="5053305"/>
                  </a:cubicBezTo>
                  <a:cubicBezTo>
                    <a:pt x="1977909" y="5218794"/>
                    <a:pt x="1978043" y="5304678"/>
                    <a:pt x="1982274" y="5539183"/>
                  </a:cubicBezTo>
                  <a:cubicBezTo>
                    <a:pt x="1980092" y="5539156"/>
                    <a:pt x="1561172" y="5537134"/>
                    <a:pt x="1559149" y="5537134"/>
                  </a:cubicBezTo>
                  <a:close/>
                  <a:moveTo>
                    <a:pt x="1866320" y="6069679"/>
                  </a:moveTo>
                  <a:cubicBezTo>
                    <a:pt x="2028182" y="6069679"/>
                    <a:pt x="1986346" y="5981746"/>
                    <a:pt x="1994623" y="6511257"/>
                  </a:cubicBezTo>
                  <a:cubicBezTo>
                    <a:pt x="1995687" y="6578943"/>
                    <a:pt x="2051602" y="6554120"/>
                    <a:pt x="1574399" y="6552391"/>
                  </a:cubicBezTo>
                  <a:cubicBezTo>
                    <a:pt x="1571258" y="6388897"/>
                    <a:pt x="1571791" y="6263716"/>
                    <a:pt x="1567879" y="6069626"/>
                  </a:cubicBezTo>
                  <a:lnTo>
                    <a:pt x="1866320" y="6069679"/>
                  </a:lnTo>
                  <a:close/>
                  <a:moveTo>
                    <a:pt x="2345066" y="4519245"/>
                  </a:moveTo>
                  <a:cubicBezTo>
                    <a:pt x="2247369" y="4518473"/>
                    <a:pt x="2137243" y="4518393"/>
                    <a:pt x="2025787" y="4519298"/>
                  </a:cubicBezTo>
                  <a:cubicBezTo>
                    <a:pt x="1969686" y="4519750"/>
                    <a:pt x="1987597" y="4593209"/>
                    <a:pt x="1979453" y="4036054"/>
                  </a:cubicBezTo>
                  <a:cubicBezTo>
                    <a:pt x="2145201" y="4039619"/>
                    <a:pt x="2046865" y="4040018"/>
                    <a:pt x="2399304" y="4039034"/>
                  </a:cubicBezTo>
                  <a:cubicBezTo>
                    <a:pt x="2410535" y="4595284"/>
                    <a:pt x="2432039" y="4519830"/>
                    <a:pt x="2345066" y="4519245"/>
                  </a:cubicBezTo>
                  <a:close/>
                  <a:moveTo>
                    <a:pt x="1974769" y="5028589"/>
                  </a:moveTo>
                  <a:cubicBezTo>
                    <a:pt x="1718643" y="5029520"/>
                    <a:pt x="1738310" y="5027285"/>
                    <a:pt x="1551565" y="5027258"/>
                  </a:cubicBezTo>
                  <a:cubicBezTo>
                    <a:pt x="1542729" y="4510677"/>
                    <a:pt x="1537699" y="4545691"/>
                    <a:pt x="1547147" y="4545664"/>
                  </a:cubicBezTo>
                  <a:cubicBezTo>
                    <a:pt x="1550287" y="4545664"/>
                    <a:pt x="1962873" y="4544494"/>
                    <a:pt x="1965188" y="4544467"/>
                  </a:cubicBezTo>
                  <a:cubicBezTo>
                    <a:pt x="1969340" y="4800789"/>
                    <a:pt x="1973625" y="4962579"/>
                    <a:pt x="1974769" y="5028589"/>
                  </a:cubicBezTo>
                  <a:close/>
                  <a:moveTo>
                    <a:pt x="1541718" y="4513923"/>
                  </a:moveTo>
                  <a:cubicBezTo>
                    <a:pt x="1540254" y="4406781"/>
                    <a:pt x="1531711" y="4036905"/>
                    <a:pt x="1547173" y="4036905"/>
                  </a:cubicBezTo>
                  <a:cubicBezTo>
                    <a:pt x="2040078" y="4036905"/>
                    <a:pt x="1957311" y="3997875"/>
                    <a:pt x="1959227" y="4151125"/>
                  </a:cubicBezTo>
                  <a:cubicBezTo>
                    <a:pt x="1960877" y="4283276"/>
                    <a:pt x="1961888" y="4338617"/>
                    <a:pt x="1964816" y="4519750"/>
                  </a:cubicBezTo>
                  <a:cubicBezTo>
                    <a:pt x="1489236" y="4522464"/>
                    <a:pt x="1541851" y="4523794"/>
                    <a:pt x="1541718" y="4513923"/>
                  </a:cubicBezTo>
                  <a:close/>
                  <a:moveTo>
                    <a:pt x="1866320" y="4010273"/>
                  </a:moveTo>
                  <a:cubicBezTo>
                    <a:pt x="1476355" y="4010273"/>
                    <a:pt x="1538178" y="4031797"/>
                    <a:pt x="1537193" y="3969193"/>
                  </a:cubicBezTo>
                  <a:cubicBezTo>
                    <a:pt x="1529476" y="3475361"/>
                    <a:pt x="1515717" y="3528519"/>
                    <a:pt x="1547147" y="3528519"/>
                  </a:cubicBezTo>
                  <a:cubicBezTo>
                    <a:pt x="2023232" y="3528519"/>
                    <a:pt x="1948448" y="3504627"/>
                    <a:pt x="1950045" y="3606767"/>
                  </a:cubicBezTo>
                  <a:cubicBezTo>
                    <a:pt x="1957577" y="4086605"/>
                    <a:pt x="1982514" y="4010273"/>
                    <a:pt x="1866320" y="4010273"/>
                  </a:cubicBezTo>
                  <a:close/>
                  <a:moveTo>
                    <a:pt x="1530168" y="5051975"/>
                  </a:moveTo>
                  <a:cubicBezTo>
                    <a:pt x="1530194" y="5054317"/>
                    <a:pt x="1536634" y="5460483"/>
                    <a:pt x="1537326" y="5537134"/>
                  </a:cubicBezTo>
                  <a:cubicBezTo>
                    <a:pt x="1405192" y="5537081"/>
                    <a:pt x="1562769" y="5536842"/>
                    <a:pt x="1116757" y="5535671"/>
                  </a:cubicBezTo>
                  <a:cubicBezTo>
                    <a:pt x="1115799" y="5461387"/>
                    <a:pt x="1114707" y="5395777"/>
                    <a:pt x="1109411" y="5058361"/>
                  </a:cubicBezTo>
                  <a:cubicBezTo>
                    <a:pt x="1109358" y="5053439"/>
                    <a:pt x="1072845" y="5052374"/>
                    <a:pt x="1530168" y="5051975"/>
                  </a:cubicBezTo>
                  <a:close/>
                  <a:moveTo>
                    <a:pt x="1537539" y="5561825"/>
                  </a:moveTo>
                  <a:cubicBezTo>
                    <a:pt x="1539934" y="5889238"/>
                    <a:pt x="1542623" y="5913529"/>
                    <a:pt x="1545523" y="6044909"/>
                  </a:cubicBezTo>
                  <a:cubicBezTo>
                    <a:pt x="1543235" y="6044909"/>
                    <a:pt x="1127136" y="6045707"/>
                    <a:pt x="1123995" y="6045734"/>
                  </a:cubicBezTo>
                  <a:cubicBezTo>
                    <a:pt x="1117023" y="5593087"/>
                    <a:pt x="1119418" y="5750754"/>
                    <a:pt x="1117049" y="5560361"/>
                  </a:cubicBezTo>
                  <a:cubicBezTo>
                    <a:pt x="1518298" y="5561293"/>
                    <a:pt x="1389064" y="5561772"/>
                    <a:pt x="1537539" y="5561825"/>
                  </a:cubicBezTo>
                  <a:close/>
                  <a:moveTo>
                    <a:pt x="1546056" y="6069626"/>
                  </a:moveTo>
                  <a:cubicBezTo>
                    <a:pt x="1550207" y="6275263"/>
                    <a:pt x="1549010" y="6363914"/>
                    <a:pt x="1552603" y="6552337"/>
                  </a:cubicBezTo>
                  <a:cubicBezTo>
                    <a:pt x="1549941" y="6552337"/>
                    <a:pt x="1504007" y="6552151"/>
                    <a:pt x="1129957" y="6553241"/>
                  </a:cubicBezTo>
                  <a:cubicBezTo>
                    <a:pt x="1126311" y="6329113"/>
                    <a:pt x="1128866" y="6362025"/>
                    <a:pt x="1124395" y="6070450"/>
                  </a:cubicBezTo>
                  <a:cubicBezTo>
                    <a:pt x="1129637" y="6070450"/>
                    <a:pt x="1520400" y="6069626"/>
                    <a:pt x="1546056" y="6069626"/>
                  </a:cubicBezTo>
                  <a:close/>
                  <a:moveTo>
                    <a:pt x="1547147" y="6577028"/>
                  </a:moveTo>
                  <a:cubicBezTo>
                    <a:pt x="1556115" y="6577028"/>
                    <a:pt x="1551990" y="6564204"/>
                    <a:pt x="1556435" y="6693029"/>
                  </a:cubicBezTo>
                  <a:cubicBezTo>
                    <a:pt x="1570673" y="7106565"/>
                    <a:pt x="1567506" y="7064847"/>
                    <a:pt x="1547147" y="7064847"/>
                  </a:cubicBezTo>
                  <a:cubicBezTo>
                    <a:pt x="1544512" y="7064847"/>
                    <a:pt x="1139484" y="7064928"/>
                    <a:pt x="1139218" y="7055349"/>
                  </a:cubicBezTo>
                  <a:cubicBezTo>
                    <a:pt x="1135892" y="6937698"/>
                    <a:pt x="1136158" y="6932828"/>
                    <a:pt x="1130383" y="6577986"/>
                  </a:cubicBezTo>
                  <a:cubicBezTo>
                    <a:pt x="1133337" y="6577986"/>
                    <a:pt x="1544778" y="6577028"/>
                    <a:pt x="1547147" y="6577028"/>
                  </a:cubicBezTo>
                  <a:close/>
                  <a:moveTo>
                    <a:pt x="1228133" y="7086558"/>
                  </a:moveTo>
                  <a:cubicBezTo>
                    <a:pt x="1386988" y="7086558"/>
                    <a:pt x="1387547" y="7089564"/>
                    <a:pt x="1547173" y="7089564"/>
                  </a:cubicBezTo>
                  <a:cubicBezTo>
                    <a:pt x="1572882" y="7089564"/>
                    <a:pt x="1560134" y="7036272"/>
                    <a:pt x="1567639" y="7569668"/>
                  </a:cubicBezTo>
                  <a:cubicBezTo>
                    <a:pt x="1557260" y="7569642"/>
                    <a:pt x="1151780" y="7571930"/>
                    <a:pt x="1149810" y="7571956"/>
                  </a:cubicBezTo>
                  <a:cubicBezTo>
                    <a:pt x="1140309" y="7000195"/>
                    <a:pt x="1109997" y="7086558"/>
                    <a:pt x="1228133" y="7086558"/>
                  </a:cubicBezTo>
                  <a:close/>
                  <a:moveTo>
                    <a:pt x="1574904" y="6577080"/>
                  </a:moveTo>
                  <a:cubicBezTo>
                    <a:pt x="1716700" y="6577640"/>
                    <a:pt x="1708184" y="6581657"/>
                    <a:pt x="1866320" y="6581657"/>
                  </a:cubicBezTo>
                  <a:cubicBezTo>
                    <a:pt x="2036379" y="6581657"/>
                    <a:pt x="1991802" y="6480847"/>
                    <a:pt x="2006173" y="7056094"/>
                  </a:cubicBezTo>
                  <a:cubicBezTo>
                    <a:pt x="2006439" y="7066816"/>
                    <a:pt x="2059586" y="7063996"/>
                    <a:pt x="1584698" y="7064820"/>
                  </a:cubicBezTo>
                  <a:cubicBezTo>
                    <a:pt x="1583580" y="6788199"/>
                    <a:pt x="1577246" y="6686006"/>
                    <a:pt x="1574904" y="6577080"/>
                  </a:cubicBezTo>
                  <a:close/>
                  <a:moveTo>
                    <a:pt x="2006998" y="7088819"/>
                  </a:moveTo>
                  <a:cubicBezTo>
                    <a:pt x="2014050" y="7377680"/>
                    <a:pt x="2008808" y="7397182"/>
                    <a:pt x="2011070" y="7571797"/>
                  </a:cubicBezTo>
                  <a:cubicBezTo>
                    <a:pt x="1619721" y="7572063"/>
                    <a:pt x="1771310" y="7570227"/>
                    <a:pt x="1589409" y="7569695"/>
                  </a:cubicBezTo>
                  <a:cubicBezTo>
                    <a:pt x="1589382" y="7567593"/>
                    <a:pt x="1584858" y="7091586"/>
                    <a:pt x="1584831" y="7089511"/>
                  </a:cubicBezTo>
                  <a:cubicBezTo>
                    <a:pt x="1704511" y="7089325"/>
                    <a:pt x="1830286" y="7087010"/>
                    <a:pt x="2006998" y="7088819"/>
                  </a:cubicBezTo>
                  <a:close/>
                  <a:moveTo>
                    <a:pt x="2011442" y="7596487"/>
                  </a:moveTo>
                  <a:cubicBezTo>
                    <a:pt x="2011469" y="7598456"/>
                    <a:pt x="2017829" y="8004968"/>
                    <a:pt x="2019719" y="8080502"/>
                  </a:cubicBezTo>
                  <a:cubicBezTo>
                    <a:pt x="1791191" y="8079012"/>
                    <a:pt x="1697938" y="8081353"/>
                    <a:pt x="1598776" y="8081646"/>
                  </a:cubicBezTo>
                  <a:cubicBezTo>
                    <a:pt x="1598750" y="8079757"/>
                    <a:pt x="1589941" y="7602979"/>
                    <a:pt x="1589808" y="7594412"/>
                  </a:cubicBezTo>
                  <a:cubicBezTo>
                    <a:pt x="1789966" y="7595050"/>
                    <a:pt x="1606761" y="7596780"/>
                    <a:pt x="2011442" y="7596487"/>
                  </a:cubicBezTo>
                  <a:close/>
                  <a:moveTo>
                    <a:pt x="2020331" y="8105246"/>
                  </a:moveTo>
                  <a:cubicBezTo>
                    <a:pt x="2028714" y="8413422"/>
                    <a:pt x="2026505" y="8445882"/>
                    <a:pt x="2027889" y="8588595"/>
                  </a:cubicBezTo>
                  <a:cubicBezTo>
                    <a:pt x="1865282" y="8586760"/>
                    <a:pt x="1665789" y="8588728"/>
                    <a:pt x="1605802" y="8588888"/>
                  </a:cubicBezTo>
                  <a:cubicBezTo>
                    <a:pt x="1604445" y="8453012"/>
                    <a:pt x="1606361" y="8458891"/>
                    <a:pt x="1599229" y="8106337"/>
                  </a:cubicBezTo>
                  <a:cubicBezTo>
                    <a:pt x="1730299" y="8106017"/>
                    <a:pt x="1778975" y="8103676"/>
                    <a:pt x="2020331" y="8105246"/>
                  </a:cubicBezTo>
                  <a:close/>
                  <a:moveTo>
                    <a:pt x="2025787" y="8613365"/>
                  </a:moveTo>
                  <a:cubicBezTo>
                    <a:pt x="2031189" y="8613392"/>
                    <a:pt x="2025441" y="8585296"/>
                    <a:pt x="2035474" y="9095492"/>
                  </a:cubicBezTo>
                  <a:cubicBezTo>
                    <a:pt x="1793506" y="9094135"/>
                    <a:pt x="1725642" y="9095598"/>
                    <a:pt x="1616315" y="9095891"/>
                  </a:cubicBezTo>
                  <a:cubicBezTo>
                    <a:pt x="1612536" y="8844225"/>
                    <a:pt x="1608836" y="8856411"/>
                    <a:pt x="1606042" y="8613632"/>
                  </a:cubicBezTo>
                  <a:cubicBezTo>
                    <a:pt x="1738789" y="8613339"/>
                    <a:pt x="1827358" y="8611477"/>
                    <a:pt x="2025787" y="8613365"/>
                  </a:cubicBezTo>
                  <a:close/>
                  <a:moveTo>
                    <a:pt x="2033265" y="7600345"/>
                  </a:moveTo>
                  <a:cubicBezTo>
                    <a:pt x="2033159" y="7593401"/>
                    <a:pt x="1999599" y="7596913"/>
                    <a:pt x="2458945" y="7597924"/>
                  </a:cubicBezTo>
                  <a:cubicBezTo>
                    <a:pt x="2459583" y="7637381"/>
                    <a:pt x="2464693" y="8068556"/>
                    <a:pt x="2464773" y="8080476"/>
                  </a:cubicBezTo>
                  <a:cubicBezTo>
                    <a:pt x="2338174" y="8080555"/>
                    <a:pt x="2201514" y="8081673"/>
                    <a:pt x="2041462" y="8080636"/>
                  </a:cubicBezTo>
                  <a:cubicBezTo>
                    <a:pt x="2039812" y="8012684"/>
                    <a:pt x="2039439" y="7978336"/>
                    <a:pt x="2033265" y="7600345"/>
                  </a:cubicBezTo>
                  <a:close/>
                  <a:moveTo>
                    <a:pt x="2464933" y="8105193"/>
                  </a:moveTo>
                  <a:cubicBezTo>
                    <a:pt x="2465917" y="8378302"/>
                    <a:pt x="2468845" y="8437527"/>
                    <a:pt x="2471852" y="8589633"/>
                  </a:cubicBezTo>
                  <a:cubicBezTo>
                    <a:pt x="2141954" y="8589367"/>
                    <a:pt x="2122366" y="8589474"/>
                    <a:pt x="2049712" y="8588809"/>
                  </a:cubicBezTo>
                  <a:cubicBezTo>
                    <a:pt x="2048461" y="8454768"/>
                    <a:pt x="2050351" y="8409405"/>
                    <a:pt x="2042154" y="8105379"/>
                  </a:cubicBezTo>
                  <a:cubicBezTo>
                    <a:pt x="2196697" y="8106337"/>
                    <a:pt x="2367182" y="8105273"/>
                    <a:pt x="2464933" y="8105193"/>
                  </a:cubicBezTo>
                  <a:close/>
                  <a:moveTo>
                    <a:pt x="2185440" y="8614111"/>
                  </a:moveTo>
                  <a:cubicBezTo>
                    <a:pt x="2527447" y="8614403"/>
                    <a:pt x="2472012" y="8589048"/>
                    <a:pt x="2473582" y="8690470"/>
                  </a:cubicBezTo>
                  <a:cubicBezTo>
                    <a:pt x="2476084" y="8850424"/>
                    <a:pt x="2475844" y="8874317"/>
                    <a:pt x="2478639" y="9053747"/>
                  </a:cubicBezTo>
                  <a:cubicBezTo>
                    <a:pt x="2479517" y="9110259"/>
                    <a:pt x="2547487" y="9098126"/>
                    <a:pt x="2057244" y="9095598"/>
                  </a:cubicBezTo>
                  <a:cubicBezTo>
                    <a:pt x="2056605" y="9063378"/>
                    <a:pt x="2057031" y="9089771"/>
                    <a:pt x="2050936" y="8690044"/>
                  </a:cubicBezTo>
                  <a:cubicBezTo>
                    <a:pt x="2049473" y="8593092"/>
                    <a:pt x="2022833" y="8614111"/>
                    <a:pt x="2185440" y="8614111"/>
                  </a:cubicBezTo>
                  <a:close/>
                  <a:moveTo>
                    <a:pt x="2468978" y="7086398"/>
                  </a:moveTo>
                  <a:cubicBezTo>
                    <a:pt x="2470867" y="7086398"/>
                    <a:pt x="2805077" y="7085653"/>
                    <a:pt x="2892741" y="7085786"/>
                  </a:cubicBezTo>
                  <a:cubicBezTo>
                    <a:pt x="2899501" y="7658585"/>
                    <a:pt x="2922335" y="7570812"/>
                    <a:pt x="2823760" y="7570812"/>
                  </a:cubicBezTo>
                  <a:cubicBezTo>
                    <a:pt x="2664878" y="7570812"/>
                    <a:pt x="2661392" y="7573287"/>
                    <a:pt x="2504640" y="7573287"/>
                  </a:cubicBezTo>
                  <a:cubicBezTo>
                    <a:pt x="2472890" y="7573287"/>
                    <a:pt x="2479171" y="7637886"/>
                    <a:pt x="2468978" y="7086398"/>
                  </a:cubicBezTo>
                  <a:close/>
                  <a:moveTo>
                    <a:pt x="2504640" y="7597977"/>
                  </a:moveTo>
                  <a:cubicBezTo>
                    <a:pt x="2930798" y="7597977"/>
                    <a:pt x="2898703" y="7589835"/>
                    <a:pt x="2898889" y="7600771"/>
                  </a:cubicBezTo>
                  <a:cubicBezTo>
                    <a:pt x="2907725" y="8163034"/>
                    <a:pt x="2940885" y="8082045"/>
                    <a:pt x="2823760" y="8082126"/>
                  </a:cubicBezTo>
                  <a:cubicBezTo>
                    <a:pt x="2667992" y="8082126"/>
                    <a:pt x="2668098" y="8080476"/>
                    <a:pt x="2504640" y="8080476"/>
                  </a:cubicBezTo>
                  <a:cubicBezTo>
                    <a:pt x="2480182" y="8080476"/>
                    <a:pt x="2487368" y="8098196"/>
                    <a:pt x="2485265" y="7963570"/>
                  </a:cubicBezTo>
                  <a:cubicBezTo>
                    <a:pt x="2478665" y="7541759"/>
                    <a:pt x="2471559" y="7597977"/>
                    <a:pt x="2504640" y="7597977"/>
                  </a:cubicBezTo>
                  <a:close/>
                  <a:moveTo>
                    <a:pt x="2504640" y="8105193"/>
                  </a:moveTo>
                  <a:cubicBezTo>
                    <a:pt x="2973087" y="8105193"/>
                    <a:pt x="2908683" y="8094310"/>
                    <a:pt x="2909960" y="8145740"/>
                  </a:cubicBezTo>
                  <a:cubicBezTo>
                    <a:pt x="2922628" y="8673628"/>
                    <a:pt x="2935855" y="8586893"/>
                    <a:pt x="2823760" y="8586893"/>
                  </a:cubicBezTo>
                  <a:cubicBezTo>
                    <a:pt x="2426610" y="8586893"/>
                    <a:pt x="2494527" y="8623343"/>
                    <a:pt x="2491892" y="8508325"/>
                  </a:cubicBezTo>
                  <a:cubicBezTo>
                    <a:pt x="2481486" y="8055599"/>
                    <a:pt x="2484068" y="8105193"/>
                    <a:pt x="2504640" y="8105193"/>
                  </a:cubicBezTo>
                  <a:close/>
                  <a:moveTo>
                    <a:pt x="2914511" y="7085839"/>
                  </a:moveTo>
                  <a:cubicBezTo>
                    <a:pt x="3343331" y="7086691"/>
                    <a:pt x="3149640" y="7085893"/>
                    <a:pt x="3335427" y="7087276"/>
                  </a:cubicBezTo>
                  <a:cubicBezTo>
                    <a:pt x="3350730" y="7649859"/>
                    <a:pt x="3349505" y="7572223"/>
                    <a:pt x="3302799" y="7571105"/>
                  </a:cubicBezTo>
                  <a:cubicBezTo>
                    <a:pt x="2839621" y="7559878"/>
                    <a:pt x="2919940" y="7624237"/>
                    <a:pt x="2918636" y="7418866"/>
                  </a:cubicBezTo>
                  <a:cubicBezTo>
                    <a:pt x="2917784" y="7279318"/>
                    <a:pt x="2916374" y="7241538"/>
                    <a:pt x="2914511" y="7085839"/>
                  </a:cubicBezTo>
                  <a:close/>
                  <a:moveTo>
                    <a:pt x="2983493" y="7594705"/>
                  </a:moveTo>
                  <a:cubicBezTo>
                    <a:pt x="3380244" y="7590953"/>
                    <a:pt x="3341841" y="7598828"/>
                    <a:pt x="3341894" y="7600771"/>
                  </a:cubicBezTo>
                  <a:cubicBezTo>
                    <a:pt x="3350516" y="8151860"/>
                    <a:pt x="3379019" y="8080449"/>
                    <a:pt x="3302480" y="8081167"/>
                  </a:cubicBezTo>
                  <a:cubicBezTo>
                    <a:pt x="3196346" y="8082019"/>
                    <a:pt x="3211036" y="8081806"/>
                    <a:pt x="2930266" y="8082045"/>
                  </a:cubicBezTo>
                  <a:cubicBezTo>
                    <a:pt x="2918024" y="7517388"/>
                    <a:pt x="2897345" y="7595636"/>
                    <a:pt x="2983493" y="7594705"/>
                  </a:cubicBezTo>
                  <a:close/>
                  <a:moveTo>
                    <a:pt x="3354083" y="8105485"/>
                  </a:moveTo>
                  <a:cubicBezTo>
                    <a:pt x="3361056" y="8476212"/>
                    <a:pt x="3359219" y="8443167"/>
                    <a:pt x="3360949" y="8589873"/>
                  </a:cubicBezTo>
                  <a:cubicBezTo>
                    <a:pt x="2909188" y="8587079"/>
                    <a:pt x="3273578" y="8590112"/>
                    <a:pt x="2937798" y="8587292"/>
                  </a:cubicBezTo>
                  <a:cubicBezTo>
                    <a:pt x="2936573" y="8457375"/>
                    <a:pt x="2938117" y="8420499"/>
                    <a:pt x="2930825" y="8106762"/>
                  </a:cubicBezTo>
                  <a:cubicBezTo>
                    <a:pt x="3337157" y="8106417"/>
                    <a:pt x="3174975" y="8106656"/>
                    <a:pt x="3354083" y="8105485"/>
                  </a:cubicBezTo>
                  <a:close/>
                  <a:moveTo>
                    <a:pt x="3357276" y="7087410"/>
                  </a:moveTo>
                  <a:cubicBezTo>
                    <a:pt x="3607628" y="7088899"/>
                    <a:pt x="3594773" y="7085147"/>
                    <a:pt x="3779629" y="7085095"/>
                  </a:cubicBezTo>
                  <a:cubicBezTo>
                    <a:pt x="3778671" y="7461249"/>
                    <a:pt x="3799137" y="7570120"/>
                    <a:pt x="3781439" y="7570120"/>
                  </a:cubicBezTo>
                  <a:cubicBezTo>
                    <a:pt x="3625139" y="7570120"/>
                    <a:pt x="3530822" y="7574936"/>
                    <a:pt x="3363291" y="7572356"/>
                  </a:cubicBezTo>
                  <a:cubicBezTo>
                    <a:pt x="3361135" y="7421234"/>
                    <a:pt x="3363051" y="7298501"/>
                    <a:pt x="3357276" y="7087410"/>
                  </a:cubicBezTo>
                  <a:close/>
                  <a:moveTo>
                    <a:pt x="3462186" y="7597711"/>
                  </a:moveTo>
                  <a:cubicBezTo>
                    <a:pt x="3814812" y="7597711"/>
                    <a:pt x="3789024" y="7588186"/>
                    <a:pt x="3789210" y="7600718"/>
                  </a:cubicBezTo>
                  <a:cubicBezTo>
                    <a:pt x="3797566" y="8135763"/>
                    <a:pt x="3801426" y="8078214"/>
                    <a:pt x="3781386" y="8078214"/>
                  </a:cubicBezTo>
                  <a:cubicBezTo>
                    <a:pt x="3293005" y="8078214"/>
                    <a:pt x="3375879" y="8118761"/>
                    <a:pt x="3373457" y="7963516"/>
                  </a:cubicBezTo>
                  <a:cubicBezTo>
                    <a:pt x="3366591" y="7522390"/>
                    <a:pt x="3324462" y="7597711"/>
                    <a:pt x="3462186" y="7597711"/>
                  </a:cubicBezTo>
                  <a:close/>
                  <a:moveTo>
                    <a:pt x="3462186" y="8105193"/>
                  </a:moveTo>
                  <a:cubicBezTo>
                    <a:pt x="3853774" y="8105193"/>
                    <a:pt x="3796342" y="8084014"/>
                    <a:pt x="3797832" y="8146751"/>
                  </a:cubicBezTo>
                  <a:cubicBezTo>
                    <a:pt x="3810447" y="8646543"/>
                    <a:pt x="3805205" y="8586281"/>
                    <a:pt x="3781386" y="8586281"/>
                  </a:cubicBezTo>
                  <a:cubicBezTo>
                    <a:pt x="3316558" y="8586281"/>
                    <a:pt x="3382958" y="8625711"/>
                    <a:pt x="3381973" y="8508458"/>
                  </a:cubicBezTo>
                  <a:cubicBezTo>
                    <a:pt x="3378061" y="8033011"/>
                    <a:pt x="3349372" y="8105193"/>
                    <a:pt x="3462186" y="8105193"/>
                  </a:cubicBezTo>
                  <a:close/>
                  <a:moveTo>
                    <a:pt x="3462186" y="8614855"/>
                  </a:moveTo>
                  <a:cubicBezTo>
                    <a:pt x="3861305" y="8614855"/>
                    <a:pt x="3802357" y="8579656"/>
                    <a:pt x="3804087" y="8690470"/>
                  </a:cubicBezTo>
                  <a:cubicBezTo>
                    <a:pt x="3811352" y="9154424"/>
                    <a:pt x="3830700" y="9096929"/>
                    <a:pt x="3781412" y="9096929"/>
                  </a:cubicBezTo>
                  <a:cubicBezTo>
                    <a:pt x="3327097" y="9096929"/>
                    <a:pt x="3388760" y="9110684"/>
                    <a:pt x="3387828" y="9053321"/>
                  </a:cubicBezTo>
                  <a:cubicBezTo>
                    <a:pt x="3379632" y="8529398"/>
                    <a:pt x="3364275" y="8614855"/>
                    <a:pt x="3462186" y="8614855"/>
                  </a:cubicBezTo>
                  <a:close/>
                  <a:moveTo>
                    <a:pt x="3811006" y="7600292"/>
                  </a:moveTo>
                  <a:cubicBezTo>
                    <a:pt x="3810820" y="7587547"/>
                    <a:pt x="3802224" y="7599653"/>
                    <a:pt x="4231629" y="7597738"/>
                  </a:cubicBezTo>
                  <a:cubicBezTo>
                    <a:pt x="4234291" y="7775385"/>
                    <a:pt x="4233333" y="7909612"/>
                    <a:pt x="4237857" y="8081167"/>
                  </a:cubicBezTo>
                  <a:cubicBezTo>
                    <a:pt x="4000014" y="8083828"/>
                    <a:pt x="3955543" y="8078879"/>
                    <a:pt x="3818085" y="8078294"/>
                  </a:cubicBezTo>
                  <a:cubicBezTo>
                    <a:pt x="3814839" y="7926533"/>
                    <a:pt x="3813774" y="7777408"/>
                    <a:pt x="3811006" y="7600292"/>
                  </a:cubicBezTo>
                  <a:close/>
                  <a:moveTo>
                    <a:pt x="4260398" y="7090256"/>
                  </a:moveTo>
                  <a:cubicBezTo>
                    <a:pt x="4403471" y="7090070"/>
                    <a:pt x="4300372" y="7090070"/>
                    <a:pt x="4667235" y="7090123"/>
                  </a:cubicBezTo>
                  <a:cubicBezTo>
                    <a:pt x="4671920" y="7430174"/>
                    <a:pt x="4673463" y="7390557"/>
                    <a:pt x="4676550" y="7572302"/>
                  </a:cubicBezTo>
                  <a:cubicBezTo>
                    <a:pt x="4338908" y="7572515"/>
                    <a:pt x="4326825" y="7572462"/>
                    <a:pt x="4253053" y="7572888"/>
                  </a:cubicBezTo>
                  <a:cubicBezTo>
                    <a:pt x="4244324" y="7034703"/>
                    <a:pt x="4234796" y="7090309"/>
                    <a:pt x="4260398" y="7090256"/>
                  </a:cubicBezTo>
                  <a:close/>
                  <a:moveTo>
                    <a:pt x="4260425" y="7597605"/>
                  </a:moveTo>
                  <a:cubicBezTo>
                    <a:pt x="4352347" y="7597126"/>
                    <a:pt x="4350910" y="7597232"/>
                    <a:pt x="4676923" y="7596993"/>
                  </a:cubicBezTo>
                  <a:cubicBezTo>
                    <a:pt x="4676949" y="7599201"/>
                    <a:pt x="4683284" y="8015690"/>
                    <a:pt x="4683709" y="8077629"/>
                  </a:cubicBezTo>
                  <a:cubicBezTo>
                    <a:pt x="4681686" y="8077629"/>
                    <a:pt x="4261569" y="8080875"/>
                    <a:pt x="4259653" y="8080901"/>
                  </a:cubicBezTo>
                  <a:cubicBezTo>
                    <a:pt x="4259627" y="8079012"/>
                    <a:pt x="4248263" y="7597684"/>
                    <a:pt x="4260425" y="7597605"/>
                  </a:cubicBezTo>
                  <a:close/>
                  <a:moveTo>
                    <a:pt x="4260531" y="8105618"/>
                  </a:moveTo>
                  <a:cubicBezTo>
                    <a:pt x="4751600" y="8099659"/>
                    <a:pt x="4683869" y="8089229"/>
                    <a:pt x="4684002" y="8145421"/>
                  </a:cubicBezTo>
                  <a:cubicBezTo>
                    <a:pt x="4685093" y="8668627"/>
                    <a:pt x="4725971" y="8590325"/>
                    <a:pt x="4579758" y="8588569"/>
                  </a:cubicBezTo>
                  <a:cubicBezTo>
                    <a:pt x="4478627" y="8587212"/>
                    <a:pt x="4368422" y="8587079"/>
                    <a:pt x="4268489" y="8588809"/>
                  </a:cubicBezTo>
                  <a:cubicBezTo>
                    <a:pt x="4267797" y="8521895"/>
                    <a:pt x="4264364" y="8105565"/>
                    <a:pt x="4260531" y="8105618"/>
                  </a:cubicBezTo>
                  <a:close/>
                  <a:moveTo>
                    <a:pt x="4689405" y="8614190"/>
                  </a:moveTo>
                  <a:cubicBezTo>
                    <a:pt x="4692146" y="8810276"/>
                    <a:pt x="4693370" y="8831827"/>
                    <a:pt x="4697681" y="9095120"/>
                  </a:cubicBezTo>
                  <a:cubicBezTo>
                    <a:pt x="4398202" y="9095173"/>
                    <a:pt x="4360571" y="9094694"/>
                    <a:pt x="4274716" y="9096796"/>
                  </a:cubicBezTo>
                  <a:cubicBezTo>
                    <a:pt x="4273652" y="9039806"/>
                    <a:pt x="4268781" y="8615547"/>
                    <a:pt x="4268755" y="8613552"/>
                  </a:cubicBezTo>
                  <a:cubicBezTo>
                    <a:pt x="4453478" y="8610306"/>
                    <a:pt x="4574355" y="8613818"/>
                    <a:pt x="4689405" y="8614190"/>
                  </a:cubicBezTo>
                  <a:close/>
                  <a:moveTo>
                    <a:pt x="4689059" y="7090150"/>
                  </a:moveTo>
                  <a:cubicBezTo>
                    <a:pt x="4935152" y="7090176"/>
                    <a:pt x="4910881" y="7084802"/>
                    <a:pt x="5108537" y="7086079"/>
                  </a:cubicBezTo>
                  <a:cubicBezTo>
                    <a:pt x="5109921" y="7192423"/>
                    <a:pt x="5111731" y="7313027"/>
                    <a:pt x="5114392" y="7419292"/>
                  </a:cubicBezTo>
                  <a:cubicBezTo>
                    <a:pt x="5119209" y="7619022"/>
                    <a:pt x="5198144" y="7572276"/>
                    <a:pt x="4739278" y="7572276"/>
                  </a:cubicBezTo>
                  <a:cubicBezTo>
                    <a:pt x="4684082" y="7572302"/>
                    <a:pt x="4696750" y="7651242"/>
                    <a:pt x="4689059" y="7090150"/>
                  </a:cubicBezTo>
                  <a:close/>
                  <a:moveTo>
                    <a:pt x="4739278" y="7596966"/>
                  </a:moveTo>
                  <a:cubicBezTo>
                    <a:pt x="4741646" y="7596966"/>
                    <a:pt x="5117985" y="7597365"/>
                    <a:pt x="5118038" y="7600718"/>
                  </a:cubicBezTo>
                  <a:cubicBezTo>
                    <a:pt x="5126741" y="8155371"/>
                    <a:pt x="5148537" y="8079731"/>
                    <a:pt x="5058558" y="8079731"/>
                  </a:cubicBezTo>
                  <a:cubicBezTo>
                    <a:pt x="4906888" y="8079731"/>
                    <a:pt x="4896669" y="8077523"/>
                    <a:pt x="4739278" y="8077523"/>
                  </a:cubicBezTo>
                  <a:cubicBezTo>
                    <a:pt x="4696297" y="8077523"/>
                    <a:pt x="4706331" y="8100457"/>
                    <a:pt x="4704175" y="7963516"/>
                  </a:cubicBezTo>
                  <a:cubicBezTo>
                    <a:pt x="4697335" y="7525928"/>
                    <a:pt x="4681820" y="7597019"/>
                    <a:pt x="4739278" y="7596966"/>
                  </a:cubicBezTo>
                  <a:close/>
                  <a:moveTo>
                    <a:pt x="4739278" y="8102239"/>
                  </a:moveTo>
                  <a:cubicBezTo>
                    <a:pt x="5187259" y="8102239"/>
                    <a:pt x="5125117" y="8096306"/>
                    <a:pt x="5125516" y="8145580"/>
                  </a:cubicBezTo>
                  <a:cubicBezTo>
                    <a:pt x="5126501" y="8262407"/>
                    <a:pt x="5126954" y="8281085"/>
                    <a:pt x="5131957" y="8590085"/>
                  </a:cubicBezTo>
                  <a:cubicBezTo>
                    <a:pt x="5042962" y="8591177"/>
                    <a:pt x="4978611" y="8589979"/>
                    <a:pt x="4710881" y="8589553"/>
                  </a:cubicBezTo>
                  <a:cubicBezTo>
                    <a:pt x="4703749" y="8040886"/>
                    <a:pt x="4691507" y="8102239"/>
                    <a:pt x="4739278" y="8102239"/>
                  </a:cubicBezTo>
                  <a:close/>
                  <a:moveTo>
                    <a:pt x="4739278" y="8614270"/>
                  </a:moveTo>
                  <a:cubicBezTo>
                    <a:pt x="4866649" y="8614270"/>
                    <a:pt x="5034286" y="8615973"/>
                    <a:pt x="5132356" y="8614776"/>
                  </a:cubicBezTo>
                  <a:cubicBezTo>
                    <a:pt x="5141644" y="9186670"/>
                    <a:pt x="5162456" y="9097833"/>
                    <a:pt x="5058531" y="9097833"/>
                  </a:cubicBezTo>
                  <a:cubicBezTo>
                    <a:pt x="4662073" y="9097833"/>
                    <a:pt x="4719611" y="9105735"/>
                    <a:pt x="4718812" y="9053321"/>
                  </a:cubicBezTo>
                  <a:cubicBezTo>
                    <a:pt x="4710881" y="8546479"/>
                    <a:pt x="4698932" y="8614270"/>
                    <a:pt x="4739278" y="8614270"/>
                  </a:cubicBezTo>
                  <a:close/>
                  <a:moveTo>
                    <a:pt x="5139808" y="7600292"/>
                  </a:moveTo>
                  <a:cubicBezTo>
                    <a:pt x="5139728" y="7595902"/>
                    <a:pt x="5361523" y="7594092"/>
                    <a:pt x="5537038" y="7596009"/>
                  </a:cubicBezTo>
                  <a:cubicBezTo>
                    <a:pt x="5569293" y="7596354"/>
                    <a:pt x="5562241" y="7541014"/>
                    <a:pt x="5568867" y="7964022"/>
                  </a:cubicBezTo>
                  <a:cubicBezTo>
                    <a:pt x="5571209" y="8112882"/>
                    <a:pt x="5644555" y="8077709"/>
                    <a:pt x="5217998" y="8079411"/>
                  </a:cubicBezTo>
                  <a:cubicBezTo>
                    <a:pt x="5121045" y="8079784"/>
                    <a:pt x="5148564" y="8159043"/>
                    <a:pt x="5139808" y="7600292"/>
                  </a:cubicBezTo>
                  <a:close/>
                  <a:moveTo>
                    <a:pt x="5218104" y="8104155"/>
                  </a:moveTo>
                  <a:cubicBezTo>
                    <a:pt x="5626272" y="8102505"/>
                    <a:pt x="5571129" y="8093247"/>
                    <a:pt x="5572274" y="8145607"/>
                  </a:cubicBezTo>
                  <a:cubicBezTo>
                    <a:pt x="5583531" y="8659448"/>
                    <a:pt x="5586432" y="8589367"/>
                    <a:pt x="5537357" y="8588090"/>
                  </a:cubicBezTo>
                  <a:cubicBezTo>
                    <a:pt x="5432874" y="8585217"/>
                    <a:pt x="5326500" y="8585084"/>
                    <a:pt x="5217758" y="8588197"/>
                  </a:cubicBezTo>
                  <a:cubicBezTo>
                    <a:pt x="5132356" y="8590538"/>
                    <a:pt x="5154445" y="8634384"/>
                    <a:pt x="5149469" y="8326847"/>
                  </a:cubicBezTo>
                  <a:cubicBezTo>
                    <a:pt x="5145290" y="8059298"/>
                    <a:pt x="5130653" y="8104527"/>
                    <a:pt x="5218104" y="8104155"/>
                  </a:cubicBezTo>
                  <a:close/>
                  <a:moveTo>
                    <a:pt x="5218344" y="8612913"/>
                  </a:moveTo>
                  <a:cubicBezTo>
                    <a:pt x="5332621" y="8609774"/>
                    <a:pt x="5428323" y="8609960"/>
                    <a:pt x="5536852" y="8612807"/>
                  </a:cubicBezTo>
                  <a:cubicBezTo>
                    <a:pt x="5587603" y="8614190"/>
                    <a:pt x="5576426" y="8598333"/>
                    <a:pt x="5577863" y="8690443"/>
                  </a:cubicBezTo>
                  <a:cubicBezTo>
                    <a:pt x="5585261" y="9162273"/>
                    <a:pt x="5600058" y="9099030"/>
                    <a:pt x="5537171" y="9098791"/>
                  </a:cubicBezTo>
                  <a:cubicBezTo>
                    <a:pt x="5102070" y="9097035"/>
                    <a:pt x="5162190" y="9112866"/>
                    <a:pt x="5161258" y="9053295"/>
                  </a:cubicBezTo>
                  <a:cubicBezTo>
                    <a:pt x="5153061" y="8547383"/>
                    <a:pt x="5128524" y="8615494"/>
                    <a:pt x="5218344" y="8612913"/>
                  </a:cubicBezTo>
                  <a:close/>
                  <a:moveTo>
                    <a:pt x="5582892" y="7600292"/>
                  </a:moveTo>
                  <a:cubicBezTo>
                    <a:pt x="5582839" y="7596434"/>
                    <a:pt x="6005059" y="7593481"/>
                    <a:pt x="6007028" y="7593481"/>
                  </a:cubicBezTo>
                  <a:cubicBezTo>
                    <a:pt x="6010595" y="7811516"/>
                    <a:pt x="6004926" y="7805158"/>
                    <a:pt x="6011446" y="8078667"/>
                  </a:cubicBezTo>
                  <a:cubicBezTo>
                    <a:pt x="5508189" y="8078773"/>
                    <a:pt x="5593085" y="8119320"/>
                    <a:pt x="5590637" y="7963570"/>
                  </a:cubicBezTo>
                  <a:cubicBezTo>
                    <a:pt x="5587816" y="7781851"/>
                    <a:pt x="5585714" y="7780946"/>
                    <a:pt x="5582892" y="7600292"/>
                  </a:cubicBezTo>
                  <a:close/>
                  <a:moveTo>
                    <a:pt x="5696744" y="8614962"/>
                  </a:moveTo>
                  <a:cubicBezTo>
                    <a:pt x="6084447" y="8614962"/>
                    <a:pt x="6018552" y="8582875"/>
                    <a:pt x="6020229" y="8690523"/>
                  </a:cubicBezTo>
                  <a:cubicBezTo>
                    <a:pt x="6027281" y="9143622"/>
                    <a:pt x="6041253" y="9097886"/>
                    <a:pt x="6016050" y="9097886"/>
                  </a:cubicBezTo>
                  <a:cubicBezTo>
                    <a:pt x="5542201" y="9097886"/>
                    <a:pt x="5606020" y="9117921"/>
                    <a:pt x="5604982" y="9053321"/>
                  </a:cubicBezTo>
                  <a:cubicBezTo>
                    <a:pt x="5596838" y="8531579"/>
                    <a:pt x="5571741" y="8614962"/>
                    <a:pt x="5696744" y="8614962"/>
                  </a:cubicBezTo>
                  <a:close/>
                  <a:moveTo>
                    <a:pt x="6028825" y="7593481"/>
                  </a:moveTo>
                  <a:cubicBezTo>
                    <a:pt x="6030714" y="7593481"/>
                    <a:pt x="6450007" y="7595263"/>
                    <a:pt x="6450086" y="7600718"/>
                  </a:cubicBezTo>
                  <a:cubicBezTo>
                    <a:pt x="6454344" y="7884204"/>
                    <a:pt x="6455649" y="7976713"/>
                    <a:pt x="6457458" y="8082045"/>
                  </a:cubicBezTo>
                  <a:cubicBezTo>
                    <a:pt x="6155371" y="8084254"/>
                    <a:pt x="6226216" y="8079012"/>
                    <a:pt x="6033296" y="8078667"/>
                  </a:cubicBezTo>
                  <a:cubicBezTo>
                    <a:pt x="6026563" y="7800209"/>
                    <a:pt x="6032418" y="7816997"/>
                    <a:pt x="6028825" y="7593481"/>
                  </a:cubicBezTo>
                  <a:close/>
                  <a:moveTo>
                    <a:pt x="6457884" y="8106815"/>
                  </a:moveTo>
                  <a:cubicBezTo>
                    <a:pt x="6463632" y="8432658"/>
                    <a:pt x="6456420" y="8028195"/>
                    <a:pt x="6466134" y="8588809"/>
                  </a:cubicBezTo>
                  <a:cubicBezTo>
                    <a:pt x="6380919" y="8589128"/>
                    <a:pt x="6276116" y="8589154"/>
                    <a:pt x="6175783" y="8588489"/>
                  </a:cubicBezTo>
                  <a:cubicBezTo>
                    <a:pt x="5993269" y="8587292"/>
                    <a:pt x="6050062" y="8678364"/>
                    <a:pt x="6035079" y="8144330"/>
                  </a:cubicBezTo>
                  <a:cubicBezTo>
                    <a:pt x="6033189" y="8078773"/>
                    <a:pt x="5974933" y="8110088"/>
                    <a:pt x="6457884" y="8106815"/>
                  </a:cubicBezTo>
                  <a:close/>
                  <a:moveTo>
                    <a:pt x="6464777" y="7237121"/>
                  </a:moveTo>
                  <a:cubicBezTo>
                    <a:pt x="6462036" y="7061788"/>
                    <a:pt x="6452455" y="7088606"/>
                    <a:pt x="6495143" y="7088154"/>
                  </a:cubicBezTo>
                  <a:cubicBezTo>
                    <a:pt x="6589593" y="7087143"/>
                    <a:pt x="6596380" y="7087329"/>
                    <a:pt x="6885055" y="7087170"/>
                  </a:cubicBezTo>
                  <a:cubicBezTo>
                    <a:pt x="6890670" y="7653291"/>
                    <a:pt x="6923616" y="7572595"/>
                    <a:pt x="6814555" y="7571132"/>
                  </a:cubicBezTo>
                  <a:cubicBezTo>
                    <a:pt x="6729154" y="7569987"/>
                    <a:pt x="6630711" y="7569535"/>
                    <a:pt x="6494956" y="7570812"/>
                  </a:cubicBezTo>
                  <a:cubicBezTo>
                    <a:pt x="6463420" y="7571132"/>
                    <a:pt x="6470712" y="7616495"/>
                    <a:pt x="6464777" y="7237121"/>
                  </a:cubicBezTo>
                  <a:close/>
                  <a:moveTo>
                    <a:pt x="6495116" y="7595582"/>
                  </a:moveTo>
                  <a:cubicBezTo>
                    <a:pt x="6928221" y="7591485"/>
                    <a:pt x="6893543" y="7598509"/>
                    <a:pt x="6893570" y="7600744"/>
                  </a:cubicBezTo>
                  <a:cubicBezTo>
                    <a:pt x="6902353" y="8162209"/>
                    <a:pt x="6932452" y="8082151"/>
                    <a:pt x="6814422" y="8081513"/>
                  </a:cubicBezTo>
                  <a:cubicBezTo>
                    <a:pt x="6725108" y="8081034"/>
                    <a:pt x="6605215" y="8080901"/>
                    <a:pt x="6494930" y="8081780"/>
                  </a:cubicBezTo>
                  <a:cubicBezTo>
                    <a:pt x="6474092" y="8081939"/>
                    <a:pt x="6479441" y="8099871"/>
                    <a:pt x="6477312" y="7963596"/>
                  </a:cubicBezTo>
                  <a:cubicBezTo>
                    <a:pt x="6471057" y="7545777"/>
                    <a:pt x="6462675" y="7595875"/>
                    <a:pt x="6495116" y="7595582"/>
                  </a:cubicBezTo>
                  <a:close/>
                  <a:moveTo>
                    <a:pt x="7293328" y="6552178"/>
                  </a:moveTo>
                  <a:cubicBezTo>
                    <a:pt x="6838960" y="6552178"/>
                    <a:pt x="6897962" y="6578677"/>
                    <a:pt x="6896897" y="6510779"/>
                  </a:cubicBezTo>
                  <a:cubicBezTo>
                    <a:pt x="6888700" y="5987467"/>
                    <a:pt x="6868926" y="6072100"/>
                    <a:pt x="6974049" y="6072100"/>
                  </a:cubicBezTo>
                  <a:cubicBezTo>
                    <a:pt x="7369443" y="6072100"/>
                    <a:pt x="7313475" y="6043712"/>
                    <a:pt x="7315099" y="6148087"/>
                  </a:cubicBezTo>
                  <a:cubicBezTo>
                    <a:pt x="7322390" y="6614808"/>
                    <a:pt x="7323747" y="6552178"/>
                    <a:pt x="7293328" y="6552178"/>
                  </a:cubicBezTo>
                  <a:close/>
                  <a:moveTo>
                    <a:pt x="7293328" y="6046425"/>
                  </a:moveTo>
                  <a:cubicBezTo>
                    <a:pt x="6819000" y="6046425"/>
                    <a:pt x="6890962" y="6073217"/>
                    <a:pt x="6888860" y="5966102"/>
                  </a:cubicBezTo>
                  <a:cubicBezTo>
                    <a:pt x="6879279" y="5483896"/>
                    <a:pt x="6861208" y="5560654"/>
                    <a:pt x="6974049" y="5560654"/>
                  </a:cubicBezTo>
                  <a:cubicBezTo>
                    <a:pt x="7355896" y="5560654"/>
                    <a:pt x="7305597" y="5541498"/>
                    <a:pt x="7305863" y="5603303"/>
                  </a:cubicBezTo>
                  <a:cubicBezTo>
                    <a:pt x="7307966" y="6099291"/>
                    <a:pt x="7327021" y="6046425"/>
                    <a:pt x="7293328" y="6046425"/>
                  </a:cubicBezTo>
                  <a:close/>
                  <a:moveTo>
                    <a:pt x="7293328" y="5535405"/>
                  </a:moveTo>
                  <a:cubicBezTo>
                    <a:pt x="6797523" y="5535405"/>
                    <a:pt x="6882898" y="5570924"/>
                    <a:pt x="6880557" y="5421505"/>
                  </a:cubicBezTo>
                  <a:cubicBezTo>
                    <a:pt x="6872466" y="4916578"/>
                    <a:pt x="6875207" y="5090447"/>
                    <a:pt x="6874648" y="5052906"/>
                  </a:cubicBezTo>
                  <a:cubicBezTo>
                    <a:pt x="6939239" y="5052667"/>
                    <a:pt x="6989591" y="5052747"/>
                    <a:pt x="7293328" y="5052800"/>
                  </a:cubicBezTo>
                  <a:cubicBezTo>
                    <a:pt x="7295191" y="5052800"/>
                    <a:pt x="7315551" y="5535405"/>
                    <a:pt x="7293328" y="5535405"/>
                  </a:cubicBezTo>
                  <a:close/>
                  <a:moveTo>
                    <a:pt x="7293328" y="5028110"/>
                  </a:moveTo>
                  <a:cubicBezTo>
                    <a:pt x="6997442" y="5028057"/>
                    <a:pt x="6939638" y="5027977"/>
                    <a:pt x="6874249" y="5028216"/>
                  </a:cubicBezTo>
                  <a:cubicBezTo>
                    <a:pt x="6871508" y="4868793"/>
                    <a:pt x="6866212" y="4772267"/>
                    <a:pt x="6864987" y="4546356"/>
                  </a:cubicBezTo>
                  <a:cubicBezTo>
                    <a:pt x="6867782" y="4546356"/>
                    <a:pt x="7284413" y="4545664"/>
                    <a:pt x="7287713" y="4545664"/>
                  </a:cubicBezTo>
                  <a:cubicBezTo>
                    <a:pt x="7290215" y="4665151"/>
                    <a:pt x="7295591" y="5028110"/>
                    <a:pt x="7293328" y="5028110"/>
                  </a:cubicBezTo>
                  <a:close/>
                  <a:moveTo>
                    <a:pt x="6864855" y="4521613"/>
                  </a:moveTo>
                  <a:cubicBezTo>
                    <a:pt x="6864855" y="4519218"/>
                    <a:pt x="6860490" y="4040603"/>
                    <a:pt x="6860464" y="4038582"/>
                  </a:cubicBezTo>
                  <a:cubicBezTo>
                    <a:pt x="7123057" y="4040577"/>
                    <a:pt x="7105838" y="4035522"/>
                    <a:pt x="7278026" y="4035203"/>
                  </a:cubicBezTo>
                  <a:cubicBezTo>
                    <a:pt x="7278053" y="4037092"/>
                    <a:pt x="7287021" y="4511555"/>
                    <a:pt x="7287075" y="4514349"/>
                  </a:cubicBezTo>
                  <a:cubicBezTo>
                    <a:pt x="7287260" y="4524300"/>
                    <a:pt x="7331465" y="4521027"/>
                    <a:pt x="6864855" y="4521613"/>
                  </a:cubicBezTo>
                  <a:close/>
                  <a:moveTo>
                    <a:pt x="6860144" y="4013865"/>
                  </a:moveTo>
                  <a:cubicBezTo>
                    <a:pt x="6857216" y="3804210"/>
                    <a:pt x="6853837" y="3805593"/>
                    <a:pt x="6849579" y="3528466"/>
                  </a:cubicBezTo>
                  <a:cubicBezTo>
                    <a:pt x="6921887" y="3527109"/>
                    <a:pt x="7019105" y="3526870"/>
                    <a:pt x="7133489" y="3528865"/>
                  </a:cubicBezTo>
                  <a:cubicBezTo>
                    <a:pt x="7313634" y="3532004"/>
                    <a:pt x="7268392" y="3438405"/>
                    <a:pt x="7276961" y="3969752"/>
                  </a:cubicBezTo>
                  <a:cubicBezTo>
                    <a:pt x="7277626" y="4014343"/>
                    <a:pt x="7347886" y="4017669"/>
                    <a:pt x="6860144" y="4013865"/>
                  </a:cubicBezTo>
                  <a:close/>
                  <a:moveTo>
                    <a:pt x="6849179" y="3503722"/>
                  </a:moveTo>
                  <a:cubicBezTo>
                    <a:pt x="6844283" y="3185808"/>
                    <a:pt x="6843697" y="3172293"/>
                    <a:pt x="6843937" y="3061984"/>
                  </a:cubicBezTo>
                  <a:cubicBezTo>
                    <a:pt x="6844043" y="3009198"/>
                    <a:pt x="6774050" y="3020319"/>
                    <a:pt x="7263948" y="3019574"/>
                  </a:cubicBezTo>
                  <a:cubicBezTo>
                    <a:pt x="7266449" y="3311282"/>
                    <a:pt x="7268978" y="3373061"/>
                    <a:pt x="7271559" y="3505505"/>
                  </a:cubicBezTo>
                  <a:cubicBezTo>
                    <a:pt x="7129417" y="3505266"/>
                    <a:pt x="7025040" y="3500397"/>
                    <a:pt x="6849179" y="3503722"/>
                  </a:cubicBezTo>
                  <a:close/>
                  <a:moveTo>
                    <a:pt x="6843937" y="2995842"/>
                  </a:moveTo>
                  <a:cubicBezTo>
                    <a:pt x="6843005" y="2755537"/>
                    <a:pt x="6836085" y="2712781"/>
                    <a:pt x="6832972" y="2512199"/>
                  </a:cubicBezTo>
                  <a:cubicBezTo>
                    <a:pt x="7305811" y="2511933"/>
                    <a:pt x="7258545" y="2509459"/>
                    <a:pt x="7258704" y="2517786"/>
                  </a:cubicBezTo>
                  <a:cubicBezTo>
                    <a:pt x="7259131" y="2546334"/>
                    <a:pt x="7257879" y="2418919"/>
                    <a:pt x="7263734" y="2994884"/>
                  </a:cubicBezTo>
                  <a:cubicBezTo>
                    <a:pt x="7126756" y="2995070"/>
                    <a:pt x="7017642" y="2997731"/>
                    <a:pt x="6843937" y="2995842"/>
                  </a:cubicBezTo>
                  <a:close/>
                  <a:moveTo>
                    <a:pt x="6832626" y="2487376"/>
                  </a:moveTo>
                  <a:cubicBezTo>
                    <a:pt x="6830922" y="2356741"/>
                    <a:pt x="6834755" y="2200351"/>
                    <a:pt x="6827330" y="2003653"/>
                  </a:cubicBezTo>
                  <a:cubicBezTo>
                    <a:pt x="7024747" y="2009214"/>
                    <a:pt x="7137561" y="2002004"/>
                    <a:pt x="7248272" y="2001285"/>
                  </a:cubicBezTo>
                  <a:cubicBezTo>
                    <a:pt x="7253356" y="2320344"/>
                    <a:pt x="7256416" y="2383426"/>
                    <a:pt x="7258225" y="2487243"/>
                  </a:cubicBezTo>
                  <a:lnTo>
                    <a:pt x="6832626" y="2487376"/>
                  </a:lnTo>
                  <a:close/>
                  <a:moveTo>
                    <a:pt x="6814476" y="2995496"/>
                  </a:moveTo>
                  <a:cubicBezTo>
                    <a:pt x="6315609" y="2989456"/>
                    <a:pt x="6397924" y="3040726"/>
                    <a:pt x="6395423" y="2880266"/>
                  </a:cubicBezTo>
                  <a:cubicBezTo>
                    <a:pt x="6392628" y="2702910"/>
                    <a:pt x="6394358" y="2697536"/>
                    <a:pt x="6391537" y="2517414"/>
                  </a:cubicBezTo>
                  <a:cubicBezTo>
                    <a:pt x="6391351" y="2504989"/>
                    <a:pt x="6349781" y="2512039"/>
                    <a:pt x="6811176" y="2512199"/>
                  </a:cubicBezTo>
                  <a:cubicBezTo>
                    <a:pt x="6813811" y="2695700"/>
                    <a:pt x="6830497" y="2995709"/>
                    <a:pt x="6814476" y="2995496"/>
                  </a:cubicBezTo>
                  <a:close/>
                  <a:moveTo>
                    <a:pt x="6384565" y="3527588"/>
                  </a:moveTo>
                  <a:cubicBezTo>
                    <a:pt x="6385869" y="3638056"/>
                    <a:pt x="6387625" y="3718007"/>
                    <a:pt x="6392469" y="4009980"/>
                  </a:cubicBezTo>
                  <a:cubicBezTo>
                    <a:pt x="6331311" y="4009635"/>
                    <a:pt x="5973283" y="4010539"/>
                    <a:pt x="5971313" y="4010539"/>
                  </a:cubicBezTo>
                  <a:cubicBezTo>
                    <a:pt x="5967322" y="3743229"/>
                    <a:pt x="5969983" y="3784920"/>
                    <a:pt x="5965485" y="3530142"/>
                  </a:cubicBezTo>
                  <a:cubicBezTo>
                    <a:pt x="6192337" y="3530435"/>
                    <a:pt x="6204739" y="3526603"/>
                    <a:pt x="6384565" y="3527588"/>
                  </a:cubicBezTo>
                  <a:close/>
                  <a:moveTo>
                    <a:pt x="6335383" y="3502765"/>
                  </a:moveTo>
                  <a:cubicBezTo>
                    <a:pt x="5898819" y="3502765"/>
                    <a:pt x="5965698" y="3532484"/>
                    <a:pt x="5963436" y="3424676"/>
                  </a:cubicBezTo>
                  <a:cubicBezTo>
                    <a:pt x="5953616" y="2954230"/>
                    <a:pt x="5939271" y="3022128"/>
                    <a:pt x="6016050" y="3022128"/>
                  </a:cubicBezTo>
                  <a:cubicBezTo>
                    <a:pt x="6432601" y="3022128"/>
                    <a:pt x="6376102" y="3007203"/>
                    <a:pt x="6377698" y="3062357"/>
                  </a:cubicBezTo>
                  <a:cubicBezTo>
                    <a:pt x="6392708" y="3574095"/>
                    <a:pt x="6390313" y="3502765"/>
                    <a:pt x="6335383" y="3502765"/>
                  </a:cubicBezTo>
                  <a:close/>
                  <a:moveTo>
                    <a:pt x="6335383" y="2997119"/>
                  </a:moveTo>
                  <a:cubicBezTo>
                    <a:pt x="5879258" y="2997119"/>
                    <a:pt x="5957661" y="3030669"/>
                    <a:pt x="5955292" y="2880212"/>
                  </a:cubicBezTo>
                  <a:cubicBezTo>
                    <a:pt x="5948399" y="2439512"/>
                    <a:pt x="5917821" y="2513237"/>
                    <a:pt x="6016050" y="2513237"/>
                  </a:cubicBezTo>
                  <a:cubicBezTo>
                    <a:pt x="6399974" y="2513237"/>
                    <a:pt x="6369502" y="2502488"/>
                    <a:pt x="6369741" y="2517866"/>
                  </a:cubicBezTo>
                  <a:cubicBezTo>
                    <a:pt x="6378470" y="3073664"/>
                    <a:pt x="6388796" y="2997119"/>
                    <a:pt x="6335383" y="2997119"/>
                  </a:cubicBezTo>
                  <a:close/>
                  <a:moveTo>
                    <a:pt x="6335383" y="2485407"/>
                  </a:moveTo>
                  <a:cubicBezTo>
                    <a:pt x="6174719" y="2485407"/>
                    <a:pt x="6174612" y="2488520"/>
                    <a:pt x="6016077" y="2488520"/>
                  </a:cubicBezTo>
                  <a:cubicBezTo>
                    <a:pt x="5919072" y="2488520"/>
                    <a:pt x="5947947" y="2562511"/>
                    <a:pt x="5938898" y="2001525"/>
                  </a:cubicBezTo>
                  <a:cubicBezTo>
                    <a:pt x="6093868" y="1999290"/>
                    <a:pt x="6195344" y="2004638"/>
                    <a:pt x="6362688" y="2004159"/>
                  </a:cubicBezTo>
                  <a:cubicBezTo>
                    <a:pt x="6375037" y="2563761"/>
                    <a:pt x="6377964" y="2485407"/>
                    <a:pt x="6335383" y="2485407"/>
                  </a:cubicBezTo>
                  <a:close/>
                  <a:moveTo>
                    <a:pt x="5941613" y="3425262"/>
                  </a:moveTo>
                  <a:cubicBezTo>
                    <a:pt x="5943715" y="3526497"/>
                    <a:pt x="6020921" y="3507288"/>
                    <a:pt x="5537198" y="3504042"/>
                  </a:cubicBezTo>
                  <a:cubicBezTo>
                    <a:pt x="5513618" y="3503882"/>
                    <a:pt x="5522401" y="3558584"/>
                    <a:pt x="5512580" y="3061665"/>
                  </a:cubicBezTo>
                  <a:cubicBezTo>
                    <a:pt x="5511489" y="3007256"/>
                    <a:pt x="5451689" y="3020905"/>
                    <a:pt x="5856424" y="3021969"/>
                  </a:cubicBezTo>
                  <a:cubicBezTo>
                    <a:pt x="5959151" y="3022261"/>
                    <a:pt x="5931660" y="2948802"/>
                    <a:pt x="5941613" y="3425262"/>
                  </a:cubicBezTo>
                  <a:close/>
                  <a:moveTo>
                    <a:pt x="5856397" y="2997225"/>
                  </a:moveTo>
                  <a:cubicBezTo>
                    <a:pt x="5439660" y="2996108"/>
                    <a:pt x="5511622" y="3027689"/>
                    <a:pt x="5509334" y="2880266"/>
                  </a:cubicBezTo>
                  <a:cubicBezTo>
                    <a:pt x="5502707" y="2458136"/>
                    <a:pt x="5486898" y="2514301"/>
                    <a:pt x="5537224" y="2513769"/>
                  </a:cubicBezTo>
                  <a:cubicBezTo>
                    <a:pt x="5960695" y="2509193"/>
                    <a:pt x="5925352" y="2514062"/>
                    <a:pt x="5925405" y="2517840"/>
                  </a:cubicBezTo>
                  <a:cubicBezTo>
                    <a:pt x="5934108" y="3075846"/>
                    <a:pt x="5966257" y="2997518"/>
                    <a:pt x="5856397" y="2997225"/>
                  </a:cubicBezTo>
                  <a:close/>
                  <a:moveTo>
                    <a:pt x="5856397" y="2488360"/>
                  </a:moveTo>
                  <a:cubicBezTo>
                    <a:pt x="5755586" y="2488094"/>
                    <a:pt x="5637822" y="2487961"/>
                    <a:pt x="5537038" y="2489052"/>
                  </a:cubicBezTo>
                  <a:cubicBezTo>
                    <a:pt x="5489560" y="2489557"/>
                    <a:pt x="5501163" y="2564826"/>
                    <a:pt x="5494483" y="2004531"/>
                  </a:cubicBezTo>
                  <a:cubicBezTo>
                    <a:pt x="5836890" y="2007751"/>
                    <a:pt x="5781055" y="2004611"/>
                    <a:pt x="5917076" y="2001897"/>
                  </a:cubicBezTo>
                  <a:cubicBezTo>
                    <a:pt x="5926124" y="2562112"/>
                    <a:pt x="5952338" y="2488467"/>
                    <a:pt x="5856397" y="2488360"/>
                  </a:cubicBezTo>
                  <a:close/>
                  <a:moveTo>
                    <a:pt x="5497384" y="3425262"/>
                  </a:moveTo>
                  <a:cubicBezTo>
                    <a:pt x="5499646" y="3528812"/>
                    <a:pt x="5575148" y="3503722"/>
                    <a:pt x="5077107" y="3503882"/>
                  </a:cubicBezTo>
                  <a:cubicBezTo>
                    <a:pt x="5072051" y="3177960"/>
                    <a:pt x="5072290" y="3169632"/>
                    <a:pt x="5068458" y="3061452"/>
                  </a:cubicBezTo>
                  <a:cubicBezTo>
                    <a:pt x="5066355" y="3002254"/>
                    <a:pt x="5019862" y="3019282"/>
                    <a:pt x="5377544" y="3019521"/>
                  </a:cubicBezTo>
                  <a:cubicBezTo>
                    <a:pt x="5521017" y="3019521"/>
                    <a:pt x="5486712" y="2938187"/>
                    <a:pt x="5497384" y="3425262"/>
                  </a:cubicBezTo>
                  <a:close/>
                  <a:moveTo>
                    <a:pt x="5066275" y="2994591"/>
                  </a:moveTo>
                  <a:cubicBezTo>
                    <a:pt x="5059436" y="2756495"/>
                    <a:pt x="5065636" y="2713979"/>
                    <a:pt x="5062549" y="2517361"/>
                  </a:cubicBezTo>
                  <a:cubicBezTo>
                    <a:pt x="5062443" y="2509672"/>
                    <a:pt x="5061139" y="2517361"/>
                    <a:pt x="5480857" y="2514301"/>
                  </a:cubicBezTo>
                  <a:cubicBezTo>
                    <a:pt x="5480910" y="2516988"/>
                    <a:pt x="5480964" y="2534628"/>
                    <a:pt x="5489480" y="2995336"/>
                  </a:cubicBezTo>
                  <a:cubicBezTo>
                    <a:pt x="5428509" y="2994671"/>
                    <a:pt x="5403812" y="2994831"/>
                    <a:pt x="5066275" y="2994591"/>
                  </a:cubicBezTo>
                  <a:close/>
                  <a:moveTo>
                    <a:pt x="5058531" y="4522996"/>
                  </a:moveTo>
                  <a:cubicBezTo>
                    <a:pt x="4599878" y="4522996"/>
                    <a:pt x="4648367" y="4524992"/>
                    <a:pt x="4648473" y="4514136"/>
                  </a:cubicBezTo>
                  <a:cubicBezTo>
                    <a:pt x="4649431" y="4402045"/>
                    <a:pt x="4648553" y="4382730"/>
                    <a:pt x="4643151" y="4039300"/>
                  </a:cubicBezTo>
                  <a:cubicBezTo>
                    <a:pt x="4894194" y="4039353"/>
                    <a:pt x="4929829" y="4038289"/>
                    <a:pt x="5062150" y="4038289"/>
                  </a:cubicBezTo>
                  <a:cubicBezTo>
                    <a:pt x="5071758" y="4581156"/>
                    <a:pt x="5078464" y="4522996"/>
                    <a:pt x="5058531" y="4522996"/>
                  </a:cubicBezTo>
                  <a:close/>
                  <a:moveTo>
                    <a:pt x="5058531" y="4013598"/>
                  </a:moveTo>
                  <a:cubicBezTo>
                    <a:pt x="4570257" y="4013598"/>
                    <a:pt x="4643044" y="4033792"/>
                    <a:pt x="4642033" y="3969193"/>
                  </a:cubicBezTo>
                  <a:cubicBezTo>
                    <a:pt x="4633836" y="3446254"/>
                    <a:pt x="4600915" y="3528040"/>
                    <a:pt x="4739278" y="3528040"/>
                  </a:cubicBezTo>
                  <a:cubicBezTo>
                    <a:pt x="4888765" y="3528040"/>
                    <a:pt x="4902683" y="3528572"/>
                    <a:pt x="5055710" y="3528572"/>
                  </a:cubicBezTo>
                  <a:cubicBezTo>
                    <a:pt x="5063880" y="4054279"/>
                    <a:pt x="5061778" y="4013598"/>
                    <a:pt x="5058531" y="4013598"/>
                  </a:cubicBezTo>
                  <a:close/>
                  <a:moveTo>
                    <a:pt x="4633171" y="3502951"/>
                  </a:moveTo>
                  <a:cubicBezTo>
                    <a:pt x="4628620" y="3204725"/>
                    <a:pt x="4628487" y="3173596"/>
                    <a:pt x="4625080" y="3061559"/>
                  </a:cubicBezTo>
                  <a:cubicBezTo>
                    <a:pt x="4623244" y="3000604"/>
                    <a:pt x="4558041" y="3019148"/>
                    <a:pt x="5045198" y="3019308"/>
                  </a:cubicBezTo>
                  <a:cubicBezTo>
                    <a:pt x="5050919" y="3200042"/>
                    <a:pt x="5048790" y="3081885"/>
                    <a:pt x="5055337" y="3503909"/>
                  </a:cubicBezTo>
                  <a:cubicBezTo>
                    <a:pt x="5022283" y="3503882"/>
                    <a:pt x="4667023" y="3503244"/>
                    <a:pt x="4633171" y="3502951"/>
                  </a:cubicBezTo>
                  <a:close/>
                  <a:moveTo>
                    <a:pt x="4618534" y="2487057"/>
                  </a:moveTo>
                  <a:cubicBezTo>
                    <a:pt x="4613025" y="2138253"/>
                    <a:pt x="4612465" y="2091745"/>
                    <a:pt x="4610390" y="2003600"/>
                  </a:cubicBezTo>
                  <a:cubicBezTo>
                    <a:pt x="4770894" y="2006553"/>
                    <a:pt x="4908858" y="2002695"/>
                    <a:pt x="5031518" y="2002456"/>
                  </a:cubicBezTo>
                  <a:cubicBezTo>
                    <a:pt x="5033435" y="2083471"/>
                    <a:pt x="5040274" y="2487163"/>
                    <a:pt x="5040328" y="2489584"/>
                  </a:cubicBezTo>
                  <a:cubicBezTo>
                    <a:pt x="4863642" y="2489291"/>
                    <a:pt x="4862045" y="2484901"/>
                    <a:pt x="4618534" y="2487057"/>
                  </a:cubicBezTo>
                  <a:close/>
                  <a:moveTo>
                    <a:pt x="4611374" y="3502738"/>
                  </a:moveTo>
                  <a:cubicBezTo>
                    <a:pt x="4344895" y="3499891"/>
                    <a:pt x="4302474" y="3502339"/>
                    <a:pt x="4187637" y="3503084"/>
                  </a:cubicBezTo>
                  <a:cubicBezTo>
                    <a:pt x="4178935" y="2932919"/>
                    <a:pt x="4161291" y="3020319"/>
                    <a:pt x="4260505" y="3019122"/>
                  </a:cubicBezTo>
                  <a:cubicBezTo>
                    <a:pt x="4656724" y="3014360"/>
                    <a:pt x="4601607" y="3007389"/>
                    <a:pt x="4603257" y="3062357"/>
                  </a:cubicBezTo>
                  <a:cubicBezTo>
                    <a:pt x="4606983" y="3185915"/>
                    <a:pt x="4607036" y="3218667"/>
                    <a:pt x="4611374" y="3502738"/>
                  </a:cubicBezTo>
                  <a:close/>
                  <a:moveTo>
                    <a:pt x="4579518" y="2487456"/>
                  </a:moveTo>
                  <a:cubicBezTo>
                    <a:pt x="4466172" y="2488679"/>
                    <a:pt x="4377018" y="2488706"/>
                    <a:pt x="4260478" y="2487456"/>
                  </a:cubicBezTo>
                  <a:cubicBezTo>
                    <a:pt x="4146121" y="2486072"/>
                    <a:pt x="4169940" y="2578049"/>
                    <a:pt x="4163340" y="2001977"/>
                  </a:cubicBezTo>
                  <a:cubicBezTo>
                    <a:pt x="4376645" y="2001684"/>
                    <a:pt x="4440464" y="2000061"/>
                    <a:pt x="4588540" y="2003174"/>
                  </a:cubicBezTo>
                  <a:cubicBezTo>
                    <a:pt x="4601181" y="2541013"/>
                    <a:pt x="4601474" y="2487216"/>
                    <a:pt x="4579518" y="2487456"/>
                  </a:cubicBezTo>
                  <a:close/>
                  <a:moveTo>
                    <a:pt x="4165841" y="3503217"/>
                  </a:moveTo>
                  <a:cubicBezTo>
                    <a:pt x="3669583" y="3505505"/>
                    <a:pt x="3744739" y="3525087"/>
                    <a:pt x="3743488" y="3424836"/>
                  </a:cubicBezTo>
                  <a:cubicBezTo>
                    <a:pt x="3737580" y="2951570"/>
                    <a:pt x="3717833" y="3017685"/>
                    <a:pt x="3781412" y="3017685"/>
                  </a:cubicBezTo>
                  <a:cubicBezTo>
                    <a:pt x="4220532" y="3017685"/>
                    <a:pt x="4160359" y="3011140"/>
                    <a:pt x="4160359" y="3061399"/>
                  </a:cubicBezTo>
                  <a:cubicBezTo>
                    <a:pt x="4160465" y="3172824"/>
                    <a:pt x="4160652" y="3164098"/>
                    <a:pt x="4165841" y="3503217"/>
                  </a:cubicBezTo>
                  <a:close/>
                  <a:moveTo>
                    <a:pt x="4100719" y="2995336"/>
                  </a:moveTo>
                  <a:cubicBezTo>
                    <a:pt x="3941278" y="2995336"/>
                    <a:pt x="3941198" y="2992968"/>
                    <a:pt x="3781412" y="2992968"/>
                  </a:cubicBezTo>
                  <a:cubicBezTo>
                    <a:pt x="3723874" y="2992968"/>
                    <a:pt x="3735371" y="3015929"/>
                    <a:pt x="3733242" y="2880319"/>
                  </a:cubicBezTo>
                  <a:cubicBezTo>
                    <a:pt x="3726296" y="2437490"/>
                    <a:pt x="3711020" y="2509565"/>
                    <a:pt x="3781412" y="2509565"/>
                  </a:cubicBezTo>
                  <a:cubicBezTo>
                    <a:pt x="4192907" y="2509565"/>
                    <a:pt x="4149900" y="2509778"/>
                    <a:pt x="4150033" y="2517893"/>
                  </a:cubicBezTo>
                  <a:cubicBezTo>
                    <a:pt x="4158629" y="3066933"/>
                    <a:pt x="4187904" y="2995336"/>
                    <a:pt x="4100719" y="2995336"/>
                  </a:cubicBezTo>
                  <a:close/>
                  <a:moveTo>
                    <a:pt x="3781412" y="2484875"/>
                  </a:moveTo>
                  <a:cubicBezTo>
                    <a:pt x="3704686" y="2484875"/>
                    <a:pt x="3734653" y="2559265"/>
                    <a:pt x="3720787" y="2002190"/>
                  </a:cubicBezTo>
                  <a:cubicBezTo>
                    <a:pt x="3763847" y="2002004"/>
                    <a:pt x="3790860" y="2002057"/>
                    <a:pt x="4100745" y="2002004"/>
                  </a:cubicBezTo>
                  <a:cubicBezTo>
                    <a:pt x="4155063" y="2002004"/>
                    <a:pt x="4140479" y="1925112"/>
                    <a:pt x="4149554" y="2486604"/>
                  </a:cubicBezTo>
                  <a:cubicBezTo>
                    <a:pt x="3884406" y="2485832"/>
                    <a:pt x="3917433" y="2484875"/>
                    <a:pt x="3781412" y="2484875"/>
                  </a:cubicBezTo>
                  <a:close/>
                  <a:moveTo>
                    <a:pt x="3721692" y="3425155"/>
                  </a:moveTo>
                  <a:cubicBezTo>
                    <a:pt x="3722916" y="3523517"/>
                    <a:pt x="3803395" y="3506569"/>
                    <a:pt x="3302639" y="3503882"/>
                  </a:cubicBezTo>
                  <a:cubicBezTo>
                    <a:pt x="3299020" y="3503855"/>
                    <a:pt x="3302639" y="3339404"/>
                    <a:pt x="3294256" y="3060920"/>
                  </a:cubicBezTo>
                  <a:cubicBezTo>
                    <a:pt x="3292313" y="2995203"/>
                    <a:pt x="3242759" y="3030882"/>
                    <a:pt x="3622105" y="3020000"/>
                  </a:cubicBezTo>
                  <a:cubicBezTo>
                    <a:pt x="3735265" y="3016728"/>
                    <a:pt x="3715624" y="2940661"/>
                    <a:pt x="3721692" y="3425155"/>
                  </a:cubicBezTo>
                  <a:close/>
                  <a:moveTo>
                    <a:pt x="3621519" y="2995230"/>
                  </a:moveTo>
                  <a:cubicBezTo>
                    <a:pt x="3540642" y="2997571"/>
                    <a:pt x="3449997" y="2998768"/>
                    <a:pt x="3302772" y="2995975"/>
                  </a:cubicBezTo>
                  <a:cubicBezTo>
                    <a:pt x="3289386" y="2995735"/>
                    <a:pt x="3292260" y="3011858"/>
                    <a:pt x="3290131" y="2880292"/>
                  </a:cubicBezTo>
                  <a:cubicBezTo>
                    <a:pt x="3283478" y="2456007"/>
                    <a:pt x="3279379" y="2513104"/>
                    <a:pt x="3302826" y="2512545"/>
                  </a:cubicBezTo>
                  <a:cubicBezTo>
                    <a:pt x="3756981" y="2502115"/>
                    <a:pt x="3708465" y="2512997"/>
                    <a:pt x="3708519" y="2517813"/>
                  </a:cubicBezTo>
                  <a:cubicBezTo>
                    <a:pt x="3711339" y="2697110"/>
                    <a:pt x="3708625" y="2699398"/>
                    <a:pt x="3711446" y="2880718"/>
                  </a:cubicBezTo>
                  <a:cubicBezTo>
                    <a:pt x="3713602" y="3016994"/>
                    <a:pt x="3737048" y="2991931"/>
                    <a:pt x="3621519" y="2995230"/>
                  </a:cubicBezTo>
                  <a:close/>
                  <a:moveTo>
                    <a:pt x="3621706" y="2485460"/>
                  </a:moveTo>
                  <a:cubicBezTo>
                    <a:pt x="3432193" y="2486737"/>
                    <a:pt x="3422106" y="2485088"/>
                    <a:pt x="3302346" y="2487828"/>
                  </a:cubicBezTo>
                  <a:cubicBezTo>
                    <a:pt x="3279645" y="2488360"/>
                    <a:pt x="3283850" y="2547452"/>
                    <a:pt x="3279246" y="2005117"/>
                  </a:cubicBezTo>
                  <a:cubicBezTo>
                    <a:pt x="3411594" y="2003946"/>
                    <a:pt x="3179260" y="2005675"/>
                    <a:pt x="3698964" y="2002296"/>
                  </a:cubicBezTo>
                  <a:cubicBezTo>
                    <a:pt x="3713069" y="2575654"/>
                    <a:pt x="3731912" y="2484582"/>
                    <a:pt x="3621706" y="2485460"/>
                  </a:cubicBezTo>
                  <a:close/>
                  <a:moveTo>
                    <a:pt x="3279619" y="3503749"/>
                  </a:moveTo>
                  <a:cubicBezTo>
                    <a:pt x="2789854" y="3500876"/>
                    <a:pt x="2859714" y="3539853"/>
                    <a:pt x="2857319" y="3424729"/>
                  </a:cubicBezTo>
                  <a:cubicBezTo>
                    <a:pt x="2854125" y="3271958"/>
                    <a:pt x="2852635" y="3158910"/>
                    <a:pt x="2851810" y="3061824"/>
                  </a:cubicBezTo>
                  <a:cubicBezTo>
                    <a:pt x="2851411" y="3013694"/>
                    <a:pt x="2784186" y="3011832"/>
                    <a:pt x="3271209" y="3020186"/>
                  </a:cubicBezTo>
                  <a:cubicBezTo>
                    <a:pt x="3278634" y="3286432"/>
                    <a:pt x="3277490" y="3327139"/>
                    <a:pt x="3279619" y="3503749"/>
                  </a:cubicBezTo>
                  <a:close/>
                  <a:moveTo>
                    <a:pt x="2851225" y="2996613"/>
                  </a:moveTo>
                  <a:cubicBezTo>
                    <a:pt x="2848563" y="2751041"/>
                    <a:pt x="2845370" y="2717278"/>
                    <a:pt x="2842123" y="2511853"/>
                  </a:cubicBezTo>
                  <a:cubicBezTo>
                    <a:pt x="2844545" y="2511853"/>
                    <a:pt x="3263810" y="2514141"/>
                    <a:pt x="3263890" y="2517893"/>
                  </a:cubicBezTo>
                  <a:cubicBezTo>
                    <a:pt x="3266312" y="2671622"/>
                    <a:pt x="3266844" y="2845252"/>
                    <a:pt x="3270597" y="2995416"/>
                  </a:cubicBezTo>
                  <a:cubicBezTo>
                    <a:pt x="3105940" y="2992729"/>
                    <a:pt x="2969733" y="2996400"/>
                    <a:pt x="2851225" y="2996613"/>
                  </a:cubicBezTo>
                  <a:close/>
                  <a:moveTo>
                    <a:pt x="2841750" y="2487136"/>
                  </a:moveTo>
                  <a:cubicBezTo>
                    <a:pt x="2836321" y="2143574"/>
                    <a:pt x="2835336" y="2097918"/>
                    <a:pt x="2834831" y="2003547"/>
                  </a:cubicBezTo>
                  <a:cubicBezTo>
                    <a:pt x="3004278" y="2003653"/>
                    <a:pt x="3030838" y="2006926"/>
                    <a:pt x="3257423" y="2005276"/>
                  </a:cubicBezTo>
                  <a:cubicBezTo>
                    <a:pt x="3257450" y="2007298"/>
                    <a:pt x="3263384" y="2486524"/>
                    <a:pt x="3263411" y="2488653"/>
                  </a:cubicBezTo>
                  <a:cubicBezTo>
                    <a:pt x="3105541" y="2491633"/>
                    <a:pt x="2971650" y="2487296"/>
                    <a:pt x="2841750" y="2487136"/>
                  </a:cubicBezTo>
                  <a:close/>
                  <a:moveTo>
                    <a:pt x="2835549" y="3425315"/>
                  </a:moveTo>
                  <a:cubicBezTo>
                    <a:pt x="2837891" y="3536927"/>
                    <a:pt x="2903999" y="3504574"/>
                    <a:pt x="2504640" y="3504574"/>
                  </a:cubicBezTo>
                  <a:cubicBezTo>
                    <a:pt x="2396111" y="3504574"/>
                    <a:pt x="2413090" y="3590671"/>
                    <a:pt x="2408672" y="3060627"/>
                  </a:cubicBezTo>
                  <a:cubicBezTo>
                    <a:pt x="2408220" y="3006431"/>
                    <a:pt x="2342245" y="3021304"/>
                    <a:pt x="2829695" y="3021304"/>
                  </a:cubicBezTo>
                  <a:cubicBezTo>
                    <a:pt x="2830732" y="3129616"/>
                    <a:pt x="2831291" y="3220875"/>
                    <a:pt x="2835549" y="3425315"/>
                  </a:cubicBezTo>
                  <a:close/>
                  <a:moveTo>
                    <a:pt x="2823760" y="2996640"/>
                  </a:moveTo>
                  <a:cubicBezTo>
                    <a:pt x="2547381" y="2996720"/>
                    <a:pt x="2482072" y="2996826"/>
                    <a:pt x="2408087" y="2996613"/>
                  </a:cubicBezTo>
                  <a:cubicBezTo>
                    <a:pt x="2408060" y="2995203"/>
                    <a:pt x="2402365" y="2557589"/>
                    <a:pt x="2401620" y="2510496"/>
                  </a:cubicBezTo>
                  <a:cubicBezTo>
                    <a:pt x="2403509" y="2510470"/>
                    <a:pt x="2820300" y="2507357"/>
                    <a:pt x="2820460" y="2517866"/>
                  </a:cubicBezTo>
                  <a:cubicBezTo>
                    <a:pt x="2828390" y="3030802"/>
                    <a:pt x="2834512" y="2996640"/>
                    <a:pt x="2823760" y="2996640"/>
                  </a:cubicBezTo>
                  <a:close/>
                  <a:moveTo>
                    <a:pt x="2401194" y="2485753"/>
                  </a:moveTo>
                  <a:cubicBezTo>
                    <a:pt x="2399810" y="2400507"/>
                    <a:pt x="2404920" y="2706635"/>
                    <a:pt x="2392837" y="2004664"/>
                  </a:cubicBezTo>
                  <a:cubicBezTo>
                    <a:pt x="2544826" y="2006739"/>
                    <a:pt x="2682097" y="2003626"/>
                    <a:pt x="2813008" y="2003547"/>
                  </a:cubicBezTo>
                  <a:cubicBezTo>
                    <a:pt x="2813540" y="2097998"/>
                    <a:pt x="2814871" y="2165125"/>
                    <a:pt x="2819954" y="2487110"/>
                  </a:cubicBezTo>
                  <a:cubicBezTo>
                    <a:pt x="2660407" y="2487083"/>
                    <a:pt x="2572024" y="2484023"/>
                    <a:pt x="2401194" y="2485753"/>
                  </a:cubicBezTo>
                  <a:close/>
                  <a:moveTo>
                    <a:pt x="2394194" y="3504707"/>
                  </a:moveTo>
                  <a:cubicBezTo>
                    <a:pt x="2034596" y="3505558"/>
                    <a:pt x="2138893" y="3504946"/>
                    <a:pt x="1970538" y="3503696"/>
                  </a:cubicBezTo>
                  <a:cubicBezTo>
                    <a:pt x="1969367" y="3375535"/>
                    <a:pt x="1971176" y="3351856"/>
                    <a:pt x="1963831" y="3021330"/>
                  </a:cubicBezTo>
                  <a:cubicBezTo>
                    <a:pt x="2089419" y="3020958"/>
                    <a:pt x="2099905" y="3020160"/>
                    <a:pt x="2386503" y="3021251"/>
                  </a:cubicBezTo>
                  <a:cubicBezTo>
                    <a:pt x="2389244" y="3318119"/>
                    <a:pt x="2391720" y="3376945"/>
                    <a:pt x="2394194" y="3504707"/>
                  </a:cubicBezTo>
                  <a:close/>
                  <a:moveTo>
                    <a:pt x="2345066" y="2996374"/>
                  </a:moveTo>
                  <a:cubicBezTo>
                    <a:pt x="1885854" y="2993873"/>
                    <a:pt x="1963565" y="3031706"/>
                    <a:pt x="1961196" y="2880266"/>
                  </a:cubicBezTo>
                  <a:cubicBezTo>
                    <a:pt x="1958349" y="2699159"/>
                    <a:pt x="1960451" y="2698893"/>
                    <a:pt x="1957603" y="2517414"/>
                  </a:cubicBezTo>
                  <a:cubicBezTo>
                    <a:pt x="1957444" y="2507171"/>
                    <a:pt x="1932720" y="2516536"/>
                    <a:pt x="2379823" y="2510736"/>
                  </a:cubicBezTo>
                  <a:cubicBezTo>
                    <a:pt x="2388393" y="3064432"/>
                    <a:pt x="2401247" y="2996587"/>
                    <a:pt x="2345066" y="2996374"/>
                  </a:cubicBezTo>
                  <a:close/>
                  <a:moveTo>
                    <a:pt x="1957124" y="2487934"/>
                  </a:moveTo>
                  <a:cubicBezTo>
                    <a:pt x="1948049" y="1926123"/>
                    <a:pt x="1918908" y="2002961"/>
                    <a:pt x="2025946" y="2002642"/>
                  </a:cubicBezTo>
                  <a:cubicBezTo>
                    <a:pt x="2161142" y="2002270"/>
                    <a:pt x="2240317" y="2002057"/>
                    <a:pt x="2344827" y="2003866"/>
                  </a:cubicBezTo>
                  <a:cubicBezTo>
                    <a:pt x="2381420" y="2004558"/>
                    <a:pt x="2370668" y="1945705"/>
                    <a:pt x="2379424" y="2486019"/>
                  </a:cubicBezTo>
                  <a:cubicBezTo>
                    <a:pt x="2223603" y="2488094"/>
                    <a:pt x="2305865" y="2487695"/>
                    <a:pt x="1957124" y="2487934"/>
                  </a:cubicBezTo>
                  <a:close/>
                  <a:moveTo>
                    <a:pt x="1948741" y="3503536"/>
                  </a:moveTo>
                  <a:cubicBezTo>
                    <a:pt x="1839946" y="3502977"/>
                    <a:pt x="1703154" y="3503749"/>
                    <a:pt x="1527213" y="3503829"/>
                  </a:cubicBezTo>
                  <a:cubicBezTo>
                    <a:pt x="1523913" y="3353851"/>
                    <a:pt x="1521571" y="3352574"/>
                    <a:pt x="1519096" y="3019947"/>
                  </a:cubicBezTo>
                  <a:cubicBezTo>
                    <a:pt x="1690459" y="3019521"/>
                    <a:pt x="1706960" y="3021836"/>
                    <a:pt x="1941982" y="3021357"/>
                  </a:cubicBezTo>
                  <a:cubicBezTo>
                    <a:pt x="1949753" y="3379606"/>
                    <a:pt x="1947464" y="3362658"/>
                    <a:pt x="1948741" y="3503536"/>
                  </a:cubicBezTo>
                  <a:close/>
                  <a:moveTo>
                    <a:pt x="1866320" y="2996746"/>
                  </a:moveTo>
                  <a:cubicBezTo>
                    <a:pt x="1706560" y="2996746"/>
                    <a:pt x="1707093" y="2995256"/>
                    <a:pt x="1547147" y="2995256"/>
                  </a:cubicBezTo>
                  <a:cubicBezTo>
                    <a:pt x="1510261" y="2995256"/>
                    <a:pt x="1519549" y="3017818"/>
                    <a:pt x="1517393" y="2880292"/>
                  </a:cubicBezTo>
                  <a:cubicBezTo>
                    <a:pt x="1510766" y="2457444"/>
                    <a:pt x="1498498" y="2513742"/>
                    <a:pt x="1547147" y="2513742"/>
                  </a:cubicBezTo>
                  <a:cubicBezTo>
                    <a:pt x="1970218" y="2513742"/>
                    <a:pt x="1935648" y="2508448"/>
                    <a:pt x="1935807" y="2517866"/>
                  </a:cubicBezTo>
                  <a:cubicBezTo>
                    <a:pt x="1944563" y="3075473"/>
                    <a:pt x="1965002" y="2996746"/>
                    <a:pt x="1866320" y="2996746"/>
                  </a:cubicBezTo>
                  <a:close/>
                  <a:moveTo>
                    <a:pt x="1866320" y="2487988"/>
                  </a:moveTo>
                  <a:cubicBezTo>
                    <a:pt x="1701770" y="2487988"/>
                    <a:pt x="1702222" y="2488999"/>
                    <a:pt x="1547147" y="2488999"/>
                  </a:cubicBezTo>
                  <a:cubicBezTo>
                    <a:pt x="1486176" y="2488999"/>
                    <a:pt x="1523461" y="2547798"/>
                    <a:pt x="1504725" y="2001312"/>
                  </a:cubicBezTo>
                  <a:cubicBezTo>
                    <a:pt x="1615543" y="2000673"/>
                    <a:pt x="1706081" y="2002961"/>
                    <a:pt x="1926865" y="2002828"/>
                  </a:cubicBezTo>
                  <a:cubicBezTo>
                    <a:pt x="1936446" y="2566342"/>
                    <a:pt x="1958854" y="2487934"/>
                    <a:pt x="1866320" y="2487988"/>
                  </a:cubicBezTo>
                  <a:close/>
                  <a:moveTo>
                    <a:pt x="1505391" y="3503882"/>
                  </a:moveTo>
                  <a:cubicBezTo>
                    <a:pt x="1013604" y="3505133"/>
                    <a:pt x="1085246" y="3533521"/>
                    <a:pt x="1083197" y="3424729"/>
                  </a:cubicBezTo>
                  <a:cubicBezTo>
                    <a:pt x="1080802" y="3296595"/>
                    <a:pt x="1078939" y="3181764"/>
                    <a:pt x="1077795" y="3061824"/>
                  </a:cubicBezTo>
                  <a:cubicBezTo>
                    <a:pt x="1077289" y="3006138"/>
                    <a:pt x="1009824" y="3022075"/>
                    <a:pt x="1497300" y="3020027"/>
                  </a:cubicBezTo>
                  <a:cubicBezTo>
                    <a:pt x="1499722" y="3349355"/>
                    <a:pt x="1502383" y="3370693"/>
                    <a:pt x="1505391" y="3503882"/>
                  </a:cubicBezTo>
                  <a:close/>
                  <a:moveTo>
                    <a:pt x="1387494" y="2996480"/>
                  </a:moveTo>
                  <a:cubicBezTo>
                    <a:pt x="1262677" y="2998343"/>
                    <a:pt x="1168014" y="2997997"/>
                    <a:pt x="1077103" y="2996400"/>
                  </a:cubicBezTo>
                  <a:cubicBezTo>
                    <a:pt x="1077076" y="2994325"/>
                    <a:pt x="1070742" y="2534282"/>
                    <a:pt x="1070343" y="2511534"/>
                  </a:cubicBezTo>
                  <a:cubicBezTo>
                    <a:pt x="1535836" y="2507783"/>
                    <a:pt x="1490753" y="2515951"/>
                    <a:pt x="1490780" y="2517840"/>
                  </a:cubicBezTo>
                  <a:cubicBezTo>
                    <a:pt x="1499669" y="3083721"/>
                    <a:pt x="1529689" y="2994166"/>
                    <a:pt x="1387494" y="2996480"/>
                  </a:cubicBezTo>
                  <a:close/>
                  <a:moveTo>
                    <a:pt x="1069944" y="2486790"/>
                  </a:moveTo>
                  <a:cubicBezTo>
                    <a:pt x="1060949" y="1978511"/>
                    <a:pt x="1053524" y="2005862"/>
                    <a:pt x="1068507" y="2005808"/>
                  </a:cubicBezTo>
                  <a:cubicBezTo>
                    <a:pt x="1268692" y="2005276"/>
                    <a:pt x="1285937" y="2006314"/>
                    <a:pt x="1387919" y="2003387"/>
                  </a:cubicBezTo>
                  <a:cubicBezTo>
                    <a:pt x="1509729" y="2000035"/>
                    <a:pt x="1481971" y="1916758"/>
                    <a:pt x="1490354" y="2488866"/>
                  </a:cubicBezTo>
                  <a:cubicBezTo>
                    <a:pt x="1370461" y="2488227"/>
                    <a:pt x="1321599" y="2484742"/>
                    <a:pt x="1069944" y="2486790"/>
                  </a:cubicBezTo>
                  <a:close/>
                  <a:moveTo>
                    <a:pt x="749573" y="4038103"/>
                  </a:moveTo>
                  <a:cubicBezTo>
                    <a:pt x="856452" y="4036081"/>
                    <a:pt x="958008" y="4035974"/>
                    <a:pt x="1068320" y="4038209"/>
                  </a:cubicBezTo>
                  <a:cubicBezTo>
                    <a:pt x="1070902" y="4038262"/>
                    <a:pt x="1079924" y="4522278"/>
                    <a:pt x="1068374" y="4522490"/>
                  </a:cubicBezTo>
                  <a:cubicBezTo>
                    <a:pt x="1052033" y="4522730"/>
                    <a:pt x="657731" y="4529328"/>
                    <a:pt x="657544" y="4512567"/>
                  </a:cubicBezTo>
                  <a:cubicBezTo>
                    <a:pt x="652248" y="3949691"/>
                    <a:pt x="606394" y="4040790"/>
                    <a:pt x="749573" y="4038103"/>
                  </a:cubicBezTo>
                  <a:close/>
                  <a:moveTo>
                    <a:pt x="749280" y="4547447"/>
                  </a:moveTo>
                  <a:cubicBezTo>
                    <a:pt x="855148" y="4548724"/>
                    <a:pt x="963198" y="4548884"/>
                    <a:pt x="1068640" y="4547181"/>
                  </a:cubicBezTo>
                  <a:cubicBezTo>
                    <a:pt x="1079285" y="4547021"/>
                    <a:pt x="1077981" y="4491042"/>
                    <a:pt x="1087163" y="5030078"/>
                  </a:cubicBezTo>
                  <a:cubicBezTo>
                    <a:pt x="885673" y="5033564"/>
                    <a:pt x="791675" y="5031196"/>
                    <a:pt x="665661" y="5030770"/>
                  </a:cubicBezTo>
                  <a:cubicBezTo>
                    <a:pt x="656586" y="4461936"/>
                    <a:pt x="627285" y="4545957"/>
                    <a:pt x="749280" y="4547447"/>
                  </a:cubicBezTo>
                  <a:close/>
                  <a:moveTo>
                    <a:pt x="1087642" y="5058787"/>
                  </a:moveTo>
                  <a:cubicBezTo>
                    <a:pt x="1093550" y="5436431"/>
                    <a:pt x="1094056" y="5465538"/>
                    <a:pt x="1094934" y="5535618"/>
                  </a:cubicBezTo>
                  <a:cubicBezTo>
                    <a:pt x="765195" y="5534714"/>
                    <a:pt x="803465" y="5535911"/>
                    <a:pt x="673592" y="5536496"/>
                  </a:cubicBezTo>
                  <a:cubicBezTo>
                    <a:pt x="663665" y="4901785"/>
                    <a:pt x="666646" y="5092257"/>
                    <a:pt x="666061" y="5055487"/>
                  </a:cubicBezTo>
                  <a:cubicBezTo>
                    <a:pt x="1124847" y="5057137"/>
                    <a:pt x="1087535" y="5052507"/>
                    <a:pt x="1087642" y="5058787"/>
                  </a:cubicBezTo>
                  <a:close/>
                  <a:moveTo>
                    <a:pt x="749467" y="5560654"/>
                  </a:moveTo>
                  <a:cubicBezTo>
                    <a:pt x="1158726" y="5557328"/>
                    <a:pt x="1095120" y="5550305"/>
                    <a:pt x="1095732" y="5603356"/>
                  </a:cubicBezTo>
                  <a:cubicBezTo>
                    <a:pt x="1097010" y="5715501"/>
                    <a:pt x="1097302" y="5727553"/>
                    <a:pt x="1102199" y="6045866"/>
                  </a:cubicBezTo>
                  <a:cubicBezTo>
                    <a:pt x="818901" y="6047410"/>
                    <a:pt x="807377" y="6046133"/>
                    <a:pt x="682587" y="6045654"/>
                  </a:cubicBezTo>
                  <a:cubicBezTo>
                    <a:pt x="672022" y="5486796"/>
                    <a:pt x="643546" y="5561665"/>
                    <a:pt x="749467" y="5560654"/>
                  </a:cubicBezTo>
                  <a:close/>
                  <a:moveTo>
                    <a:pt x="749280" y="6577799"/>
                  </a:moveTo>
                  <a:cubicBezTo>
                    <a:pt x="850996" y="6578890"/>
                    <a:pt x="966817" y="6578837"/>
                    <a:pt x="1068560" y="6578278"/>
                  </a:cubicBezTo>
                  <a:cubicBezTo>
                    <a:pt x="1132299" y="6577932"/>
                    <a:pt x="1101933" y="6516818"/>
                    <a:pt x="1117555" y="7062080"/>
                  </a:cubicBezTo>
                  <a:cubicBezTo>
                    <a:pt x="796732" y="7063676"/>
                    <a:pt x="864676" y="7062825"/>
                    <a:pt x="695548" y="7061708"/>
                  </a:cubicBezTo>
                  <a:cubicBezTo>
                    <a:pt x="681097" y="6497476"/>
                    <a:pt x="669254" y="6576948"/>
                    <a:pt x="749280" y="6577799"/>
                  </a:cubicBezTo>
                  <a:close/>
                  <a:moveTo>
                    <a:pt x="749280" y="7086931"/>
                  </a:moveTo>
                  <a:cubicBezTo>
                    <a:pt x="856026" y="7087941"/>
                    <a:pt x="960217" y="7087888"/>
                    <a:pt x="1068560" y="7087143"/>
                  </a:cubicBezTo>
                  <a:cubicBezTo>
                    <a:pt x="1133576" y="7086691"/>
                    <a:pt x="1118327" y="7007884"/>
                    <a:pt x="1127987" y="7572089"/>
                  </a:cubicBezTo>
                  <a:cubicBezTo>
                    <a:pt x="984409" y="7573260"/>
                    <a:pt x="1033883" y="7574671"/>
                    <a:pt x="706672" y="7572914"/>
                  </a:cubicBezTo>
                  <a:cubicBezTo>
                    <a:pt x="697145" y="7012194"/>
                    <a:pt x="673193" y="7086212"/>
                    <a:pt x="749280" y="7086931"/>
                  </a:cubicBezTo>
                  <a:close/>
                  <a:moveTo>
                    <a:pt x="749334" y="7597924"/>
                  </a:moveTo>
                  <a:cubicBezTo>
                    <a:pt x="1152738" y="7600611"/>
                    <a:pt x="1128333" y="7592150"/>
                    <a:pt x="1128466" y="7600664"/>
                  </a:cubicBezTo>
                  <a:cubicBezTo>
                    <a:pt x="1131287" y="7781159"/>
                    <a:pt x="1127349" y="7779775"/>
                    <a:pt x="1130223" y="7964048"/>
                  </a:cubicBezTo>
                  <a:cubicBezTo>
                    <a:pt x="1132405" y="8103756"/>
                    <a:pt x="1148693" y="8080209"/>
                    <a:pt x="1068453" y="8080636"/>
                  </a:cubicBezTo>
                  <a:cubicBezTo>
                    <a:pt x="961282" y="8081221"/>
                    <a:pt x="856079" y="8081540"/>
                    <a:pt x="749573" y="8079677"/>
                  </a:cubicBezTo>
                  <a:cubicBezTo>
                    <a:pt x="703186" y="8078879"/>
                    <a:pt x="714018" y="8100803"/>
                    <a:pt x="711862" y="7963516"/>
                  </a:cubicBezTo>
                  <a:cubicBezTo>
                    <a:pt x="705262" y="7541253"/>
                    <a:pt x="689826" y="7597524"/>
                    <a:pt x="749334" y="7597924"/>
                  </a:cubicBezTo>
                  <a:close/>
                  <a:moveTo>
                    <a:pt x="749334" y="8614217"/>
                  </a:moveTo>
                  <a:cubicBezTo>
                    <a:pt x="1211766" y="8616691"/>
                    <a:pt x="1143450" y="8581997"/>
                    <a:pt x="1145126" y="8690417"/>
                  </a:cubicBezTo>
                  <a:cubicBezTo>
                    <a:pt x="1147921" y="8869474"/>
                    <a:pt x="1145605" y="8872667"/>
                    <a:pt x="1148453" y="9053747"/>
                  </a:cubicBezTo>
                  <a:cubicBezTo>
                    <a:pt x="1149358" y="9110843"/>
                    <a:pt x="1165459" y="9099376"/>
                    <a:pt x="1068560" y="9098844"/>
                  </a:cubicBezTo>
                  <a:cubicBezTo>
                    <a:pt x="677052" y="9096742"/>
                    <a:pt x="730970" y="9111163"/>
                    <a:pt x="730065" y="9053188"/>
                  </a:cubicBezTo>
                  <a:cubicBezTo>
                    <a:pt x="722401" y="8562203"/>
                    <a:pt x="699993" y="8613951"/>
                    <a:pt x="749334" y="8614217"/>
                  </a:cubicBezTo>
                  <a:close/>
                  <a:moveTo>
                    <a:pt x="730891" y="9120954"/>
                  </a:moveTo>
                  <a:cubicBezTo>
                    <a:pt x="831622" y="9123162"/>
                    <a:pt x="806525" y="9123083"/>
                    <a:pt x="1149651" y="9123907"/>
                  </a:cubicBezTo>
                  <a:cubicBezTo>
                    <a:pt x="1152072" y="9249061"/>
                    <a:pt x="1157262" y="9381665"/>
                    <a:pt x="1157635" y="9603719"/>
                  </a:cubicBezTo>
                  <a:cubicBezTo>
                    <a:pt x="698555" y="9606938"/>
                    <a:pt x="736586" y="9611488"/>
                    <a:pt x="736133" y="9597572"/>
                  </a:cubicBezTo>
                  <a:cubicBezTo>
                    <a:pt x="728043" y="9346412"/>
                    <a:pt x="732008" y="9246374"/>
                    <a:pt x="730891" y="9120954"/>
                  </a:cubicBezTo>
                  <a:close/>
                  <a:moveTo>
                    <a:pt x="1162851" y="8508219"/>
                  </a:moveTo>
                  <a:cubicBezTo>
                    <a:pt x="1149012" y="8035432"/>
                    <a:pt x="1133204" y="8104979"/>
                    <a:pt x="1228107" y="8104979"/>
                  </a:cubicBezTo>
                  <a:cubicBezTo>
                    <a:pt x="1633108" y="8104979"/>
                    <a:pt x="1577113" y="8094470"/>
                    <a:pt x="1578204" y="8147522"/>
                  </a:cubicBezTo>
                  <a:cubicBezTo>
                    <a:pt x="1589036" y="8659102"/>
                    <a:pt x="1594465" y="8588995"/>
                    <a:pt x="1547147" y="8588995"/>
                  </a:cubicBezTo>
                  <a:cubicBezTo>
                    <a:pt x="1389037" y="8588995"/>
                    <a:pt x="1388132" y="8585882"/>
                    <a:pt x="1228107" y="8585882"/>
                  </a:cubicBezTo>
                  <a:cubicBezTo>
                    <a:pt x="1148373" y="8585855"/>
                    <a:pt x="1165592" y="8602165"/>
                    <a:pt x="1162851" y="8508219"/>
                  </a:cubicBezTo>
                  <a:close/>
                  <a:moveTo>
                    <a:pt x="1228133" y="8610572"/>
                  </a:moveTo>
                  <a:cubicBezTo>
                    <a:pt x="1385098" y="8610572"/>
                    <a:pt x="1388052" y="8613685"/>
                    <a:pt x="1547173" y="8613685"/>
                  </a:cubicBezTo>
                  <a:cubicBezTo>
                    <a:pt x="1594093" y="8613685"/>
                    <a:pt x="1583900" y="8598253"/>
                    <a:pt x="1585337" y="8690470"/>
                  </a:cubicBezTo>
                  <a:cubicBezTo>
                    <a:pt x="1592682" y="9160277"/>
                    <a:pt x="1614878" y="9095971"/>
                    <a:pt x="1547173" y="9095971"/>
                  </a:cubicBezTo>
                  <a:cubicBezTo>
                    <a:pt x="1114601" y="9095971"/>
                    <a:pt x="1171340" y="9121433"/>
                    <a:pt x="1170276" y="9053321"/>
                  </a:cubicBezTo>
                  <a:cubicBezTo>
                    <a:pt x="1162186" y="8538736"/>
                    <a:pt x="1152046" y="8610572"/>
                    <a:pt x="1228133" y="8610572"/>
                  </a:cubicBezTo>
                  <a:close/>
                  <a:moveTo>
                    <a:pt x="1228133" y="9123987"/>
                  </a:moveTo>
                  <a:cubicBezTo>
                    <a:pt x="1669408" y="9123987"/>
                    <a:pt x="1594625" y="9083653"/>
                    <a:pt x="1596381" y="9235147"/>
                  </a:cubicBezTo>
                  <a:cubicBezTo>
                    <a:pt x="1601491" y="9679918"/>
                    <a:pt x="1622862" y="9606699"/>
                    <a:pt x="1547173" y="9606645"/>
                  </a:cubicBezTo>
                  <a:cubicBezTo>
                    <a:pt x="1525377" y="9606645"/>
                    <a:pt x="1179511" y="9605528"/>
                    <a:pt x="1179511" y="9597999"/>
                  </a:cubicBezTo>
                  <a:cubicBezTo>
                    <a:pt x="1178340" y="9052577"/>
                    <a:pt x="1142359" y="9123987"/>
                    <a:pt x="1228133" y="9123987"/>
                  </a:cubicBezTo>
                  <a:close/>
                  <a:moveTo>
                    <a:pt x="1228133" y="9628169"/>
                  </a:moveTo>
                  <a:cubicBezTo>
                    <a:pt x="1385950" y="9628169"/>
                    <a:pt x="1385178" y="9631336"/>
                    <a:pt x="1547173" y="9631336"/>
                  </a:cubicBezTo>
                  <a:cubicBezTo>
                    <a:pt x="1615676" y="9631388"/>
                    <a:pt x="1599761" y="9550293"/>
                    <a:pt x="1609262" y="10113302"/>
                  </a:cubicBezTo>
                  <a:cubicBezTo>
                    <a:pt x="1450727" y="10112716"/>
                    <a:pt x="1319789" y="10114979"/>
                    <a:pt x="1185658" y="10114393"/>
                  </a:cubicBezTo>
                  <a:cubicBezTo>
                    <a:pt x="1177062" y="9549416"/>
                    <a:pt x="1162531" y="9628169"/>
                    <a:pt x="1228133" y="9628169"/>
                  </a:cubicBezTo>
                  <a:close/>
                  <a:moveTo>
                    <a:pt x="1228133" y="10139189"/>
                  </a:moveTo>
                  <a:cubicBezTo>
                    <a:pt x="1641198" y="10139189"/>
                    <a:pt x="1609608" y="10133842"/>
                    <a:pt x="1609741" y="10143048"/>
                  </a:cubicBezTo>
                  <a:cubicBezTo>
                    <a:pt x="1618550" y="10705523"/>
                    <a:pt x="1644685" y="10624109"/>
                    <a:pt x="1547173" y="10624109"/>
                  </a:cubicBezTo>
                  <a:cubicBezTo>
                    <a:pt x="1389676" y="10624109"/>
                    <a:pt x="1392098" y="10622007"/>
                    <a:pt x="1228133" y="10622007"/>
                  </a:cubicBezTo>
                  <a:cubicBezTo>
                    <a:pt x="1187388" y="10622007"/>
                    <a:pt x="1198380" y="10644676"/>
                    <a:pt x="1196224" y="10505846"/>
                  </a:cubicBezTo>
                  <a:cubicBezTo>
                    <a:pt x="1189597" y="10083078"/>
                    <a:pt x="1159444" y="10139189"/>
                    <a:pt x="1228133" y="10139189"/>
                  </a:cubicBezTo>
                  <a:close/>
                  <a:moveTo>
                    <a:pt x="1618204" y="9234774"/>
                  </a:moveTo>
                  <a:cubicBezTo>
                    <a:pt x="1616581" y="9092778"/>
                    <a:pt x="1530913" y="9117469"/>
                    <a:pt x="2025840" y="9120129"/>
                  </a:cubicBezTo>
                  <a:cubicBezTo>
                    <a:pt x="2037763" y="9120209"/>
                    <a:pt x="2038987" y="9061117"/>
                    <a:pt x="2047450" y="9606379"/>
                  </a:cubicBezTo>
                  <a:cubicBezTo>
                    <a:pt x="1575144" y="9608667"/>
                    <a:pt x="1622356" y="9609785"/>
                    <a:pt x="1622329" y="9597999"/>
                  </a:cubicBezTo>
                  <a:cubicBezTo>
                    <a:pt x="1622036" y="9457678"/>
                    <a:pt x="1620599" y="9445307"/>
                    <a:pt x="1618204" y="9234774"/>
                  </a:cubicBezTo>
                  <a:close/>
                  <a:moveTo>
                    <a:pt x="2047822" y="9631123"/>
                  </a:moveTo>
                  <a:cubicBezTo>
                    <a:pt x="2056312" y="10178274"/>
                    <a:pt x="2066558" y="10114500"/>
                    <a:pt x="2025840" y="10114633"/>
                  </a:cubicBezTo>
                  <a:cubicBezTo>
                    <a:pt x="1914463" y="10115085"/>
                    <a:pt x="1817884" y="10115244"/>
                    <a:pt x="1706800" y="10114047"/>
                  </a:cubicBezTo>
                  <a:cubicBezTo>
                    <a:pt x="1616581" y="10113062"/>
                    <a:pt x="1624751" y="10195966"/>
                    <a:pt x="1622409" y="9631388"/>
                  </a:cubicBezTo>
                  <a:cubicBezTo>
                    <a:pt x="1894503" y="9631628"/>
                    <a:pt x="1916912" y="9631815"/>
                    <a:pt x="2047822" y="9631123"/>
                  </a:cubicBezTo>
                  <a:close/>
                  <a:moveTo>
                    <a:pt x="1706614" y="10138817"/>
                  </a:moveTo>
                  <a:cubicBezTo>
                    <a:pt x="2081408" y="10142861"/>
                    <a:pt x="2055115" y="10134719"/>
                    <a:pt x="2055248" y="10142994"/>
                  </a:cubicBezTo>
                  <a:cubicBezTo>
                    <a:pt x="2063950" y="10699351"/>
                    <a:pt x="2074995" y="10623870"/>
                    <a:pt x="2026026" y="10623125"/>
                  </a:cubicBezTo>
                  <a:cubicBezTo>
                    <a:pt x="1561465" y="10616260"/>
                    <a:pt x="1641411" y="10664683"/>
                    <a:pt x="1638936" y="10505846"/>
                  </a:cubicBezTo>
                  <a:cubicBezTo>
                    <a:pt x="1632043" y="10064533"/>
                    <a:pt x="1601997" y="10137699"/>
                    <a:pt x="1706614" y="10138817"/>
                  </a:cubicBezTo>
                  <a:close/>
                  <a:moveTo>
                    <a:pt x="2057802" y="9120315"/>
                  </a:moveTo>
                  <a:cubicBezTo>
                    <a:pt x="2118667" y="9120634"/>
                    <a:pt x="2476270" y="9120928"/>
                    <a:pt x="2479730" y="9120928"/>
                  </a:cubicBezTo>
                  <a:cubicBezTo>
                    <a:pt x="2479756" y="9123002"/>
                    <a:pt x="2486862" y="9542099"/>
                    <a:pt x="2488006" y="9603984"/>
                  </a:cubicBezTo>
                  <a:cubicBezTo>
                    <a:pt x="2346078" y="9604144"/>
                    <a:pt x="2486489" y="9604756"/>
                    <a:pt x="2069246" y="9606299"/>
                  </a:cubicBezTo>
                  <a:cubicBezTo>
                    <a:pt x="2062007" y="9140216"/>
                    <a:pt x="2062220" y="9311825"/>
                    <a:pt x="2057802" y="9120315"/>
                  </a:cubicBezTo>
                  <a:close/>
                  <a:moveTo>
                    <a:pt x="2488485" y="9628675"/>
                  </a:moveTo>
                  <a:cubicBezTo>
                    <a:pt x="2497667" y="10114047"/>
                    <a:pt x="2496123" y="9969870"/>
                    <a:pt x="2498599" y="10113515"/>
                  </a:cubicBezTo>
                  <a:cubicBezTo>
                    <a:pt x="2480714" y="10113515"/>
                    <a:pt x="2574526" y="10113249"/>
                    <a:pt x="2076618" y="10114473"/>
                  </a:cubicBezTo>
                  <a:cubicBezTo>
                    <a:pt x="2074489" y="9975483"/>
                    <a:pt x="2075767" y="10026220"/>
                    <a:pt x="2069645" y="9631017"/>
                  </a:cubicBezTo>
                  <a:cubicBezTo>
                    <a:pt x="2520208" y="9629100"/>
                    <a:pt x="2357122" y="9628808"/>
                    <a:pt x="2488485" y="9628675"/>
                  </a:cubicBezTo>
                  <a:close/>
                  <a:moveTo>
                    <a:pt x="2494101" y="8614350"/>
                  </a:moveTo>
                  <a:cubicBezTo>
                    <a:pt x="2684599" y="8614536"/>
                    <a:pt x="2683854" y="8610253"/>
                    <a:pt x="2916267" y="8611850"/>
                  </a:cubicBezTo>
                  <a:cubicBezTo>
                    <a:pt x="2919248" y="8871922"/>
                    <a:pt x="2922548" y="8834568"/>
                    <a:pt x="2926460" y="9094694"/>
                  </a:cubicBezTo>
                  <a:cubicBezTo>
                    <a:pt x="2641831" y="9094082"/>
                    <a:pt x="2699822" y="9096210"/>
                    <a:pt x="2501153" y="9096210"/>
                  </a:cubicBezTo>
                  <a:cubicBezTo>
                    <a:pt x="2498093" y="8910155"/>
                    <a:pt x="2497215" y="8783484"/>
                    <a:pt x="2494101" y="8614350"/>
                  </a:cubicBezTo>
                  <a:close/>
                  <a:moveTo>
                    <a:pt x="2504640" y="9120928"/>
                  </a:moveTo>
                  <a:cubicBezTo>
                    <a:pt x="3007870" y="9120928"/>
                    <a:pt x="2926354" y="9080220"/>
                    <a:pt x="2928430" y="9235040"/>
                  </a:cubicBezTo>
                  <a:cubicBezTo>
                    <a:pt x="2930532" y="9403668"/>
                    <a:pt x="2932049" y="9451666"/>
                    <a:pt x="2933114" y="9598051"/>
                  </a:cubicBezTo>
                  <a:cubicBezTo>
                    <a:pt x="2933194" y="9609679"/>
                    <a:pt x="2967179" y="9604038"/>
                    <a:pt x="2509856" y="9603958"/>
                  </a:cubicBezTo>
                  <a:cubicBezTo>
                    <a:pt x="2509776" y="9599595"/>
                    <a:pt x="2500248" y="9120928"/>
                    <a:pt x="2504640" y="9120928"/>
                  </a:cubicBezTo>
                  <a:close/>
                  <a:moveTo>
                    <a:pt x="2933353" y="9629446"/>
                  </a:moveTo>
                  <a:cubicBezTo>
                    <a:pt x="2933380" y="9631788"/>
                    <a:pt x="2938942" y="10109098"/>
                    <a:pt x="2938969" y="10111812"/>
                  </a:cubicBezTo>
                  <a:cubicBezTo>
                    <a:pt x="2766834" y="10109391"/>
                    <a:pt x="2650081" y="10113355"/>
                    <a:pt x="2520368" y="10113515"/>
                  </a:cubicBezTo>
                  <a:cubicBezTo>
                    <a:pt x="2517600" y="9951724"/>
                    <a:pt x="2519277" y="10112291"/>
                    <a:pt x="2510308" y="9628675"/>
                  </a:cubicBezTo>
                  <a:cubicBezTo>
                    <a:pt x="2659609" y="9628702"/>
                    <a:pt x="2765716" y="9630644"/>
                    <a:pt x="2933353" y="9629446"/>
                  </a:cubicBezTo>
                  <a:close/>
                  <a:moveTo>
                    <a:pt x="2939368" y="10136555"/>
                  </a:moveTo>
                  <a:cubicBezTo>
                    <a:pt x="2942535" y="10343071"/>
                    <a:pt x="2940485" y="10292919"/>
                    <a:pt x="2945835" y="10621182"/>
                  </a:cubicBezTo>
                  <a:cubicBezTo>
                    <a:pt x="2845662" y="10622540"/>
                    <a:pt x="2726328" y="10621635"/>
                    <a:pt x="2526010" y="10621582"/>
                  </a:cubicBezTo>
                  <a:cubicBezTo>
                    <a:pt x="2525984" y="10618548"/>
                    <a:pt x="2520900" y="10145096"/>
                    <a:pt x="2520874" y="10142569"/>
                  </a:cubicBezTo>
                  <a:cubicBezTo>
                    <a:pt x="2520741" y="10133709"/>
                    <a:pt x="2930372" y="10136423"/>
                    <a:pt x="2939368" y="10136555"/>
                  </a:cubicBezTo>
                  <a:close/>
                  <a:moveTo>
                    <a:pt x="2938064" y="8612035"/>
                  </a:moveTo>
                  <a:cubicBezTo>
                    <a:pt x="3183385" y="8614217"/>
                    <a:pt x="2993685" y="8612275"/>
                    <a:pt x="3361268" y="8614590"/>
                  </a:cubicBezTo>
                  <a:cubicBezTo>
                    <a:pt x="3364755" y="8883869"/>
                    <a:pt x="3364036" y="8938623"/>
                    <a:pt x="3366724" y="9095704"/>
                  </a:cubicBezTo>
                  <a:cubicBezTo>
                    <a:pt x="3022907" y="9094853"/>
                    <a:pt x="3221149" y="9095572"/>
                    <a:pt x="2948230" y="9094774"/>
                  </a:cubicBezTo>
                  <a:cubicBezTo>
                    <a:pt x="2944291" y="8837121"/>
                    <a:pt x="2940831" y="8856198"/>
                    <a:pt x="2938064" y="8612035"/>
                  </a:cubicBezTo>
                  <a:close/>
                  <a:moveTo>
                    <a:pt x="2983359" y="9119650"/>
                  </a:moveTo>
                  <a:cubicBezTo>
                    <a:pt x="3446032" y="9121512"/>
                    <a:pt x="3366112" y="9087750"/>
                    <a:pt x="3369652" y="9236344"/>
                  </a:cubicBezTo>
                  <a:cubicBezTo>
                    <a:pt x="3372659" y="9360461"/>
                    <a:pt x="3374043" y="9457147"/>
                    <a:pt x="3375959" y="9598237"/>
                  </a:cubicBezTo>
                  <a:cubicBezTo>
                    <a:pt x="3376065" y="9607603"/>
                    <a:pt x="2955016" y="9607257"/>
                    <a:pt x="2954963" y="9597918"/>
                  </a:cubicBezTo>
                  <a:cubicBezTo>
                    <a:pt x="2950945" y="9050661"/>
                    <a:pt x="2931091" y="9119411"/>
                    <a:pt x="2983359" y="9119650"/>
                  </a:cubicBezTo>
                  <a:close/>
                  <a:moveTo>
                    <a:pt x="2983493" y="9628994"/>
                  </a:moveTo>
                  <a:cubicBezTo>
                    <a:pt x="3095269" y="9627930"/>
                    <a:pt x="3190730" y="9628089"/>
                    <a:pt x="3302533" y="9628409"/>
                  </a:cubicBezTo>
                  <a:cubicBezTo>
                    <a:pt x="3398048" y="9628675"/>
                    <a:pt x="3375906" y="9542312"/>
                    <a:pt x="3385566" y="10111653"/>
                  </a:cubicBezTo>
                  <a:cubicBezTo>
                    <a:pt x="3268920" y="10112504"/>
                    <a:pt x="3203531" y="10116415"/>
                    <a:pt x="2960791" y="10112158"/>
                  </a:cubicBezTo>
                  <a:cubicBezTo>
                    <a:pt x="2952674" y="9556865"/>
                    <a:pt x="2945356" y="9629393"/>
                    <a:pt x="2983493" y="9628994"/>
                  </a:cubicBezTo>
                  <a:close/>
                  <a:moveTo>
                    <a:pt x="2983226" y="10137301"/>
                  </a:moveTo>
                  <a:cubicBezTo>
                    <a:pt x="3376278" y="10144697"/>
                    <a:pt x="3385832" y="10126339"/>
                    <a:pt x="3386098" y="10142994"/>
                  </a:cubicBezTo>
                  <a:cubicBezTo>
                    <a:pt x="3388866" y="10319339"/>
                    <a:pt x="3385007" y="10328198"/>
                    <a:pt x="3387802" y="10506378"/>
                  </a:cubicBezTo>
                  <a:cubicBezTo>
                    <a:pt x="3389984" y="10646591"/>
                    <a:pt x="3412020" y="10625546"/>
                    <a:pt x="3302932" y="10621928"/>
                  </a:cubicBezTo>
                  <a:cubicBezTo>
                    <a:pt x="2899554" y="10608704"/>
                    <a:pt x="2968456" y="10670670"/>
                    <a:pt x="2965768" y="10505926"/>
                  </a:cubicBezTo>
                  <a:cubicBezTo>
                    <a:pt x="2959088" y="10081534"/>
                    <a:pt x="2950306" y="10136688"/>
                    <a:pt x="2983226" y="10137301"/>
                  </a:cubicBezTo>
                  <a:close/>
                  <a:moveTo>
                    <a:pt x="3388999" y="9120449"/>
                  </a:moveTo>
                  <a:cubicBezTo>
                    <a:pt x="3735211" y="9120874"/>
                    <a:pt x="3463463" y="9120901"/>
                    <a:pt x="3813721" y="9121645"/>
                  </a:cubicBezTo>
                  <a:cubicBezTo>
                    <a:pt x="3822423" y="9682047"/>
                    <a:pt x="3834612" y="9607097"/>
                    <a:pt x="3781412" y="9607097"/>
                  </a:cubicBezTo>
                  <a:cubicBezTo>
                    <a:pt x="3779336" y="9607097"/>
                    <a:pt x="3397888" y="9605581"/>
                    <a:pt x="3397782" y="9597759"/>
                  </a:cubicBezTo>
                  <a:cubicBezTo>
                    <a:pt x="3393231" y="9261885"/>
                    <a:pt x="3391767" y="9270320"/>
                    <a:pt x="3388999" y="9120449"/>
                  </a:cubicBezTo>
                  <a:close/>
                  <a:moveTo>
                    <a:pt x="3781412" y="9631841"/>
                  </a:moveTo>
                  <a:cubicBezTo>
                    <a:pt x="3832111" y="9631841"/>
                    <a:pt x="3818618" y="9554418"/>
                    <a:pt x="3828491" y="10111466"/>
                  </a:cubicBezTo>
                  <a:cubicBezTo>
                    <a:pt x="3797673" y="10111280"/>
                    <a:pt x="3773615" y="10111333"/>
                    <a:pt x="3462212" y="10111387"/>
                  </a:cubicBezTo>
                  <a:cubicBezTo>
                    <a:pt x="3393470" y="10111387"/>
                    <a:pt x="3405925" y="10191337"/>
                    <a:pt x="3398208" y="9628542"/>
                  </a:cubicBezTo>
                  <a:cubicBezTo>
                    <a:pt x="3626896" y="9628675"/>
                    <a:pt x="3632245" y="9631841"/>
                    <a:pt x="3781412" y="9631841"/>
                  </a:cubicBezTo>
                  <a:close/>
                  <a:moveTo>
                    <a:pt x="3834453" y="9053268"/>
                  </a:moveTo>
                  <a:cubicBezTo>
                    <a:pt x="3826362" y="8533734"/>
                    <a:pt x="3786868" y="8609108"/>
                    <a:pt x="3940826" y="8613046"/>
                  </a:cubicBezTo>
                  <a:cubicBezTo>
                    <a:pt x="4046161" y="8615734"/>
                    <a:pt x="4153918" y="8615521"/>
                    <a:pt x="4246959" y="8613925"/>
                  </a:cubicBezTo>
                  <a:cubicBezTo>
                    <a:pt x="4252468" y="9069365"/>
                    <a:pt x="4250818" y="8980820"/>
                    <a:pt x="4252947" y="9097327"/>
                  </a:cubicBezTo>
                  <a:cubicBezTo>
                    <a:pt x="3766748" y="9109699"/>
                    <a:pt x="3835171" y="9098552"/>
                    <a:pt x="3834453" y="9053268"/>
                  </a:cubicBezTo>
                  <a:close/>
                  <a:moveTo>
                    <a:pt x="4253399" y="9122072"/>
                  </a:moveTo>
                  <a:cubicBezTo>
                    <a:pt x="4256646" y="9283596"/>
                    <a:pt x="4259600" y="9271650"/>
                    <a:pt x="4262607" y="9605395"/>
                  </a:cubicBezTo>
                  <a:cubicBezTo>
                    <a:pt x="4204644" y="9605926"/>
                    <a:pt x="3843075" y="9607071"/>
                    <a:pt x="3841186" y="9607071"/>
                  </a:cubicBezTo>
                  <a:cubicBezTo>
                    <a:pt x="3841452" y="9473961"/>
                    <a:pt x="3841399" y="9500727"/>
                    <a:pt x="3835491" y="9121726"/>
                  </a:cubicBezTo>
                  <a:cubicBezTo>
                    <a:pt x="3953015" y="9122231"/>
                    <a:pt x="4085868" y="9126302"/>
                    <a:pt x="4253399" y="9122072"/>
                  </a:cubicBezTo>
                  <a:close/>
                  <a:moveTo>
                    <a:pt x="4260478" y="9630111"/>
                  </a:moveTo>
                  <a:cubicBezTo>
                    <a:pt x="4263166" y="9630111"/>
                    <a:pt x="4270804" y="10111333"/>
                    <a:pt x="4270831" y="10113435"/>
                  </a:cubicBezTo>
                  <a:cubicBezTo>
                    <a:pt x="4022928" y="10117665"/>
                    <a:pt x="3964538" y="10112610"/>
                    <a:pt x="3850261" y="10111599"/>
                  </a:cubicBezTo>
                  <a:cubicBezTo>
                    <a:pt x="3847759" y="9968486"/>
                    <a:pt x="3840919" y="9829949"/>
                    <a:pt x="3841132" y="9631761"/>
                  </a:cubicBezTo>
                  <a:cubicBezTo>
                    <a:pt x="3843022" y="9631788"/>
                    <a:pt x="4221171" y="9630484"/>
                    <a:pt x="4260478" y="9630111"/>
                  </a:cubicBezTo>
                  <a:close/>
                  <a:moveTo>
                    <a:pt x="4271336" y="10143048"/>
                  </a:moveTo>
                  <a:cubicBezTo>
                    <a:pt x="4279826" y="10684505"/>
                    <a:pt x="4284270" y="10622859"/>
                    <a:pt x="4260478" y="10622593"/>
                  </a:cubicBezTo>
                  <a:cubicBezTo>
                    <a:pt x="3775877" y="10617404"/>
                    <a:pt x="3856674" y="10661517"/>
                    <a:pt x="3854253" y="10505899"/>
                  </a:cubicBezTo>
                  <a:cubicBezTo>
                    <a:pt x="3851432" y="10325405"/>
                    <a:pt x="3853721" y="10328970"/>
                    <a:pt x="3850793" y="10142569"/>
                  </a:cubicBezTo>
                  <a:cubicBezTo>
                    <a:pt x="3850660" y="10132910"/>
                    <a:pt x="4271310" y="10140972"/>
                    <a:pt x="4271336" y="10143048"/>
                  </a:cubicBezTo>
                  <a:close/>
                  <a:moveTo>
                    <a:pt x="4275195" y="9121512"/>
                  </a:moveTo>
                  <a:cubicBezTo>
                    <a:pt x="4356259" y="9119490"/>
                    <a:pt x="4370497" y="9119836"/>
                    <a:pt x="4698081" y="9119783"/>
                  </a:cubicBezTo>
                  <a:cubicBezTo>
                    <a:pt x="4701860" y="9341065"/>
                    <a:pt x="4699358" y="9143329"/>
                    <a:pt x="4706304" y="9606539"/>
                  </a:cubicBezTo>
                  <a:cubicBezTo>
                    <a:pt x="4235728" y="9605607"/>
                    <a:pt x="4284483" y="9607204"/>
                    <a:pt x="4284403" y="9597865"/>
                  </a:cubicBezTo>
                  <a:cubicBezTo>
                    <a:pt x="4282008" y="9310654"/>
                    <a:pt x="4277937" y="9254915"/>
                    <a:pt x="4275195" y="9121512"/>
                  </a:cubicBezTo>
                  <a:close/>
                  <a:moveTo>
                    <a:pt x="4706677" y="9631256"/>
                  </a:moveTo>
                  <a:cubicBezTo>
                    <a:pt x="4713516" y="10087175"/>
                    <a:pt x="4710243" y="9848201"/>
                    <a:pt x="4714474" y="10114446"/>
                  </a:cubicBezTo>
                  <a:cubicBezTo>
                    <a:pt x="4572040" y="10114206"/>
                    <a:pt x="4470936" y="10110376"/>
                    <a:pt x="4292654" y="10113062"/>
                  </a:cubicBezTo>
                  <a:cubicBezTo>
                    <a:pt x="4290338" y="9971466"/>
                    <a:pt x="4286240" y="9808930"/>
                    <a:pt x="4284696" y="9629872"/>
                  </a:cubicBezTo>
                  <a:cubicBezTo>
                    <a:pt x="4501541" y="9627983"/>
                    <a:pt x="4571428" y="9631017"/>
                    <a:pt x="4706677" y="9631256"/>
                  </a:cubicBezTo>
                  <a:close/>
                  <a:moveTo>
                    <a:pt x="4714874" y="10139163"/>
                  </a:moveTo>
                  <a:cubicBezTo>
                    <a:pt x="4717987" y="10364143"/>
                    <a:pt x="4714394" y="10262481"/>
                    <a:pt x="4719983" y="10621050"/>
                  </a:cubicBezTo>
                  <a:cubicBezTo>
                    <a:pt x="4560250" y="10621263"/>
                    <a:pt x="4519319" y="10624881"/>
                    <a:pt x="4300158" y="10622992"/>
                  </a:cubicBezTo>
                  <a:cubicBezTo>
                    <a:pt x="4296459" y="10480623"/>
                    <a:pt x="4295901" y="10321307"/>
                    <a:pt x="4293106" y="10142621"/>
                  </a:cubicBezTo>
                  <a:cubicBezTo>
                    <a:pt x="4292973" y="10132379"/>
                    <a:pt x="4275062" y="10138497"/>
                    <a:pt x="4714874" y="10139163"/>
                  </a:cubicBezTo>
                  <a:close/>
                  <a:moveTo>
                    <a:pt x="4719877" y="9119810"/>
                  </a:moveTo>
                  <a:cubicBezTo>
                    <a:pt x="4855924" y="9119783"/>
                    <a:pt x="4866756" y="9121938"/>
                    <a:pt x="5140580" y="9122630"/>
                  </a:cubicBezTo>
                  <a:cubicBezTo>
                    <a:pt x="5140606" y="9124758"/>
                    <a:pt x="5149016" y="9586770"/>
                    <a:pt x="5149415" y="9606220"/>
                  </a:cubicBezTo>
                  <a:cubicBezTo>
                    <a:pt x="4942178" y="9606166"/>
                    <a:pt x="4802032" y="9606645"/>
                    <a:pt x="4728074" y="9606565"/>
                  </a:cubicBezTo>
                  <a:cubicBezTo>
                    <a:pt x="4721447" y="9163656"/>
                    <a:pt x="4723097" y="9309723"/>
                    <a:pt x="4719877" y="9119810"/>
                  </a:cubicBezTo>
                  <a:close/>
                  <a:moveTo>
                    <a:pt x="4739278" y="9631282"/>
                  </a:moveTo>
                  <a:cubicBezTo>
                    <a:pt x="5235962" y="9631282"/>
                    <a:pt x="5149655" y="9594619"/>
                    <a:pt x="5152556" y="9779770"/>
                  </a:cubicBezTo>
                  <a:cubicBezTo>
                    <a:pt x="5155403" y="9962127"/>
                    <a:pt x="5155962" y="9949542"/>
                    <a:pt x="5158650" y="10115883"/>
                  </a:cubicBezTo>
                  <a:cubicBezTo>
                    <a:pt x="4955351" y="10117080"/>
                    <a:pt x="4914473" y="10114473"/>
                    <a:pt x="4736271" y="10114473"/>
                  </a:cubicBezTo>
                  <a:cubicBezTo>
                    <a:pt x="4727781" y="9574346"/>
                    <a:pt x="4723070" y="9631282"/>
                    <a:pt x="4739278" y="9631282"/>
                  </a:cubicBezTo>
                  <a:close/>
                  <a:moveTo>
                    <a:pt x="4739278" y="10139189"/>
                  </a:moveTo>
                  <a:cubicBezTo>
                    <a:pt x="4741167" y="10139189"/>
                    <a:pt x="5159049" y="10140201"/>
                    <a:pt x="5159103" y="10143048"/>
                  </a:cubicBezTo>
                  <a:cubicBezTo>
                    <a:pt x="5159156" y="10146240"/>
                    <a:pt x="5164931" y="10621023"/>
                    <a:pt x="5164958" y="10624216"/>
                  </a:cubicBezTo>
                  <a:cubicBezTo>
                    <a:pt x="4872131" y="10625732"/>
                    <a:pt x="4943482" y="10621076"/>
                    <a:pt x="4741780" y="10621050"/>
                  </a:cubicBezTo>
                  <a:cubicBezTo>
                    <a:pt x="4733396" y="10085579"/>
                    <a:pt x="4737388" y="10139189"/>
                    <a:pt x="4739278" y="10139189"/>
                  </a:cubicBezTo>
                  <a:close/>
                  <a:moveTo>
                    <a:pt x="5217998" y="9122923"/>
                  </a:moveTo>
                  <a:cubicBezTo>
                    <a:pt x="5375548" y="9123562"/>
                    <a:pt x="5380711" y="9122949"/>
                    <a:pt x="5537064" y="9123562"/>
                  </a:cubicBezTo>
                  <a:cubicBezTo>
                    <a:pt x="5601362" y="9123827"/>
                    <a:pt x="5584888" y="9047601"/>
                    <a:pt x="5591462" y="9605421"/>
                  </a:cubicBezTo>
                  <a:cubicBezTo>
                    <a:pt x="5127859" y="9607550"/>
                    <a:pt x="5171291" y="9610024"/>
                    <a:pt x="5171052" y="9597732"/>
                  </a:cubicBezTo>
                  <a:cubicBezTo>
                    <a:pt x="5160141" y="9047335"/>
                    <a:pt x="5143108" y="9122603"/>
                    <a:pt x="5217998" y="9122923"/>
                  </a:cubicBezTo>
                  <a:close/>
                  <a:moveTo>
                    <a:pt x="5591781" y="9630111"/>
                  </a:moveTo>
                  <a:cubicBezTo>
                    <a:pt x="5593245" y="9752898"/>
                    <a:pt x="5594789" y="9855917"/>
                    <a:pt x="5597982" y="9961595"/>
                  </a:cubicBezTo>
                  <a:cubicBezTo>
                    <a:pt x="5603917" y="10156962"/>
                    <a:pt x="5678807" y="10111706"/>
                    <a:pt x="5217945" y="10115457"/>
                  </a:cubicBezTo>
                  <a:cubicBezTo>
                    <a:pt x="5163973" y="10115883"/>
                    <a:pt x="5182922" y="10189821"/>
                    <a:pt x="5171744" y="9630936"/>
                  </a:cubicBezTo>
                  <a:cubicBezTo>
                    <a:pt x="5559287" y="9630990"/>
                    <a:pt x="5408176" y="9630990"/>
                    <a:pt x="5591781" y="9630111"/>
                  </a:cubicBezTo>
                  <a:close/>
                  <a:moveTo>
                    <a:pt x="5218157" y="10140201"/>
                  </a:moveTo>
                  <a:cubicBezTo>
                    <a:pt x="5220047" y="10140174"/>
                    <a:pt x="5602054" y="10136423"/>
                    <a:pt x="5602160" y="10143048"/>
                  </a:cubicBezTo>
                  <a:cubicBezTo>
                    <a:pt x="5610863" y="10700735"/>
                    <a:pt x="5640564" y="10621795"/>
                    <a:pt x="5537038" y="10622646"/>
                  </a:cubicBezTo>
                  <a:cubicBezTo>
                    <a:pt x="5377811" y="10623949"/>
                    <a:pt x="5368123" y="10622673"/>
                    <a:pt x="5217998" y="10623870"/>
                  </a:cubicBezTo>
                  <a:cubicBezTo>
                    <a:pt x="5176907" y="10624136"/>
                    <a:pt x="5187366" y="10645900"/>
                    <a:pt x="5185183" y="10505899"/>
                  </a:cubicBezTo>
                  <a:cubicBezTo>
                    <a:pt x="5178770" y="10084621"/>
                    <a:pt x="5166022" y="10140626"/>
                    <a:pt x="5218157" y="10140201"/>
                  </a:cubicBezTo>
                  <a:close/>
                  <a:moveTo>
                    <a:pt x="5606126" y="9123747"/>
                  </a:moveTo>
                  <a:cubicBezTo>
                    <a:pt x="5870928" y="9124227"/>
                    <a:pt x="5832871" y="9122577"/>
                    <a:pt x="6016077" y="9122577"/>
                  </a:cubicBezTo>
                  <a:cubicBezTo>
                    <a:pt x="6037793" y="9122577"/>
                    <a:pt x="6027813" y="9065188"/>
                    <a:pt x="6036463" y="9607816"/>
                  </a:cubicBezTo>
                  <a:cubicBezTo>
                    <a:pt x="5871966" y="9608268"/>
                    <a:pt x="5845645" y="9604490"/>
                    <a:pt x="5613312" y="9605288"/>
                  </a:cubicBezTo>
                  <a:cubicBezTo>
                    <a:pt x="5611502" y="9464915"/>
                    <a:pt x="5613498" y="9591693"/>
                    <a:pt x="5606126" y="9123747"/>
                  </a:cubicBezTo>
                  <a:close/>
                  <a:moveTo>
                    <a:pt x="5696744" y="9629898"/>
                  </a:moveTo>
                  <a:cubicBezTo>
                    <a:pt x="5854641" y="9629898"/>
                    <a:pt x="5856291" y="9632586"/>
                    <a:pt x="6016050" y="9632586"/>
                  </a:cubicBezTo>
                  <a:cubicBezTo>
                    <a:pt x="6047215" y="9632586"/>
                    <a:pt x="6036383" y="9572696"/>
                    <a:pt x="6045218" y="10115324"/>
                  </a:cubicBezTo>
                  <a:cubicBezTo>
                    <a:pt x="5886391" y="10115750"/>
                    <a:pt x="5826830" y="10112929"/>
                    <a:pt x="5623478" y="10113648"/>
                  </a:cubicBezTo>
                  <a:cubicBezTo>
                    <a:pt x="5613790" y="9552316"/>
                    <a:pt x="5579885" y="9629898"/>
                    <a:pt x="5696744" y="9629898"/>
                  </a:cubicBezTo>
                  <a:close/>
                  <a:moveTo>
                    <a:pt x="6041998" y="8690097"/>
                  </a:moveTo>
                  <a:cubicBezTo>
                    <a:pt x="6040348" y="8584046"/>
                    <a:pt x="5968546" y="8615334"/>
                    <a:pt x="6466534" y="8613525"/>
                  </a:cubicBezTo>
                  <a:cubicBezTo>
                    <a:pt x="6471005" y="8879079"/>
                    <a:pt x="6468237" y="8883762"/>
                    <a:pt x="6472016" y="9097088"/>
                  </a:cubicBezTo>
                  <a:cubicBezTo>
                    <a:pt x="6383607" y="9098126"/>
                    <a:pt x="6347199" y="9097833"/>
                    <a:pt x="6051712" y="9097886"/>
                  </a:cubicBezTo>
                  <a:cubicBezTo>
                    <a:pt x="6048599" y="8875009"/>
                    <a:pt x="6044846" y="8871550"/>
                    <a:pt x="6041998" y="8690097"/>
                  </a:cubicBezTo>
                  <a:close/>
                  <a:moveTo>
                    <a:pt x="6472468" y="9121805"/>
                  </a:moveTo>
                  <a:cubicBezTo>
                    <a:pt x="6474996" y="9254835"/>
                    <a:pt x="6478962" y="9328720"/>
                    <a:pt x="6481197" y="9598105"/>
                  </a:cubicBezTo>
                  <a:cubicBezTo>
                    <a:pt x="6481251" y="9605395"/>
                    <a:pt x="6530219" y="9604916"/>
                    <a:pt x="6058233" y="9607736"/>
                  </a:cubicBezTo>
                  <a:cubicBezTo>
                    <a:pt x="6050941" y="9150167"/>
                    <a:pt x="6054507" y="9314299"/>
                    <a:pt x="6052058" y="9122577"/>
                  </a:cubicBezTo>
                  <a:cubicBezTo>
                    <a:pt x="6347572" y="9122524"/>
                    <a:pt x="6395050" y="9122763"/>
                    <a:pt x="6472468" y="9121805"/>
                  </a:cubicBezTo>
                  <a:close/>
                  <a:moveTo>
                    <a:pt x="6481491" y="9629766"/>
                  </a:moveTo>
                  <a:cubicBezTo>
                    <a:pt x="6481517" y="9631867"/>
                    <a:pt x="6486840" y="10111546"/>
                    <a:pt x="6486866" y="10113462"/>
                  </a:cubicBezTo>
                  <a:cubicBezTo>
                    <a:pt x="6264778" y="10110509"/>
                    <a:pt x="6173761" y="10114685"/>
                    <a:pt x="6067015" y="10115217"/>
                  </a:cubicBezTo>
                  <a:cubicBezTo>
                    <a:pt x="6064832" y="9980219"/>
                    <a:pt x="6064646" y="10010283"/>
                    <a:pt x="6058632" y="9632453"/>
                  </a:cubicBezTo>
                  <a:cubicBezTo>
                    <a:pt x="6181026" y="9631734"/>
                    <a:pt x="6272842" y="9625322"/>
                    <a:pt x="6481491" y="9629766"/>
                  </a:cubicBezTo>
                  <a:close/>
                  <a:moveTo>
                    <a:pt x="6486494" y="8508325"/>
                  </a:moveTo>
                  <a:cubicBezTo>
                    <a:pt x="6478057" y="8058393"/>
                    <a:pt x="6474118" y="8106709"/>
                    <a:pt x="6495116" y="8106550"/>
                  </a:cubicBezTo>
                  <a:cubicBezTo>
                    <a:pt x="6966171" y="8102718"/>
                    <a:pt x="6901261" y="8095854"/>
                    <a:pt x="6901474" y="8145474"/>
                  </a:cubicBezTo>
                  <a:cubicBezTo>
                    <a:pt x="6903683" y="8666631"/>
                    <a:pt x="6936418" y="8586973"/>
                    <a:pt x="6814316" y="8587797"/>
                  </a:cubicBezTo>
                  <a:cubicBezTo>
                    <a:pt x="6661583" y="8588835"/>
                    <a:pt x="6666293" y="8588037"/>
                    <a:pt x="6494956" y="8588702"/>
                  </a:cubicBezTo>
                  <a:cubicBezTo>
                    <a:pt x="6485456" y="8588755"/>
                    <a:pt x="6488250" y="8600808"/>
                    <a:pt x="6486494" y="8508325"/>
                  </a:cubicBezTo>
                  <a:close/>
                  <a:moveTo>
                    <a:pt x="6495090" y="8613419"/>
                  </a:moveTo>
                  <a:cubicBezTo>
                    <a:pt x="6982938" y="8611423"/>
                    <a:pt x="6906078" y="8589873"/>
                    <a:pt x="6907675" y="8690470"/>
                  </a:cubicBezTo>
                  <a:cubicBezTo>
                    <a:pt x="6915314" y="9179860"/>
                    <a:pt x="6945254" y="9098312"/>
                    <a:pt x="6814503" y="9096716"/>
                  </a:cubicBezTo>
                  <a:cubicBezTo>
                    <a:pt x="6439841" y="9092166"/>
                    <a:pt x="6494131" y="9118852"/>
                    <a:pt x="6493093" y="9053321"/>
                  </a:cubicBezTo>
                  <a:cubicBezTo>
                    <a:pt x="6485376" y="8561085"/>
                    <a:pt x="6487851" y="8613419"/>
                    <a:pt x="6495090" y="8613419"/>
                  </a:cubicBezTo>
                  <a:close/>
                  <a:moveTo>
                    <a:pt x="6495169" y="9121512"/>
                  </a:moveTo>
                  <a:cubicBezTo>
                    <a:pt x="7005000" y="9115313"/>
                    <a:pt x="6915127" y="9097621"/>
                    <a:pt x="6918880" y="9235360"/>
                  </a:cubicBezTo>
                  <a:cubicBezTo>
                    <a:pt x="6922313" y="9361711"/>
                    <a:pt x="6924335" y="9474068"/>
                    <a:pt x="6923936" y="9597945"/>
                  </a:cubicBezTo>
                  <a:cubicBezTo>
                    <a:pt x="6923883" y="9614601"/>
                    <a:pt x="6505016" y="9605501"/>
                    <a:pt x="6503100" y="9605474"/>
                  </a:cubicBezTo>
                  <a:cubicBezTo>
                    <a:pt x="6499960" y="9243767"/>
                    <a:pt x="6492109" y="9121566"/>
                    <a:pt x="6495169" y="9121512"/>
                  </a:cubicBezTo>
                  <a:close/>
                  <a:moveTo>
                    <a:pt x="6923856" y="9632506"/>
                  </a:moveTo>
                  <a:cubicBezTo>
                    <a:pt x="6923750" y="9808185"/>
                    <a:pt x="6929658" y="9963005"/>
                    <a:pt x="6932160" y="10111041"/>
                  </a:cubicBezTo>
                  <a:cubicBezTo>
                    <a:pt x="6807131" y="10111653"/>
                    <a:pt x="6738309" y="10116761"/>
                    <a:pt x="6508636" y="10113754"/>
                  </a:cubicBezTo>
                  <a:cubicBezTo>
                    <a:pt x="6508609" y="10111387"/>
                    <a:pt x="6503313" y="9632134"/>
                    <a:pt x="6503287" y="9630244"/>
                  </a:cubicBezTo>
                  <a:cubicBezTo>
                    <a:pt x="6591936" y="9632134"/>
                    <a:pt x="6920769" y="9632506"/>
                    <a:pt x="6923856" y="9632506"/>
                  </a:cubicBezTo>
                  <a:close/>
                  <a:moveTo>
                    <a:pt x="6932585" y="10135757"/>
                  </a:moveTo>
                  <a:cubicBezTo>
                    <a:pt x="6935486" y="10314363"/>
                    <a:pt x="6935353" y="10422835"/>
                    <a:pt x="6939451" y="10621342"/>
                  </a:cubicBezTo>
                  <a:lnTo>
                    <a:pt x="6517152" y="10621528"/>
                  </a:lnTo>
                  <a:cubicBezTo>
                    <a:pt x="6515795" y="10557222"/>
                    <a:pt x="6509221" y="10150231"/>
                    <a:pt x="6509088" y="10142702"/>
                  </a:cubicBezTo>
                  <a:cubicBezTo>
                    <a:pt x="6509035" y="10138259"/>
                    <a:pt x="6472043" y="10138099"/>
                    <a:pt x="6932585" y="10135757"/>
                  </a:cubicBezTo>
                  <a:close/>
                  <a:moveTo>
                    <a:pt x="6937988" y="9122337"/>
                  </a:moveTo>
                  <a:cubicBezTo>
                    <a:pt x="7121327" y="9122683"/>
                    <a:pt x="7088619" y="9120741"/>
                    <a:pt x="7359835" y="9120634"/>
                  </a:cubicBezTo>
                  <a:cubicBezTo>
                    <a:pt x="7361352" y="9251084"/>
                    <a:pt x="7359835" y="9407952"/>
                    <a:pt x="7367606" y="9602814"/>
                  </a:cubicBezTo>
                  <a:cubicBezTo>
                    <a:pt x="7092957" y="9602681"/>
                    <a:pt x="7157308" y="9607976"/>
                    <a:pt x="6945733" y="9607816"/>
                  </a:cubicBezTo>
                  <a:cubicBezTo>
                    <a:pt x="6946398" y="9386747"/>
                    <a:pt x="6940489" y="9247571"/>
                    <a:pt x="6937988" y="9122337"/>
                  </a:cubicBezTo>
                  <a:close/>
                  <a:moveTo>
                    <a:pt x="6974049" y="9632532"/>
                  </a:moveTo>
                  <a:cubicBezTo>
                    <a:pt x="7445663" y="9632532"/>
                    <a:pt x="7369256" y="9574505"/>
                    <a:pt x="7372450" y="9779717"/>
                  </a:cubicBezTo>
                  <a:cubicBezTo>
                    <a:pt x="7375164" y="9953639"/>
                    <a:pt x="7373195" y="9952682"/>
                    <a:pt x="7375457" y="10112903"/>
                  </a:cubicBezTo>
                  <a:cubicBezTo>
                    <a:pt x="7373568" y="10112876"/>
                    <a:pt x="7005825" y="10110854"/>
                    <a:pt x="6953956" y="10110987"/>
                  </a:cubicBezTo>
                  <a:cubicBezTo>
                    <a:pt x="6944908" y="9577485"/>
                    <a:pt x="6931388" y="9632532"/>
                    <a:pt x="6974049" y="9632532"/>
                  </a:cubicBezTo>
                  <a:close/>
                  <a:moveTo>
                    <a:pt x="6974049" y="10135651"/>
                  </a:moveTo>
                  <a:cubicBezTo>
                    <a:pt x="7420860" y="10135651"/>
                    <a:pt x="7375830" y="10136609"/>
                    <a:pt x="7375909" y="10143074"/>
                  </a:cubicBezTo>
                  <a:cubicBezTo>
                    <a:pt x="7384692" y="10704300"/>
                    <a:pt x="7411811" y="10619506"/>
                    <a:pt x="7293302" y="10619506"/>
                  </a:cubicBezTo>
                  <a:cubicBezTo>
                    <a:pt x="7134154" y="10619506"/>
                    <a:pt x="7130588" y="10621342"/>
                    <a:pt x="6974022" y="10621342"/>
                  </a:cubicBezTo>
                  <a:cubicBezTo>
                    <a:pt x="6956724" y="10621342"/>
                    <a:pt x="6961248" y="10639142"/>
                    <a:pt x="6959146" y="10505952"/>
                  </a:cubicBezTo>
                  <a:cubicBezTo>
                    <a:pt x="6952678" y="10090128"/>
                    <a:pt x="6944135" y="10135651"/>
                    <a:pt x="6974049" y="10135651"/>
                  </a:cubicBezTo>
                  <a:close/>
                  <a:moveTo>
                    <a:pt x="7798662" y="8690417"/>
                  </a:moveTo>
                  <a:cubicBezTo>
                    <a:pt x="7806034" y="9158787"/>
                    <a:pt x="7817956" y="9097540"/>
                    <a:pt x="7772794" y="9096822"/>
                  </a:cubicBezTo>
                  <a:cubicBezTo>
                    <a:pt x="7680738" y="9095333"/>
                    <a:pt x="7600579" y="9095359"/>
                    <a:pt x="7452955" y="9095758"/>
                  </a:cubicBezTo>
                  <a:cubicBezTo>
                    <a:pt x="7357227" y="9095998"/>
                    <a:pt x="7381791" y="9164721"/>
                    <a:pt x="7374393" y="8690044"/>
                  </a:cubicBezTo>
                  <a:cubicBezTo>
                    <a:pt x="7372876" y="8591629"/>
                    <a:pt x="7352463" y="8612648"/>
                    <a:pt x="7453114" y="8611423"/>
                  </a:cubicBezTo>
                  <a:cubicBezTo>
                    <a:pt x="7858541" y="8606528"/>
                    <a:pt x="7797225" y="8597109"/>
                    <a:pt x="7798662" y="8690417"/>
                  </a:cubicBezTo>
                  <a:close/>
                  <a:moveTo>
                    <a:pt x="7788123" y="8146006"/>
                  </a:moveTo>
                  <a:cubicBezTo>
                    <a:pt x="7792541" y="8252643"/>
                    <a:pt x="7792700" y="8283133"/>
                    <a:pt x="7795974" y="8508804"/>
                  </a:cubicBezTo>
                  <a:cubicBezTo>
                    <a:pt x="7797278" y="8604373"/>
                    <a:pt x="7804197" y="8589314"/>
                    <a:pt x="7773007" y="8588330"/>
                  </a:cubicBezTo>
                  <a:cubicBezTo>
                    <a:pt x="7263734" y="8571674"/>
                    <a:pt x="7371199" y="8725776"/>
                    <a:pt x="7366568" y="8103277"/>
                  </a:cubicBezTo>
                  <a:cubicBezTo>
                    <a:pt x="7851303" y="8105166"/>
                    <a:pt x="7785621" y="8085797"/>
                    <a:pt x="7788123" y="8146006"/>
                  </a:cubicBezTo>
                  <a:close/>
                  <a:moveTo>
                    <a:pt x="7778356" y="7600771"/>
                  </a:moveTo>
                  <a:cubicBezTo>
                    <a:pt x="7786739" y="8138157"/>
                    <a:pt x="7789240" y="8079172"/>
                    <a:pt x="7772634" y="8079305"/>
                  </a:cubicBezTo>
                  <a:cubicBezTo>
                    <a:pt x="7281752" y="8082578"/>
                    <a:pt x="7367127" y="8106709"/>
                    <a:pt x="7364892" y="7963516"/>
                  </a:cubicBezTo>
                  <a:cubicBezTo>
                    <a:pt x="7361991" y="7780175"/>
                    <a:pt x="7361219" y="7793291"/>
                    <a:pt x="7358106" y="7600292"/>
                  </a:cubicBezTo>
                  <a:cubicBezTo>
                    <a:pt x="7358025" y="7593720"/>
                    <a:pt x="7778276" y="7596221"/>
                    <a:pt x="7778356" y="7600771"/>
                  </a:cubicBezTo>
                  <a:close/>
                  <a:moveTo>
                    <a:pt x="7777876" y="7571185"/>
                  </a:moveTo>
                  <a:cubicBezTo>
                    <a:pt x="7561404" y="7575469"/>
                    <a:pt x="7476961" y="7571345"/>
                    <a:pt x="7357626" y="7570706"/>
                  </a:cubicBezTo>
                  <a:cubicBezTo>
                    <a:pt x="7355151" y="7421872"/>
                    <a:pt x="7349935" y="7253005"/>
                    <a:pt x="7349642" y="7087356"/>
                  </a:cubicBezTo>
                  <a:cubicBezTo>
                    <a:pt x="7500141" y="7087968"/>
                    <a:pt x="7442815" y="7089990"/>
                    <a:pt x="7769493" y="7089192"/>
                  </a:cubicBezTo>
                  <a:cubicBezTo>
                    <a:pt x="7775295" y="7446776"/>
                    <a:pt x="7775881" y="7447866"/>
                    <a:pt x="7777876" y="7571185"/>
                  </a:cubicBezTo>
                  <a:close/>
                  <a:moveTo>
                    <a:pt x="7769121" y="7064422"/>
                  </a:moveTo>
                  <a:cubicBezTo>
                    <a:pt x="7295085" y="7065672"/>
                    <a:pt x="7349642" y="7063490"/>
                    <a:pt x="7349642" y="7056307"/>
                  </a:cubicBezTo>
                  <a:cubicBezTo>
                    <a:pt x="7349403" y="6821802"/>
                    <a:pt x="7343468" y="6697233"/>
                    <a:pt x="7340966" y="6577028"/>
                  </a:cubicBezTo>
                  <a:cubicBezTo>
                    <a:pt x="7479808" y="6577986"/>
                    <a:pt x="7492476" y="6583306"/>
                    <a:pt x="7762175" y="6580513"/>
                  </a:cubicBezTo>
                  <a:cubicBezTo>
                    <a:pt x="7764890" y="6773273"/>
                    <a:pt x="7761882" y="6617868"/>
                    <a:pt x="7769121" y="7064422"/>
                  </a:cubicBezTo>
                  <a:close/>
                  <a:moveTo>
                    <a:pt x="7758928" y="6148087"/>
                  </a:moveTo>
                  <a:cubicBezTo>
                    <a:pt x="7761749" y="6327836"/>
                    <a:pt x="7758262" y="6329459"/>
                    <a:pt x="7761111" y="6511257"/>
                  </a:cubicBezTo>
                  <a:cubicBezTo>
                    <a:pt x="7762175" y="6577373"/>
                    <a:pt x="7823572" y="6555477"/>
                    <a:pt x="7340461" y="6552337"/>
                  </a:cubicBezTo>
                  <a:cubicBezTo>
                    <a:pt x="7336549" y="6346940"/>
                    <a:pt x="7340434" y="6324936"/>
                    <a:pt x="7335564" y="6071169"/>
                  </a:cubicBezTo>
                  <a:cubicBezTo>
                    <a:pt x="7836532" y="6071914"/>
                    <a:pt x="7757358" y="6048235"/>
                    <a:pt x="7758928" y="6148087"/>
                  </a:cubicBezTo>
                  <a:close/>
                  <a:moveTo>
                    <a:pt x="7745941" y="5561745"/>
                  </a:moveTo>
                  <a:cubicBezTo>
                    <a:pt x="7754723" y="6075585"/>
                    <a:pt x="7751530" y="5847226"/>
                    <a:pt x="7756878" y="6047436"/>
                  </a:cubicBezTo>
                  <a:cubicBezTo>
                    <a:pt x="7257241" y="6047596"/>
                    <a:pt x="7335830" y="6070663"/>
                    <a:pt x="7333222" y="5965916"/>
                  </a:cubicBezTo>
                  <a:cubicBezTo>
                    <a:pt x="7330108" y="5841400"/>
                    <a:pt x="7328218" y="5730267"/>
                    <a:pt x="7327686" y="5603117"/>
                  </a:cubicBezTo>
                  <a:cubicBezTo>
                    <a:pt x="7327393" y="5544850"/>
                    <a:pt x="7261872" y="5557595"/>
                    <a:pt x="7745941" y="5561745"/>
                  </a:cubicBezTo>
                  <a:close/>
                  <a:moveTo>
                    <a:pt x="7741550" y="5058733"/>
                  </a:moveTo>
                  <a:cubicBezTo>
                    <a:pt x="7744823" y="5266872"/>
                    <a:pt x="7739607" y="5179258"/>
                    <a:pt x="7745515" y="5537055"/>
                  </a:cubicBezTo>
                  <a:cubicBezTo>
                    <a:pt x="7742827" y="5537028"/>
                    <a:pt x="7330481" y="5535458"/>
                    <a:pt x="7327261" y="5535432"/>
                  </a:cubicBezTo>
                  <a:cubicBezTo>
                    <a:pt x="7324972" y="5258597"/>
                    <a:pt x="7319835" y="5259395"/>
                    <a:pt x="7316802" y="5052853"/>
                  </a:cubicBezTo>
                  <a:cubicBezTo>
                    <a:pt x="7318744" y="5052853"/>
                    <a:pt x="7741523" y="5056844"/>
                    <a:pt x="7741550" y="5058733"/>
                  </a:cubicBezTo>
                  <a:close/>
                  <a:moveTo>
                    <a:pt x="7730638" y="4545850"/>
                  </a:moveTo>
                  <a:cubicBezTo>
                    <a:pt x="7744584" y="5198468"/>
                    <a:pt x="7739713" y="4950766"/>
                    <a:pt x="7741097" y="5030292"/>
                  </a:cubicBezTo>
                  <a:cubicBezTo>
                    <a:pt x="7566434" y="5034575"/>
                    <a:pt x="7447047" y="5028456"/>
                    <a:pt x="7316456" y="5028163"/>
                  </a:cubicBezTo>
                  <a:cubicBezTo>
                    <a:pt x="7314167" y="4874620"/>
                    <a:pt x="7314061" y="4765829"/>
                    <a:pt x="7309563" y="4545691"/>
                  </a:cubicBezTo>
                  <a:cubicBezTo>
                    <a:pt x="7437625" y="4545744"/>
                    <a:pt x="7609654" y="4547580"/>
                    <a:pt x="7730638" y="4545850"/>
                  </a:cubicBezTo>
                  <a:close/>
                  <a:moveTo>
                    <a:pt x="7729946" y="4514349"/>
                  </a:moveTo>
                  <a:cubicBezTo>
                    <a:pt x="7730212" y="4525896"/>
                    <a:pt x="7763958" y="4521134"/>
                    <a:pt x="7309057" y="4520974"/>
                  </a:cubicBezTo>
                  <a:cubicBezTo>
                    <a:pt x="7309004" y="4518526"/>
                    <a:pt x="7299849" y="4037171"/>
                    <a:pt x="7299822" y="4035203"/>
                  </a:cubicBezTo>
                  <a:cubicBezTo>
                    <a:pt x="7301738" y="4035203"/>
                    <a:pt x="7720578" y="4037570"/>
                    <a:pt x="7722601" y="4037597"/>
                  </a:cubicBezTo>
                  <a:cubicBezTo>
                    <a:pt x="7724145" y="4145431"/>
                    <a:pt x="7725475" y="4310122"/>
                    <a:pt x="7729946" y="4514349"/>
                  </a:cubicBezTo>
                  <a:close/>
                  <a:moveTo>
                    <a:pt x="7716826" y="3606767"/>
                  </a:moveTo>
                  <a:cubicBezTo>
                    <a:pt x="7719674" y="3788167"/>
                    <a:pt x="7718715" y="3787821"/>
                    <a:pt x="7721563" y="3969672"/>
                  </a:cubicBezTo>
                  <a:cubicBezTo>
                    <a:pt x="7722548" y="4032196"/>
                    <a:pt x="7787218" y="4010672"/>
                    <a:pt x="7299396" y="4010486"/>
                  </a:cubicBezTo>
                  <a:cubicBezTo>
                    <a:pt x="7295032" y="3749748"/>
                    <a:pt x="7298891" y="3809797"/>
                    <a:pt x="7293861" y="3530249"/>
                  </a:cubicBezTo>
                  <a:cubicBezTo>
                    <a:pt x="7788150" y="3530249"/>
                    <a:pt x="7715176" y="3500477"/>
                    <a:pt x="7716826" y="3606767"/>
                  </a:cubicBezTo>
                  <a:close/>
                  <a:moveTo>
                    <a:pt x="7709827" y="3062197"/>
                  </a:moveTo>
                  <a:cubicBezTo>
                    <a:pt x="7720845" y="3589979"/>
                    <a:pt x="7739607" y="3504467"/>
                    <a:pt x="7612768" y="3504467"/>
                  </a:cubicBezTo>
                  <a:cubicBezTo>
                    <a:pt x="7452768" y="3504467"/>
                    <a:pt x="7453460" y="3505532"/>
                    <a:pt x="7293382" y="3505532"/>
                  </a:cubicBezTo>
                  <a:cubicBezTo>
                    <a:pt x="7289150" y="3284569"/>
                    <a:pt x="7288432" y="3321472"/>
                    <a:pt x="7285770" y="3019548"/>
                  </a:cubicBezTo>
                  <a:cubicBezTo>
                    <a:pt x="7766885" y="3019574"/>
                    <a:pt x="7708575" y="3001828"/>
                    <a:pt x="7709827" y="3062197"/>
                  </a:cubicBezTo>
                  <a:close/>
                  <a:moveTo>
                    <a:pt x="7699633" y="2517840"/>
                  </a:moveTo>
                  <a:cubicBezTo>
                    <a:pt x="7708523" y="3084652"/>
                    <a:pt x="7740166" y="2994432"/>
                    <a:pt x="7612768" y="2994432"/>
                  </a:cubicBezTo>
                  <a:cubicBezTo>
                    <a:pt x="7454765" y="2994432"/>
                    <a:pt x="7452955" y="2994857"/>
                    <a:pt x="7293302" y="2994857"/>
                  </a:cubicBezTo>
                  <a:cubicBezTo>
                    <a:pt x="7282710" y="2994857"/>
                    <a:pt x="7285983" y="3009491"/>
                    <a:pt x="7283961" y="2880266"/>
                  </a:cubicBezTo>
                  <a:cubicBezTo>
                    <a:pt x="7277361" y="2456672"/>
                    <a:pt x="7274965" y="2511933"/>
                    <a:pt x="7293302" y="2511933"/>
                  </a:cubicBezTo>
                  <a:cubicBezTo>
                    <a:pt x="7728908" y="2511933"/>
                    <a:pt x="7699420" y="2503632"/>
                    <a:pt x="7699633" y="2517840"/>
                  </a:cubicBezTo>
                  <a:close/>
                  <a:moveTo>
                    <a:pt x="7699155" y="2485513"/>
                  </a:moveTo>
                  <a:cubicBezTo>
                    <a:pt x="7548843" y="2483784"/>
                    <a:pt x="7450054" y="2487189"/>
                    <a:pt x="7279996" y="2487216"/>
                  </a:cubicBezTo>
                  <a:cubicBezTo>
                    <a:pt x="7270601" y="1941502"/>
                    <a:pt x="7256975" y="2001126"/>
                    <a:pt x="7293328" y="2001126"/>
                  </a:cubicBezTo>
                  <a:cubicBezTo>
                    <a:pt x="7427619" y="2001126"/>
                    <a:pt x="7463548" y="2001445"/>
                    <a:pt x="7612794" y="2001445"/>
                  </a:cubicBezTo>
                  <a:cubicBezTo>
                    <a:pt x="7719434" y="2001472"/>
                    <a:pt x="7690505" y="1913831"/>
                    <a:pt x="7699155" y="2485513"/>
                  </a:cubicBezTo>
                  <a:close/>
                  <a:moveTo>
                    <a:pt x="7684757" y="1610577"/>
                  </a:moveTo>
                  <a:cubicBezTo>
                    <a:pt x="7688110" y="1721072"/>
                    <a:pt x="7688163" y="1745496"/>
                    <a:pt x="7691942" y="1977233"/>
                  </a:cubicBezTo>
                  <a:cubicBezTo>
                    <a:pt x="7644810" y="1976621"/>
                    <a:pt x="7302510" y="1976382"/>
                    <a:pt x="7269643" y="1976488"/>
                  </a:cubicBezTo>
                  <a:cubicBezTo>
                    <a:pt x="7260834" y="1422340"/>
                    <a:pt x="7246755" y="1496624"/>
                    <a:pt x="7293328" y="1496624"/>
                  </a:cubicBezTo>
                  <a:cubicBezTo>
                    <a:pt x="7761430" y="1496624"/>
                    <a:pt x="7680019" y="1453442"/>
                    <a:pt x="7684757" y="1610577"/>
                  </a:cubicBezTo>
                  <a:close/>
                  <a:moveTo>
                    <a:pt x="7677145" y="1065794"/>
                  </a:moveTo>
                  <a:cubicBezTo>
                    <a:pt x="7684384" y="1541215"/>
                    <a:pt x="7700379" y="1468395"/>
                    <a:pt x="7612768" y="1468395"/>
                  </a:cubicBezTo>
                  <a:cubicBezTo>
                    <a:pt x="7208325" y="1468395"/>
                    <a:pt x="7260728" y="1492739"/>
                    <a:pt x="7259742" y="1428539"/>
                  </a:cubicBezTo>
                  <a:cubicBezTo>
                    <a:pt x="7251759" y="919169"/>
                    <a:pt x="7242817" y="986907"/>
                    <a:pt x="7293328" y="986907"/>
                  </a:cubicBezTo>
                  <a:cubicBezTo>
                    <a:pt x="7746047" y="986907"/>
                    <a:pt x="7675522" y="962190"/>
                    <a:pt x="7677145" y="1065794"/>
                  </a:cubicBezTo>
                  <a:close/>
                  <a:moveTo>
                    <a:pt x="7293328" y="476738"/>
                  </a:moveTo>
                  <a:cubicBezTo>
                    <a:pt x="7727578" y="476738"/>
                    <a:pt x="7668469" y="466389"/>
                    <a:pt x="7668523" y="520984"/>
                  </a:cubicBezTo>
                  <a:cubicBezTo>
                    <a:pt x="7668523" y="1036261"/>
                    <a:pt x="7702428" y="961286"/>
                    <a:pt x="7612768" y="961286"/>
                  </a:cubicBezTo>
                  <a:cubicBezTo>
                    <a:pt x="7188179" y="961286"/>
                    <a:pt x="7255032" y="984273"/>
                    <a:pt x="7252716" y="883756"/>
                  </a:cubicBezTo>
                  <a:cubicBezTo>
                    <a:pt x="7242364" y="411501"/>
                    <a:pt x="7228206" y="476738"/>
                    <a:pt x="7293328" y="476738"/>
                  </a:cubicBezTo>
                  <a:close/>
                  <a:moveTo>
                    <a:pt x="7247847" y="1976595"/>
                  </a:moveTo>
                  <a:cubicBezTo>
                    <a:pt x="7135485" y="1977313"/>
                    <a:pt x="6826745" y="1989286"/>
                    <a:pt x="6826079" y="1972577"/>
                  </a:cubicBezTo>
                  <a:cubicBezTo>
                    <a:pt x="6819212" y="1802672"/>
                    <a:pt x="6819558" y="1639471"/>
                    <a:pt x="6817643" y="1496039"/>
                  </a:cubicBezTo>
                  <a:cubicBezTo>
                    <a:pt x="7273022" y="1496198"/>
                    <a:pt x="7051280" y="1496464"/>
                    <a:pt x="7239064" y="1496624"/>
                  </a:cubicBezTo>
                  <a:cubicBezTo>
                    <a:pt x="7243109" y="1723014"/>
                    <a:pt x="7239782" y="1468980"/>
                    <a:pt x="7247847" y="1976595"/>
                  </a:cubicBezTo>
                  <a:close/>
                  <a:moveTo>
                    <a:pt x="7237946" y="1428965"/>
                  </a:moveTo>
                  <a:cubicBezTo>
                    <a:pt x="7238878" y="1488988"/>
                    <a:pt x="7305012" y="1471508"/>
                    <a:pt x="6817297" y="1471348"/>
                  </a:cubicBezTo>
                  <a:cubicBezTo>
                    <a:pt x="6812081" y="1106315"/>
                    <a:pt x="6817244" y="1378148"/>
                    <a:pt x="6811389" y="985338"/>
                  </a:cubicBezTo>
                  <a:cubicBezTo>
                    <a:pt x="7400208" y="987493"/>
                    <a:pt x="7183336" y="986721"/>
                    <a:pt x="7233050" y="986854"/>
                  </a:cubicBezTo>
                  <a:cubicBezTo>
                    <a:pt x="7237840" y="1246422"/>
                    <a:pt x="7234646" y="1218352"/>
                    <a:pt x="7237946" y="1428965"/>
                  </a:cubicBezTo>
                  <a:close/>
                  <a:moveTo>
                    <a:pt x="6814449" y="479160"/>
                  </a:moveTo>
                  <a:cubicBezTo>
                    <a:pt x="7286995" y="478228"/>
                    <a:pt x="7222058" y="458673"/>
                    <a:pt x="7223708" y="521357"/>
                  </a:cubicBezTo>
                  <a:cubicBezTo>
                    <a:pt x="7237441" y="1046957"/>
                    <a:pt x="7256416" y="962536"/>
                    <a:pt x="7133782" y="961525"/>
                  </a:cubicBezTo>
                  <a:cubicBezTo>
                    <a:pt x="6745840" y="958386"/>
                    <a:pt x="6811468" y="987546"/>
                    <a:pt x="6810005" y="889556"/>
                  </a:cubicBezTo>
                  <a:cubicBezTo>
                    <a:pt x="6803537" y="430231"/>
                    <a:pt x="6797843" y="479213"/>
                    <a:pt x="6814449" y="479160"/>
                  </a:cubicBezTo>
                  <a:close/>
                  <a:moveTo>
                    <a:pt x="6804309" y="1973695"/>
                  </a:moveTo>
                  <a:cubicBezTo>
                    <a:pt x="6804523" y="1978989"/>
                    <a:pt x="6854529" y="1976781"/>
                    <a:pt x="6383953" y="1979362"/>
                  </a:cubicBezTo>
                  <a:cubicBezTo>
                    <a:pt x="6377459" y="1699228"/>
                    <a:pt x="6379082" y="1630957"/>
                    <a:pt x="6377326" y="1493431"/>
                  </a:cubicBezTo>
                  <a:cubicBezTo>
                    <a:pt x="6586214" y="1494176"/>
                    <a:pt x="6380120" y="1495905"/>
                    <a:pt x="6795873" y="1496039"/>
                  </a:cubicBezTo>
                  <a:cubicBezTo>
                    <a:pt x="6797789" y="1641227"/>
                    <a:pt x="6797470" y="1803922"/>
                    <a:pt x="6804309" y="1973695"/>
                  </a:cubicBezTo>
                  <a:close/>
                  <a:moveTo>
                    <a:pt x="6790816" y="1065794"/>
                  </a:moveTo>
                  <a:cubicBezTo>
                    <a:pt x="6793611" y="1244027"/>
                    <a:pt x="6792067" y="1248045"/>
                    <a:pt x="6794889" y="1428965"/>
                  </a:cubicBezTo>
                  <a:cubicBezTo>
                    <a:pt x="6795873" y="1491462"/>
                    <a:pt x="6859426" y="1470364"/>
                    <a:pt x="6376980" y="1468714"/>
                  </a:cubicBezTo>
                  <a:cubicBezTo>
                    <a:pt x="6374665" y="1301789"/>
                    <a:pt x="6373520" y="1299314"/>
                    <a:pt x="6368464" y="985710"/>
                  </a:cubicBezTo>
                  <a:cubicBezTo>
                    <a:pt x="6864109" y="985391"/>
                    <a:pt x="6789193" y="957960"/>
                    <a:pt x="6790816" y="1065794"/>
                  </a:cubicBezTo>
                  <a:close/>
                  <a:moveTo>
                    <a:pt x="6654690" y="479372"/>
                  </a:moveTo>
                  <a:cubicBezTo>
                    <a:pt x="6804229" y="479372"/>
                    <a:pt x="6780890" y="467639"/>
                    <a:pt x="6782008" y="521224"/>
                  </a:cubicBezTo>
                  <a:cubicBezTo>
                    <a:pt x="6784642" y="647336"/>
                    <a:pt x="6786292" y="756899"/>
                    <a:pt x="6788155" y="889955"/>
                  </a:cubicBezTo>
                  <a:cubicBezTo>
                    <a:pt x="6789539" y="982544"/>
                    <a:pt x="6866398" y="960594"/>
                    <a:pt x="6368091" y="960993"/>
                  </a:cubicBezTo>
                  <a:cubicBezTo>
                    <a:pt x="6362848" y="634352"/>
                    <a:pt x="6362875" y="626024"/>
                    <a:pt x="6360240" y="520585"/>
                  </a:cubicBezTo>
                  <a:cubicBezTo>
                    <a:pt x="6358856" y="465324"/>
                    <a:pt x="6307040" y="479106"/>
                    <a:pt x="6654690" y="479372"/>
                  </a:cubicBezTo>
                  <a:close/>
                  <a:moveTo>
                    <a:pt x="6335383" y="1979495"/>
                  </a:moveTo>
                  <a:cubicBezTo>
                    <a:pt x="6177380" y="1979495"/>
                    <a:pt x="6178258" y="1976329"/>
                    <a:pt x="6016077" y="1976329"/>
                  </a:cubicBezTo>
                  <a:cubicBezTo>
                    <a:pt x="5910050" y="1976329"/>
                    <a:pt x="5939936" y="2067481"/>
                    <a:pt x="5930249" y="1495506"/>
                  </a:cubicBezTo>
                  <a:cubicBezTo>
                    <a:pt x="6110660" y="1497422"/>
                    <a:pt x="6175251" y="1493059"/>
                    <a:pt x="6355529" y="1493351"/>
                  </a:cubicBezTo>
                  <a:cubicBezTo>
                    <a:pt x="6362476" y="2051411"/>
                    <a:pt x="6373919" y="1979495"/>
                    <a:pt x="6335383" y="1979495"/>
                  </a:cubicBezTo>
                  <a:close/>
                  <a:moveTo>
                    <a:pt x="6347971" y="1065741"/>
                  </a:moveTo>
                  <a:cubicBezTo>
                    <a:pt x="6355317" y="1530440"/>
                    <a:pt x="6363354" y="1468661"/>
                    <a:pt x="6335383" y="1468661"/>
                  </a:cubicBezTo>
                  <a:cubicBezTo>
                    <a:pt x="5869571" y="1468661"/>
                    <a:pt x="5930143" y="1490904"/>
                    <a:pt x="5929158" y="1428539"/>
                  </a:cubicBezTo>
                  <a:cubicBezTo>
                    <a:pt x="5926257" y="1242644"/>
                    <a:pt x="5928439" y="1246129"/>
                    <a:pt x="5925592" y="1065368"/>
                  </a:cubicBezTo>
                  <a:cubicBezTo>
                    <a:pt x="5924048" y="969587"/>
                    <a:pt x="5900522" y="986162"/>
                    <a:pt x="6016050" y="986162"/>
                  </a:cubicBezTo>
                  <a:cubicBezTo>
                    <a:pt x="6413626" y="986162"/>
                    <a:pt x="6346188" y="955539"/>
                    <a:pt x="6347971" y="1065741"/>
                  </a:cubicBezTo>
                  <a:close/>
                  <a:moveTo>
                    <a:pt x="6338444" y="521303"/>
                  </a:moveTo>
                  <a:cubicBezTo>
                    <a:pt x="6341185" y="630281"/>
                    <a:pt x="6341265" y="647708"/>
                    <a:pt x="6346295" y="961020"/>
                  </a:cubicBezTo>
                  <a:cubicBezTo>
                    <a:pt x="6299668" y="961020"/>
                    <a:pt x="5970941" y="961392"/>
                    <a:pt x="5923915" y="961898"/>
                  </a:cubicBezTo>
                  <a:lnTo>
                    <a:pt x="5916064" y="477457"/>
                  </a:lnTo>
                  <a:cubicBezTo>
                    <a:pt x="6417964" y="469475"/>
                    <a:pt x="6337140" y="469608"/>
                    <a:pt x="6338444" y="521303"/>
                  </a:cubicBezTo>
                  <a:close/>
                  <a:moveTo>
                    <a:pt x="5910529" y="1610364"/>
                  </a:moveTo>
                  <a:cubicBezTo>
                    <a:pt x="5912684" y="1724929"/>
                    <a:pt x="5911939" y="1681987"/>
                    <a:pt x="5916677" y="1977180"/>
                  </a:cubicBezTo>
                  <a:cubicBezTo>
                    <a:pt x="5779325" y="1979867"/>
                    <a:pt x="5834814" y="1983060"/>
                    <a:pt x="5494191" y="1979814"/>
                  </a:cubicBezTo>
                  <a:cubicBezTo>
                    <a:pt x="5488016" y="1483241"/>
                    <a:pt x="5491609" y="1647080"/>
                    <a:pt x="5490039" y="1492793"/>
                  </a:cubicBezTo>
                  <a:cubicBezTo>
                    <a:pt x="5995026" y="1492553"/>
                    <a:pt x="5907788" y="1472013"/>
                    <a:pt x="5910529" y="1610364"/>
                  </a:cubicBezTo>
                  <a:close/>
                  <a:moveTo>
                    <a:pt x="5903795" y="1065794"/>
                  </a:moveTo>
                  <a:cubicBezTo>
                    <a:pt x="5910954" y="1535894"/>
                    <a:pt x="5923277" y="1470976"/>
                    <a:pt x="5856583" y="1469619"/>
                  </a:cubicBezTo>
                  <a:cubicBezTo>
                    <a:pt x="5756784" y="1467597"/>
                    <a:pt x="5738367" y="1467996"/>
                    <a:pt x="5489746" y="1468102"/>
                  </a:cubicBezTo>
                  <a:cubicBezTo>
                    <a:pt x="5486765" y="1234156"/>
                    <a:pt x="5482001" y="1235460"/>
                    <a:pt x="5479394" y="987227"/>
                  </a:cubicBezTo>
                  <a:cubicBezTo>
                    <a:pt x="5977727" y="992095"/>
                    <a:pt x="5902039" y="956204"/>
                    <a:pt x="5903795" y="1065794"/>
                  </a:cubicBezTo>
                  <a:close/>
                  <a:moveTo>
                    <a:pt x="5536984" y="479639"/>
                  </a:moveTo>
                  <a:cubicBezTo>
                    <a:pt x="5645247" y="481075"/>
                    <a:pt x="5749652" y="481315"/>
                    <a:pt x="5856637" y="478734"/>
                  </a:cubicBezTo>
                  <a:cubicBezTo>
                    <a:pt x="5909491" y="477404"/>
                    <a:pt x="5893124" y="405435"/>
                    <a:pt x="5902119" y="962190"/>
                  </a:cubicBezTo>
                  <a:cubicBezTo>
                    <a:pt x="5712446" y="964904"/>
                    <a:pt x="5786884" y="965569"/>
                    <a:pt x="5479154" y="962563"/>
                  </a:cubicBezTo>
                  <a:cubicBezTo>
                    <a:pt x="5474577" y="397985"/>
                    <a:pt x="5448921" y="478494"/>
                    <a:pt x="5536984" y="479639"/>
                  </a:cubicBezTo>
                  <a:close/>
                  <a:moveTo>
                    <a:pt x="5480458" y="2489584"/>
                  </a:moveTo>
                  <a:cubicBezTo>
                    <a:pt x="5376160" y="2490329"/>
                    <a:pt x="5240885" y="2489584"/>
                    <a:pt x="5062124" y="2489584"/>
                  </a:cubicBezTo>
                  <a:cubicBezTo>
                    <a:pt x="5061831" y="2471918"/>
                    <a:pt x="5054672" y="2058142"/>
                    <a:pt x="5053341" y="2002429"/>
                  </a:cubicBezTo>
                  <a:cubicBezTo>
                    <a:pt x="5055284" y="2002429"/>
                    <a:pt x="5469733" y="2004318"/>
                    <a:pt x="5472660" y="2004345"/>
                  </a:cubicBezTo>
                  <a:cubicBezTo>
                    <a:pt x="5474843" y="2181514"/>
                    <a:pt x="5478595" y="2372864"/>
                    <a:pt x="5480458" y="2489584"/>
                  </a:cubicBezTo>
                  <a:close/>
                  <a:moveTo>
                    <a:pt x="5468588" y="1610098"/>
                  </a:moveTo>
                  <a:cubicBezTo>
                    <a:pt x="5467657" y="2053992"/>
                    <a:pt x="5515907" y="1979335"/>
                    <a:pt x="5377571" y="1979335"/>
                  </a:cubicBezTo>
                  <a:cubicBezTo>
                    <a:pt x="5015897" y="1979335"/>
                    <a:pt x="5052782" y="1979309"/>
                    <a:pt x="5052623" y="1972843"/>
                  </a:cubicBezTo>
                  <a:cubicBezTo>
                    <a:pt x="5050493" y="1884592"/>
                    <a:pt x="5036841" y="1493937"/>
                    <a:pt x="5058531" y="1493937"/>
                  </a:cubicBezTo>
                  <a:cubicBezTo>
                    <a:pt x="5551755" y="1493937"/>
                    <a:pt x="5468908" y="1457620"/>
                    <a:pt x="5468588" y="1610098"/>
                  </a:cubicBezTo>
                  <a:close/>
                  <a:moveTo>
                    <a:pt x="5458662" y="1065794"/>
                  </a:moveTo>
                  <a:cubicBezTo>
                    <a:pt x="5466087" y="1539380"/>
                    <a:pt x="5497783" y="1468102"/>
                    <a:pt x="5377571" y="1468155"/>
                  </a:cubicBezTo>
                  <a:cubicBezTo>
                    <a:pt x="4997054" y="1468155"/>
                    <a:pt x="5045304" y="1487232"/>
                    <a:pt x="5044373" y="1428486"/>
                  </a:cubicBezTo>
                  <a:cubicBezTo>
                    <a:pt x="5044160" y="1414279"/>
                    <a:pt x="5037879" y="1006622"/>
                    <a:pt x="5037533" y="984034"/>
                  </a:cubicBezTo>
                  <a:cubicBezTo>
                    <a:pt x="5542999" y="982970"/>
                    <a:pt x="5457091" y="966713"/>
                    <a:pt x="5458662" y="1065794"/>
                  </a:cubicBezTo>
                  <a:close/>
                  <a:moveTo>
                    <a:pt x="5058531" y="479931"/>
                  </a:moveTo>
                  <a:cubicBezTo>
                    <a:pt x="5511276" y="479931"/>
                    <a:pt x="5450518" y="461094"/>
                    <a:pt x="5451822" y="520026"/>
                  </a:cubicBezTo>
                  <a:cubicBezTo>
                    <a:pt x="5463851" y="1049032"/>
                    <a:pt x="5473858" y="962111"/>
                    <a:pt x="5377571" y="962111"/>
                  </a:cubicBezTo>
                  <a:cubicBezTo>
                    <a:pt x="5218477" y="962111"/>
                    <a:pt x="5218317" y="959317"/>
                    <a:pt x="5058531" y="959317"/>
                  </a:cubicBezTo>
                  <a:cubicBezTo>
                    <a:pt x="5030081" y="959317"/>
                    <a:pt x="5037347" y="973205"/>
                    <a:pt x="5036122" y="883809"/>
                  </a:cubicBezTo>
                  <a:cubicBezTo>
                    <a:pt x="5029815" y="417753"/>
                    <a:pt x="5017679" y="479931"/>
                    <a:pt x="5058531" y="479931"/>
                  </a:cubicBezTo>
                  <a:close/>
                  <a:moveTo>
                    <a:pt x="5023534" y="1493990"/>
                  </a:moveTo>
                  <a:cubicBezTo>
                    <a:pt x="5025371" y="1627445"/>
                    <a:pt x="5025397" y="1751615"/>
                    <a:pt x="5030933" y="1977765"/>
                  </a:cubicBezTo>
                  <a:cubicBezTo>
                    <a:pt x="4586251" y="1978564"/>
                    <a:pt x="4609937" y="1983805"/>
                    <a:pt x="4609671" y="1973881"/>
                  </a:cubicBezTo>
                  <a:cubicBezTo>
                    <a:pt x="4608660" y="1930966"/>
                    <a:pt x="4600569" y="1497449"/>
                    <a:pt x="4600543" y="1495506"/>
                  </a:cubicBezTo>
                  <a:cubicBezTo>
                    <a:pt x="4823509" y="1497395"/>
                    <a:pt x="4888339" y="1494282"/>
                    <a:pt x="5023534" y="1493990"/>
                  </a:cubicBezTo>
                  <a:close/>
                  <a:moveTo>
                    <a:pt x="5023188" y="1469273"/>
                  </a:moveTo>
                  <a:cubicBezTo>
                    <a:pt x="4535633" y="1470310"/>
                    <a:pt x="4600410" y="1488828"/>
                    <a:pt x="4599452" y="1428486"/>
                  </a:cubicBezTo>
                  <a:cubicBezTo>
                    <a:pt x="4596604" y="1246741"/>
                    <a:pt x="4597376" y="1246634"/>
                    <a:pt x="4594528" y="1065368"/>
                  </a:cubicBezTo>
                  <a:cubicBezTo>
                    <a:pt x="4592931" y="964212"/>
                    <a:pt x="4510244" y="986960"/>
                    <a:pt x="5015710" y="984140"/>
                  </a:cubicBezTo>
                  <a:cubicBezTo>
                    <a:pt x="5015737" y="986162"/>
                    <a:pt x="5022523" y="1423085"/>
                    <a:pt x="5023188" y="1469273"/>
                  </a:cubicBezTo>
                  <a:close/>
                  <a:moveTo>
                    <a:pt x="5007486" y="479798"/>
                  </a:moveTo>
                  <a:cubicBezTo>
                    <a:pt x="5012862" y="750966"/>
                    <a:pt x="5012437" y="759639"/>
                    <a:pt x="5015364" y="959423"/>
                  </a:cubicBezTo>
                  <a:cubicBezTo>
                    <a:pt x="4526318" y="962004"/>
                    <a:pt x="4593570" y="994171"/>
                    <a:pt x="4591042" y="883703"/>
                  </a:cubicBezTo>
                  <a:cubicBezTo>
                    <a:pt x="4587076" y="710738"/>
                    <a:pt x="4586065" y="611551"/>
                    <a:pt x="4585693" y="520904"/>
                  </a:cubicBezTo>
                  <a:cubicBezTo>
                    <a:pt x="4585427" y="459152"/>
                    <a:pt x="4523311" y="477404"/>
                    <a:pt x="5007486" y="479798"/>
                  </a:cubicBezTo>
                  <a:close/>
                  <a:moveTo>
                    <a:pt x="4579811" y="1978271"/>
                  </a:moveTo>
                  <a:cubicBezTo>
                    <a:pt x="4319640" y="1972657"/>
                    <a:pt x="4163127" y="1982395"/>
                    <a:pt x="4163020" y="1973056"/>
                  </a:cubicBezTo>
                  <a:cubicBezTo>
                    <a:pt x="4157112" y="1406962"/>
                    <a:pt x="4121849" y="1491649"/>
                    <a:pt x="4260265" y="1493511"/>
                  </a:cubicBezTo>
                  <a:cubicBezTo>
                    <a:pt x="4391575" y="1495267"/>
                    <a:pt x="4426279" y="1493857"/>
                    <a:pt x="4578773" y="1495267"/>
                  </a:cubicBezTo>
                  <a:cubicBezTo>
                    <a:pt x="4588008" y="2040955"/>
                    <a:pt x="4592851" y="1978511"/>
                    <a:pt x="4579811" y="1978271"/>
                  </a:cubicBezTo>
                  <a:close/>
                  <a:moveTo>
                    <a:pt x="4572732" y="1065794"/>
                  </a:moveTo>
                  <a:cubicBezTo>
                    <a:pt x="4575579" y="1247140"/>
                    <a:pt x="4574808" y="1246954"/>
                    <a:pt x="4577655" y="1428912"/>
                  </a:cubicBezTo>
                  <a:cubicBezTo>
                    <a:pt x="4578614" y="1489121"/>
                    <a:pt x="4644295" y="1469592"/>
                    <a:pt x="4156048" y="1467836"/>
                  </a:cubicBezTo>
                  <a:cubicBezTo>
                    <a:pt x="4152135" y="1210397"/>
                    <a:pt x="4155835" y="1213058"/>
                    <a:pt x="4151151" y="988051"/>
                  </a:cubicBezTo>
                  <a:cubicBezTo>
                    <a:pt x="4636950" y="985151"/>
                    <a:pt x="4571002" y="954075"/>
                    <a:pt x="4572732" y="1065794"/>
                  </a:cubicBezTo>
                  <a:close/>
                  <a:moveTo>
                    <a:pt x="4563630" y="479027"/>
                  </a:moveTo>
                  <a:cubicBezTo>
                    <a:pt x="4565307" y="752908"/>
                    <a:pt x="4567436" y="791726"/>
                    <a:pt x="4570896" y="961366"/>
                  </a:cubicBezTo>
                  <a:cubicBezTo>
                    <a:pt x="4472054" y="959264"/>
                    <a:pt x="4366266" y="959237"/>
                    <a:pt x="4260159" y="961658"/>
                  </a:cubicBezTo>
                  <a:cubicBezTo>
                    <a:pt x="4117006" y="964931"/>
                    <a:pt x="4154371" y="1043418"/>
                    <a:pt x="4140718" y="520638"/>
                  </a:cubicBezTo>
                  <a:cubicBezTo>
                    <a:pt x="4138802" y="447924"/>
                    <a:pt x="4085895" y="488924"/>
                    <a:pt x="4563630" y="479027"/>
                  </a:cubicBezTo>
                  <a:close/>
                  <a:moveTo>
                    <a:pt x="4100719" y="1977287"/>
                  </a:moveTo>
                  <a:cubicBezTo>
                    <a:pt x="3788145" y="1977340"/>
                    <a:pt x="3759882" y="1977287"/>
                    <a:pt x="3720149" y="1977473"/>
                  </a:cubicBezTo>
                  <a:cubicBezTo>
                    <a:pt x="3712750" y="1715883"/>
                    <a:pt x="3716103" y="1616430"/>
                    <a:pt x="3714906" y="1494894"/>
                  </a:cubicBezTo>
                  <a:cubicBezTo>
                    <a:pt x="3944978" y="1494203"/>
                    <a:pt x="4003553" y="1492181"/>
                    <a:pt x="4134597" y="1492473"/>
                  </a:cubicBezTo>
                  <a:cubicBezTo>
                    <a:pt x="4142954" y="2064022"/>
                    <a:pt x="4159108" y="1977287"/>
                    <a:pt x="4100719" y="1977287"/>
                  </a:cubicBezTo>
                  <a:close/>
                  <a:moveTo>
                    <a:pt x="4130765" y="1065741"/>
                  </a:moveTo>
                  <a:cubicBezTo>
                    <a:pt x="4138030" y="1530866"/>
                    <a:pt x="4142208" y="1467730"/>
                    <a:pt x="4100745" y="1467730"/>
                  </a:cubicBezTo>
                  <a:cubicBezTo>
                    <a:pt x="3655452" y="1467730"/>
                    <a:pt x="3715012" y="1489281"/>
                    <a:pt x="3714081" y="1428486"/>
                  </a:cubicBezTo>
                  <a:cubicBezTo>
                    <a:pt x="3705910" y="906797"/>
                    <a:pt x="3680814" y="986056"/>
                    <a:pt x="3781439" y="986056"/>
                  </a:cubicBezTo>
                  <a:cubicBezTo>
                    <a:pt x="3940906" y="986056"/>
                    <a:pt x="3940959" y="988211"/>
                    <a:pt x="4100745" y="988211"/>
                  </a:cubicBezTo>
                  <a:cubicBezTo>
                    <a:pt x="4136593" y="988184"/>
                    <a:pt x="4129248" y="972593"/>
                    <a:pt x="4130765" y="1065741"/>
                  </a:cubicBezTo>
                  <a:close/>
                  <a:moveTo>
                    <a:pt x="3781412" y="477483"/>
                  </a:moveTo>
                  <a:cubicBezTo>
                    <a:pt x="3794133" y="477483"/>
                    <a:pt x="4098164" y="477670"/>
                    <a:pt x="4117804" y="477696"/>
                  </a:cubicBezTo>
                  <a:cubicBezTo>
                    <a:pt x="4119454" y="546260"/>
                    <a:pt x="4112934" y="277061"/>
                    <a:pt x="4128769" y="963467"/>
                  </a:cubicBezTo>
                  <a:cubicBezTo>
                    <a:pt x="3951178" y="963973"/>
                    <a:pt x="3877619" y="960088"/>
                    <a:pt x="3705405" y="961658"/>
                  </a:cubicBezTo>
                  <a:cubicBezTo>
                    <a:pt x="3698751" y="389737"/>
                    <a:pt x="3667827" y="477483"/>
                    <a:pt x="3781412" y="477483"/>
                  </a:cubicBezTo>
                  <a:close/>
                  <a:moveTo>
                    <a:pt x="3693109" y="1494974"/>
                  </a:moveTo>
                  <a:cubicBezTo>
                    <a:pt x="3694706" y="1664108"/>
                    <a:pt x="3690129" y="1626886"/>
                    <a:pt x="3698325" y="1977579"/>
                  </a:cubicBezTo>
                  <a:cubicBezTo>
                    <a:pt x="3206805" y="1980666"/>
                    <a:pt x="3330210" y="1979867"/>
                    <a:pt x="3279033" y="1980346"/>
                  </a:cubicBezTo>
                  <a:cubicBezTo>
                    <a:pt x="3277463" y="1780217"/>
                    <a:pt x="3274083" y="1644925"/>
                    <a:pt x="3271555" y="1493670"/>
                  </a:cubicBezTo>
                  <a:cubicBezTo>
                    <a:pt x="3477835" y="1497582"/>
                    <a:pt x="3530076" y="1495693"/>
                    <a:pt x="3693109" y="1494974"/>
                  </a:cubicBezTo>
                  <a:close/>
                  <a:moveTo>
                    <a:pt x="3685072" y="1065794"/>
                  </a:moveTo>
                  <a:cubicBezTo>
                    <a:pt x="3692497" y="1540071"/>
                    <a:pt x="3716582" y="1469911"/>
                    <a:pt x="3621706" y="1470683"/>
                  </a:cubicBezTo>
                  <a:cubicBezTo>
                    <a:pt x="3215055" y="1473982"/>
                    <a:pt x="3271315" y="1478425"/>
                    <a:pt x="3270517" y="1428486"/>
                  </a:cubicBezTo>
                  <a:cubicBezTo>
                    <a:pt x="3263598" y="997683"/>
                    <a:pt x="3264076" y="1024847"/>
                    <a:pt x="3263305" y="987386"/>
                  </a:cubicBezTo>
                  <a:cubicBezTo>
                    <a:pt x="3758419" y="994543"/>
                    <a:pt x="3683289" y="951468"/>
                    <a:pt x="3685072" y="1065794"/>
                  </a:cubicBezTo>
                  <a:close/>
                  <a:moveTo>
                    <a:pt x="3302692" y="479905"/>
                  </a:moveTo>
                  <a:cubicBezTo>
                    <a:pt x="3734759" y="476127"/>
                    <a:pt x="3674959" y="465910"/>
                    <a:pt x="3676556" y="521383"/>
                  </a:cubicBezTo>
                  <a:cubicBezTo>
                    <a:pt x="3691513" y="1032350"/>
                    <a:pt x="3693588" y="961472"/>
                    <a:pt x="3621626" y="963015"/>
                  </a:cubicBezTo>
                  <a:cubicBezTo>
                    <a:pt x="3513017" y="965356"/>
                    <a:pt x="3410343" y="965223"/>
                    <a:pt x="3302746" y="963334"/>
                  </a:cubicBezTo>
                  <a:cubicBezTo>
                    <a:pt x="3252260" y="962456"/>
                    <a:pt x="3263411" y="978580"/>
                    <a:pt x="3260830" y="883650"/>
                  </a:cubicBezTo>
                  <a:cubicBezTo>
                    <a:pt x="3248162" y="417540"/>
                    <a:pt x="3242254" y="480463"/>
                    <a:pt x="3302692" y="479905"/>
                  </a:cubicBezTo>
                  <a:close/>
                  <a:moveTo>
                    <a:pt x="3257157" y="1972152"/>
                  </a:moveTo>
                  <a:cubicBezTo>
                    <a:pt x="3257290" y="1987131"/>
                    <a:pt x="3290424" y="1979149"/>
                    <a:pt x="2834724" y="1978883"/>
                  </a:cubicBezTo>
                  <a:cubicBezTo>
                    <a:pt x="2834299" y="1890950"/>
                    <a:pt x="2829082" y="1496039"/>
                    <a:pt x="2829029" y="1493005"/>
                  </a:cubicBezTo>
                  <a:cubicBezTo>
                    <a:pt x="3052208" y="1493005"/>
                    <a:pt x="3156026" y="1491915"/>
                    <a:pt x="3249759" y="1493351"/>
                  </a:cubicBezTo>
                  <a:cubicBezTo>
                    <a:pt x="3252420" y="1653147"/>
                    <a:pt x="3255826" y="1789316"/>
                    <a:pt x="3257157" y="1972152"/>
                  </a:cubicBezTo>
                  <a:close/>
                  <a:moveTo>
                    <a:pt x="3249359" y="1468608"/>
                  </a:moveTo>
                  <a:cubicBezTo>
                    <a:pt x="2768910" y="1461318"/>
                    <a:pt x="2829082" y="1492340"/>
                    <a:pt x="2828071" y="1428433"/>
                  </a:cubicBezTo>
                  <a:cubicBezTo>
                    <a:pt x="2822003" y="1043844"/>
                    <a:pt x="2821897" y="1032749"/>
                    <a:pt x="2820832" y="983954"/>
                  </a:cubicBezTo>
                  <a:cubicBezTo>
                    <a:pt x="2823813" y="983954"/>
                    <a:pt x="3239433" y="987093"/>
                    <a:pt x="3241509" y="987120"/>
                  </a:cubicBezTo>
                  <a:cubicBezTo>
                    <a:pt x="3242600" y="1040359"/>
                    <a:pt x="3242733" y="1056003"/>
                    <a:pt x="3249359" y="1468608"/>
                  </a:cubicBezTo>
                  <a:close/>
                  <a:moveTo>
                    <a:pt x="2823760" y="480995"/>
                  </a:moveTo>
                  <a:cubicBezTo>
                    <a:pt x="3296625" y="480995"/>
                    <a:pt x="3232486" y="464766"/>
                    <a:pt x="3232966" y="521091"/>
                  </a:cubicBezTo>
                  <a:cubicBezTo>
                    <a:pt x="3236745" y="1041183"/>
                    <a:pt x="3274722" y="961951"/>
                    <a:pt x="3143013" y="961951"/>
                  </a:cubicBezTo>
                  <a:cubicBezTo>
                    <a:pt x="2986447" y="961951"/>
                    <a:pt x="2982428" y="959264"/>
                    <a:pt x="2823733" y="959264"/>
                  </a:cubicBezTo>
                  <a:cubicBezTo>
                    <a:pt x="2818916" y="959237"/>
                    <a:pt x="2798477" y="480995"/>
                    <a:pt x="2823760" y="480995"/>
                  </a:cubicBezTo>
                  <a:close/>
                  <a:moveTo>
                    <a:pt x="2812848" y="1973216"/>
                  </a:moveTo>
                  <a:cubicBezTo>
                    <a:pt x="2812901" y="1981677"/>
                    <a:pt x="2473742" y="1981065"/>
                    <a:pt x="2392412" y="1979947"/>
                  </a:cubicBezTo>
                  <a:cubicBezTo>
                    <a:pt x="2384135" y="1504898"/>
                    <a:pt x="2385492" y="1633245"/>
                    <a:pt x="2382884" y="1495160"/>
                  </a:cubicBezTo>
                  <a:cubicBezTo>
                    <a:pt x="2579556" y="1498220"/>
                    <a:pt x="2649922" y="1493218"/>
                    <a:pt x="2807259" y="1493005"/>
                  </a:cubicBezTo>
                  <a:cubicBezTo>
                    <a:pt x="2807259" y="1494921"/>
                    <a:pt x="2812582" y="1906009"/>
                    <a:pt x="2812848" y="1973216"/>
                  </a:cubicBezTo>
                  <a:close/>
                  <a:moveTo>
                    <a:pt x="2806887" y="1468289"/>
                  </a:moveTo>
                  <a:cubicBezTo>
                    <a:pt x="2321301" y="1469007"/>
                    <a:pt x="2382698" y="1490558"/>
                    <a:pt x="2381740" y="1428486"/>
                  </a:cubicBezTo>
                  <a:cubicBezTo>
                    <a:pt x="2379371" y="1276140"/>
                    <a:pt x="2379291" y="1244027"/>
                    <a:pt x="2376470" y="1065368"/>
                  </a:cubicBezTo>
                  <a:cubicBezTo>
                    <a:pt x="2374873" y="960222"/>
                    <a:pt x="2301181" y="984140"/>
                    <a:pt x="2799036" y="983954"/>
                  </a:cubicBezTo>
                  <a:cubicBezTo>
                    <a:pt x="2800367" y="1044323"/>
                    <a:pt x="2806860" y="1466293"/>
                    <a:pt x="2806887" y="1468289"/>
                  </a:cubicBezTo>
                  <a:close/>
                  <a:moveTo>
                    <a:pt x="2790254" y="480916"/>
                  </a:moveTo>
                  <a:cubicBezTo>
                    <a:pt x="2791797" y="806812"/>
                    <a:pt x="2795283" y="833471"/>
                    <a:pt x="2798424" y="959264"/>
                  </a:cubicBezTo>
                  <a:cubicBezTo>
                    <a:pt x="2492717" y="959397"/>
                    <a:pt x="2432251" y="959689"/>
                    <a:pt x="2374847" y="961099"/>
                  </a:cubicBezTo>
                  <a:cubicBezTo>
                    <a:pt x="2369018" y="579730"/>
                    <a:pt x="2370402" y="657712"/>
                    <a:pt x="2366277" y="477749"/>
                  </a:cubicBezTo>
                  <a:cubicBezTo>
                    <a:pt x="2573542" y="472162"/>
                    <a:pt x="2654685" y="480224"/>
                    <a:pt x="2790254" y="480916"/>
                  </a:cubicBezTo>
                  <a:close/>
                  <a:moveTo>
                    <a:pt x="2363722" y="1610471"/>
                  </a:moveTo>
                  <a:cubicBezTo>
                    <a:pt x="2374873" y="2037496"/>
                    <a:pt x="2379078" y="1979761"/>
                    <a:pt x="2345200" y="1979176"/>
                  </a:cubicBezTo>
                  <a:cubicBezTo>
                    <a:pt x="1949486" y="1971753"/>
                    <a:pt x="1948369" y="1985668"/>
                    <a:pt x="1948156" y="1973003"/>
                  </a:cubicBezTo>
                  <a:cubicBezTo>
                    <a:pt x="1938735" y="1408984"/>
                    <a:pt x="1906320" y="1493777"/>
                    <a:pt x="2025920" y="1493298"/>
                  </a:cubicBezTo>
                  <a:cubicBezTo>
                    <a:pt x="2172479" y="1492713"/>
                    <a:pt x="2241115" y="1492526"/>
                    <a:pt x="2344800" y="1494469"/>
                  </a:cubicBezTo>
                  <a:cubicBezTo>
                    <a:pt x="2366783" y="1494894"/>
                    <a:pt x="2360236" y="1476696"/>
                    <a:pt x="2363722" y="1610471"/>
                  </a:cubicBezTo>
                  <a:close/>
                  <a:moveTo>
                    <a:pt x="2354674" y="1065794"/>
                  </a:moveTo>
                  <a:cubicBezTo>
                    <a:pt x="2361753" y="1518414"/>
                    <a:pt x="2366197" y="1470124"/>
                    <a:pt x="2345200" y="1469725"/>
                  </a:cubicBezTo>
                  <a:cubicBezTo>
                    <a:pt x="1879467" y="1460972"/>
                    <a:pt x="1937351" y="1491915"/>
                    <a:pt x="1936366" y="1428539"/>
                  </a:cubicBezTo>
                  <a:cubicBezTo>
                    <a:pt x="1933545" y="1248470"/>
                    <a:pt x="1937856" y="1249002"/>
                    <a:pt x="1934982" y="1065315"/>
                  </a:cubicBezTo>
                  <a:cubicBezTo>
                    <a:pt x="1933172" y="950776"/>
                    <a:pt x="1869327" y="999651"/>
                    <a:pt x="2345279" y="986641"/>
                  </a:cubicBezTo>
                  <a:cubicBezTo>
                    <a:pt x="2356803" y="986322"/>
                    <a:pt x="2353290" y="974509"/>
                    <a:pt x="2354674" y="1065794"/>
                  </a:cubicBezTo>
                  <a:close/>
                  <a:moveTo>
                    <a:pt x="2344481" y="478361"/>
                  </a:moveTo>
                  <a:cubicBezTo>
                    <a:pt x="2356643" y="1015482"/>
                    <a:pt x="2355579" y="961605"/>
                    <a:pt x="2344721" y="961871"/>
                  </a:cubicBezTo>
                  <a:cubicBezTo>
                    <a:pt x="2239704" y="964904"/>
                    <a:pt x="2221288" y="963813"/>
                    <a:pt x="2025840" y="964345"/>
                  </a:cubicBezTo>
                  <a:cubicBezTo>
                    <a:pt x="1903286" y="964665"/>
                    <a:pt x="1937856" y="1045094"/>
                    <a:pt x="1924204" y="520585"/>
                  </a:cubicBezTo>
                  <a:cubicBezTo>
                    <a:pt x="1922368" y="447871"/>
                    <a:pt x="1872361" y="491904"/>
                    <a:pt x="2344481" y="478361"/>
                  </a:cubicBezTo>
                  <a:close/>
                  <a:moveTo>
                    <a:pt x="1926386" y="1973482"/>
                  </a:moveTo>
                  <a:cubicBezTo>
                    <a:pt x="1926546" y="1983433"/>
                    <a:pt x="1503847" y="1976302"/>
                    <a:pt x="1503714" y="1972684"/>
                  </a:cubicBezTo>
                  <a:cubicBezTo>
                    <a:pt x="1483514" y="1413534"/>
                    <a:pt x="1490301" y="1492393"/>
                    <a:pt x="1547147" y="1492393"/>
                  </a:cubicBezTo>
                  <a:cubicBezTo>
                    <a:pt x="1699455" y="1492393"/>
                    <a:pt x="1703580" y="1493617"/>
                    <a:pt x="1866320" y="1493617"/>
                  </a:cubicBezTo>
                  <a:cubicBezTo>
                    <a:pt x="1930751" y="1493617"/>
                    <a:pt x="1916486" y="1415901"/>
                    <a:pt x="1926386" y="1973482"/>
                  </a:cubicBezTo>
                  <a:close/>
                  <a:moveTo>
                    <a:pt x="1913213" y="1065741"/>
                  </a:moveTo>
                  <a:cubicBezTo>
                    <a:pt x="1920584" y="1535016"/>
                    <a:pt x="1926386" y="1468927"/>
                    <a:pt x="1866320" y="1468927"/>
                  </a:cubicBezTo>
                  <a:cubicBezTo>
                    <a:pt x="1437447" y="1468927"/>
                    <a:pt x="1496023" y="1478585"/>
                    <a:pt x="1495251" y="1428486"/>
                  </a:cubicBezTo>
                  <a:cubicBezTo>
                    <a:pt x="1487187" y="913768"/>
                    <a:pt x="1465604" y="987493"/>
                    <a:pt x="1547147" y="987493"/>
                  </a:cubicBezTo>
                  <a:cubicBezTo>
                    <a:pt x="1982380" y="987493"/>
                    <a:pt x="1911749" y="971768"/>
                    <a:pt x="1913213" y="1065741"/>
                  </a:cubicBezTo>
                  <a:close/>
                  <a:moveTo>
                    <a:pt x="1547147" y="478681"/>
                  </a:moveTo>
                  <a:cubicBezTo>
                    <a:pt x="1873559" y="478760"/>
                    <a:pt x="1874437" y="478760"/>
                    <a:pt x="1901343" y="478814"/>
                  </a:cubicBezTo>
                  <a:cubicBezTo>
                    <a:pt x="1903898" y="584945"/>
                    <a:pt x="1911376" y="962510"/>
                    <a:pt x="1911429" y="964611"/>
                  </a:cubicBezTo>
                  <a:cubicBezTo>
                    <a:pt x="1773998" y="964745"/>
                    <a:pt x="1898868" y="964745"/>
                    <a:pt x="1486096" y="962669"/>
                  </a:cubicBezTo>
                  <a:cubicBezTo>
                    <a:pt x="1477074" y="390908"/>
                    <a:pt x="1459083" y="478681"/>
                    <a:pt x="1547147" y="478681"/>
                  </a:cubicBezTo>
                  <a:close/>
                  <a:moveTo>
                    <a:pt x="1475291" y="1610258"/>
                  </a:moveTo>
                  <a:cubicBezTo>
                    <a:pt x="1475930" y="1733683"/>
                    <a:pt x="1477473" y="1851787"/>
                    <a:pt x="1481864" y="1973642"/>
                  </a:cubicBezTo>
                  <a:cubicBezTo>
                    <a:pt x="1481971" y="1976488"/>
                    <a:pt x="1060336" y="1993117"/>
                    <a:pt x="1060336" y="1973748"/>
                  </a:cubicBezTo>
                  <a:cubicBezTo>
                    <a:pt x="1060336" y="1453017"/>
                    <a:pt x="1035666" y="1494575"/>
                    <a:pt x="1068427" y="1494788"/>
                  </a:cubicBezTo>
                  <a:cubicBezTo>
                    <a:pt x="1556009" y="1498114"/>
                    <a:pt x="1474466" y="1451473"/>
                    <a:pt x="1475291" y="1610258"/>
                  </a:cubicBezTo>
                  <a:close/>
                  <a:moveTo>
                    <a:pt x="1465923" y="1065847"/>
                  </a:moveTo>
                  <a:cubicBezTo>
                    <a:pt x="1473348" y="1541987"/>
                    <a:pt x="1501079" y="1466985"/>
                    <a:pt x="1387440" y="1469140"/>
                  </a:cubicBezTo>
                  <a:cubicBezTo>
                    <a:pt x="990423" y="1476084"/>
                    <a:pt x="1051288" y="1478718"/>
                    <a:pt x="1050516" y="1428539"/>
                  </a:cubicBezTo>
                  <a:cubicBezTo>
                    <a:pt x="1042745" y="932072"/>
                    <a:pt x="1038301" y="986960"/>
                    <a:pt x="1068666" y="986482"/>
                  </a:cubicBezTo>
                  <a:cubicBezTo>
                    <a:pt x="1546002" y="978766"/>
                    <a:pt x="1464486" y="974828"/>
                    <a:pt x="1465923" y="1065847"/>
                  </a:cubicBezTo>
                  <a:close/>
                  <a:moveTo>
                    <a:pt x="1068560" y="477563"/>
                  </a:moveTo>
                  <a:cubicBezTo>
                    <a:pt x="1517526" y="474849"/>
                    <a:pt x="1456076" y="464952"/>
                    <a:pt x="1457167" y="525055"/>
                  </a:cubicBezTo>
                  <a:cubicBezTo>
                    <a:pt x="1459429" y="648506"/>
                    <a:pt x="1460760" y="738541"/>
                    <a:pt x="1464300" y="962510"/>
                  </a:cubicBezTo>
                  <a:cubicBezTo>
                    <a:pt x="1362477" y="961738"/>
                    <a:pt x="1281041" y="958545"/>
                    <a:pt x="1045034" y="962137"/>
                  </a:cubicBezTo>
                  <a:cubicBezTo>
                    <a:pt x="1038434" y="411208"/>
                    <a:pt x="1020416" y="477829"/>
                    <a:pt x="1068560" y="477563"/>
                  </a:cubicBezTo>
                  <a:close/>
                  <a:moveTo>
                    <a:pt x="1038540" y="1973748"/>
                  </a:moveTo>
                  <a:cubicBezTo>
                    <a:pt x="1038540" y="1985801"/>
                    <a:pt x="1075320" y="1980639"/>
                    <a:pt x="616959" y="1980213"/>
                  </a:cubicBezTo>
                  <a:cubicBezTo>
                    <a:pt x="617598" y="1761353"/>
                    <a:pt x="611690" y="1619144"/>
                    <a:pt x="609294" y="1495027"/>
                  </a:cubicBezTo>
                  <a:cubicBezTo>
                    <a:pt x="742121" y="1494974"/>
                    <a:pt x="868588" y="1493670"/>
                    <a:pt x="1029917" y="1494575"/>
                  </a:cubicBezTo>
                  <a:cubicBezTo>
                    <a:pt x="1032472" y="1622816"/>
                    <a:pt x="1038540" y="1741798"/>
                    <a:pt x="1038540" y="1973748"/>
                  </a:cubicBezTo>
                  <a:close/>
                  <a:moveTo>
                    <a:pt x="1028720" y="1428965"/>
                  </a:moveTo>
                  <a:cubicBezTo>
                    <a:pt x="1029571" y="1482656"/>
                    <a:pt x="1098447" y="1470071"/>
                    <a:pt x="608789" y="1470310"/>
                  </a:cubicBezTo>
                  <a:cubicBezTo>
                    <a:pt x="603493" y="1171233"/>
                    <a:pt x="601497" y="1135954"/>
                    <a:pt x="599953" y="987572"/>
                  </a:cubicBezTo>
                  <a:cubicBezTo>
                    <a:pt x="900870" y="987785"/>
                    <a:pt x="950450" y="988078"/>
                    <a:pt x="1023530" y="987147"/>
                  </a:cubicBezTo>
                  <a:cubicBezTo>
                    <a:pt x="1027256" y="1264434"/>
                    <a:pt x="1026804" y="1306152"/>
                    <a:pt x="1028720" y="1428965"/>
                  </a:cubicBezTo>
                  <a:close/>
                  <a:moveTo>
                    <a:pt x="1013923" y="477829"/>
                  </a:moveTo>
                  <a:cubicBezTo>
                    <a:pt x="1021694" y="721859"/>
                    <a:pt x="1019299" y="647841"/>
                    <a:pt x="1023211" y="962456"/>
                  </a:cubicBezTo>
                  <a:cubicBezTo>
                    <a:pt x="958354" y="963255"/>
                    <a:pt x="933897" y="963095"/>
                    <a:pt x="599740" y="962882"/>
                  </a:cubicBezTo>
                  <a:cubicBezTo>
                    <a:pt x="598516" y="811095"/>
                    <a:pt x="601151" y="851483"/>
                    <a:pt x="593539" y="480463"/>
                  </a:cubicBezTo>
                  <a:cubicBezTo>
                    <a:pt x="729587" y="480383"/>
                    <a:pt x="620605" y="479426"/>
                    <a:pt x="1013923" y="477829"/>
                  </a:cubicBezTo>
                  <a:close/>
                  <a:moveTo>
                    <a:pt x="270880" y="478069"/>
                  </a:moveTo>
                  <a:cubicBezTo>
                    <a:pt x="427366" y="478069"/>
                    <a:pt x="426461" y="480250"/>
                    <a:pt x="571716" y="480410"/>
                  </a:cubicBezTo>
                  <a:cubicBezTo>
                    <a:pt x="579541" y="863722"/>
                    <a:pt x="576693" y="815219"/>
                    <a:pt x="577944" y="962829"/>
                  </a:cubicBezTo>
                  <a:cubicBezTo>
                    <a:pt x="278145" y="962616"/>
                    <a:pt x="230907" y="962430"/>
                    <a:pt x="157427" y="962989"/>
                  </a:cubicBezTo>
                  <a:cubicBezTo>
                    <a:pt x="151599" y="377924"/>
                    <a:pt x="110375" y="478069"/>
                    <a:pt x="270880" y="478069"/>
                  </a:cubicBezTo>
                  <a:close/>
                  <a:moveTo>
                    <a:pt x="270880" y="987333"/>
                  </a:moveTo>
                  <a:cubicBezTo>
                    <a:pt x="636892" y="987572"/>
                    <a:pt x="577571" y="961419"/>
                    <a:pt x="579195" y="1065847"/>
                  </a:cubicBezTo>
                  <a:cubicBezTo>
                    <a:pt x="582069" y="1250572"/>
                    <a:pt x="583453" y="1247459"/>
                    <a:pt x="586301" y="1428912"/>
                  </a:cubicBezTo>
                  <a:cubicBezTo>
                    <a:pt x="587232" y="1488429"/>
                    <a:pt x="653206" y="1469805"/>
                    <a:pt x="164134" y="1469566"/>
                  </a:cubicBezTo>
                  <a:cubicBezTo>
                    <a:pt x="154393" y="898522"/>
                    <a:pt x="126609" y="987333"/>
                    <a:pt x="270880" y="987333"/>
                  </a:cubicBezTo>
                  <a:close/>
                  <a:moveTo>
                    <a:pt x="172224" y="1972471"/>
                  </a:moveTo>
                  <a:cubicBezTo>
                    <a:pt x="170441" y="1404993"/>
                    <a:pt x="122644" y="1494256"/>
                    <a:pt x="270880" y="1494336"/>
                  </a:cubicBezTo>
                  <a:cubicBezTo>
                    <a:pt x="409562" y="1494336"/>
                    <a:pt x="431890" y="1495027"/>
                    <a:pt x="587445" y="1495027"/>
                  </a:cubicBezTo>
                  <a:cubicBezTo>
                    <a:pt x="590239" y="1641759"/>
                    <a:pt x="595748" y="1754808"/>
                    <a:pt x="595083" y="1980213"/>
                  </a:cubicBezTo>
                  <a:cubicBezTo>
                    <a:pt x="592422" y="1980213"/>
                    <a:pt x="172251" y="1980213"/>
                    <a:pt x="172224" y="1972471"/>
                  </a:cubicBezTo>
                  <a:close/>
                  <a:moveTo>
                    <a:pt x="177068" y="2335961"/>
                  </a:moveTo>
                  <a:cubicBezTo>
                    <a:pt x="175205" y="2236961"/>
                    <a:pt x="172783" y="2102654"/>
                    <a:pt x="172357" y="2003414"/>
                  </a:cubicBezTo>
                  <a:cubicBezTo>
                    <a:pt x="415097" y="2002429"/>
                    <a:pt x="394286" y="2004904"/>
                    <a:pt x="595056" y="2004904"/>
                  </a:cubicBezTo>
                  <a:cubicBezTo>
                    <a:pt x="594418" y="2513716"/>
                    <a:pt x="614670" y="2485726"/>
                    <a:pt x="589867" y="2485726"/>
                  </a:cubicBezTo>
                  <a:cubicBezTo>
                    <a:pt x="93316" y="2485726"/>
                    <a:pt x="180581" y="2524731"/>
                    <a:pt x="177068" y="2335961"/>
                  </a:cubicBezTo>
                  <a:close/>
                  <a:moveTo>
                    <a:pt x="180182" y="2517467"/>
                  </a:moveTo>
                  <a:cubicBezTo>
                    <a:pt x="180022" y="2507862"/>
                    <a:pt x="602242" y="2507357"/>
                    <a:pt x="602402" y="2517893"/>
                  </a:cubicBezTo>
                  <a:cubicBezTo>
                    <a:pt x="610758" y="3050836"/>
                    <a:pt x="626992" y="2993128"/>
                    <a:pt x="589840" y="2993128"/>
                  </a:cubicBezTo>
                  <a:cubicBezTo>
                    <a:pt x="297946" y="2993075"/>
                    <a:pt x="246103" y="2992889"/>
                    <a:pt x="188911" y="2993421"/>
                  </a:cubicBezTo>
                  <a:cubicBezTo>
                    <a:pt x="187447" y="2935127"/>
                    <a:pt x="180421" y="2532526"/>
                    <a:pt x="180182" y="2517467"/>
                  </a:cubicBezTo>
                  <a:close/>
                  <a:moveTo>
                    <a:pt x="197746" y="3424783"/>
                  </a:moveTo>
                  <a:cubicBezTo>
                    <a:pt x="191732" y="2943907"/>
                    <a:pt x="165225" y="3017792"/>
                    <a:pt x="270880" y="3017792"/>
                  </a:cubicBezTo>
                  <a:cubicBezTo>
                    <a:pt x="292995" y="3017792"/>
                    <a:pt x="594045" y="3017845"/>
                    <a:pt x="612834" y="3017872"/>
                  </a:cubicBezTo>
                  <a:cubicBezTo>
                    <a:pt x="614351" y="3145527"/>
                    <a:pt x="613340" y="3082604"/>
                    <a:pt x="619647" y="3505425"/>
                  </a:cubicBezTo>
                  <a:cubicBezTo>
                    <a:pt x="121074" y="3505798"/>
                    <a:pt x="198971" y="3521362"/>
                    <a:pt x="197746" y="3424783"/>
                  </a:cubicBezTo>
                  <a:close/>
                  <a:moveTo>
                    <a:pt x="206050" y="3969193"/>
                  </a:moveTo>
                  <a:cubicBezTo>
                    <a:pt x="201020" y="3653274"/>
                    <a:pt x="200009" y="3592693"/>
                    <a:pt x="199104" y="3527216"/>
                  </a:cubicBezTo>
                  <a:cubicBezTo>
                    <a:pt x="365650" y="3525459"/>
                    <a:pt x="429708" y="3530275"/>
                    <a:pt x="620046" y="3530142"/>
                  </a:cubicBezTo>
                  <a:cubicBezTo>
                    <a:pt x="624757" y="3838904"/>
                    <a:pt x="620525" y="3803598"/>
                    <a:pt x="624730" y="4014849"/>
                  </a:cubicBezTo>
                  <a:cubicBezTo>
                    <a:pt x="134141" y="4016446"/>
                    <a:pt x="206822" y="4019080"/>
                    <a:pt x="206050" y="3969193"/>
                  </a:cubicBezTo>
                  <a:close/>
                  <a:moveTo>
                    <a:pt x="213635" y="4513711"/>
                  </a:moveTo>
                  <a:cubicBezTo>
                    <a:pt x="201499" y="3957966"/>
                    <a:pt x="188858" y="4036267"/>
                    <a:pt x="270906" y="4036267"/>
                  </a:cubicBezTo>
                  <a:cubicBezTo>
                    <a:pt x="427872" y="4036267"/>
                    <a:pt x="430799" y="4039593"/>
                    <a:pt x="589893" y="4039593"/>
                  </a:cubicBezTo>
                  <a:cubicBezTo>
                    <a:pt x="631330" y="4039593"/>
                    <a:pt x="630505" y="3962462"/>
                    <a:pt x="635748" y="4512806"/>
                  </a:cubicBezTo>
                  <a:cubicBezTo>
                    <a:pt x="635855" y="4524912"/>
                    <a:pt x="644105" y="4521772"/>
                    <a:pt x="589893" y="4521772"/>
                  </a:cubicBezTo>
                  <a:cubicBezTo>
                    <a:pt x="169377" y="4521772"/>
                    <a:pt x="213848" y="4523156"/>
                    <a:pt x="213635" y="4513711"/>
                  </a:cubicBezTo>
                  <a:close/>
                  <a:moveTo>
                    <a:pt x="214353" y="4545744"/>
                  </a:moveTo>
                  <a:cubicBezTo>
                    <a:pt x="279662" y="4545691"/>
                    <a:pt x="634045" y="4546542"/>
                    <a:pt x="636041" y="4546542"/>
                  </a:cubicBezTo>
                  <a:cubicBezTo>
                    <a:pt x="641683" y="5106916"/>
                    <a:pt x="668509" y="5030637"/>
                    <a:pt x="589867" y="5030637"/>
                  </a:cubicBezTo>
                  <a:cubicBezTo>
                    <a:pt x="272610" y="5030584"/>
                    <a:pt x="254992" y="5030611"/>
                    <a:pt x="219330" y="5030531"/>
                  </a:cubicBezTo>
                  <a:cubicBezTo>
                    <a:pt x="216828" y="4849557"/>
                    <a:pt x="220847" y="4842480"/>
                    <a:pt x="214353" y="4545744"/>
                  </a:cubicBezTo>
                  <a:close/>
                  <a:moveTo>
                    <a:pt x="230401" y="5539715"/>
                  </a:moveTo>
                  <a:cubicBezTo>
                    <a:pt x="220767" y="5066848"/>
                    <a:pt x="221645" y="5194503"/>
                    <a:pt x="219676" y="5055221"/>
                  </a:cubicBezTo>
                  <a:cubicBezTo>
                    <a:pt x="676919" y="5056392"/>
                    <a:pt x="644238" y="5052614"/>
                    <a:pt x="644317" y="5058760"/>
                  </a:cubicBezTo>
                  <a:cubicBezTo>
                    <a:pt x="652914" y="5608758"/>
                    <a:pt x="676466" y="5536629"/>
                    <a:pt x="589840" y="5536629"/>
                  </a:cubicBezTo>
                  <a:cubicBezTo>
                    <a:pt x="416561" y="5536656"/>
                    <a:pt x="414751" y="5540567"/>
                    <a:pt x="230401" y="5539715"/>
                  </a:cubicBezTo>
                  <a:close/>
                  <a:moveTo>
                    <a:pt x="230933" y="5564432"/>
                  </a:moveTo>
                  <a:cubicBezTo>
                    <a:pt x="376268" y="5565071"/>
                    <a:pt x="397666" y="5562038"/>
                    <a:pt x="652195" y="5561266"/>
                  </a:cubicBezTo>
                  <a:cubicBezTo>
                    <a:pt x="661244" y="6138455"/>
                    <a:pt x="682348" y="6045467"/>
                    <a:pt x="589867" y="6045467"/>
                  </a:cubicBezTo>
                  <a:cubicBezTo>
                    <a:pt x="430320" y="6045467"/>
                    <a:pt x="430160" y="6048474"/>
                    <a:pt x="270880" y="6048474"/>
                  </a:cubicBezTo>
                  <a:cubicBezTo>
                    <a:pt x="222790" y="6048474"/>
                    <a:pt x="242537" y="6110625"/>
                    <a:pt x="230933" y="5564432"/>
                  </a:cubicBezTo>
                  <a:close/>
                  <a:moveTo>
                    <a:pt x="241951" y="6510832"/>
                  </a:moveTo>
                  <a:cubicBezTo>
                    <a:pt x="234020" y="6002632"/>
                    <a:pt x="233941" y="6073164"/>
                    <a:pt x="270880" y="6073164"/>
                  </a:cubicBezTo>
                  <a:cubicBezTo>
                    <a:pt x="726925" y="6073164"/>
                    <a:pt x="660844" y="6040679"/>
                    <a:pt x="662574" y="6148087"/>
                  </a:cubicBezTo>
                  <a:cubicBezTo>
                    <a:pt x="665342" y="6325256"/>
                    <a:pt x="661962" y="6329991"/>
                    <a:pt x="664810" y="6511204"/>
                  </a:cubicBezTo>
                  <a:cubicBezTo>
                    <a:pt x="665635" y="6563272"/>
                    <a:pt x="680538" y="6552231"/>
                    <a:pt x="589893" y="6552231"/>
                  </a:cubicBezTo>
                  <a:cubicBezTo>
                    <a:pt x="186755" y="6552231"/>
                    <a:pt x="242829" y="6567875"/>
                    <a:pt x="241951" y="6510832"/>
                  </a:cubicBezTo>
                  <a:close/>
                  <a:moveTo>
                    <a:pt x="251612" y="7055455"/>
                  </a:moveTo>
                  <a:cubicBezTo>
                    <a:pt x="238305" y="6500961"/>
                    <a:pt x="234313" y="6577586"/>
                    <a:pt x="270880" y="6577586"/>
                  </a:cubicBezTo>
                  <a:cubicBezTo>
                    <a:pt x="747604" y="6577586"/>
                    <a:pt x="665448" y="6546138"/>
                    <a:pt x="667311" y="6692763"/>
                  </a:cubicBezTo>
                  <a:cubicBezTo>
                    <a:pt x="668775" y="6809058"/>
                    <a:pt x="670585" y="6940411"/>
                    <a:pt x="673619" y="7056147"/>
                  </a:cubicBezTo>
                  <a:cubicBezTo>
                    <a:pt x="673805" y="7063597"/>
                    <a:pt x="686340" y="7061415"/>
                    <a:pt x="589893" y="7061415"/>
                  </a:cubicBezTo>
                  <a:cubicBezTo>
                    <a:pt x="223801" y="7061415"/>
                    <a:pt x="252091" y="7076181"/>
                    <a:pt x="251612" y="7055455"/>
                  </a:cubicBezTo>
                  <a:close/>
                  <a:moveTo>
                    <a:pt x="261911" y="7572435"/>
                  </a:moveTo>
                  <a:cubicBezTo>
                    <a:pt x="253049" y="7034463"/>
                    <a:pt x="242244" y="7090522"/>
                    <a:pt x="270880" y="7090522"/>
                  </a:cubicBezTo>
                  <a:cubicBezTo>
                    <a:pt x="754630" y="7090522"/>
                    <a:pt x="674151" y="7034117"/>
                    <a:pt x="677345" y="7237493"/>
                  </a:cubicBezTo>
                  <a:cubicBezTo>
                    <a:pt x="680166" y="7417988"/>
                    <a:pt x="682162" y="7415035"/>
                    <a:pt x="684876" y="7572808"/>
                  </a:cubicBezTo>
                  <a:cubicBezTo>
                    <a:pt x="633193" y="7572595"/>
                    <a:pt x="286795" y="7572435"/>
                    <a:pt x="261911" y="7572435"/>
                  </a:cubicBezTo>
                  <a:close/>
                  <a:moveTo>
                    <a:pt x="270880" y="7597126"/>
                  </a:moveTo>
                  <a:cubicBezTo>
                    <a:pt x="645808" y="7597365"/>
                    <a:pt x="640645" y="7597339"/>
                    <a:pt x="685302" y="7597551"/>
                  </a:cubicBezTo>
                  <a:cubicBezTo>
                    <a:pt x="688975" y="7854086"/>
                    <a:pt x="687804" y="7842485"/>
                    <a:pt x="691982" y="8078826"/>
                  </a:cubicBezTo>
                  <a:cubicBezTo>
                    <a:pt x="585369" y="8077575"/>
                    <a:pt x="430666" y="8078959"/>
                    <a:pt x="270560" y="8078959"/>
                  </a:cubicBezTo>
                  <a:cubicBezTo>
                    <a:pt x="268112" y="7559691"/>
                    <a:pt x="251425" y="7597126"/>
                    <a:pt x="270880" y="7597126"/>
                  </a:cubicBezTo>
                  <a:close/>
                  <a:moveTo>
                    <a:pt x="270880" y="8103623"/>
                  </a:moveTo>
                  <a:cubicBezTo>
                    <a:pt x="758143" y="8103623"/>
                    <a:pt x="692115" y="8087100"/>
                    <a:pt x="693206" y="8145607"/>
                  </a:cubicBezTo>
                  <a:cubicBezTo>
                    <a:pt x="703186" y="8675385"/>
                    <a:pt x="722241" y="8589022"/>
                    <a:pt x="589867" y="8589022"/>
                  </a:cubicBezTo>
                  <a:cubicBezTo>
                    <a:pt x="436308" y="8589022"/>
                    <a:pt x="431464" y="8585855"/>
                    <a:pt x="278172" y="8585749"/>
                  </a:cubicBezTo>
                  <a:cubicBezTo>
                    <a:pt x="266010" y="8067013"/>
                    <a:pt x="272769" y="8103623"/>
                    <a:pt x="270880" y="8103623"/>
                  </a:cubicBezTo>
                  <a:close/>
                  <a:moveTo>
                    <a:pt x="282776" y="9053321"/>
                  </a:moveTo>
                  <a:cubicBezTo>
                    <a:pt x="280008" y="8876632"/>
                    <a:pt x="283015" y="8871151"/>
                    <a:pt x="280168" y="8689991"/>
                  </a:cubicBezTo>
                  <a:cubicBezTo>
                    <a:pt x="278491" y="8580987"/>
                    <a:pt x="207780" y="8611796"/>
                    <a:pt x="697597" y="8613951"/>
                  </a:cubicBezTo>
                  <a:cubicBezTo>
                    <a:pt x="699806" y="8863594"/>
                    <a:pt x="706167" y="8864686"/>
                    <a:pt x="708855" y="9095758"/>
                  </a:cubicBezTo>
                  <a:cubicBezTo>
                    <a:pt x="228618" y="9087138"/>
                    <a:pt x="283920" y="9126488"/>
                    <a:pt x="282776" y="9053321"/>
                  </a:cubicBezTo>
                  <a:close/>
                  <a:moveTo>
                    <a:pt x="290973" y="9597732"/>
                  </a:moveTo>
                  <a:cubicBezTo>
                    <a:pt x="288258" y="9467922"/>
                    <a:pt x="286608" y="9371156"/>
                    <a:pt x="285198" y="9234881"/>
                  </a:cubicBezTo>
                  <a:cubicBezTo>
                    <a:pt x="283707" y="9091555"/>
                    <a:pt x="254167" y="9124306"/>
                    <a:pt x="430560" y="9120980"/>
                  </a:cubicBezTo>
                  <a:cubicBezTo>
                    <a:pt x="545263" y="9118959"/>
                    <a:pt x="641763" y="9119251"/>
                    <a:pt x="709121" y="9120501"/>
                  </a:cubicBezTo>
                  <a:cubicBezTo>
                    <a:pt x="710319" y="9258640"/>
                    <a:pt x="705847" y="9326192"/>
                    <a:pt x="714603" y="9606272"/>
                  </a:cubicBezTo>
                  <a:cubicBezTo>
                    <a:pt x="253182" y="9606272"/>
                    <a:pt x="291079" y="9602388"/>
                    <a:pt x="290973" y="9597732"/>
                  </a:cubicBezTo>
                  <a:close/>
                  <a:moveTo>
                    <a:pt x="291612" y="9627610"/>
                  </a:moveTo>
                  <a:cubicBezTo>
                    <a:pt x="433567" y="9627904"/>
                    <a:pt x="389815" y="9630963"/>
                    <a:pt x="715375" y="9630963"/>
                  </a:cubicBezTo>
                  <a:cubicBezTo>
                    <a:pt x="722507" y="9863366"/>
                    <a:pt x="718436" y="9953666"/>
                    <a:pt x="720511" y="10111918"/>
                  </a:cubicBezTo>
                  <a:cubicBezTo>
                    <a:pt x="295417" y="10113648"/>
                    <a:pt x="438570" y="10114525"/>
                    <a:pt x="301113" y="10114871"/>
                  </a:cubicBezTo>
                  <a:cubicBezTo>
                    <a:pt x="301086" y="10112158"/>
                    <a:pt x="291665" y="9629659"/>
                    <a:pt x="291612" y="9627610"/>
                  </a:cubicBezTo>
                  <a:close/>
                  <a:moveTo>
                    <a:pt x="301565" y="10142621"/>
                  </a:moveTo>
                  <a:cubicBezTo>
                    <a:pt x="301512" y="10139189"/>
                    <a:pt x="265264" y="10138657"/>
                    <a:pt x="720857" y="10136636"/>
                  </a:cubicBezTo>
                  <a:cubicBezTo>
                    <a:pt x="723732" y="10323010"/>
                    <a:pt x="728362" y="10331045"/>
                    <a:pt x="731875" y="10623497"/>
                  </a:cubicBezTo>
                  <a:cubicBezTo>
                    <a:pt x="545130" y="10622832"/>
                    <a:pt x="443281" y="10623710"/>
                    <a:pt x="308857" y="10623817"/>
                  </a:cubicBezTo>
                  <a:cubicBezTo>
                    <a:pt x="305504" y="10466203"/>
                    <a:pt x="304093" y="10300528"/>
                    <a:pt x="301565" y="10142621"/>
                  </a:cubicBezTo>
                  <a:close/>
                  <a:moveTo>
                    <a:pt x="315830" y="11051028"/>
                  </a:moveTo>
                  <a:cubicBezTo>
                    <a:pt x="313834" y="10566374"/>
                    <a:pt x="271971" y="10648906"/>
                    <a:pt x="430400" y="10648267"/>
                  </a:cubicBezTo>
                  <a:cubicBezTo>
                    <a:pt x="538663" y="10647975"/>
                    <a:pt x="610625" y="10647869"/>
                    <a:pt x="732168" y="10648215"/>
                  </a:cubicBezTo>
                  <a:cubicBezTo>
                    <a:pt x="737970" y="11171713"/>
                    <a:pt x="732248" y="10534128"/>
                    <a:pt x="736639" y="11132229"/>
                  </a:cubicBezTo>
                  <a:cubicBezTo>
                    <a:pt x="232370" y="11134863"/>
                    <a:pt x="316229" y="11144734"/>
                    <a:pt x="315830" y="11051028"/>
                  </a:cubicBezTo>
                  <a:close/>
                  <a:moveTo>
                    <a:pt x="323734" y="11595758"/>
                  </a:moveTo>
                  <a:cubicBezTo>
                    <a:pt x="315404" y="11064305"/>
                    <a:pt x="283255" y="11151359"/>
                    <a:pt x="430107" y="11155190"/>
                  </a:cubicBezTo>
                  <a:cubicBezTo>
                    <a:pt x="520672" y="11157664"/>
                    <a:pt x="597106" y="11157664"/>
                    <a:pt x="736852" y="11156973"/>
                  </a:cubicBezTo>
                  <a:cubicBezTo>
                    <a:pt x="739433" y="11418589"/>
                    <a:pt x="745661" y="11403211"/>
                    <a:pt x="748429" y="11637343"/>
                  </a:cubicBezTo>
                  <a:cubicBezTo>
                    <a:pt x="261618" y="11631437"/>
                    <a:pt x="324852" y="11664135"/>
                    <a:pt x="323734" y="11595758"/>
                  </a:cubicBezTo>
                  <a:close/>
                  <a:moveTo>
                    <a:pt x="331398" y="12149614"/>
                  </a:moveTo>
                  <a:cubicBezTo>
                    <a:pt x="330946" y="12016372"/>
                    <a:pt x="331132" y="12045931"/>
                    <a:pt x="324878" y="11664481"/>
                  </a:cubicBezTo>
                  <a:cubicBezTo>
                    <a:pt x="453899" y="11663683"/>
                    <a:pt x="489215" y="11658947"/>
                    <a:pt x="748695" y="11662114"/>
                  </a:cubicBezTo>
                  <a:cubicBezTo>
                    <a:pt x="749866" y="11795090"/>
                    <a:pt x="751729" y="12094700"/>
                    <a:pt x="752447" y="12149641"/>
                  </a:cubicBezTo>
                  <a:lnTo>
                    <a:pt x="331398" y="12149614"/>
                  </a:lnTo>
                  <a:close/>
                  <a:moveTo>
                    <a:pt x="749440" y="10136503"/>
                  </a:moveTo>
                  <a:cubicBezTo>
                    <a:pt x="1198859" y="10134667"/>
                    <a:pt x="1164235" y="10140121"/>
                    <a:pt x="1164288" y="10143100"/>
                  </a:cubicBezTo>
                  <a:cubicBezTo>
                    <a:pt x="1172964" y="10697595"/>
                    <a:pt x="1221640" y="10621050"/>
                    <a:pt x="1068427" y="10622912"/>
                  </a:cubicBezTo>
                  <a:cubicBezTo>
                    <a:pt x="964795" y="10624030"/>
                    <a:pt x="902333" y="10624003"/>
                    <a:pt x="753725" y="10623578"/>
                  </a:cubicBezTo>
                  <a:cubicBezTo>
                    <a:pt x="747258" y="10098269"/>
                    <a:pt x="733924" y="10136582"/>
                    <a:pt x="749440" y="10136503"/>
                  </a:cubicBezTo>
                  <a:close/>
                  <a:moveTo>
                    <a:pt x="758249" y="11051082"/>
                  </a:moveTo>
                  <a:cubicBezTo>
                    <a:pt x="758249" y="10564645"/>
                    <a:pt x="707205" y="10648534"/>
                    <a:pt x="908907" y="10648534"/>
                  </a:cubicBezTo>
                  <a:cubicBezTo>
                    <a:pt x="1059272" y="10648534"/>
                    <a:pt x="1053311" y="10647204"/>
                    <a:pt x="1175519" y="10646777"/>
                  </a:cubicBezTo>
                  <a:cubicBezTo>
                    <a:pt x="1174987" y="10949766"/>
                    <a:pt x="1179591" y="10994464"/>
                    <a:pt x="1183077" y="11131033"/>
                  </a:cubicBezTo>
                  <a:cubicBezTo>
                    <a:pt x="683093" y="11131564"/>
                    <a:pt x="758249" y="11159262"/>
                    <a:pt x="758249" y="11051082"/>
                  </a:cubicBezTo>
                  <a:close/>
                  <a:moveTo>
                    <a:pt x="769666" y="11595705"/>
                  </a:moveTo>
                  <a:cubicBezTo>
                    <a:pt x="761443" y="11068907"/>
                    <a:pt x="709547" y="11156494"/>
                    <a:pt x="908907" y="11156494"/>
                  </a:cubicBezTo>
                  <a:cubicBezTo>
                    <a:pt x="1067895" y="11156494"/>
                    <a:pt x="1045992" y="11155936"/>
                    <a:pt x="1183662" y="11155776"/>
                  </a:cubicBezTo>
                  <a:cubicBezTo>
                    <a:pt x="1188559" y="11372987"/>
                    <a:pt x="1184195" y="11400258"/>
                    <a:pt x="1188054" y="11637529"/>
                  </a:cubicBezTo>
                  <a:cubicBezTo>
                    <a:pt x="703532" y="11638035"/>
                    <a:pt x="770544" y="11652908"/>
                    <a:pt x="769666" y="11595705"/>
                  </a:cubicBezTo>
                  <a:close/>
                  <a:moveTo>
                    <a:pt x="774270" y="12149667"/>
                  </a:moveTo>
                  <a:cubicBezTo>
                    <a:pt x="773472" y="12089139"/>
                    <a:pt x="771609" y="11788651"/>
                    <a:pt x="770491" y="11662379"/>
                  </a:cubicBezTo>
                  <a:cubicBezTo>
                    <a:pt x="916598" y="11664056"/>
                    <a:pt x="1077981" y="11662353"/>
                    <a:pt x="1188479" y="11662220"/>
                  </a:cubicBezTo>
                  <a:cubicBezTo>
                    <a:pt x="1195080" y="12067588"/>
                    <a:pt x="1194281" y="12028078"/>
                    <a:pt x="1197049" y="12145916"/>
                  </a:cubicBezTo>
                  <a:cubicBezTo>
                    <a:pt x="1047509" y="12146422"/>
                    <a:pt x="1113164" y="12149694"/>
                    <a:pt x="774270" y="12149667"/>
                  </a:cubicBezTo>
                  <a:close/>
                  <a:moveTo>
                    <a:pt x="1202558" y="11050629"/>
                  </a:moveTo>
                  <a:cubicBezTo>
                    <a:pt x="1187415" y="10583402"/>
                    <a:pt x="1194521" y="10646698"/>
                    <a:pt x="1228133" y="10646698"/>
                  </a:cubicBezTo>
                  <a:cubicBezTo>
                    <a:pt x="1680293" y="10646698"/>
                    <a:pt x="1618710" y="10636375"/>
                    <a:pt x="1618923" y="10687778"/>
                  </a:cubicBezTo>
                  <a:cubicBezTo>
                    <a:pt x="1621132" y="11209865"/>
                    <a:pt x="1651817" y="11129090"/>
                    <a:pt x="1547173" y="11129090"/>
                  </a:cubicBezTo>
                  <a:cubicBezTo>
                    <a:pt x="1147442" y="11129090"/>
                    <a:pt x="1206071" y="11159714"/>
                    <a:pt x="1202558" y="11050629"/>
                  </a:cubicBezTo>
                  <a:close/>
                  <a:moveTo>
                    <a:pt x="1209185" y="11595811"/>
                  </a:moveTo>
                  <a:cubicBezTo>
                    <a:pt x="1201387" y="11097136"/>
                    <a:pt x="1201600" y="11155749"/>
                    <a:pt x="1228133" y="11155749"/>
                  </a:cubicBezTo>
                  <a:cubicBezTo>
                    <a:pt x="1696075" y="11155749"/>
                    <a:pt x="1624219" y="11127760"/>
                    <a:pt x="1625869" y="11233012"/>
                  </a:cubicBezTo>
                  <a:cubicBezTo>
                    <a:pt x="1633294" y="11709578"/>
                    <a:pt x="1666321" y="11639791"/>
                    <a:pt x="1547147" y="11639791"/>
                  </a:cubicBezTo>
                  <a:cubicBezTo>
                    <a:pt x="1154095" y="11639791"/>
                    <a:pt x="1210036" y="11649342"/>
                    <a:pt x="1209185" y="11595811"/>
                  </a:cubicBezTo>
                  <a:close/>
                  <a:moveTo>
                    <a:pt x="1640879" y="12141286"/>
                  </a:moveTo>
                  <a:cubicBezTo>
                    <a:pt x="1640852" y="12155627"/>
                    <a:pt x="1677179" y="12145836"/>
                    <a:pt x="1228107" y="12145836"/>
                  </a:cubicBezTo>
                  <a:cubicBezTo>
                    <a:pt x="1214055" y="12145836"/>
                    <a:pt x="1219005" y="12200165"/>
                    <a:pt x="1210249" y="11662166"/>
                  </a:cubicBezTo>
                  <a:cubicBezTo>
                    <a:pt x="1399842" y="11662060"/>
                    <a:pt x="1356250" y="11664827"/>
                    <a:pt x="1636035" y="11664402"/>
                  </a:cubicBezTo>
                  <a:cubicBezTo>
                    <a:pt x="1636088" y="11667515"/>
                    <a:pt x="1640985" y="12052635"/>
                    <a:pt x="1640879" y="12141286"/>
                  </a:cubicBezTo>
                  <a:close/>
                  <a:moveTo>
                    <a:pt x="1645110" y="11050922"/>
                  </a:moveTo>
                  <a:cubicBezTo>
                    <a:pt x="1639202" y="10581194"/>
                    <a:pt x="1617991" y="10648933"/>
                    <a:pt x="1706880" y="10647735"/>
                  </a:cubicBezTo>
                  <a:cubicBezTo>
                    <a:pt x="2118162" y="10642174"/>
                    <a:pt x="2062513" y="10639993"/>
                    <a:pt x="2063711" y="10688070"/>
                  </a:cubicBezTo>
                  <a:cubicBezTo>
                    <a:pt x="2076086" y="11202735"/>
                    <a:pt x="2075793" y="11131218"/>
                    <a:pt x="2026000" y="11130660"/>
                  </a:cubicBezTo>
                  <a:cubicBezTo>
                    <a:pt x="1577779" y="11125817"/>
                    <a:pt x="1646388" y="11154659"/>
                    <a:pt x="1645110" y="11050922"/>
                  </a:cubicBezTo>
                  <a:close/>
                  <a:moveTo>
                    <a:pt x="1656847" y="11595705"/>
                  </a:moveTo>
                  <a:cubicBezTo>
                    <a:pt x="1648889" y="11087292"/>
                    <a:pt x="1618896" y="11153834"/>
                    <a:pt x="1706667" y="11154180"/>
                  </a:cubicBezTo>
                  <a:cubicBezTo>
                    <a:pt x="2137403" y="11155909"/>
                    <a:pt x="2069166" y="11135130"/>
                    <a:pt x="2070683" y="11233012"/>
                  </a:cubicBezTo>
                  <a:cubicBezTo>
                    <a:pt x="2073504" y="11412603"/>
                    <a:pt x="2075048" y="11424442"/>
                    <a:pt x="2077736" y="11596131"/>
                  </a:cubicBezTo>
                  <a:cubicBezTo>
                    <a:pt x="2078614" y="11653493"/>
                    <a:pt x="2117656" y="11639126"/>
                    <a:pt x="1866320" y="11639312"/>
                  </a:cubicBezTo>
                  <a:cubicBezTo>
                    <a:pt x="1617991" y="11639312"/>
                    <a:pt x="1657778" y="11654185"/>
                    <a:pt x="1656847" y="11595705"/>
                  </a:cubicBezTo>
                  <a:close/>
                  <a:moveTo>
                    <a:pt x="2025787" y="12147964"/>
                  </a:moveTo>
                  <a:cubicBezTo>
                    <a:pt x="1926014" y="12148762"/>
                    <a:pt x="1909912" y="12148629"/>
                    <a:pt x="1662648" y="12148550"/>
                  </a:cubicBezTo>
                  <a:cubicBezTo>
                    <a:pt x="1662782" y="12056281"/>
                    <a:pt x="1657911" y="11667621"/>
                    <a:pt x="1657858" y="11664402"/>
                  </a:cubicBezTo>
                  <a:cubicBezTo>
                    <a:pt x="1857511" y="11664002"/>
                    <a:pt x="1622436" y="11664189"/>
                    <a:pt x="2078614" y="11663869"/>
                  </a:cubicBezTo>
                  <a:cubicBezTo>
                    <a:pt x="2084123" y="12238478"/>
                    <a:pt x="2106265" y="12147299"/>
                    <a:pt x="2025787" y="12147964"/>
                  </a:cubicBezTo>
                  <a:close/>
                  <a:moveTo>
                    <a:pt x="2081834" y="10505899"/>
                  </a:moveTo>
                  <a:cubicBezTo>
                    <a:pt x="2079067" y="10329076"/>
                    <a:pt x="2080025" y="10332163"/>
                    <a:pt x="2077044" y="10142569"/>
                  </a:cubicBezTo>
                  <a:cubicBezTo>
                    <a:pt x="2076991" y="10138232"/>
                    <a:pt x="2041595" y="10138312"/>
                    <a:pt x="2498998" y="10138232"/>
                  </a:cubicBezTo>
                  <a:cubicBezTo>
                    <a:pt x="2499024" y="10140201"/>
                    <a:pt x="2500515" y="10216214"/>
                    <a:pt x="2504187" y="10621582"/>
                  </a:cubicBezTo>
                  <a:cubicBezTo>
                    <a:pt x="2000424" y="10621582"/>
                    <a:pt x="2084309" y="10663991"/>
                    <a:pt x="2081834" y="10505899"/>
                  </a:cubicBezTo>
                  <a:close/>
                  <a:moveTo>
                    <a:pt x="2185440" y="10649065"/>
                  </a:moveTo>
                  <a:cubicBezTo>
                    <a:pt x="2345093" y="10649065"/>
                    <a:pt x="2345599" y="10646272"/>
                    <a:pt x="2504373" y="10646272"/>
                  </a:cubicBezTo>
                  <a:cubicBezTo>
                    <a:pt x="2506742" y="10961978"/>
                    <a:pt x="2509324" y="10994438"/>
                    <a:pt x="2512171" y="11129808"/>
                  </a:cubicBezTo>
                  <a:cubicBezTo>
                    <a:pt x="2338067" y="11129808"/>
                    <a:pt x="2278427" y="11132469"/>
                    <a:pt x="2091202" y="11131245"/>
                  </a:cubicBezTo>
                  <a:cubicBezTo>
                    <a:pt x="2086518" y="10565630"/>
                    <a:pt x="2051495" y="10649065"/>
                    <a:pt x="2185440" y="10649065"/>
                  </a:cubicBezTo>
                  <a:close/>
                  <a:moveTo>
                    <a:pt x="2099532" y="11595705"/>
                  </a:moveTo>
                  <a:cubicBezTo>
                    <a:pt x="2091415" y="11075426"/>
                    <a:pt x="2062540" y="11156228"/>
                    <a:pt x="2185440" y="11156228"/>
                  </a:cubicBezTo>
                  <a:cubicBezTo>
                    <a:pt x="2577667" y="11156228"/>
                    <a:pt x="2512304" y="11121693"/>
                    <a:pt x="2514034" y="11233012"/>
                  </a:cubicBezTo>
                  <a:cubicBezTo>
                    <a:pt x="2520395" y="11635321"/>
                    <a:pt x="2519916" y="11605975"/>
                    <a:pt x="2520475" y="11639924"/>
                  </a:cubicBezTo>
                  <a:cubicBezTo>
                    <a:pt x="2031988" y="11640589"/>
                    <a:pt x="2100437" y="11653174"/>
                    <a:pt x="2099532" y="11595705"/>
                  </a:cubicBezTo>
                  <a:close/>
                  <a:moveTo>
                    <a:pt x="2504640" y="12147751"/>
                  </a:moveTo>
                  <a:cubicBezTo>
                    <a:pt x="2058175" y="12147751"/>
                    <a:pt x="2104722" y="12149694"/>
                    <a:pt x="2104615" y="12141260"/>
                  </a:cubicBezTo>
                  <a:cubicBezTo>
                    <a:pt x="2096844" y="11566039"/>
                    <a:pt x="2077044" y="11663896"/>
                    <a:pt x="2185467" y="11663816"/>
                  </a:cubicBezTo>
                  <a:cubicBezTo>
                    <a:pt x="2345546" y="11663816"/>
                    <a:pt x="2344933" y="11664667"/>
                    <a:pt x="2504640" y="11664667"/>
                  </a:cubicBezTo>
                  <a:cubicBezTo>
                    <a:pt x="2526622" y="11664667"/>
                    <a:pt x="2520262" y="11647294"/>
                    <a:pt x="2523243" y="11778035"/>
                  </a:cubicBezTo>
                  <a:cubicBezTo>
                    <a:pt x="2533036" y="12204422"/>
                    <a:pt x="2535964" y="12147751"/>
                    <a:pt x="2504640" y="12147751"/>
                  </a:cubicBezTo>
                  <a:close/>
                  <a:moveTo>
                    <a:pt x="2526516" y="10687671"/>
                  </a:moveTo>
                  <a:cubicBezTo>
                    <a:pt x="2526117" y="10623524"/>
                    <a:pt x="2465917" y="10652312"/>
                    <a:pt x="2946234" y="10645873"/>
                  </a:cubicBezTo>
                  <a:cubicBezTo>
                    <a:pt x="2951078" y="10942609"/>
                    <a:pt x="2950971" y="10949394"/>
                    <a:pt x="2954058" y="11051507"/>
                  </a:cubicBezTo>
                  <a:cubicBezTo>
                    <a:pt x="2957518" y="11165780"/>
                    <a:pt x="3024291" y="11131006"/>
                    <a:pt x="2533994" y="11129835"/>
                  </a:cubicBezTo>
                  <a:cubicBezTo>
                    <a:pt x="2531918" y="11031260"/>
                    <a:pt x="2527926" y="10915018"/>
                    <a:pt x="2526516" y="10687671"/>
                  </a:cubicBezTo>
                  <a:close/>
                  <a:moveTo>
                    <a:pt x="2534473" y="11154525"/>
                  </a:moveTo>
                  <a:cubicBezTo>
                    <a:pt x="3036134" y="11155776"/>
                    <a:pt x="2956746" y="11136380"/>
                    <a:pt x="2958237" y="11232933"/>
                  </a:cubicBezTo>
                  <a:cubicBezTo>
                    <a:pt x="2961058" y="11414944"/>
                    <a:pt x="2962654" y="11407548"/>
                    <a:pt x="2965715" y="11596104"/>
                  </a:cubicBezTo>
                  <a:cubicBezTo>
                    <a:pt x="2966593" y="11652162"/>
                    <a:pt x="3034457" y="11637875"/>
                    <a:pt x="2542271" y="11639844"/>
                  </a:cubicBezTo>
                  <a:cubicBezTo>
                    <a:pt x="2541047" y="11567343"/>
                    <a:pt x="2535777" y="11221759"/>
                    <a:pt x="2534473" y="11154525"/>
                  </a:cubicBezTo>
                  <a:close/>
                  <a:moveTo>
                    <a:pt x="2550255" y="12147672"/>
                  </a:moveTo>
                  <a:cubicBezTo>
                    <a:pt x="2549643" y="11937777"/>
                    <a:pt x="2544852" y="11782772"/>
                    <a:pt x="2542723" y="11664561"/>
                  </a:cubicBezTo>
                  <a:cubicBezTo>
                    <a:pt x="2689017" y="11663949"/>
                    <a:pt x="2737506" y="11658894"/>
                    <a:pt x="2966540" y="11662140"/>
                  </a:cubicBezTo>
                  <a:cubicBezTo>
                    <a:pt x="2967871" y="11832950"/>
                    <a:pt x="2962708" y="11743474"/>
                    <a:pt x="2970159" y="12141552"/>
                  </a:cubicBezTo>
                  <a:cubicBezTo>
                    <a:pt x="2970266" y="12147512"/>
                    <a:pt x="3007178" y="12146661"/>
                    <a:pt x="2550255" y="12147672"/>
                  </a:cubicBezTo>
                  <a:close/>
                  <a:moveTo>
                    <a:pt x="2975881" y="11050709"/>
                  </a:moveTo>
                  <a:cubicBezTo>
                    <a:pt x="2972448" y="10937341"/>
                    <a:pt x="2972661" y="10929652"/>
                    <a:pt x="2968030" y="10645581"/>
                  </a:cubicBezTo>
                  <a:cubicBezTo>
                    <a:pt x="3260324" y="10641004"/>
                    <a:pt x="3263065" y="10647123"/>
                    <a:pt x="3390170" y="10648853"/>
                  </a:cubicBezTo>
                  <a:cubicBezTo>
                    <a:pt x="3392486" y="10778557"/>
                    <a:pt x="3398474" y="11128824"/>
                    <a:pt x="3398500" y="11130793"/>
                  </a:cubicBezTo>
                  <a:cubicBezTo>
                    <a:pt x="2906420" y="11132948"/>
                    <a:pt x="2979261" y="11162374"/>
                    <a:pt x="2975881" y="11050709"/>
                  </a:cubicBezTo>
                  <a:close/>
                  <a:moveTo>
                    <a:pt x="2978676" y="11157372"/>
                  </a:moveTo>
                  <a:cubicBezTo>
                    <a:pt x="3156240" y="11157452"/>
                    <a:pt x="3205687" y="11157745"/>
                    <a:pt x="3302719" y="11156441"/>
                  </a:cubicBezTo>
                  <a:cubicBezTo>
                    <a:pt x="3424235" y="11154792"/>
                    <a:pt x="3398554" y="11072313"/>
                    <a:pt x="3406777" y="11596184"/>
                  </a:cubicBezTo>
                  <a:cubicBezTo>
                    <a:pt x="3407655" y="11651631"/>
                    <a:pt x="3474960" y="11644926"/>
                    <a:pt x="2988097" y="11637769"/>
                  </a:cubicBezTo>
                  <a:cubicBezTo>
                    <a:pt x="2987618" y="11596024"/>
                    <a:pt x="2978729" y="11159474"/>
                    <a:pt x="2978676" y="11157372"/>
                  </a:cubicBezTo>
                  <a:close/>
                  <a:moveTo>
                    <a:pt x="2992062" y="12145649"/>
                  </a:moveTo>
                  <a:cubicBezTo>
                    <a:pt x="2984318" y="11768085"/>
                    <a:pt x="2989667" y="11830476"/>
                    <a:pt x="2988336" y="11662485"/>
                  </a:cubicBezTo>
                  <a:cubicBezTo>
                    <a:pt x="3110731" y="11664295"/>
                    <a:pt x="3126167" y="11662991"/>
                    <a:pt x="3302533" y="11664189"/>
                  </a:cubicBezTo>
                  <a:cubicBezTo>
                    <a:pt x="3451381" y="11665200"/>
                    <a:pt x="3395812" y="11581763"/>
                    <a:pt x="3415586" y="12142271"/>
                  </a:cubicBezTo>
                  <a:cubicBezTo>
                    <a:pt x="3416065" y="12156053"/>
                    <a:pt x="3429318" y="12142750"/>
                    <a:pt x="2992062" y="12145649"/>
                  </a:cubicBezTo>
                  <a:close/>
                  <a:moveTo>
                    <a:pt x="3418860" y="11050922"/>
                  </a:moveTo>
                  <a:cubicBezTo>
                    <a:pt x="3410609" y="10584254"/>
                    <a:pt x="3395014" y="10649305"/>
                    <a:pt x="3462186" y="10649305"/>
                  </a:cubicBezTo>
                  <a:cubicBezTo>
                    <a:pt x="3892549" y="10649305"/>
                    <a:pt x="3834799" y="10628180"/>
                    <a:pt x="3836688" y="10688230"/>
                  </a:cubicBezTo>
                  <a:cubicBezTo>
                    <a:pt x="3852230" y="11201591"/>
                    <a:pt x="3853933" y="11129116"/>
                    <a:pt x="3781412" y="11129116"/>
                  </a:cubicBezTo>
                  <a:cubicBezTo>
                    <a:pt x="3355174" y="11129090"/>
                    <a:pt x="3420829" y="11155350"/>
                    <a:pt x="3418860" y="11050922"/>
                  </a:cubicBezTo>
                  <a:close/>
                  <a:moveTo>
                    <a:pt x="3428573" y="11595758"/>
                  </a:moveTo>
                  <a:cubicBezTo>
                    <a:pt x="3420616" y="11087505"/>
                    <a:pt x="3403503" y="11155350"/>
                    <a:pt x="3462212" y="11155350"/>
                  </a:cubicBezTo>
                  <a:cubicBezTo>
                    <a:pt x="3913600" y="11155350"/>
                    <a:pt x="3843741" y="11129090"/>
                    <a:pt x="3845364" y="11232933"/>
                  </a:cubicBezTo>
                  <a:cubicBezTo>
                    <a:pt x="3852842" y="11710962"/>
                    <a:pt x="3870727" y="11637237"/>
                    <a:pt x="3781412" y="11637237"/>
                  </a:cubicBezTo>
                  <a:cubicBezTo>
                    <a:pt x="3373324" y="11637263"/>
                    <a:pt x="3429558" y="11658814"/>
                    <a:pt x="3428573" y="11595758"/>
                  </a:cubicBezTo>
                  <a:close/>
                  <a:moveTo>
                    <a:pt x="3437622" y="12148337"/>
                  </a:moveTo>
                  <a:cubicBezTo>
                    <a:pt x="3430489" y="11934824"/>
                    <a:pt x="3431661" y="11823931"/>
                    <a:pt x="3429558" y="11664667"/>
                  </a:cubicBezTo>
                  <a:cubicBezTo>
                    <a:pt x="3643236" y="11664881"/>
                    <a:pt x="3559803" y="11662273"/>
                    <a:pt x="3851698" y="11661901"/>
                  </a:cubicBezTo>
                  <a:lnTo>
                    <a:pt x="3859469" y="12148443"/>
                  </a:lnTo>
                  <a:cubicBezTo>
                    <a:pt x="3791578" y="12148816"/>
                    <a:pt x="3439724" y="12148364"/>
                    <a:pt x="3437622" y="12148337"/>
                  </a:cubicBezTo>
                  <a:close/>
                  <a:moveTo>
                    <a:pt x="3864951" y="11052199"/>
                  </a:moveTo>
                  <a:cubicBezTo>
                    <a:pt x="3861013" y="10576325"/>
                    <a:pt x="3829822" y="10647017"/>
                    <a:pt x="3941065" y="10646698"/>
                  </a:cubicBezTo>
                  <a:cubicBezTo>
                    <a:pt x="4336246" y="10645633"/>
                    <a:pt x="4278575" y="10635018"/>
                    <a:pt x="4280172" y="10688203"/>
                  </a:cubicBezTo>
                  <a:cubicBezTo>
                    <a:pt x="4295528" y="11195605"/>
                    <a:pt x="4286027" y="11132017"/>
                    <a:pt x="4260505" y="11131618"/>
                  </a:cubicBezTo>
                  <a:cubicBezTo>
                    <a:pt x="3797433" y="11123529"/>
                    <a:pt x="3865856" y="11158437"/>
                    <a:pt x="3864951" y="11052199"/>
                  </a:cubicBezTo>
                  <a:close/>
                  <a:moveTo>
                    <a:pt x="3872456" y="11595758"/>
                  </a:moveTo>
                  <a:cubicBezTo>
                    <a:pt x="3864259" y="11072074"/>
                    <a:pt x="3844965" y="11153754"/>
                    <a:pt x="3940986" y="11154392"/>
                  </a:cubicBezTo>
                  <a:cubicBezTo>
                    <a:pt x="4344603" y="11157664"/>
                    <a:pt x="4284803" y="11131910"/>
                    <a:pt x="4286399" y="11233012"/>
                  </a:cubicBezTo>
                  <a:cubicBezTo>
                    <a:pt x="4293612" y="11693907"/>
                    <a:pt x="4315647" y="11637769"/>
                    <a:pt x="4260505" y="11637317"/>
                  </a:cubicBezTo>
                  <a:cubicBezTo>
                    <a:pt x="3813667" y="11633699"/>
                    <a:pt x="3873415" y="11655914"/>
                    <a:pt x="3872456" y="11595758"/>
                  </a:cubicBezTo>
                  <a:close/>
                  <a:moveTo>
                    <a:pt x="4302740" y="12141286"/>
                  </a:moveTo>
                  <a:cubicBezTo>
                    <a:pt x="4302714" y="12155946"/>
                    <a:pt x="4342500" y="12144053"/>
                    <a:pt x="3940986" y="12147831"/>
                  </a:cubicBezTo>
                  <a:cubicBezTo>
                    <a:pt x="3857154" y="12148629"/>
                    <a:pt x="3882436" y="12221876"/>
                    <a:pt x="3873521" y="11661874"/>
                  </a:cubicBezTo>
                  <a:cubicBezTo>
                    <a:pt x="4051963" y="11661528"/>
                    <a:pt x="4047891" y="11660650"/>
                    <a:pt x="4296566" y="11662326"/>
                  </a:cubicBezTo>
                  <a:cubicBezTo>
                    <a:pt x="4301383" y="11959461"/>
                    <a:pt x="4303033" y="11997481"/>
                    <a:pt x="4302740" y="12141286"/>
                  </a:cubicBezTo>
                  <a:close/>
                  <a:moveTo>
                    <a:pt x="4419998" y="10648161"/>
                  </a:moveTo>
                  <a:cubicBezTo>
                    <a:pt x="4581461" y="10648161"/>
                    <a:pt x="4575819" y="10645979"/>
                    <a:pt x="4720382" y="10645766"/>
                  </a:cubicBezTo>
                  <a:cubicBezTo>
                    <a:pt x="4724694" y="10921670"/>
                    <a:pt x="4724667" y="10940720"/>
                    <a:pt x="4728233" y="11052092"/>
                  </a:cubicBezTo>
                  <a:cubicBezTo>
                    <a:pt x="4731214" y="11147155"/>
                    <a:pt x="4814673" y="11138854"/>
                    <a:pt x="4307131" y="11132336"/>
                  </a:cubicBezTo>
                  <a:cubicBezTo>
                    <a:pt x="4304629" y="10557887"/>
                    <a:pt x="4263166" y="10648161"/>
                    <a:pt x="4419998" y="10648161"/>
                  </a:cubicBezTo>
                  <a:close/>
                  <a:moveTo>
                    <a:pt x="4317271" y="11595705"/>
                  </a:moveTo>
                  <a:cubicBezTo>
                    <a:pt x="4309180" y="11077155"/>
                    <a:pt x="4269367" y="11157664"/>
                    <a:pt x="4419998" y="11157664"/>
                  </a:cubicBezTo>
                  <a:cubicBezTo>
                    <a:pt x="4577362" y="11157664"/>
                    <a:pt x="4577442" y="11156015"/>
                    <a:pt x="4731108" y="11155962"/>
                  </a:cubicBezTo>
                  <a:cubicBezTo>
                    <a:pt x="4733263" y="11251850"/>
                    <a:pt x="4734328" y="11365829"/>
                    <a:pt x="4738533" y="11638354"/>
                  </a:cubicBezTo>
                  <a:cubicBezTo>
                    <a:pt x="4251004" y="11638328"/>
                    <a:pt x="4318149" y="11652455"/>
                    <a:pt x="4317271" y="11595705"/>
                  </a:cubicBezTo>
                  <a:close/>
                  <a:moveTo>
                    <a:pt x="4739278" y="12145224"/>
                  </a:moveTo>
                  <a:cubicBezTo>
                    <a:pt x="4535287" y="12145224"/>
                    <a:pt x="4324536" y="12158261"/>
                    <a:pt x="4324563" y="12141366"/>
                  </a:cubicBezTo>
                  <a:cubicBezTo>
                    <a:pt x="4325734" y="11578251"/>
                    <a:pt x="4276419" y="11662725"/>
                    <a:pt x="4419998" y="11662725"/>
                  </a:cubicBezTo>
                  <a:cubicBezTo>
                    <a:pt x="4558228" y="11662725"/>
                    <a:pt x="4588380" y="11663045"/>
                    <a:pt x="4738932" y="11663045"/>
                  </a:cubicBezTo>
                  <a:cubicBezTo>
                    <a:pt x="4746756" y="12186011"/>
                    <a:pt x="4747714" y="12145224"/>
                    <a:pt x="4739278" y="12145224"/>
                  </a:cubicBezTo>
                  <a:close/>
                  <a:moveTo>
                    <a:pt x="4742179" y="10645740"/>
                  </a:moveTo>
                  <a:cubicBezTo>
                    <a:pt x="4898957" y="10645793"/>
                    <a:pt x="4899490" y="10649172"/>
                    <a:pt x="5058558" y="10649172"/>
                  </a:cubicBezTo>
                  <a:cubicBezTo>
                    <a:pt x="5205090" y="10649172"/>
                    <a:pt x="5154072" y="10579731"/>
                    <a:pt x="5172569" y="11051587"/>
                  </a:cubicBezTo>
                  <a:cubicBezTo>
                    <a:pt x="5176428" y="11149923"/>
                    <a:pt x="5255655" y="11130739"/>
                    <a:pt x="4752398" y="11131218"/>
                  </a:cubicBezTo>
                  <a:cubicBezTo>
                    <a:pt x="4747661" y="10941944"/>
                    <a:pt x="4749737" y="11129729"/>
                    <a:pt x="4742179" y="10645740"/>
                  </a:cubicBezTo>
                  <a:close/>
                  <a:moveTo>
                    <a:pt x="4759690" y="11595758"/>
                  </a:moveTo>
                  <a:cubicBezTo>
                    <a:pt x="4756896" y="11416674"/>
                    <a:pt x="4757215" y="11413667"/>
                    <a:pt x="4754394" y="11232534"/>
                  </a:cubicBezTo>
                  <a:cubicBezTo>
                    <a:pt x="4752904" y="11138216"/>
                    <a:pt x="4669391" y="11151067"/>
                    <a:pt x="5175949" y="11153754"/>
                  </a:cubicBezTo>
                  <a:cubicBezTo>
                    <a:pt x="5178557" y="11258235"/>
                    <a:pt x="5178876" y="11358726"/>
                    <a:pt x="5182948" y="11638753"/>
                  </a:cubicBezTo>
                  <a:cubicBezTo>
                    <a:pt x="4689271" y="11647454"/>
                    <a:pt x="4760489" y="11645352"/>
                    <a:pt x="4759690" y="11595758"/>
                  </a:cubicBezTo>
                  <a:close/>
                  <a:moveTo>
                    <a:pt x="4766689" y="12145224"/>
                  </a:moveTo>
                  <a:cubicBezTo>
                    <a:pt x="4766689" y="12058063"/>
                    <a:pt x="4762059" y="11750578"/>
                    <a:pt x="4760728" y="11663045"/>
                  </a:cubicBezTo>
                  <a:cubicBezTo>
                    <a:pt x="4889696" y="11663151"/>
                    <a:pt x="5046289" y="11665838"/>
                    <a:pt x="5183267" y="11663470"/>
                  </a:cubicBezTo>
                  <a:cubicBezTo>
                    <a:pt x="5185503" y="11825767"/>
                    <a:pt x="5184997" y="11893745"/>
                    <a:pt x="5190134" y="12141606"/>
                  </a:cubicBezTo>
                  <a:cubicBezTo>
                    <a:pt x="5190373" y="12151663"/>
                    <a:pt x="5224092" y="12145889"/>
                    <a:pt x="4766689" y="12145224"/>
                  </a:cubicBezTo>
                  <a:close/>
                  <a:moveTo>
                    <a:pt x="5194312" y="11050523"/>
                  </a:moveTo>
                  <a:cubicBezTo>
                    <a:pt x="5176055" y="10585824"/>
                    <a:pt x="5185130" y="10648853"/>
                    <a:pt x="5218131" y="10648587"/>
                  </a:cubicBezTo>
                  <a:cubicBezTo>
                    <a:pt x="5672872" y="10645527"/>
                    <a:pt x="5611448" y="10632091"/>
                    <a:pt x="5611848" y="10687830"/>
                  </a:cubicBezTo>
                  <a:cubicBezTo>
                    <a:pt x="5612752" y="10812745"/>
                    <a:pt x="5613524" y="10843502"/>
                    <a:pt x="5618129" y="11132868"/>
                  </a:cubicBezTo>
                  <a:cubicBezTo>
                    <a:pt x="5124159" y="11127920"/>
                    <a:pt x="5198437" y="11155563"/>
                    <a:pt x="5194312" y="11050523"/>
                  </a:cubicBezTo>
                  <a:close/>
                  <a:moveTo>
                    <a:pt x="5204079" y="11595705"/>
                  </a:moveTo>
                  <a:cubicBezTo>
                    <a:pt x="5196308" y="11099371"/>
                    <a:pt x="5191065" y="11153834"/>
                    <a:pt x="5217998" y="11154020"/>
                  </a:cubicBezTo>
                  <a:cubicBezTo>
                    <a:pt x="5694349" y="11157212"/>
                    <a:pt x="5618182" y="11136672"/>
                    <a:pt x="5619725" y="11232960"/>
                  </a:cubicBezTo>
                  <a:cubicBezTo>
                    <a:pt x="5622546" y="11412975"/>
                    <a:pt x="5620444" y="11409543"/>
                    <a:pt x="5623371" y="11596184"/>
                  </a:cubicBezTo>
                  <a:cubicBezTo>
                    <a:pt x="5624223" y="11649981"/>
                    <a:pt x="5669386" y="11636519"/>
                    <a:pt x="5377571" y="11636465"/>
                  </a:cubicBezTo>
                  <a:cubicBezTo>
                    <a:pt x="5171744" y="11636465"/>
                    <a:pt x="5204984" y="11653094"/>
                    <a:pt x="5204079" y="11595705"/>
                  </a:cubicBezTo>
                  <a:close/>
                  <a:moveTo>
                    <a:pt x="5211983" y="12141020"/>
                  </a:moveTo>
                  <a:cubicBezTo>
                    <a:pt x="5200832" y="11605070"/>
                    <a:pt x="5202802" y="11663124"/>
                    <a:pt x="5218237" y="11662831"/>
                  </a:cubicBezTo>
                  <a:cubicBezTo>
                    <a:pt x="5328789" y="11660597"/>
                    <a:pt x="5348137" y="11661155"/>
                    <a:pt x="5624409" y="11661209"/>
                  </a:cubicBezTo>
                  <a:cubicBezTo>
                    <a:pt x="5624462" y="11664215"/>
                    <a:pt x="5630291" y="12017968"/>
                    <a:pt x="5633058" y="12145995"/>
                  </a:cubicBezTo>
                  <a:cubicBezTo>
                    <a:pt x="5228936" y="12147592"/>
                    <a:pt x="5212276" y="12153897"/>
                    <a:pt x="5211983" y="12141020"/>
                  </a:cubicBezTo>
                  <a:close/>
                  <a:moveTo>
                    <a:pt x="5631568" y="10505846"/>
                  </a:moveTo>
                  <a:cubicBezTo>
                    <a:pt x="5624676" y="10064853"/>
                    <a:pt x="5595108" y="10138205"/>
                    <a:pt x="5696744" y="10138205"/>
                  </a:cubicBezTo>
                  <a:cubicBezTo>
                    <a:pt x="5698740" y="10138205"/>
                    <a:pt x="6045591" y="10138365"/>
                    <a:pt x="6045671" y="10143048"/>
                  </a:cubicBezTo>
                  <a:cubicBezTo>
                    <a:pt x="6054267" y="10691556"/>
                    <a:pt x="6072577" y="10619427"/>
                    <a:pt x="6016077" y="10619427"/>
                  </a:cubicBezTo>
                  <a:cubicBezTo>
                    <a:pt x="5554602" y="10619427"/>
                    <a:pt x="5633964" y="10658617"/>
                    <a:pt x="5631568" y="10505846"/>
                  </a:cubicBezTo>
                  <a:close/>
                  <a:moveTo>
                    <a:pt x="5633325" y="10646804"/>
                  </a:moveTo>
                  <a:cubicBezTo>
                    <a:pt x="5930595" y="10645926"/>
                    <a:pt x="5877661" y="10643664"/>
                    <a:pt x="6054959" y="10644197"/>
                  </a:cubicBezTo>
                  <a:cubicBezTo>
                    <a:pt x="6055651" y="10722206"/>
                    <a:pt x="6055997" y="10717895"/>
                    <a:pt x="6059057" y="11131538"/>
                  </a:cubicBezTo>
                  <a:cubicBezTo>
                    <a:pt x="5854481" y="11131485"/>
                    <a:pt x="5781029" y="11134038"/>
                    <a:pt x="5639925" y="11133054"/>
                  </a:cubicBezTo>
                  <a:cubicBezTo>
                    <a:pt x="5633165" y="10707545"/>
                    <a:pt x="5634762" y="10814448"/>
                    <a:pt x="5633325" y="10646804"/>
                  </a:cubicBezTo>
                  <a:close/>
                  <a:moveTo>
                    <a:pt x="5645167" y="11595758"/>
                  </a:moveTo>
                  <a:cubicBezTo>
                    <a:pt x="5637184" y="11086068"/>
                    <a:pt x="5627337" y="11157931"/>
                    <a:pt x="5696744" y="11157931"/>
                  </a:cubicBezTo>
                  <a:cubicBezTo>
                    <a:pt x="6125351" y="11157931"/>
                    <a:pt x="6058738" y="11132894"/>
                    <a:pt x="6060282" y="11233012"/>
                  </a:cubicBezTo>
                  <a:cubicBezTo>
                    <a:pt x="6067627" y="11702767"/>
                    <a:pt x="6092856" y="11638886"/>
                    <a:pt x="6016050" y="11638886"/>
                  </a:cubicBezTo>
                  <a:cubicBezTo>
                    <a:pt x="5586166" y="11638886"/>
                    <a:pt x="5645993" y="11645964"/>
                    <a:pt x="5645167" y="11595758"/>
                  </a:cubicBezTo>
                  <a:close/>
                  <a:moveTo>
                    <a:pt x="6016050" y="12148550"/>
                  </a:moveTo>
                  <a:cubicBezTo>
                    <a:pt x="5612912" y="12148550"/>
                    <a:pt x="5654908" y="12146341"/>
                    <a:pt x="5654775" y="12139690"/>
                  </a:cubicBezTo>
                  <a:cubicBezTo>
                    <a:pt x="5641921" y="11584717"/>
                    <a:pt x="5630876" y="11661209"/>
                    <a:pt x="5696744" y="11661209"/>
                  </a:cubicBezTo>
                  <a:cubicBezTo>
                    <a:pt x="5856184" y="11661209"/>
                    <a:pt x="5856264" y="11663577"/>
                    <a:pt x="6016050" y="11663577"/>
                  </a:cubicBezTo>
                  <a:cubicBezTo>
                    <a:pt x="6083728" y="11663577"/>
                    <a:pt x="6070288" y="11641068"/>
                    <a:pt x="6070980" y="11777796"/>
                  </a:cubicBezTo>
                  <a:cubicBezTo>
                    <a:pt x="6072816" y="12220066"/>
                    <a:pt x="6104407" y="12148550"/>
                    <a:pt x="6016050" y="12148550"/>
                  </a:cubicBezTo>
                  <a:close/>
                  <a:moveTo>
                    <a:pt x="6075026" y="10505846"/>
                  </a:moveTo>
                  <a:cubicBezTo>
                    <a:pt x="6072178" y="10324047"/>
                    <a:pt x="6070288" y="10323755"/>
                    <a:pt x="6067441" y="10142621"/>
                  </a:cubicBezTo>
                  <a:cubicBezTo>
                    <a:pt x="6067387" y="10140095"/>
                    <a:pt x="6265151" y="10135199"/>
                    <a:pt x="6487238" y="10138178"/>
                  </a:cubicBezTo>
                  <a:cubicBezTo>
                    <a:pt x="6487265" y="10140360"/>
                    <a:pt x="6493999" y="10557834"/>
                    <a:pt x="6495329" y="10621528"/>
                  </a:cubicBezTo>
                  <a:cubicBezTo>
                    <a:pt x="5989756" y="10621715"/>
                    <a:pt x="6077341" y="10649784"/>
                    <a:pt x="6075026" y="10505846"/>
                  </a:cubicBezTo>
                  <a:close/>
                  <a:moveTo>
                    <a:pt x="6175571" y="10645208"/>
                  </a:moveTo>
                  <a:cubicBezTo>
                    <a:pt x="6269489" y="10646458"/>
                    <a:pt x="6292030" y="10646298"/>
                    <a:pt x="6495861" y="10646219"/>
                  </a:cubicBezTo>
                  <a:cubicBezTo>
                    <a:pt x="6507890" y="11183419"/>
                    <a:pt x="6507331" y="11130820"/>
                    <a:pt x="6494930" y="11130926"/>
                  </a:cubicBezTo>
                  <a:cubicBezTo>
                    <a:pt x="6375277" y="11131883"/>
                    <a:pt x="6368197" y="11131644"/>
                    <a:pt x="6080880" y="11131538"/>
                  </a:cubicBezTo>
                  <a:cubicBezTo>
                    <a:pt x="6076888" y="10559883"/>
                    <a:pt x="6046629" y="10643452"/>
                    <a:pt x="6175571" y="10645208"/>
                  </a:cubicBezTo>
                  <a:close/>
                  <a:moveTo>
                    <a:pt x="6090940" y="11595705"/>
                  </a:moveTo>
                  <a:cubicBezTo>
                    <a:pt x="6088066" y="11411592"/>
                    <a:pt x="6084899" y="11412683"/>
                    <a:pt x="6082078" y="11232587"/>
                  </a:cubicBezTo>
                  <a:cubicBezTo>
                    <a:pt x="6080375" y="11123689"/>
                    <a:pt x="6010941" y="11159447"/>
                    <a:pt x="6504697" y="11155616"/>
                  </a:cubicBezTo>
                  <a:cubicBezTo>
                    <a:pt x="6508849" y="11430881"/>
                    <a:pt x="6507758" y="11475473"/>
                    <a:pt x="6510871" y="11641334"/>
                  </a:cubicBezTo>
                  <a:cubicBezTo>
                    <a:pt x="6023688" y="11641547"/>
                    <a:pt x="6091818" y="11652801"/>
                    <a:pt x="6090940" y="11595705"/>
                  </a:cubicBezTo>
                  <a:close/>
                  <a:moveTo>
                    <a:pt x="6495090" y="12147858"/>
                  </a:moveTo>
                  <a:cubicBezTo>
                    <a:pt x="6062304" y="12145517"/>
                    <a:pt x="6098445" y="12154111"/>
                    <a:pt x="6098153" y="12141100"/>
                  </a:cubicBezTo>
                  <a:cubicBezTo>
                    <a:pt x="6085085" y="11570402"/>
                    <a:pt x="6072284" y="11663231"/>
                    <a:pt x="6175597" y="11664881"/>
                  </a:cubicBezTo>
                  <a:cubicBezTo>
                    <a:pt x="6267652" y="11666371"/>
                    <a:pt x="6292669" y="11666131"/>
                    <a:pt x="6511404" y="11666025"/>
                  </a:cubicBezTo>
                  <a:cubicBezTo>
                    <a:pt x="6522847" y="12204129"/>
                    <a:pt x="6533599" y="12148044"/>
                    <a:pt x="6495090" y="12147858"/>
                  </a:cubicBezTo>
                  <a:close/>
                  <a:moveTo>
                    <a:pt x="6517684" y="10646192"/>
                  </a:moveTo>
                  <a:cubicBezTo>
                    <a:pt x="7003802" y="10645979"/>
                    <a:pt x="6939532" y="10629191"/>
                    <a:pt x="6940942" y="10688097"/>
                  </a:cubicBezTo>
                  <a:cubicBezTo>
                    <a:pt x="6944535" y="10844327"/>
                    <a:pt x="6944109" y="10865080"/>
                    <a:pt x="6947622" y="11048687"/>
                  </a:cubicBezTo>
                  <a:cubicBezTo>
                    <a:pt x="6949751" y="11158383"/>
                    <a:pt x="7023843" y="11127095"/>
                    <a:pt x="6526120" y="11130660"/>
                  </a:cubicBezTo>
                  <a:cubicBezTo>
                    <a:pt x="6520239" y="10741123"/>
                    <a:pt x="6521649" y="10825383"/>
                    <a:pt x="6517684" y="10646192"/>
                  </a:cubicBezTo>
                  <a:close/>
                  <a:moveTo>
                    <a:pt x="6527664" y="11232587"/>
                  </a:moveTo>
                  <a:cubicBezTo>
                    <a:pt x="6526120" y="11131059"/>
                    <a:pt x="6450565" y="11154605"/>
                    <a:pt x="6949565" y="11154313"/>
                  </a:cubicBezTo>
                  <a:cubicBezTo>
                    <a:pt x="6949964" y="11177114"/>
                    <a:pt x="6956537" y="11580779"/>
                    <a:pt x="6956777" y="11596157"/>
                  </a:cubicBezTo>
                  <a:cubicBezTo>
                    <a:pt x="6957575" y="11646656"/>
                    <a:pt x="7026690" y="11641068"/>
                    <a:pt x="6532694" y="11641334"/>
                  </a:cubicBezTo>
                  <a:cubicBezTo>
                    <a:pt x="6529713" y="11488270"/>
                    <a:pt x="6530272" y="11399779"/>
                    <a:pt x="6527664" y="11232587"/>
                  </a:cubicBezTo>
                  <a:close/>
                  <a:moveTo>
                    <a:pt x="6543047" y="12148097"/>
                  </a:moveTo>
                  <a:cubicBezTo>
                    <a:pt x="6539295" y="11779818"/>
                    <a:pt x="6536873" y="11835877"/>
                    <a:pt x="6533173" y="11665998"/>
                  </a:cubicBezTo>
                  <a:cubicBezTo>
                    <a:pt x="6798348" y="11665865"/>
                    <a:pt x="6848674" y="11661395"/>
                    <a:pt x="6957708" y="11661129"/>
                  </a:cubicBezTo>
                  <a:cubicBezTo>
                    <a:pt x="6959891" y="11829118"/>
                    <a:pt x="6955606" y="11537651"/>
                    <a:pt x="6963643" y="12144612"/>
                  </a:cubicBezTo>
                  <a:cubicBezTo>
                    <a:pt x="6963643" y="12146528"/>
                    <a:pt x="6655967" y="12148629"/>
                    <a:pt x="6543047" y="12148097"/>
                  </a:cubicBezTo>
                  <a:close/>
                  <a:moveTo>
                    <a:pt x="6974049" y="10646006"/>
                  </a:moveTo>
                  <a:cubicBezTo>
                    <a:pt x="7444918" y="10646006"/>
                    <a:pt x="7382483" y="10625120"/>
                    <a:pt x="7383254" y="10687884"/>
                  </a:cubicBezTo>
                  <a:cubicBezTo>
                    <a:pt x="7389801" y="11211782"/>
                    <a:pt x="7423893" y="11131777"/>
                    <a:pt x="7293328" y="11131777"/>
                  </a:cubicBezTo>
                  <a:cubicBezTo>
                    <a:pt x="7139477" y="11131777"/>
                    <a:pt x="7134208" y="11129569"/>
                    <a:pt x="6974049" y="11129569"/>
                  </a:cubicBezTo>
                  <a:cubicBezTo>
                    <a:pt x="6970296" y="11129569"/>
                    <a:pt x="6953956" y="10646033"/>
                    <a:pt x="6974049" y="10646006"/>
                  </a:cubicBezTo>
                  <a:close/>
                  <a:moveTo>
                    <a:pt x="6978546" y="11595705"/>
                  </a:moveTo>
                  <a:cubicBezTo>
                    <a:pt x="6969498" y="11040865"/>
                    <a:pt x="6971946" y="11187623"/>
                    <a:pt x="6971361" y="11154286"/>
                  </a:cubicBezTo>
                  <a:cubicBezTo>
                    <a:pt x="7148313" y="11154286"/>
                    <a:pt x="7126995" y="11157133"/>
                    <a:pt x="7392596" y="11156361"/>
                  </a:cubicBezTo>
                  <a:cubicBezTo>
                    <a:pt x="7392650" y="11158437"/>
                    <a:pt x="7400660" y="11592246"/>
                    <a:pt x="7401325" y="11640855"/>
                  </a:cubicBezTo>
                  <a:cubicBezTo>
                    <a:pt x="7272703" y="11642585"/>
                    <a:pt x="7192171" y="11640828"/>
                    <a:pt x="7133942" y="11638913"/>
                  </a:cubicBezTo>
                  <a:cubicBezTo>
                    <a:pt x="6951028" y="11633193"/>
                    <a:pt x="6979425" y="11652162"/>
                    <a:pt x="6978546" y="11595705"/>
                  </a:cubicBezTo>
                  <a:close/>
                  <a:moveTo>
                    <a:pt x="6985493" y="12145543"/>
                  </a:moveTo>
                  <a:cubicBezTo>
                    <a:pt x="6979584" y="11739829"/>
                    <a:pt x="6981155" y="11785565"/>
                    <a:pt x="6979505" y="11661129"/>
                  </a:cubicBezTo>
                  <a:cubicBezTo>
                    <a:pt x="7133329" y="11661262"/>
                    <a:pt x="7134314" y="11666211"/>
                    <a:pt x="7293328" y="11666211"/>
                  </a:cubicBezTo>
                  <a:cubicBezTo>
                    <a:pt x="7437466" y="11666211"/>
                    <a:pt x="7398797" y="11574261"/>
                    <a:pt x="7407447" y="12146634"/>
                  </a:cubicBezTo>
                  <a:cubicBezTo>
                    <a:pt x="7113742" y="12146714"/>
                    <a:pt x="7142751" y="12145597"/>
                    <a:pt x="6985493" y="12145543"/>
                  </a:cubicBezTo>
                  <a:close/>
                  <a:moveTo>
                    <a:pt x="7411731" y="11050709"/>
                  </a:moveTo>
                  <a:cubicBezTo>
                    <a:pt x="7397919" y="10579012"/>
                    <a:pt x="7392676" y="10644516"/>
                    <a:pt x="7452902" y="10645314"/>
                  </a:cubicBezTo>
                  <a:cubicBezTo>
                    <a:pt x="7574445" y="10647123"/>
                    <a:pt x="7611810" y="10645900"/>
                    <a:pt x="7772634" y="10646990"/>
                  </a:cubicBezTo>
                  <a:cubicBezTo>
                    <a:pt x="7850131" y="10647523"/>
                    <a:pt x="7828761" y="10572387"/>
                    <a:pt x="7834323" y="11131831"/>
                  </a:cubicBezTo>
                  <a:cubicBezTo>
                    <a:pt x="7342084" y="11129941"/>
                    <a:pt x="7414898" y="11159820"/>
                    <a:pt x="7411731" y="11050709"/>
                  </a:cubicBezTo>
                  <a:close/>
                  <a:moveTo>
                    <a:pt x="7422482" y="11595705"/>
                  </a:moveTo>
                  <a:cubicBezTo>
                    <a:pt x="7414552" y="11089367"/>
                    <a:pt x="7398371" y="11156414"/>
                    <a:pt x="7453088" y="11156122"/>
                  </a:cubicBezTo>
                  <a:cubicBezTo>
                    <a:pt x="7906951" y="11154313"/>
                    <a:pt x="7834164" y="11137870"/>
                    <a:pt x="7835680" y="11233012"/>
                  </a:cubicBezTo>
                  <a:cubicBezTo>
                    <a:pt x="7843133" y="11708381"/>
                    <a:pt x="7866552" y="11637848"/>
                    <a:pt x="7772634" y="11638221"/>
                  </a:cubicBezTo>
                  <a:cubicBezTo>
                    <a:pt x="7361539" y="11639338"/>
                    <a:pt x="7423388" y="11654371"/>
                    <a:pt x="7422482" y="11595705"/>
                  </a:cubicBezTo>
                  <a:close/>
                  <a:moveTo>
                    <a:pt x="7850212" y="12141286"/>
                  </a:moveTo>
                  <a:cubicBezTo>
                    <a:pt x="7850212" y="12147379"/>
                    <a:pt x="7885980" y="12146447"/>
                    <a:pt x="7429243" y="12146607"/>
                  </a:cubicBezTo>
                  <a:cubicBezTo>
                    <a:pt x="7421046" y="11604352"/>
                    <a:pt x="7412929" y="11665439"/>
                    <a:pt x="7453222" y="11664694"/>
                  </a:cubicBezTo>
                  <a:cubicBezTo>
                    <a:pt x="7573780" y="11662433"/>
                    <a:pt x="7602149" y="11663604"/>
                    <a:pt x="7772713" y="11662912"/>
                  </a:cubicBezTo>
                  <a:cubicBezTo>
                    <a:pt x="7859100" y="11662699"/>
                    <a:pt x="7851968" y="11584717"/>
                    <a:pt x="7850212" y="12141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0" name="Google Shape;3570;p26"/>
          <p:cNvGrpSpPr/>
          <p:nvPr/>
        </p:nvGrpSpPr>
        <p:grpSpPr>
          <a:xfrm rot="-2700000">
            <a:off x="6553564" y="4233343"/>
            <a:ext cx="2257786" cy="793230"/>
            <a:chOff x="13109416" y="8465914"/>
            <a:chExt cx="4516255" cy="1586699"/>
          </a:xfrm>
        </p:grpSpPr>
        <p:sp>
          <p:nvSpPr>
            <p:cNvPr id="3571" name="Google Shape;3571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3" name="Google Shape;3573;p26"/>
          <p:cNvGrpSpPr/>
          <p:nvPr/>
        </p:nvGrpSpPr>
        <p:grpSpPr>
          <a:xfrm>
            <a:off x="404859" y="-727033"/>
            <a:ext cx="2109634" cy="2219678"/>
            <a:chOff x="809719" y="-1454066"/>
            <a:chExt cx="4219268" cy="4439356"/>
          </a:xfrm>
        </p:grpSpPr>
        <p:sp>
          <p:nvSpPr>
            <p:cNvPr id="3574" name="Google Shape;3574;p26"/>
            <p:cNvSpPr/>
            <p:nvPr/>
          </p:nvSpPr>
          <p:spPr>
            <a:xfrm>
              <a:off x="809719" y="-1454066"/>
              <a:ext cx="4219268" cy="4439356"/>
            </a:xfrm>
            <a:custGeom>
              <a:avLst/>
              <a:gdLst/>
              <a:ahLst/>
              <a:cxnLst/>
              <a:rect l="l" t="t" r="r" b="b"/>
              <a:pathLst>
                <a:path w="4219268" h="4439356" extrusionOk="0">
                  <a:moveTo>
                    <a:pt x="3979443" y="3016883"/>
                  </a:moveTo>
                  <a:cubicBezTo>
                    <a:pt x="3683054" y="3207251"/>
                    <a:pt x="3190348" y="3097990"/>
                    <a:pt x="2886316" y="2919936"/>
                  </a:cubicBezTo>
                  <a:cubicBezTo>
                    <a:pt x="3680299" y="4013030"/>
                    <a:pt x="2502025" y="4806884"/>
                    <a:pt x="2173296" y="3717111"/>
                  </a:cubicBezTo>
                  <a:cubicBezTo>
                    <a:pt x="2080531" y="3414427"/>
                    <a:pt x="2178362" y="3462008"/>
                    <a:pt x="2002110" y="3854465"/>
                  </a:cubicBezTo>
                  <a:cubicBezTo>
                    <a:pt x="1668627" y="4590927"/>
                    <a:pt x="1049277" y="4552704"/>
                    <a:pt x="933246" y="4174951"/>
                  </a:cubicBezTo>
                  <a:cubicBezTo>
                    <a:pt x="871053" y="3975242"/>
                    <a:pt x="968830" y="3611881"/>
                    <a:pt x="1038373" y="3418165"/>
                  </a:cubicBezTo>
                  <a:cubicBezTo>
                    <a:pt x="1104680" y="3225523"/>
                    <a:pt x="1145286" y="3291039"/>
                    <a:pt x="930544" y="3364298"/>
                  </a:cubicBezTo>
                  <a:cubicBezTo>
                    <a:pt x="148266" y="3624808"/>
                    <a:pt x="-556250" y="2746899"/>
                    <a:pt x="642092" y="2215659"/>
                  </a:cubicBezTo>
                  <a:cubicBezTo>
                    <a:pt x="918333" y="2093000"/>
                    <a:pt x="884446" y="2224209"/>
                    <a:pt x="570657" y="2004239"/>
                  </a:cubicBezTo>
                  <a:cubicBezTo>
                    <a:pt x="40037" y="1630046"/>
                    <a:pt x="102977" y="992572"/>
                    <a:pt x="535615" y="835410"/>
                  </a:cubicBezTo>
                  <a:cubicBezTo>
                    <a:pt x="920448" y="690962"/>
                    <a:pt x="1315467" y="1025574"/>
                    <a:pt x="1529000" y="1411745"/>
                  </a:cubicBezTo>
                  <a:cubicBezTo>
                    <a:pt x="1498739" y="1169889"/>
                    <a:pt x="1473259" y="971929"/>
                    <a:pt x="1503387" y="729026"/>
                  </a:cubicBezTo>
                  <a:cubicBezTo>
                    <a:pt x="1593619" y="24376"/>
                    <a:pt x="2100670" y="-113067"/>
                    <a:pt x="2374129" y="78624"/>
                  </a:cubicBezTo>
                  <a:cubicBezTo>
                    <a:pt x="2548238" y="200378"/>
                    <a:pt x="2592399" y="536757"/>
                    <a:pt x="2615399" y="773463"/>
                  </a:cubicBezTo>
                  <a:cubicBezTo>
                    <a:pt x="2668029" y="1410094"/>
                    <a:pt x="2477976" y="1266187"/>
                    <a:pt x="2863414" y="886578"/>
                  </a:cubicBezTo>
                  <a:cubicBezTo>
                    <a:pt x="3450263" y="309648"/>
                    <a:pt x="3902293" y="735391"/>
                    <a:pt x="3882412" y="1142427"/>
                  </a:cubicBezTo>
                  <a:cubicBezTo>
                    <a:pt x="3863714" y="1506534"/>
                    <a:pt x="3443535" y="1878046"/>
                    <a:pt x="3139726" y="2078305"/>
                  </a:cubicBezTo>
                  <a:cubicBezTo>
                    <a:pt x="4130694" y="1918622"/>
                    <a:pt x="4509583" y="2675576"/>
                    <a:pt x="3979443" y="3016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26"/>
            <p:cNvSpPr/>
            <p:nvPr/>
          </p:nvSpPr>
          <p:spPr>
            <a:xfrm>
              <a:off x="2280416" y="260650"/>
              <a:ext cx="1124088" cy="1241596"/>
            </a:xfrm>
            <a:custGeom>
              <a:avLst/>
              <a:gdLst/>
              <a:ahLst/>
              <a:cxnLst/>
              <a:rect l="l" t="t" r="r" b="b"/>
              <a:pathLst>
                <a:path w="1124088" h="1241596" extrusionOk="0">
                  <a:moveTo>
                    <a:pt x="1105705" y="471634"/>
                  </a:moveTo>
                  <a:cubicBezTo>
                    <a:pt x="990722" y="-563"/>
                    <a:pt x="339672" y="-202065"/>
                    <a:pt x="93337" y="265248"/>
                  </a:cubicBezTo>
                  <a:cubicBezTo>
                    <a:pt x="-171849" y="768298"/>
                    <a:pt x="161422" y="1322978"/>
                    <a:pt x="672898" y="1231651"/>
                  </a:cubicBezTo>
                  <a:cubicBezTo>
                    <a:pt x="1015615" y="1170459"/>
                    <a:pt x="1182375" y="786508"/>
                    <a:pt x="1105705" y="4716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6" name="Google Shape;3576;p26"/>
            <p:cNvGrpSpPr/>
            <p:nvPr/>
          </p:nvGrpSpPr>
          <p:grpSpPr>
            <a:xfrm>
              <a:off x="1826947" y="-77372"/>
              <a:ext cx="1955106" cy="1954892"/>
              <a:chOff x="1826947" y="-77372"/>
              <a:chExt cx="1955106" cy="1954892"/>
            </a:xfrm>
          </p:grpSpPr>
          <p:sp>
            <p:nvSpPr>
              <p:cNvPr id="3577" name="Google Shape;3577;p26"/>
              <p:cNvSpPr/>
              <p:nvPr/>
            </p:nvSpPr>
            <p:spPr>
              <a:xfrm>
                <a:off x="3254936" y="-77372"/>
                <a:ext cx="123122" cy="256918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256918" extrusionOk="0">
                    <a:moveTo>
                      <a:pt x="104905" y="1249"/>
                    </a:moveTo>
                    <a:cubicBezTo>
                      <a:pt x="74822" y="-7008"/>
                      <a:pt x="72484" y="25035"/>
                      <a:pt x="36855" y="116202"/>
                    </a:cubicBezTo>
                    <a:cubicBezTo>
                      <a:pt x="10300" y="184106"/>
                      <a:pt x="4275" y="192861"/>
                      <a:pt x="720" y="213761"/>
                    </a:cubicBezTo>
                    <a:cubicBezTo>
                      <a:pt x="-6728" y="257622"/>
                      <a:pt x="45654" y="270976"/>
                      <a:pt x="63419" y="240166"/>
                    </a:cubicBezTo>
                    <a:cubicBezTo>
                      <a:pt x="83273" y="205753"/>
                      <a:pt x="113756" y="70548"/>
                      <a:pt x="122439" y="32112"/>
                    </a:cubicBezTo>
                    <a:cubicBezTo>
                      <a:pt x="125434" y="18909"/>
                      <a:pt x="118413" y="4952"/>
                      <a:pt x="104905" y="12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8" name="Google Shape;3578;p26"/>
              <p:cNvSpPr/>
              <p:nvPr/>
            </p:nvSpPr>
            <p:spPr>
              <a:xfrm>
                <a:off x="3593492" y="617507"/>
                <a:ext cx="188561" cy="90551"/>
              </a:xfrm>
              <a:custGeom>
                <a:avLst/>
                <a:gdLst/>
                <a:ahLst/>
                <a:cxnLst/>
                <a:rect l="l" t="t" r="r" b="b"/>
                <a:pathLst>
                  <a:path w="188561" h="90551" extrusionOk="0">
                    <a:moveTo>
                      <a:pt x="169908" y="10976"/>
                    </a:moveTo>
                    <a:cubicBezTo>
                      <a:pt x="-13328" y="-43087"/>
                      <a:pt x="-46886" y="122084"/>
                      <a:pt x="62115" y="85095"/>
                    </a:cubicBezTo>
                    <a:cubicBezTo>
                      <a:pt x="87319" y="76536"/>
                      <a:pt x="121615" y="63733"/>
                      <a:pt x="163065" y="61460"/>
                    </a:cubicBezTo>
                    <a:cubicBezTo>
                      <a:pt x="193699" y="59782"/>
                      <a:pt x="197645" y="19153"/>
                      <a:pt x="169908" y="109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26"/>
              <p:cNvSpPr/>
              <p:nvPr/>
            </p:nvSpPr>
            <p:spPr>
              <a:xfrm>
                <a:off x="3443004" y="1332743"/>
                <a:ext cx="175500" cy="123987"/>
              </a:xfrm>
              <a:custGeom>
                <a:avLst/>
                <a:gdLst/>
                <a:ahLst/>
                <a:cxnLst/>
                <a:rect l="l" t="t" r="r" b="b"/>
                <a:pathLst>
                  <a:path w="175500" h="123987" extrusionOk="0">
                    <a:moveTo>
                      <a:pt x="170745" y="83583"/>
                    </a:moveTo>
                    <a:cubicBezTo>
                      <a:pt x="63183" y="-74183"/>
                      <a:pt x="-67468" y="32433"/>
                      <a:pt x="40334" y="72760"/>
                    </a:cubicBezTo>
                    <a:cubicBezTo>
                      <a:pt x="65271" y="82082"/>
                      <a:pt x="99923" y="93864"/>
                      <a:pt x="133445" y="118334"/>
                    </a:cubicBezTo>
                    <a:cubicBezTo>
                      <a:pt x="158223" y="136402"/>
                      <a:pt x="187035" y="107458"/>
                      <a:pt x="170745" y="83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26"/>
              <p:cNvSpPr/>
              <p:nvPr/>
            </p:nvSpPr>
            <p:spPr>
              <a:xfrm>
                <a:off x="2974596" y="1661107"/>
                <a:ext cx="89593" cy="216413"/>
              </a:xfrm>
              <a:custGeom>
                <a:avLst/>
                <a:gdLst/>
                <a:ahLst/>
                <a:cxnLst/>
                <a:rect l="l" t="t" r="r" b="b"/>
                <a:pathLst>
                  <a:path w="89593" h="216413" extrusionOk="0">
                    <a:moveTo>
                      <a:pt x="86777" y="131853"/>
                    </a:moveTo>
                    <a:cubicBezTo>
                      <a:pt x="86351" y="130024"/>
                      <a:pt x="72575" y="69551"/>
                      <a:pt x="67136" y="34880"/>
                    </a:cubicBezTo>
                    <a:cubicBezTo>
                      <a:pt x="59929" y="-16750"/>
                      <a:pt x="12676" y="-2020"/>
                      <a:pt x="8641" y="21446"/>
                    </a:cubicBezTo>
                    <a:cubicBezTo>
                      <a:pt x="-36568" y="283928"/>
                      <a:pt x="111555" y="239108"/>
                      <a:pt x="86777" y="1318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26"/>
              <p:cNvSpPr/>
              <p:nvPr/>
            </p:nvSpPr>
            <p:spPr>
              <a:xfrm>
                <a:off x="2012631" y="1395035"/>
                <a:ext cx="164879" cy="175981"/>
              </a:xfrm>
              <a:custGeom>
                <a:avLst/>
                <a:gdLst/>
                <a:ahLst/>
                <a:cxnLst/>
                <a:rect l="l" t="t" r="r" b="b"/>
                <a:pathLst>
                  <a:path w="164879" h="175981" extrusionOk="0">
                    <a:moveTo>
                      <a:pt x="122153" y="4386"/>
                    </a:moveTo>
                    <a:cubicBezTo>
                      <a:pt x="-90162" y="163421"/>
                      <a:pt x="29895" y="206545"/>
                      <a:pt x="72198" y="155857"/>
                    </a:cubicBezTo>
                    <a:cubicBezTo>
                      <a:pt x="91404" y="132834"/>
                      <a:pt x="125584" y="85928"/>
                      <a:pt x="156671" y="49081"/>
                    </a:cubicBezTo>
                    <a:cubicBezTo>
                      <a:pt x="181662" y="19444"/>
                      <a:pt x="143607" y="-11693"/>
                      <a:pt x="122153" y="43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26"/>
              <p:cNvSpPr/>
              <p:nvPr/>
            </p:nvSpPr>
            <p:spPr>
              <a:xfrm>
                <a:off x="1826947" y="618656"/>
                <a:ext cx="236180" cy="91103"/>
              </a:xfrm>
              <a:custGeom>
                <a:avLst/>
                <a:gdLst/>
                <a:ahLst/>
                <a:cxnLst/>
                <a:rect l="l" t="t" r="r" b="b"/>
                <a:pathLst>
                  <a:path w="236180" h="91103" extrusionOk="0">
                    <a:moveTo>
                      <a:pt x="235717" y="61465"/>
                    </a:moveTo>
                    <a:cubicBezTo>
                      <a:pt x="241254" y="20312"/>
                      <a:pt x="196569" y="22878"/>
                      <a:pt x="131017" y="9836"/>
                    </a:cubicBezTo>
                    <a:cubicBezTo>
                      <a:pt x="125009" y="8646"/>
                      <a:pt x="52988" y="-5107"/>
                      <a:pt x="32280" y="2058"/>
                    </a:cubicBezTo>
                    <a:cubicBezTo>
                      <a:pt x="-5135" y="15003"/>
                      <a:pt x="-42292" y="93002"/>
                      <a:pt x="120077" y="90605"/>
                    </a:cubicBezTo>
                    <a:cubicBezTo>
                      <a:pt x="190064" y="89584"/>
                      <a:pt x="230572" y="99732"/>
                      <a:pt x="235717" y="61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26"/>
              <p:cNvSpPr/>
              <p:nvPr/>
            </p:nvSpPr>
            <p:spPr>
              <a:xfrm>
                <a:off x="2398179" y="19349"/>
                <a:ext cx="123123" cy="171016"/>
              </a:xfrm>
              <a:custGeom>
                <a:avLst/>
                <a:gdLst/>
                <a:ahLst/>
                <a:cxnLst/>
                <a:rect l="l" t="t" r="r" b="b"/>
                <a:pathLst>
                  <a:path w="123123" h="171016" extrusionOk="0">
                    <a:moveTo>
                      <a:pt x="111397" y="92481"/>
                    </a:moveTo>
                    <a:cubicBezTo>
                      <a:pt x="83562" y="43630"/>
                      <a:pt x="94244" y="61991"/>
                      <a:pt x="64552" y="16701"/>
                    </a:cubicBezTo>
                    <a:cubicBezTo>
                      <a:pt x="40664" y="-19720"/>
                      <a:pt x="-10331" y="10024"/>
                      <a:pt x="1853" y="43106"/>
                    </a:cubicBezTo>
                    <a:cubicBezTo>
                      <a:pt x="18916" y="89480"/>
                      <a:pt x="39899" y="152261"/>
                      <a:pt x="62899" y="164816"/>
                    </a:cubicBezTo>
                    <a:cubicBezTo>
                      <a:pt x="101950" y="186178"/>
                      <a:pt x="144137" y="149979"/>
                      <a:pt x="111397" y="924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84" name="Google Shape;3584;p26"/>
          <p:cNvGrpSpPr/>
          <p:nvPr/>
        </p:nvGrpSpPr>
        <p:grpSpPr>
          <a:xfrm rot="-1408077">
            <a:off x="-325358" y="2924526"/>
            <a:ext cx="1167655" cy="1251914"/>
            <a:chOff x="-651414" y="5849332"/>
            <a:chExt cx="2335522" cy="2503856"/>
          </a:xfrm>
        </p:grpSpPr>
        <p:sp>
          <p:nvSpPr>
            <p:cNvPr id="3585" name="Google Shape;3585;p26"/>
            <p:cNvSpPr/>
            <p:nvPr/>
          </p:nvSpPr>
          <p:spPr>
            <a:xfrm>
              <a:off x="709162" y="5849332"/>
              <a:ext cx="974946" cy="1183483"/>
            </a:xfrm>
            <a:custGeom>
              <a:avLst/>
              <a:gdLst/>
              <a:ahLst/>
              <a:cxnLst/>
              <a:rect l="l" t="t" r="r" b="b"/>
              <a:pathLst>
                <a:path w="974946" h="1183483" extrusionOk="0">
                  <a:moveTo>
                    <a:pt x="468009" y="49521"/>
                  </a:moveTo>
                  <a:cubicBezTo>
                    <a:pt x="616854" y="730920"/>
                    <a:pt x="1194227" y="503465"/>
                    <a:pt x="885436" y="594976"/>
                  </a:cubicBezTo>
                  <a:cubicBezTo>
                    <a:pt x="717833" y="644647"/>
                    <a:pt x="537385" y="915840"/>
                    <a:pt x="531250" y="1159270"/>
                  </a:cubicBezTo>
                  <a:cubicBezTo>
                    <a:pt x="525723" y="1303857"/>
                    <a:pt x="494911" y="756625"/>
                    <a:pt x="91381" y="686898"/>
                  </a:cubicBezTo>
                  <a:cubicBezTo>
                    <a:pt x="-225995" y="632058"/>
                    <a:pt x="379814" y="744807"/>
                    <a:pt x="447972" y="50698"/>
                  </a:cubicBezTo>
                  <a:cubicBezTo>
                    <a:pt x="453701" y="-11312"/>
                    <a:pt x="452849" y="-21838"/>
                    <a:pt x="468009" y="49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26"/>
            <p:cNvSpPr/>
            <p:nvPr/>
          </p:nvSpPr>
          <p:spPr>
            <a:xfrm>
              <a:off x="-651414" y="6255868"/>
              <a:ext cx="1556050" cy="1860213"/>
            </a:xfrm>
            <a:custGeom>
              <a:avLst/>
              <a:gdLst/>
              <a:ahLst/>
              <a:cxnLst/>
              <a:rect l="l" t="t" r="r" b="b"/>
              <a:pathLst>
                <a:path w="1556050" h="1860213" extrusionOk="0">
                  <a:moveTo>
                    <a:pt x="931907" y="81736"/>
                  </a:moveTo>
                  <a:cubicBezTo>
                    <a:pt x="943369" y="1195340"/>
                    <a:pt x="1919932" y="1026891"/>
                    <a:pt x="1407434" y="1069862"/>
                  </a:cubicBezTo>
                  <a:cubicBezTo>
                    <a:pt x="1129265" y="1093188"/>
                    <a:pt x="759082" y="1458691"/>
                    <a:pt x="670451" y="1837294"/>
                  </a:cubicBezTo>
                  <a:cubicBezTo>
                    <a:pt x="662493" y="1869398"/>
                    <a:pt x="642912" y="1867450"/>
                    <a:pt x="644591" y="1833493"/>
                  </a:cubicBezTo>
                  <a:cubicBezTo>
                    <a:pt x="668832" y="1445425"/>
                    <a:pt x="395769" y="1058540"/>
                    <a:pt x="136108" y="956152"/>
                  </a:cubicBezTo>
                  <a:cubicBezTo>
                    <a:pt x="-342291" y="767522"/>
                    <a:pt x="568259" y="1140196"/>
                    <a:pt x="900199" y="77074"/>
                  </a:cubicBezTo>
                  <a:cubicBezTo>
                    <a:pt x="929296" y="-18017"/>
                    <a:pt x="931376" y="-34748"/>
                    <a:pt x="931907" y="81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26"/>
            <p:cNvSpPr/>
            <p:nvPr/>
          </p:nvSpPr>
          <p:spPr>
            <a:xfrm>
              <a:off x="709164" y="7667387"/>
              <a:ext cx="573659" cy="685801"/>
            </a:xfrm>
            <a:custGeom>
              <a:avLst/>
              <a:gdLst/>
              <a:ahLst/>
              <a:cxnLst/>
              <a:rect l="l" t="t" r="r" b="b"/>
              <a:pathLst>
                <a:path w="573659" h="685801" extrusionOk="0">
                  <a:moveTo>
                    <a:pt x="343558" y="30135"/>
                  </a:moveTo>
                  <a:cubicBezTo>
                    <a:pt x="347783" y="440682"/>
                    <a:pt x="707812" y="378581"/>
                    <a:pt x="518869" y="394426"/>
                  </a:cubicBezTo>
                  <a:cubicBezTo>
                    <a:pt x="416317" y="403024"/>
                    <a:pt x="279845" y="537771"/>
                    <a:pt x="247170" y="677351"/>
                  </a:cubicBezTo>
                  <a:cubicBezTo>
                    <a:pt x="244238" y="689189"/>
                    <a:pt x="237016" y="688468"/>
                    <a:pt x="237638" y="675949"/>
                  </a:cubicBezTo>
                  <a:cubicBezTo>
                    <a:pt x="246573" y="532879"/>
                    <a:pt x="145905" y="390249"/>
                    <a:pt x="50178" y="352501"/>
                  </a:cubicBezTo>
                  <a:cubicBezTo>
                    <a:pt x="-126191" y="282959"/>
                    <a:pt x="209497" y="420351"/>
                    <a:pt x="331871" y="28412"/>
                  </a:cubicBezTo>
                  <a:cubicBezTo>
                    <a:pt x="342596" y="-6642"/>
                    <a:pt x="343363" y="-12811"/>
                    <a:pt x="343558" y="30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8" name="Google Shape;3588;p26"/>
          <p:cNvGrpSpPr/>
          <p:nvPr/>
        </p:nvGrpSpPr>
        <p:grpSpPr>
          <a:xfrm rot="-1424416">
            <a:off x="7187709" y="1030854"/>
            <a:ext cx="991794" cy="1120366"/>
            <a:chOff x="14375545" y="2063880"/>
            <a:chExt cx="1983545" cy="2240682"/>
          </a:xfrm>
        </p:grpSpPr>
        <p:sp>
          <p:nvSpPr>
            <p:cNvPr id="3589" name="Google Shape;3589;p26"/>
            <p:cNvSpPr/>
            <p:nvPr/>
          </p:nvSpPr>
          <p:spPr>
            <a:xfrm>
              <a:off x="14584744" y="3859613"/>
              <a:ext cx="1206708" cy="444949"/>
            </a:xfrm>
            <a:custGeom>
              <a:avLst/>
              <a:gdLst/>
              <a:ahLst/>
              <a:cxnLst/>
              <a:rect l="l" t="t" r="r" b="b"/>
              <a:pathLst>
                <a:path w="1206708" h="444949" extrusionOk="0">
                  <a:moveTo>
                    <a:pt x="1079142" y="180325"/>
                  </a:moveTo>
                  <a:cubicBezTo>
                    <a:pt x="892147" y="112405"/>
                    <a:pt x="695805" y="65580"/>
                    <a:pt x="494223" y="35828"/>
                  </a:cubicBezTo>
                  <a:cubicBezTo>
                    <a:pt x="388555" y="20233"/>
                    <a:pt x="62450" y="-64138"/>
                    <a:pt x="5841" y="97913"/>
                  </a:cubicBezTo>
                  <a:cubicBezTo>
                    <a:pt x="-9834" y="142784"/>
                    <a:pt x="7664" y="189987"/>
                    <a:pt x="38992" y="221137"/>
                  </a:cubicBezTo>
                  <a:cubicBezTo>
                    <a:pt x="70337" y="252300"/>
                    <a:pt x="113619" y="270194"/>
                    <a:pt x="156765" y="285641"/>
                  </a:cubicBezTo>
                  <a:cubicBezTo>
                    <a:pt x="1174980" y="650218"/>
                    <a:pt x="1381201" y="290051"/>
                    <a:pt x="1079142" y="1803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26"/>
            <p:cNvSpPr/>
            <p:nvPr/>
          </p:nvSpPr>
          <p:spPr>
            <a:xfrm>
              <a:off x="14375545" y="2063880"/>
              <a:ext cx="1168383" cy="925818"/>
            </a:xfrm>
            <a:custGeom>
              <a:avLst/>
              <a:gdLst/>
              <a:ahLst/>
              <a:cxnLst/>
              <a:rect l="l" t="t" r="r" b="b"/>
              <a:pathLst>
                <a:path w="1168383" h="925818" extrusionOk="0">
                  <a:moveTo>
                    <a:pt x="125060" y="925588"/>
                  </a:moveTo>
                  <a:cubicBezTo>
                    <a:pt x="348632" y="916468"/>
                    <a:pt x="612014" y="684777"/>
                    <a:pt x="785277" y="551905"/>
                  </a:cubicBezTo>
                  <a:cubicBezTo>
                    <a:pt x="927079" y="443165"/>
                    <a:pt x="1221041" y="253406"/>
                    <a:pt x="1160208" y="80416"/>
                  </a:cubicBezTo>
                  <a:cubicBezTo>
                    <a:pt x="1059520" y="-205898"/>
                    <a:pt x="246197" y="332018"/>
                    <a:pt x="24874" y="757335"/>
                  </a:cubicBezTo>
                  <a:cubicBezTo>
                    <a:pt x="-33859" y="870198"/>
                    <a:pt x="16172" y="930033"/>
                    <a:pt x="125060" y="9255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26"/>
            <p:cNvSpPr/>
            <p:nvPr/>
          </p:nvSpPr>
          <p:spPr>
            <a:xfrm>
              <a:off x="14490011" y="2818341"/>
              <a:ext cx="1869079" cy="728223"/>
            </a:xfrm>
            <a:custGeom>
              <a:avLst/>
              <a:gdLst/>
              <a:ahLst/>
              <a:cxnLst/>
              <a:rect l="l" t="t" r="r" b="b"/>
              <a:pathLst>
                <a:path w="1869079" h="728223" extrusionOk="0">
                  <a:moveTo>
                    <a:pt x="1643138" y="5262"/>
                  </a:moveTo>
                  <a:cubicBezTo>
                    <a:pt x="1295029" y="-37158"/>
                    <a:pt x="634866" y="186108"/>
                    <a:pt x="338293" y="343932"/>
                  </a:cubicBezTo>
                  <a:cubicBezTo>
                    <a:pt x="231559" y="400733"/>
                    <a:pt x="-182591" y="595063"/>
                    <a:pt x="93067" y="699335"/>
                  </a:cubicBezTo>
                  <a:cubicBezTo>
                    <a:pt x="246737" y="757463"/>
                    <a:pt x="447177" y="714083"/>
                    <a:pt x="614108" y="688643"/>
                  </a:cubicBezTo>
                  <a:cubicBezTo>
                    <a:pt x="1912024" y="490849"/>
                    <a:pt x="2101527" y="61122"/>
                    <a:pt x="1643138" y="5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B221498-14D0-62FA-D660-CA091E1B6BA7}"/>
              </a:ext>
            </a:extLst>
          </p:cNvPr>
          <p:cNvSpPr txBox="1"/>
          <p:nvPr/>
        </p:nvSpPr>
        <p:spPr>
          <a:xfrm>
            <a:off x="2717608" y="708296"/>
            <a:ext cx="4707730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Viết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mỗi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sau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dưới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dạng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thập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vô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hạn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tuần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hoàn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dùng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dấu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ngoặc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để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nhận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rõ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chu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kì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):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EB7D8F22-A4E3-AFF0-A326-7AEDE68B7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9420" y="981127"/>
            <a:ext cx="939505" cy="939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/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45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blipFill>
                <a:blip r:embed="rId5"/>
                <a:stretch>
                  <a:fillRect r="-17647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/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blipFill>
                <a:blip r:embed="rId6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/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 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8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blipFill>
                <a:blip r:embed="rId7"/>
                <a:stretch>
                  <a:fillRect r="-373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/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5" grpId="0"/>
      <p:bldP spid="40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p27"/>
          <p:cNvSpPr/>
          <p:nvPr/>
        </p:nvSpPr>
        <p:spPr>
          <a:xfrm>
            <a:off x="0" y="0"/>
            <a:ext cx="9144000" cy="1631700"/>
          </a:xfrm>
          <a:prstGeom prst="rect">
            <a:avLst/>
          </a:prstGeom>
          <a:solidFill>
            <a:srgbClr val="FFD2CC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27"/>
          <p:cNvSpPr txBox="1"/>
          <p:nvPr/>
        </p:nvSpPr>
        <p:spPr>
          <a:xfrm>
            <a:off x="2841842" y="482720"/>
            <a:ext cx="308247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Vận dụng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3604" name="Google Shape;3604;p27"/>
          <p:cNvGrpSpPr/>
          <p:nvPr/>
        </p:nvGrpSpPr>
        <p:grpSpPr>
          <a:xfrm>
            <a:off x="1982353" y="130728"/>
            <a:ext cx="418750" cy="671375"/>
            <a:chOff x="2455541" y="-233686"/>
            <a:chExt cx="837499" cy="1342749"/>
          </a:xfrm>
        </p:grpSpPr>
        <p:sp>
          <p:nvSpPr>
            <p:cNvPr id="3605" name="Google Shape;3605;p27"/>
            <p:cNvSpPr/>
            <p:nvPr/>
          </p:nvSpPr>
          <p:spPr>
            <a:xfrm>
              <a:off x="2631706" y="299729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27"/>
            <p:cNvSpPr/>
            <p:nvPr/>
          </p:nvSpPr>
          <p:spPr>
            <a:xfrm>
              <a:off x="2455541" y="870198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27"/>
            <p:cNvSpPr/>
            <p:nvPr/>
          </p:nvSpPr>
          <p:spPr>
            <a:xfrm>
              <a:off x="2903564" y="-233686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8" name="Google Shape;3608;p27"/>
          <p:cNvGrpSpPr/>
          <p:nvPr/>
        </p:nvGrpSpPr>
        <p:grpSpPr>
          <a:xfrm rot="-10169410">
            <a:off x="7057700" y="755962"/>
            <a:ext cx="418740" cy="671383"/>
            <a:chOff x="14630677" y="2089220"/>
            <a:chExt cx="837499" cy="1342750"/>
          </a:xfrm>
        </p:grpSpPr>
        <p:sp>
          <p:nvSpPr>
            <p:cNvPr id="3609" name="Google Shape;3609;p27"/>
            <p:cNvSpPr/>
            <p:nvPr/>
          </p:nvSpPr>
          <p:spPr>
            <a:xfrm>
              <a:off x="14806842" y="2622636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27"/>
            <p:cNvSpPr/>
            <p:nvPr/>
          </p:nvSpPr>
          <p:spPr>
            <a:xfrm>
              <a:off x="14630677" y="3193105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27"/>
            <p:cNvSpPr/>
            <p:nvPr/>
          </p:nvSpPr>
          <p:spPr>
            <a:xfrm>
              <a:off x="15078700" y="2089220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" name="Picture 7">
            <a:extLst>
              <a:ext uri="{FF2B5EF4-FFF2-40B4-BE49-F238E27FC236}">
                <a16:creationId xmlns:a16="http://schemas.microsoft.com/office/drawing/2014/main" id="{3CDE998C-AC05-9993-5F68-154EA1C2A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1288" y="1238793"/>
            <a:ext cx="785813" cy="785813"/>
          </a:xfrm>
          <a:prstGeom prst="rect">
            <a:avLst/>
          </a:prstGeom>
        </p:spPr>
      </p:pic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174DFEF-354C-7189-BAA7-5CEDFB2D2175}"/>
              </a:ext>
            </a:extLst>
          </p:cNvPr>
          <p:cNvSpPr txBox="1"/>
          <p:nvPr/>
        </p:nvSpPr>
        <p:spPr>
          <a:xfrm>
            <a:off x="958645" y="1439892"/>
            <a:ext cx="8065497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tối</a:t>
            </a:r>
            <a:r>
              <a:rPr lang="en-US" sz="2200" dirty="0"/>
              <a:t> </a:t>
            </a:r>
            <a:r>
              <a:rPr lang="en-US" sz="2200" dirty="0" err="1"/>
              <a:t>giản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/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blipFill>
                <a:blip r:embed="rId5"/>
                <a:stretch>
                  <a:fillRect l="-12162" r="-12162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/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blipFill>
                <a:blip r:embed="rId6"/>
                <a:stretch>
                  <a:fillRect l="-752" r="-6767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/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blipFill>
                <a:blip r:embed="rId7"/>
                <a:stretch>
                  <a:fillRect l="-7258" r="-725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C6D10BA-5161-749C-8047-258D957B848B}"/>
              </a:ext>
            </a:extLst>
          </p:cNvPr>
          <p:cNvSpPr txBox="1"/>
          <p:nvPr/>
        </p:nvSpPr>
        <p:spPr>
          <a:xfrm>
            <a:off x="324040" y="241155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13A020B0-EB17-95F3-DE41-D0632967961D}"/>
              </a:ext>
            </a:extLst>
          </p:cNvPr>
          <p:cNvSpPr txBox="1"/>
          <p:nvPr/>
        </p:nvSpPr>
        <p:spPr>
          <a:xfrm>
            <a:off x="5268612" y="238924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C756B18D-3A35-8D5E-7E93-0A9B679BFBC9}"/>
              </a:ext>
            </a:extLst>
          </p:cNvPr>
          <p:cNvSpPr txBox="1"/>
          <p:nvPr/>
        </p:nvSpPr>
        <p:spPr>
          <a:xfrm>
            <a:off x="295738" y="3938815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/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/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/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/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/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/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4">
            <a:extLst>
              <a:ext uri="{FF2B5EF4-FFF2-40B4-BE49-F238E27FC236}">
                <a16:creationId xmlns:a16="http://schemas.microsoft.com/office/drawing/2014/main" id="{C47C8B75-4684-D556-2C61-07B3379873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967650" y="3532181"/>
            <a:ext cx="3056492" cy="1972826"/>
          </a:xfrm>
          <a:prstGeom prst="rect">
            <a:avLst/>
          </a:prstGeom>
        </p:spPr>
      </p:pic>
      <p:pic>
        <p:nvPicPr>
          <p:cNvPr id="68" name="Picture 5">
            <a:extLst>
              <a:ext uri="{FF2B5EF4-FFF2-40B4-BE49-F238E27FC236}">
                <a16:creationId xmlns:a16="http://schemas.microsoft.com/office/drawing/2014/main" id="{1DB04E6B-E550-5CE3-F4F8-0E6D1B083D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663946" y="3376560"/>
            <a:ext cx="1310234" cy="265914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" grpId="0"/>
      <p:bldP spid="56" grpId="0"/>
      <p:bldP spid="57" grpId="0"/>
      <p:bldP spid="5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8" name="Google Shape;3658;p28"/>
          <p:cNvGrpSpPr/>
          <p:nvPr/>
        </p:nvGrpSpPr>
        <p:grpSpPr>
          <a:xfrm rot="5400000">
            <a:off x="6632334" y="-173546"/>
            <a:ext cx="2210621" cy="776659"/>
            <a:chOff x="10307155" y="-775715"/>
            <a:chExt cx="4421242" cy="1553318"/>
          </a:xfrm>
        </p:grpSpPr>
        <p:sp>
          <p:nvSpPr>
            <p:cNvPr id="3659" name="Google Shape;3659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9DF19CD-F72F-DE47-7189-25DE927D9309}"/>
              </a:ext>
            </a:extLst>
          </p:cNvPr>
          <p:cNvSpPr txBox="1"/>
          <p:nvPr/>
        </p:nvSpPr>
        <p:spPr>
          <a:xfrm>
            <a:off x="2021680" y="214783"/>
            <a:ext cx="545068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Sử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dụng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máy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tính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cầm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tay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để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viết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thương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của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mỗi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phép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chia sau: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77B64794-BE58-4974-81D9-6C01708C8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2359" y="214783"/>
            <a:ext cx="1021086" cy="1021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/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 :999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blipFill>
                <a:blip r:embed="rId5"/>
                <a:stretch>
                  <a:fillRect l="-5917" r="-59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/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8,5 :3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blipFill>
                <a:blip r:embed="rId6"/>
                <a:stretch>
                  <a:fillRect l="-6623" r="-6623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/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14,2 :3,3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blipFill>
                <a:blip r:embed="rId7"/>
                <a:stretch>
                  <a:fillRect l="-4608" r="-460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1190FC0-60B8-A5FC-13ED-6B6F740A308F}"/>
              </a:ext>
            </a:extLst>
          </p:cNvPr>
          <p:cNvSpPr txBox="1"/>
          <p:nvPr/>
        </p:nvSpPr>
        <p:spPr>
          <a:xfrm>
            <a:off x="687841" y="192603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2AC7680-6E11-1E4A-D716-1162B2E1B07B}"/>
              </a:ext>
            </a:extLst>
          </p:cNvPr>
          <p:cNvSpPr txBox="1"/>
          <p:nvPr/>
        </p:nvSpPr>
        <p:spPr>
          <a:xfrm>
            <a:off x="679153" y="287931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A5F4781-E4D9-85A5-5304-35FB4C50DAED}"/>
              </a:ext>
            </a:extLst>
          </p:cNvPr>
          <p:cNvSpPr txBox="1"/>
          <p:nvPr/>
        </p:nvSpPr>
        <p:spPr>
          <a:xfrm>
            <a:off x="687970" y="38926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/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=0,(001)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blipFill>
                <a:blip r:embed="rId8"/>
                <a:stretch>
                  <a:fillRect l="-1261" r="-672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/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=2,8(3)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blipFill>
                <a:blip r:embed="rId9"/>
                <a:stretch>
                  <a:fillRect l="-1485" r="-841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/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=4,(30)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blipFill>
                <a:blip r:embed="rId10"/>
                <a:stretch>
                  <a:fillRect l="-1429" r="-809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oogle Shape;4043;p30">
            <a:extLst>
              <a:ext uri="{FF2B5EF4-FFF2-40B4-BE49-F238E27FC236}">
                <a16:creationId xmlns:a16="http://schemas.microsoft.com/office/drawing/2014/main" id="{25B93F14-7562-4449-BC58-F7BB0CB037C3}"/>
              </a:ext>
            </a:extLst>
          </p:cNvPr>
          <p:cNvGrpSpPr/>
          <p:nvPr/>
        </p:nvGrpSpPr>
        <p:grpSpPr>
          <a:xfrm rot="586501">
            <a:off x="7803432" y="1210518"/>
            <a:ext cx="4220669" cy="4260925"/>
            <a:chOff x="13037468" y="4183947"/>
            <a:chExt cx="8440328" cy="8521120"/>
          </a:xfrm>
        </p:grpSpPr>
        <p:sp>
          <p:nvSpPr>
            <p:cNvPr id="34" name="Google Shape;4044;p30">
              <a:extLst>
                <a:ext uri="{FF2B5EF4-FFF2-40B4-BE49-F238E27FC236}">
                  <a16:creationId xmlns:a16="http://schemas.microsoft.com/office/drawing/2014/main" id="{5EF6DDB4-4CF3-C885-E0F4-0C0A79603B46}"/>
                </a:ext>
              </a:extLst>
            </p:cNvPr>
            <p:cNvSpPr/>
            <p:nvPr/>
          </p:nvSpPr>
          <p:spPr>
            <a:xfrm>
              <a:off x="13048610" y="4183947"/>
              <a:ext cx="8417575" cy="8521120"/>
            </a:xfrm>
            <a:custGeom>
              <a:avLst/>
              <a:gdLst/>
              <a:ahLst/>
              <a:cxnLst/>
              <a:rect l="l" t="t" r="r" b="b"/>
              <a:pathLst>
                <a:path w="8417575" h="8521120" extrusionOk="0">
                  <a:moveTo>
                    <a:pt x="2" y="8382117"/>
                  </a:moveTo>
                  <a:cubicBezTo>
                    <a:pt x="-424" y="8459778"/>
                    <a:pt x="63236" y="8522545"/>
                    <a:pt x="140951" y="8521096"/>
                  </a:cubicBezTo>
                  <a:cubicBezTo>
                    <a:pt x="8553269" y="8364086"/>
                    <a:pt x="8410017" y="8511450"/>
                    <a:pt x="8411365" y="8270252"/>
                  </a:cubicBezTo>
                  <a:cubicBezTo>
                    <a:pt x="8413309" y="7919096"/>
                    <a:pt x="8417574" y="140082"/>
                    <a:pt x="8417574" y="141224"/>
                  </a:cubicBezTo>
                  <a:cubicBezTo>
                    <a:pt x="8418000" y="64278"/>
                    <a:pt x="8355449" y="1802"/>
                    <a:pt x="8278450" y="2228"/>
                  </a:cubicBezTo>
                  <a:cubicBezTo>
                    <a:pt x="-129450" y="48531"/>
                    <a:pt x="7542" y="-97878"/>
                    <a:pt x="6194" y="145843"/>
                  </a:cubicBezTo>
                  <a:cubicBezTo>
                    <a:pt x="4250" y="501923"/>
                    <a:pt x="-15" y="8383242"/>
                    <a:pt x="2" y="83821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" name="Google Shape;4045;p30">
              <a:extLst>
                <a:ext uri="{FF2B5EF4-FFF2-40B4-BE49-F238E27FC236}">
                  <a16:creationId xmlns:a16="http://schemas.microsoft.com/office/drawing/2014/main" id="{93DE27CF-4EB4-F644-9253-25CA3F425FA3}"/>
                </a:ext>
              </a:extLst>
            </p:cNvPr>
            <p:cNvGrpSpPr/>
            <p:nvPr/>
          </p:nvGrpSpPr>
          <p:grpSpPr>
            <a:xfrm>
              <a:off x="13037468" y="4757914"/>
              <a:ext cx="8440328" cy="7465152"/>
              <a:chOff x="13037468" y="4757914"/>
              <a:chExt cx="8440328" cy="7465152"/>
            </a:xfrm>
          </p:grpSpPr>
          <p:sp>
            <p:nvSpPr>
              <p:cNvPr id="36" name="Google Shape;4046;p30">
                <a:extLst>
                  <a:ext uri="{FF2B5EF4-FFF2-40B4-BE49-F238E27FC236}">
                    <a16:creationId xmlns:a16="http://schemas.microsoft.com/office/drawing/2014/main" id="{1CDC2FCA-4902-E85E-C438-3799ECE87230}"/>
                  </a:ext>
                </a:extLst>
              </p:cNvPr>
              <p:cNvSpPr/>
              <p:nvPr/>
            </p:nvSpPr>
            <p:spPr>
              <a:xfrm>
                <a:off x="13041965" y="6742516"/>
                <a:ext cx="8431548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8431548" h="77700" extrusionOk="0">
                    <a:moveTo>
                      <a:pt x="8421541" y="31590"/>
                    </a:moveTo>
                    <a:cubicBezTo>
                      <a:pt x="8421217" y="-19178"/>
                      <a:pt x="9068342" y="-4676"/>
                      <a:pt x="10008" y="46110"/>
                    </a:cubicBezTo>
                    <a:cubicBezTo>
                      <a:pt x="10332" y="96879"/>
                      <a:pt x="-636810" y="82376"/>
                      <a:pt x="8421541" y="315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4047;p30">
                <a:extLst>
                  <a:ext uri="{FF2B5EF4-FFF2-40B4-BE49-F238E27FC236}">
                    <a16:creationId xmlns:a16="http://schemas.microsoft.com/office/drawing/2014/main" id="{6EBFE9D3-5BE1-7D24-C6DF-31957A9513E5}"/>
                  </a:ext>
                </a:extLst>
              </p:cNvPr>
              <p:cNvSpPr/>
              <p:nvPr/>
            </p:nvSpPr>
            <p:spPr>
              <a:xfrm>
                <a:off x="13046285" y="7403393"/>
                <a:ext cx="8431511" cy="91863"/>
              </a:xfrm>
              <a:custGeom>
                <a:avLst/>
                <a:gdLst/>
                <a:ahLst/>
                <a:cxnLst/>
                <a:rect l="l" t="t" r="r" b="b"/>
                <a:pathLst>
                  <a:path w="8431511" h="91863" extrusionOk="0">
                    <a:moveTo>
                      <a:pt x="8421502" y="30810"/>
                    </a:moveTo>
                    <a:cubicBezTo>
                      <a:pt x="8421178" y="-19975"/>
                      <a:pt x="9068371" y="-6665"/>
                      <a:pt x="10003" y="61060"/>
                    </a:cubicBezTo>
                    <a:cubicBezTo>
                      <a:pt x="10344" y="111829"/>
                      <a:pt x="-636815" y="98536"/>
                      <a:pt x="8421502" y="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4048;p30">
                <a:extLst>
                  <a:ext uri="{FF2B5EF4-FFF2-40B4-BE49-F238E27FC236}">
                    <a16:creationId xmlns:a16="http://schemas.microsoft.com/office/drawing/2014/main" id="{BB0689B5-9DC3-A222-B3DB-A9926BB94E17}"/>
                  </a:ext>
                </a:extLst>
              </p:cNvPr>
              <p:cNvSpPr/>
              <p:nvPr/>
            </p:nvSpPr>
            <p:spPr>
              <a:xfrm>
                <a:off x="13043430" y="8064195"/>
                <a:ext cx="8431808" cy="106276"/>
              </a:xfrm>
              <a:custGeom>
                <a:avLst/>
                <a:gdLst/>
                <a:ahLst/>
                <a:cxnLst/>
                <a:rect l="l" t="t" r="r" b="b"/>
                <a:pathLst>
                  <a:path w="8431808" h="106276" extrusionOk="0">
                    <a:moveTo>
                      <a:pt x="8421594" y="30157"/>
                    </a:moveTo>
                    <a:cubicBezTo>
                      <a:pt x="8421918" y="-20629"/>
                      <a:pt x="9068907" y="-8546"/>
                      <a:pt x="10215" y="76120"/>
                    </a:cubicBezTo>
                    <a:cubicBezTo>
                      <a:pt x="9890" y="126906"/>
                      <a:pt x="-637098" y="114823"/>
                      <a:pt x="8421594" y="301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4049;p30">
                <a:extLst>
                  <a:ext uri="{FF2B5EF4-FFF2-40B4-BE49-F238E27FC236}">
                    <a16:creationId xmlns:a16="http://schemas.microsoft.com/office/drawing/2014/main" id="{755A04E1-3A36-3B3F-4EA9-77F8A36F51A0}"/>
                  </a:ext>
                </a:extLst>
              </p:cNvPr>
              <p:cNvSpPr/>
              <p:nvPr/>
            </p:nvSpPr>
            <p:spPr>
              <a:xfrm>
                <a:off x="13042241" y="4757914"/>
                <a:ext cx="8431546" cy="38947"/>
              </a:xfrm>
              <a:custGeom>
                <a:avLst/>
                <a:gdLst/>
                <a:ahLst/>
                <a:cxnLst/>
                <a:rect l="l" t="t" r="r" b="b"/>
                <a:pathLst>
                  <a:path w="8431546" h="38947" extrusionOk="0">
                    <a:moveTo>
                      <a:pt x="10021" y="35800"/>
                    </a:moveTo>
                    <a:cubicBezTo>
                      <a:pt x="9068440" y="35800"/>
                      <a:pt x="8421247" y="53933"/>
                      <a:pt x="8421520" y="3147"/>
                    </a:cubicBezTo>
                    <a:cubicBezTo>
                      <a:pt x="-636882" y="3147"/>
                      <a:pt x="10311" y="-14986"/>
                      <a:pt x="10021" y="358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50;p30">
                <a:extLst>
                  <a:ext uri="{FF2B5EF4-FFF2-40B4-BE49-F238E27FC236}">
                    <a16:creationId xmlns:a16="http://schemas.microsoft.com/office/drawing/2014/main" id="{4E13A01D-6771-C8AC-B316-6157E29AD7B6}"/>
                  </a:ext>
                </a:extLst>
              </p:cNvPr>
              <p:cNvSpPr/>
              <p:nvPr/>
            </p:nvSpPr>
            <p:spPr>
              <a:xfrm>
                <a:off x="13037649" y="6081430"/>
                <a:ext cx="8431599" cy="63933"/>
              </a:xfrm>
              <a:custGeom>
                <a:avLst/>
                <a:gdLst/>
                <a:ahLst/>
                <a:cxnLst/>
                <a:rect l="l" t="t" r="r" b="b"/>
                <a:pathLst>
                  <a:path w="8431599" h="63933" extrusionOk="0">
                    <a:moveTo>
                      <a:pt x="8421592" y="32563"/>
                    </a:moveTo>
                    <a:cubicBezTo>
                      <a:pt x="8421268" y="-18206"/>
                      <a:pt x="9068410" y="-2493"/>
                      <a:pt x="10008" y="31370"/>
                    </a:cubicBezTo>
                    <a:cubicBezTo>
                      <a:pt x="10332" y="82139"/>
                      <a:pt x="-636810" y="66426"/>
                      <a:pt x="8421592" y="32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051;p30">
                <a:extLst>
                  <a:ext uri="{FF2B5EF4-FFF2-40B4-BE49-F238E27FC236}">
                    <a16:creationId xmlns:a16="http://schemas.microsoft.com/office/drawing/2014/main" id="{D9974E4C-2667-A170-8E4F-A4C35461609B}"/>
                  </a:ext>
                </a:extLst>
              </p:cNvPr>
              <p:cNvSpPr/>
              <p:nvPr/>
            </p:nvSpPr>
            <p:spPr>
              <a:xfrm>
                <a:off x="13038547" y="5419992"/>
                <a:ext cx="8431606" cy="50787"/>
              </a:xfrm>
              <a:custGeom>
                <a:avLst/>
                <a:gdLst/>
                <a:ahLst/>
                <a:cxnLst/>
                <a:rect l="l" t="t" r="r" b="b"/>
                <a:pathLst>
                  <a:path w="8431606" h="50787" extrusionOk="0">
                    <a:moveTo>
                      <a:pt x="8421411" y="33852"/>
                    </a:moveTo>
                    <a:cubicBezTo>
                      <a:pt x="8421683" y="-16917"/>
                      <a:pt x="9068621" y="-11"/>
                      <a:pt x="10202" y="16929"/>
                    </a:cubicBezTo>
                    <a:cubicBezTo>
                      <a:pt x="9912" y="67715"/>
                      <a:pt x="-637026" y="50792"/>
                      <a:pt x="8421411" y="338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052;p30">
                <a:extLst>
                  <a:ext uri="{FF2B5EF4-FFF2-40B4-BE49-F238E27FC236}">
                    <a16:creationId xmlns:a16="http://schemas.microsoft.com/office/drawing/2014/main" id="{67335BDF-3352-DD6A-67EE-61F6F5E0E854}"/>
                  </a:ext>
                </a:extLst>
              </p:cNvPr>
              <p:cNvSpPr/>
              <p:nvPr/>
            </p:nvSpPr>
            <p:spPr>
              <a:xfrm>
                <a:off x="13041795" y="10046103"/>
                <a:ext cx="8431325" cy="150440"/>
              </a:xfrm>
              <a:custGeom>
                <a:avLst/>
                <a:gdLst/>
                <a:ahLst/>
                <a:cxnLst/>
                <a:rect l="l" t="t" r="r" b="b"/>
                <a:pathLst>
                  <a:path w="8431325" h="150440" extrusionOk="0">
                    <a:moveTo>
                      <a:pt x="8421318" y="28658"/>
                    </a:moveTo>
                    <a:cubicBezTo>
                      <a:pt x="8420994" y="-22128"/>
                      <a:pt x="9068102" y="-13675"/>
                      <a:pt x="10007" y="121794"/>
                    </a:cubicBezTo>
                    <a:cubicBezTo>
                      <a:pt x="10331" y="172563"/>
                      <a:pt x="-636777" y="164110"/>
                      <a:pt x="8421318" y="28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053;p30">
                <a:extLst>
                  <a:ext uri="{FF2B5EF4-FFF2-40B4-BE49-F238E27FC236}">
                    <a16:creationId xmlns:a16="http://schemas.microsoft.com/office/drawing/2014/main" id="{68178474-B8F4-3CB3-0FB5-7843AA4897A5}"/>
                  </a:ext>
                </a:extLst>
              </p:cNvPr>
              <p:cNvSpPr/>
              <p:nvPr/>
            </p:nvSpPr>
            <p:spPr>
              <a:xfrm>
                <a:off x="13044113" y="11367065"/>
                <a:ext cx="8431948" cy="180398"/>
              </a:xfrm>
              <a:custGeom>
                <a:avLst/>
                <a:gdLst/>
                <a:ahLst/>
                <a:cxnLst/>
                <a:rect l="l" t="t" r="r" b="b"/>
                <a:pathLst>
                  <a:path w="8431948" h="180398" extrusionOk="0">
                    <a:moveTo>
                      <a:pt x="8421747" y="27908"/>
                    </a:moveTo>
                    <a:cubicBezTo>
                      <a:pt x="8422037" y="-22878"/>
                      <a:pt x="9068991" y="-16828"/>
                      <a:pt x="10197" y="152487"/>
                    </a:cubicBezTo>
                    <a:cubicBezTo>
                      <a:pt x="9924" y="203272"/>
                      <a:pt x="-637048" y="197239"/>
                      <a:pt x="8421747" y="279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054;p30">
                <a:extLst>
                  <a:ext uri="{FF2B5EF4-FFF2-40B4-BE49-F238E27FC236}">
                    <a16:creationId xmlns:a16="http://schemas.microsoft.com/office/drawing/2014/main" id="{24929023-CE18-A4E8-261C-7752AFCA704C}"/>
                  </a:ext>
                </a:extLst>
              </p:cNvPr>
              <p:cNvSpPr/>
              <p:nvPr/>
            </p:nvSpPr>
            <p:spPr>
              <a:xfrm>
                <a:off x="13039106" y="8724926"/>
                <a:ext cx="8431847" cy="120874"/>
              </a:xfrm>
              <a:custGeom>
                <a:avLst/>
                <a:gdLst/>
                <a:ahLst/>
                <a:cxnLst/>
                <a:rect l="l" t="t" r="r" b="b"/>
                <a:pathLst>
                  <a:path w="8431847" h="120874" extrusionOk="0">
                    <a:moveTo>
                      <a:pt x="8421637" y="29591"/>
                    </a:moveTo>
                    <a:cubicBezTo>
                      <a:pt x="8421961" y="-21195"/>
                      <a:pt x="9068864" y="-10322"/>
                      <a:pt x="10206" y="91284"/>
                    </a:cubicBezTo>
                    <a:cubicBezTo>
                      <a:pt x="9899" y="142069"/>
                      <a:pt x="-637021" y="131197"/>
                      <a:pt x="8421637" y="295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055;p30">
                <a:extLst>
                  <a:ext uri="{FF2B5EF4-FFF2-40B4-BE49-F238E27FC236}">
                    <a16:creationId xmlns:a16="http://schemas.microsoft.com/office/drawing/2014/main" id="{800D6F2F-C7DC-928B-CA17-4E49CA392E3A}"/>
                  </a:ext>
                </a:extLst>
              </p:cNvPr>
              <p:cNvSpPr/>
              <p:nvPr/>
            </p:nvSpPr>
            <p:spPr>
              <a:xfrm>
                <a:off x="13040426" y="12027582"/>
                <a:ext cx="8431969" cy="195484"/>
              </a:xfrm>
              <a:custGeom>
                <a:avLst/>
                <a:gdLst/>
                <a:ahLst/>
                <a:cxnLst/>
                <a:rect l="l" t="t" r="r" b="b"/>
                <a:pathLst>
                  <a:path w="8431969" h="195484" extrusionOk="0">
                    <a:moveTo>
                      <a:pt x="8421766" y="27589"/>
                    </a:moveTo>
                    <a:cubicBezTo>
                      <a:pt x="8422056" y="-23197"/>
                      <a:pt x="9069061" y="-18373"/>
                      <a:pt x="10199" y="167898"/>
                    </a:cubicBezTo>
                    <a:cubicBezTo>
                      <a:pt x="9926" y="218684"/>
                      <a:pt x="-637097" y="213844"/>
                      <a:pt x="8421766" y="275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056;p30">
                <a:extLst>
                  <a:ext uri="{FF2B5EF4-FFF2-40B4-BE49-F238E27FC236}">
                    <a16:creationId xmlns:a16="http://schemas.microsoft.com/office/drawing/2014/main" id="{EBCDFDA7-E87D-8D7E-BE31-2003D086A62A}"/>
                  </a:ext>
                </a:extLst>
              </p:cNvPr>
              <p:cNvSpPr/>
              <p:nvPr/>
            </p:nvSpPr>
            <p:spPr>
              <a:xfrm>
                <a:off x="13046124" y="10706562"/>
                <a:ext cx="8431281" cy="165366"/>
              </a:xfrm>
              <a:custGeom>
                <a:avLst/>
                <a:gdLst/>
                <a:ahLst/>
                <a:cxnLst/>
                <a:rect l="l" t="t" r="r" b="b"/>
                <a:pathLst>
                  <a:path w="8431281" h="165366" extrusionOk="0">
                    <a:moveTo>
                      <a:pt x="8421271" y="28262"/>
                    </a:moveTo>
                    <a:cubicBezTo>
                      <a:pt x="8420946" y="-22523"/>
                      <a:pt x="9068140" y="-15263"/>
                      <a:pt x="10010" y="137111"/>
                    </a:cubicBezTo>
                    <a:cubicBezTo>
                      <a:pt x="10335" y="187880"/>
                      <a:pt x="-636859" y="180637"/>
                      <a:pt x="8421271" y="282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057;p30">
                <a:extLst>
                  <a:ext uri="{FF2B5EF4-FFF2-40B4-BE49-F238E27FC236}">
                    <a16:creationId xmlns:a16="http://schemas.microsoft.com/office/drawing/2014/main" id="{1AE1BDDC-C927-669D-2D86-BF79B3A78C19}"/>
                  </a:ext>
                </a:extLst>
              </p:cNvPr>
              <p:cNvSpPr/>
              <p:nvPr/>
            </p:nvSpPr>
            <p:spPr>
              <a:xfrm>
                <a:off x="13037468" y="9385590"/>
                <a:ext cx="8431371" cy="135594"/>
              </a:xfrm>
              <a:custGeom>
                <a:avLst/>
                <a:gdLst/>
                <a:ahLst/>
                <a:cxnLst/>
                <a:rect l="l" t="t" r="r" b="b"/>
                <a:pathLst>
                  <a:path w="8431371" h="135594" extrusionOk="0">
                    <a:moveTo>
                      <a:pt x="8421364" y="29092"/>
                    </a:moveTo>
                    <a:cubicBezTo>
                      <a:pt x="8421040" y="-21694"/>
                      <a:pt x="9068166" y="-12014"/>
                      <a:pt x="10002" y="106498"/>
                    </a:cubicBezTo>
                    <a:cubicBezTo>
                      <a:pt x="10343" y="157284"/>
                      <a:pt x="-636782" y="147621"/>
                      <a:pt x="8421364" y="290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8" name="Picture 3">
            <a:extLst>
              <a:ext uri="{FF2B5EF4-FFF2-40B4-BE49-F238E27FC236}">
                <a16:creationId xmlns:a16="http://schemas.microsoft.com/office/drawing/2014/main" id="{3294AEA4-7F3B-B289-E46F-1D1107046F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022945" y="1630122"/>
            <a:ext cx="1351846" cy="333414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Google Shape;1658;p12"/>
          <p:cNvGrpSpPr/>
          <p:nvPr/>
        </p:nvGrpSpPr>
        <p:grpSpPr>
          <a:xfrm>
            <a:off x="931060" y="0"/>
            <a:ext cx="7500559" cy="5018567"/>
            <a:chOff x="1060591" y="-6804507"/>
            <a:chExt cx="16167412" cy="11103578"/>
          </a:xfrm>
        </p:grpSpPr>
        <p:sp>
          <p:nvSpPr>
            <p:cNvPr id="1659" name="Google Shape;1659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75639" y="-6157457"/>
              <a:ext cx="14714020" cy="9845009"/>
            </a:xfrm>
            <a:custGeom>
              <a:avLst/>
              <a:gdLst/>
              <a:ahLst/>
              <a:cxnLst/>
              <a:rect l="l" t="t" r="r" b="b"/>
              <a:pathLst>
                <a:path w="14714020" h="9845009" extrusionOk="0">
                  <a:moveTo>
                    <a:pt x="14616176" y="6125844"/>
                  </a:moveTo>
                  <a:cubicBezTo>
                    <a:pt x="14670473" y="7266737"/>
                    <a:pt x="14680622" y="8493660"/>
                    <a:pt x="14714021" y="9626247"/>
                  </a:cubicBezTo>
                  <a:cubicBezTo>
                    <a:pt x="13873303" y="9707548"/>
                    <a:pt x="12279405" y="9663200"/>
                    <a:pt x="9848655" y="9663200"/>
                  </a:cubicBezTo>
                  <a:cubicBezTo>
                    <a:pt x="4766725" y="9663200"/>
                    <a:pt x="1034968" y="9845010"/>
                    <a:pt x="316744" y="9845010"/>
                  </a:cubicBezTo>
                  <a:cubicBezTo>
                    <a:pt x="316744" y="8674737"/>
                    <a:pt x="-117428" y="1315285"/>
                    <a:pt x="30871" y="346187"/>
                  </a:cubicBezTo>
                  <a:cubicBezTo>
                    <a:pt x="2513209" y="86408"/>
                    <a:pt x="9865510" y="434061"/>
                    <a:pt x="14273697" y="0"/>
                  </a:cubicBezTo>
                  <a:cubicBezTo>
                    <a:pt x="14468476" y="2332595"/>
                    <a:pt x="14425084" y="4068418"/>
                    <a:pt x="14616176" y="61258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12"/>
            <p:cNvSpPr/>
            <p:nvPr/>
          </p:nvSpPr>
          <p:spPr>
            <a:xfrm>
              <a:off x="1060591" y="-6804507"/>
              <a:ext cx="16167412" cy="11103578"/>
            </a:xfrm>
            <a:custGeom>
              <a:avLst/>
              <a:gdLst/>
              <a:ahLst/>
              <a:cxnLst/>
              <a:rect l="l" t="t" r="r" b="b"/>
              <a:pathLst>
                <a:path w="16167412" h="11103578" extrusionOk="0">
                  <a:moveTo>
                    <a:pt x="318499" y="11103578"/>
                  </a:moveTo>
                  <a:cubicBezTo>
                    <a:pt x="318499" y="8838582"/>
                    <a:pt x="-175655" y="2016365"/>
                    <a:pt x="67069" y="430530"/>
                  </a:cubicBezTo>
                  <a:cubicBezTo>
                    <a:pt x="3424636" y="79102"/>
                    <a:pt x="10194666" y="538457"/>
                    <a:pt x="15662756" y="0"/>
                  </a:cubicBezTo>
                  <a:cubicBezTo>
                    <a:pt x="15848097" y="2218673"/>
                    <a:pt x="16082115" y="7948008"/>
                    <a:pt x="16167413" y="10838780"/>
                  </a:cubicBezTo>
                  <a:cubicBezTo>
                    <a:pt x="15628489" y="10890900"/>
                    <a:pt x="15391362" y="10925677"/>
                    <a:pt x="13966662" y="10925677"/>
                  </a:cubicBezTo>
                  <a:cubicBezTo>
                    <a:pt x="2963882" y="10925698"/>
                    <a:pt x="2367709" y="11103578"/>
                    <a:pt x="318499" y="11103578"/>
                  </a:cubicBezTo>
                  <a:close/>
                  <a:moveTo>
                    <a:pt x="749229" y="1116953"/>
                  </a:moveTo>
                  <a:cubicBezTo>
                    <a:pt x="694000" y="3367249"/>
                    <a:pt x="1011517" y="8374808"/>
                    <a:pt x="1063105" y="10346092"/>
                  </a:cubicBezTo>
                  <a:cubicBezTo>
                    <a:pt x="13732732" y="10009653"/>
                    <a:pt x="13429582" y="10251312"/>
                    <a:pt x="15396826" y="10150314"/>
                  </a:cubicBezTo>
                  <a:cubicBezTo>
                    <a:pt x="15241707" y="4086317"/>
                    <a:pt x="15299424" y="8295839"/>
                    <a:pt x="15124454" y="3695537"/>
                  </a:cubicBezTo>
                  <a:cubicBezTo>
                    <a:pt x="15090055" y="2791440"/>
                    <a:pt x="15054636" y="1859894"/>
                    <a:pt x="14976310" y="819489"/>
                  </a:cubicBezTo>
                  <a:cubicBezTo>
                    <a:pt x="10501368" y="1203894"/>
                    <a:pt x="3478888" y="913425"/>
                    <a:pt x="749229" y="1116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2894" y="-6472271"/>
              <a:ext cx="15528154" cy="10424244"/>
            </a:xfrm>
            <a:custGeom>
              <a:avLst/>
              <a:gdLst/>
              <a:ahLst/>
              <a:cxnLst/>
              <a:rect l="l" t="t" r="r" b="b"/>
              <a:pathLst>
                <a:path w="15528154" h="10424244" extrusionOk="0">
                  <a:moveTo>
                    <a:pt x="357069" y="10424244"/>
                  </a:moveTo>
                  <a:lnTo>
                    <a:pt x="332641" y="10424244"/>
                  </a:lnTo>
                  <a:lnTo>
                    <a:pt x="332641" y="10399816"/>
                  </a:lnTo>
                  <a:cubicBezTo>
                    <a:pt x="332641" y="7838222"/>
                    <a:pt x="208947" y="5728408"/>
                    <a:pt x="109570" y="4033114"/>
                  </a:cubicBezTo>
                  <a:cubicBezTo>
                    <a:pt x="48345" y="2988756"/>
                    <a:pt x="0" y="2163849"/>
                    <a:pt x="0" y="1541449"/>
                  </a:cubicBezTo>
                  <a:cubicBezTo>
                    <a:pt x="0" y="1447468"/>
                    <a:pt x="19365" y="1348802"/>
                    <a:pt x="38085" y="1253378"/>
                  </a:cubicBezTo>
                  <a:cubicBezTo>
                    <a:pt x="55873" y="1162794"/>
                    <a:pt x="74239" y="1069147"/>
                    <a:pt x="75193" y="982184"/>
                  </a:cubicBezTo>
                  <a:cubicBezTo>
                    <a:pt x="76570" y="856202"/>
                    <a:pt x="61914" y="728423"/>
                    <a:pt x="50144" y="625759"/>
                  </a:cubicBezTo>
                  <a:cubicBezTo>
                    <a:pt x="38529" y="524516"/>
                    <a:pt x="29358" y="444548"/>
                    <a:pt x="37108" y="393983"/>
                  </a:cubicBezTo>
                  <a:lnTo>
                    <a:pt x="39951" y="375351"/>
                  </a:lnTo>
                  <a:lnTo>
                    <a:pt x="58694" y="373374"/>
                  </a:lnTo>
                  <a:cubicBezTo>
                    <a:pt x="110125" y="368000"/>
                    <a:pt x="244567" y="366246"/>
                    <a:pt x="643697" y="361116"/>
                  </a:cubicBezTo>
                  <a:cubicBezTo>
                    <a:pt x="989662" y="356652"/>
                    <a:pt x="1512463" y="349902"/>
                    <a:pt x="2336104" y="336289"/>
                  </a:cubicBezTo>
                  <a:cubicBezTo>
                    <a:pt x="2570967" y="332402"/>
                    <a:pt x="2836276" y="316902"/>
                    <a:pt x="3117130" y="300491"/>
                  </a:cubicBezTo>
                  <a:cubicBezTo>
                    <a:pt x="3545706" y="275441"/>
                    <a:pt x="4031443" y="247060"/>
                    <a:pt x="4587688" y="247060"/>
                  </a:cubicBezTo>
                  <a:cubicBezTo>
                    <a:pt x="5299249" y="247060"/>
                    <a:pt x="5971460" y="262139"/>
                    <a:pt x="6683133" y="278084"/>
                  </a:cubicBezTo>
                  <a:cubicBezTo>
                    <a:pt x="8886038" y="327428"/>
                    <a:pt x="11163959" y="378504"/>
                    <a:pt x="15007086" y="117"/>
                  </a:cubicBezTo>
                  <a:cubicBezTo>
                    <a:pt x="15014236" y="-550"/>
                    <a:pt x="15021210" y="1649"/>
                    <a:pt x="15026717" y="6468"/>
                  </a:cubicBezTo>
                  <a:cubicBezTo>
                    <a:pt x="15039597" y="17660"/>
                    <a:pt x="15050701" y="27320"/>
                    <a:pt x="15075372" y="502087"/>
                  </a:cubicBezTo>
                  <a:cubicBezTo>
                    <a:pt x="15090473" y="792468"/>
                    <a:pt x="15107284" y="1192463"/>
                    <a:pt x="15126760" y="1655616"/>
                  </a:cubicBezTo>
                  <a:cubicBezTo>
                    <a:pt x="15147545" y="2149992"/>
                    <a:pt x="15171108" y="2710322"/>
                    <a:pt x="15198178" y="3269166"/>
                  </a:cubicBezTo>
                  <a:cubicBezTo>
                    <a:pt x="15246900" y="4275172"/>
                    <a:pt x="15332132" y="5273450"/>
                    <a:pt x="15388539" y="5934024"/>
                  </a:cubicBezTo>
                  <a:cubicBezTo>
                    <a:pt x="15408702" y="6170219"/>
                    <a:pt x="15424625" y="6356760"/>
                    <a:pt x="15433019" y="6476323"/>
                  </a:cubicBezTo>
                  <a:cubicBezTo>
                    <a:pt x="15457891" y="6830682"/>
                    <a:pt x="15448009" y="7201342"/>
                    <a:pt x="15438460" y="7559810"/>
                  </a:cubicBezTo>
                  <a:cubicBezTo>
                    <a:pt x="15431865" y="7807198"/>
                    <a:pt x="15425047" y="8063002"/>
                    <a:pt x="15429421" y="8314387"/>
                  </a:cubicBezTo>
                  <a:cubicBezTo>
                    <a:pt x="15435261" y="8648738"/>
                    <a:pt x="15458469" y="8993082"/>
                    <a:pt x="15480898" y="9326056"/>
                  </a:cubicBezTo>
                  <a:cubicBezTo>
                    <a:pt x="15499818" y="9606888"/>
                    <a:pt x="15519404" y="9897247"/>
                    <a:pt x="15527488" y="10171327"/>
                  </a:cubicBezTo>
                  <a:lnTo>
                    <a:pt x="15528155" y="10194156"/>
                  </a:lnTo>
                  <a:lnTo>
                    <a:pt x="15505415" y="10196355"/>
                  </a:lnTo>
                  <a:cubicBezTo>
                    <a:pt x="15158050" y="10229976"/>
                    <a:pt x="14679929" y="10218895"/>
                    <a:pt x="14074607" y="10204882"/>
                  </a:cubicBezTo>
                  <a:cubicBezTo>
                    <a:pt x="13733927" y="10196998"/>
                    <a:pt x="13347789" y="10188049"/>
                    <a:pt x="12925964" y="10185940"/>
                  </a:cubicBezTo>
                  <a:cubicBezTo>
                    <a:pt x="12580266" y="10184096"/>
                    <a:pt x="12202721" y="10198598"/>
                    <a:pt x="11802904" y="10213831"/>
                  </a:cubicBezTo>
                  <a:cubicBezTo>
                    <a:pt x="11352431" y="10230998"/>
                    <a:pt x="10886614" y="10248742"/>
                    <a:pt x="10375827" y="10248742"/>
                  </a:cubicBezTo>
                  <a:cubicBezTo>
                    <a:pt x="9628668" y="10248742"/>
                    <a:pt x="8913864" y="10240769"/>
                    <a:pt x="8222577" y="10233041"/>
                  </a:cubicBezTo>
                  <a:cubicBezTo>
                    <a:pt x="7204912" y="10221693"/>
                    <a:pt x="6243720" y="10210967"/>
                    <a:pt x="5380106" y="10229133"/>
                  </a:cubicBezTo>
                  <a:cubicBezTo>
                    <a:pt x="3660250" y="10265286"/>
                    <a:pt x="2290557" y="10334905"/>
                    <a:pt x="1384216" y="10380985"/>
                  </a:cubicBezTo>
                  <a:cubicBezTo>
                    <a:pt x="890041" y="10406101"/>
                    <a:pt x="532972" y="10424244"/>
                    <a:pt x="357069" y="10424244"/>
                  </a:cubicBezTo>
                  <a:close/>
                  <a:moveTo>
                    <a:pt x="83521" y="420409"/>
                  </a:moveTo>
                  <a:cubicBezTo>
                    <a:pt x="81056" y="466778"/>
                    <a:pt x="89317" y="538662"/>
                    <a:pt x="98666" y="620229"/>
                  </a:cubicBezTo>
                  <a:cubicBezTo>
                    <a:pt x="110592" y="724248"/>
                    <a:pt x="125448" y="853693"/>
                    <a:pt x="124049" y="982739"/>
                  </a:cubicBezTo>
                  <a:cubicBezTo>
                    <a:pt x="123050" y="1074188"/>
                    <a:pt x="104240" y="1170078"/>
                    <a:pt x="86031" y="1262815"/>
                  </a:cubicBezTo>
                  <a:cubicBezTo>
                    <a:pt x="67754" y="1355952"/>
                    <a:pt x="48856" y="1452243"/>
                    <a:pt x="48856" y="1541471"/>
                  </a:cubicBezTo>
                  <a:cubicBezTo>
                    <a:pt x="48856" y="2162450"/>
                    <a:pt x="97179" y="2986713"/>
                    <a:pt x="158359" y="4030271"/>
                  </a:cubicBezTo>
                  <a:cubicBezTo>
                    <a:pt x="257470" y="5720813"/>
                    <a:pt x="380720" y="7823276"/>
                    <a:pt x="381497" y="10375300"/>
                  </a:cubicBezTo>
                  <a:cubicBezTo>
                    <a:pt x="563773" y="10373767"/>
                    <a:pt x="910271" y="10356157"/>
                    <a:pt x="1381796" y="10332196"/>
                  </a:cubicBezTo>
                  <a:cubicBezTo>
                    <a:pt x="2288425" y="10286116"/>
                    <a:pt x="3658563" y="10216474"/>
                    <a:pt x="5379151" y="10180277"/>
                  </a:cubicBezTo>
                  <a:cubicBezTo>
                    <a:pt x="6243520" y="10162111"/>
                    <a:pt x="7205135" y="10172837"/>
                    <a:pt x="8223177" y="10184207"/>
                  </a:cubicBezTo>
                  <a:cubicBezTo>
                    <a:pt x="8914330" y="10191913"/>
                    <a:pt x="9629023" y="10199886"/>
                    <a:pt x="10375894" y="10199886"/>
                  </a:cubicBezTo>
                  <a:cubicBezTo>
                    <a:pt x="10885726" y="10199886"/>
                    <a:pt x="11351077" y="10182164"/>
                    <a:pt x="11801106" y="10165020"/>
                  </a:cubicBezTo>
                  <a:cubicBezTo>
                    <a:pt x="12201455" y="10149764"/>
                    <a:pt x="12579644" y="10135329"/>
                    <a:pt x="12926275" y="10137106"/>
                  </a:cubicBezTo>
                  <a:cubicBezTo>
                    <a:pt x="13348567" y="10139216"/>
                    <a:pt x="13734927" y="10148165"/>
                    <a:pt x="14075806" y="10156049"/>
                  </a:cubicBezTo>
                  <a:cubicBezTo>
                    <a:pt x="14666295" y="10169706"/>
                    <a:pt x="15135443" y="10180565"/>
                    <a:pt x="15478033" y="10149853"/>
                  </a:cubicBezTo>
                  <a:cubicBezTo>
                    <a:pt x="15469639" y="9884144"/>
                    <a:pt x="15451450" y="9614416"/>
                    <a:pt x="15432241" y="9329343"/>
                  </a:cubicBezTo>
                  <a:cubicBezTo>
                    <a:pt x="15409745" y="8995747"/>
                    <a:pt x="15386495" y="8650803"/>
                    <a:pt x="15380654" y="8315231"/>
                  </a:cubicBezTo>
                  <a:cubicBezTo>
                    <a:pt x="15376257" y="8062802"/>
                    <a:pt x="15383075" y="7806421"/>
                    <a:pt x="15389692" y="7558500"/>
                  </a:cubicBezTo>
                  <a:cubicBezTo>
                    <a:pt x="15399219" y="7201209"/>
                    <a:pt x="15409057" y="6831748"/>
                    <a:pt x="15384363" y="6479721"/>
                  </a:cubicBezTo>
                  <a:cubicBezTo>
                    <a:pt x="15375992" y="6360535"/>
                    <a:pt x="15360091" y="6174150"/>
                    <a:pt x="15339927" y="5938155"/>
                  </a:cubicBezTo>
                  <a:cubicBezTo>
                    <a:pt x="15283498" y="5277226"/>
                    <a:pt x="15198200" y="4278414"/>
                    <a:pt x="15149455" y="3271520"/>
                  </a:cubicBezTo>
                  <a:cubicBezTo>
                    <a:pt x="15122385" y="2712521"/>
                    <a:pt x="15098824" y="2152101"/>
                    <a:pt x="15078015" y="1657659"/>
                  </a:cubicBezTo>
                  <a:cubicBezTo>
                    <a:pt x="15044416" y="858756"/>
                    <a:pt x="15015192" y="163361"/>
                    <a:pt x="14993584" y="50505"/>
                  </a:cubicBezTo>
                  <a:cubicBezTo>
                    <a:pt x="11158563" y="427271"/>
                    <a:pt x="8882907" y="376261"/>
                    <a:pt x="6682045" y="326939"/>
                  </a:cubicBezTo>
                  <a:cubicBezTo>
                    <a:pt x="5970661" y="310995"/>
                    <a:pt x="5298717" y="295938"/>
                    <a:pt x="4587710" y="295938"/>
                  </a:cubicBezTo>
                  <a:cubicBezTo>
                    <a:pt x="4032886" y="295938"/>
                    <a:pt x="3547904" y="324274"/>
                    <a:pt x="3119995" y="349302"/>
                  </a:cubicBezTo>
                  <a:cubicBezTo>
                    <a:pt x="2838586" y="365735"/>
                    <a:pt x="2572810" y="381280"/>
                    <a:pt x="2336926" y="385189"/>
                  </a:cubicBezTo>
                  <a:cubicBezTo>
                    <a:pt x="1513174" y="398802"/>
                    <a:pt x="990306" y="405530"/>
                    <a:pt x="644318" y="410016"/>
                  </a:cubicBezTo>
                  <a:cubicBezTo>
                    <a:pt x="299930" y="414436"/>
                    <a:pt x="147500" y="416412"/>
                    <a:pt x="83521" y="420409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1" name="Google Shape;1701;p12"/>
          <p:cNvGrpSpPr/>
          <p:nvPr/>
        </p:nvGrpSpPr>
        <p:grpSpPr>
          <a:xfrm>
            <a:off x="-157709" y="514352"/>
            <a:ext cx="1124251" cy="1268865"/>
            <a:chOff x="-315418" y="1028703"/>
            <a:chExt cx="2248501" cy="2537729"/>
          </a:xfrm>
        </p:grpSpPr>
        <p:sp>
          <p:nvSpPr>
            <p:cNvPr id="1702" name="Google Shape;1702;p12"/>
            <p:cNvSpPr/>
            <p:nvPr/>
          </p:nvSpPr>
          <p:spPr>
            <a:xfrm>
              <a:off x="-315418" y="2362554"/>
              <a:ext cx="1225627" cy="1203878"/>
            </a:xfrm>
            <a:custGeom>
              <a:avLst/>
              <a:gdLst/>
              <a:ahLst/>
              <a:cxnLst/>
              <a:rect l="l" t="t" r="r" b="b"/>
              <a:pathLst>
                <a:path w="1225627" h="1203878" extrusionOk="0">
                  <a:moveTo>
                    <a:pt x="1078259" y="632835"/>
                  </a:moveTo>
                  <a:cubicBezTo>
                    <a:pt x="891024" y="766091"/>
                    <a:pt x="915660" y="688315"/>
                    <a:pt x="994043" y="921131"/>
                  </a:cubicBezTo>
                  <a:cubicBezTo>
                    <a:pt x="1133826" y="1332299"/>
                    <a:pt x="1075073" y="1252031"/>
                    <a:pt x="586344" y="954594"/>
                  </a:cubicBezTo>
                  <a:cubicBezTo>
                    <a:pt x="118735" y="1290097"/>
                    <a:pt x="147942" y="1267907"/>
                    <a:pt x="306670" y="783769"/>
                  </a:cubicBezTo>
                  <a:cubicBezTo>
                    <a:pt x="-59461" y="560601"/>
                    <a:pt x="-126177" y="507355"/>
                    <a:pt x="262419" y="503340"/>
                  </a:cubicBezTo>
                  <a:cubicBezTo>
                    <a:pt x="457243" y="500741"/>
                    <a:pt x="365378" y="568402"/>
                    <a:pt x="549924" y="133187"/>
                  </a:cubicBezTo>
                  <a:cubicBezTo>
                    <a:pt x="646836" y="-95879"/>
                    <a:pt x="671878" y="-3414"/>
                    <a:pt x="747507" y="213587"/>
                  </a:cubicBezTo>
                  <a:cubicBezTo>
                    <a:pt x="861051" y="536234"/>
                    <a:pt x="815233" y="486718"/>
                    <a:pt x="946591" y="478633"/>
                  </a:cubicBezTo>
                  <a:cubicBezTo>
                    <a:pt x="1209901" y="462432"/>
                    <a:pt x="1350354" y="436867"/>
                    <a:pt x="1078259" y="63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2"/>
            <p:cNvSpPr/>
            <p:nvPr/>
          </p:nvSpPr>
          <p:spPr>
            <a:xfrm>
              <a:off x="1066207" y="2580476"/>
              <a:ext cx="866876" cy="909470"/>
            </a:xfrm>
            <a:custGeom>
              <a:avLst/>
              <a:gdLst/>
              <a:ahLst/>
              <a:cxnLst/>
              <a:rect l="l" t="t" r="r" b="b"/>
              <a:pathLst>
                <a:path w="866876" h="909470" extrusionOk="0">
                  <a:moveTo>
                    <a:pt x="768837" y="352743"/>
                  </a:moveTo>
                  <a:cubicBezTo>
                    <a:pt x="665407" y="483832"/>
                    <a:pt x="666751" y="424576"/>
                    <a:pt x="768802" y="570942"/>
                  </a:cubicBezTo>
                  <a:cubicBezTo>
                    <a:pt x="949986" y="829166"/>
                    <a:pt x="892673" y="785167"/>
                    <a:pt x="491315" y="677380"/>
                  </a:cubicBezTo>
                  <a:cubicBezTo>
                    <a:pt x="233544" y="1006650"/>
                    <a:pt x="249395" y="985226"/>
                    <a:pt x="261512" y="615271"/>
                  </a:cubicBezTo>
                  <a:cubicBezTo>
                    <a:pt x="-39236" y="534282"/>
                    <a:pt x="-96599" y="510752"/>
                    <a:pt x="173563" y="428743"/>
                  </a:cubicBezTo>
                  <a:cubicBezTo>
                    <a:pt x="308888" y="387221"/>
                    <a:pt x="258601" y="453126"/>
                    <a:pt x="298688" y="112024"/>
                  </a:cubicBezTo>
                  <a:cubicBezTo>
                    <a:pt x="319631" y="-67464"/>
                    <a:pt x="355919" y="-8091"/>
                    <a:pt x="452836" y="127814"/>
                  </a:cubicBezTo>
                  <a:cubicBezTo>
                    <a:pt x="597702" y="329660"/>
                    <a:pt x="555667" y="304471"/>
                    <a:pt x="645620" y="272053"/>
                  </a:cubicBezTo>
                  <a:cubicBezTo>
                    <a:pt x="825947" y="207083"/>
                    <a:pt x="918679" y="160632"/>
                    <a:pt x="768837" y="352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2"/>
            <p:cNvSpPr/>
            <p:nvPr/>
          </p:nvSpPr>
          <p:spPr>
            <a:xfrm>
              <a:off x="297384" y="1028703"/>
              <a:ext cx="1408738" cy="1468812"/>
            </a:xfrm>
            <a:custGeom>
              <a:avLst/>
              <a:gdLst/>
              <a:ahLst/>
              <a:cxnLst/>
              <a:rect l="l" t="t" r="r" b="b"/>
              <a:pathLst>
                <a:path w="1408738" h="1468812" extrusionOk="0">
                  <a:moveTo>
                    <a:pt x="1231124" y="546887"/>
                  </a:moveTo>
                  <a:cubicBezTo>
                    <a:pt x="1071021" y="763381"/>
                    <a:pt x="1070204" y="667805"/>
                    <a:pt x="1242050" y="898570"/>
                  </a:cubicBezTo>
                  <a:cubicBezTo>
                    <a:pt x="1547059" y="1305627"/>
                    <a:pt x="1452480" y="1237601"/>
                    <a:pt x="800173" y="1084104"/>
                  </a:cubicBezTo>
                  <a:cubicBezTo>
                    <a:pt x="401290" y="1627787"/>
                    <a:pt x="425759" y="1592457"/>
                    <a:pt x="426672" y="995583"/>
                  </a:cubicBezTo>
                  <a:cubicBezTo>
                    <a:pt x="-62124" y="880208"/>
                    <a:pt x="-155764" y="845172"/>
                    <a:pt x="275531" y="699384"/>
                  </a:cubicBezTo>
                  <a:cubicBezTo>
                    <a:pt x="491547" y="625638"/>
                    <a:pt x="413818" y="734395"/>
                    <a:pt x="461260" y="182616"/>
                  </a:cubicBezTo>
                  <a:cubicBezTo>
                    <a:pt x="485983" y="-107725"/>
                    <a:pt x="547454" y="-13860"/>
                    <a:pt x="710494" y="200294"/>
                  </a:cubicBezTo>
                  <a:cubicBezTo>
                    <a:pt x="954134" y="518312"/>
                    <a:pt x="885125" y="479830"/>
                    <a:pt x="1028474" y="423056"/>
                  </a:cubicBezTo>
                  <a:cubicBezTo>
                    <a:pt x="1315832" y="309244"/>
                    <a:pt x="1462955" y="229701"/>
                    <a:pt x="1231124" y="546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0C21976D-37A7-B842-8FA7-A1194837A52C}"/>
              </a:ext>
            </a:extLst>
          </p:cNvPr>
          <p:cNvSpPr txBox="1"/>
          <p:nvPr/>
        </p:nvSpPr>
        <p:spPr>
          <a:xfrm>
            <a:off x="1537858" y="2077201"/>
            <a:ext cx="6276155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0,1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0,111…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/>
              <p:nvPr/>
            </p:nvSpPr>
            <p:spPr>
              <a:xfrm>
                <a:off x="1781024" y="882619"/>
                <a:ext cx="122732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024" y="882619"/>
                <a:ext cx="1227324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/>
              <p:nvPr/>
            </p:nvSpPr>
            <p:spPr>
              <a:xfrm>
                <a:off x="4753222" y="834356"/>
                <a:ext cx="167937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=0,111…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222" y="834356"/>
                <a:ext cx="1679370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E885EF89-2951-44D3-9C6E-5878FF0C1B7C}"/>
              </a:ext>
            </a:extLst>
          </p:cNvPr>
          <p:cNvSpPr/>
          <p:nvPr/>
        </p:nvSpPr>
        <p:spPr>
          <a:xfrm>
            <a:off x="1537858" y="3383589"/>
            <a:ext cx="6042039" cy="579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biễn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p29"/>
          <p:cNvSpPr/>
          <p:nvPr/>
        </p:nvSpPr>
        <p:spPr>
          <a:xfrm rot="-6413502">
            <a:off x="-799962" y="-2501539"/>
            <a:ext cx="3341911" cy="4826077"/>
          </a:xfrm>
          <a:custGeom>
            <a:avLst/>
            <a:gdLst/>
            <a:ahLst/>
            <a:cxnLst/>
            <a:rect l="l" t="t" r="r" b="b"/>
            <a:pathLst>
              <a:path w="6696810" h="9670909" extrusionOk="0">
                <a:moveTo>
                  <a:pt x="1965686" y="9625937"/>
                </a:moveTo>
                <a:cubicBezTo>
                  <a:pt x="1917784" y="9625937"/>
                  <a:pt x="1872593" y="9620232"/>
                  <a:pt x="1821419" y="9604855"/>
                </a:cubicBezTo>
                <a:cubicBezTo>
                  <a:pt x="1732818" y="9576152"/>
                  <a:pt x="1535692" y="9261189"/>
                  <a:pt x="1456423" y="9023343"/>
                </a:cubicBezTo>
                <a:cubicBezTo>
                  <a:pt x="1346736" y="8691341"/>
                  <a:pt x="1407476" y="8585000"/>
                  <a:pt x="1341393" y="8571402"/>
                </a:cubicBezTo>
                <a:cubicBezTo>
                  <a:pt x="771623" y="8454907"/>
                  <a:pt x="286292" y="8038981"/>
                  <a:pt x="18339" y="7535707"/>
                </a:cubicBezTo>
                <a:cubicBezTo>
                  <a:pt x="-6386" y="7535707"/>
                  <a:pt x="1049" y="7421977"/>
                  <a:pt x="1049" y="157736"/>
                </a:cubicBezTo>
                <a:cubicBezTo>
                  <a:pt x="356073" y="113288"/>
                  <a:pt x="710458" y="78860"/>
                  <a:pt x="1067476" y="78782"/>
                </a:cubicBezTo>
                <a:cubicBezTo>
                  <a:pt x="3736915" y="78163"/>
                  <a:pt x="5098809" y="-35373"/>
                  <a:pt x="6510464" y="11221"/>
                </a:cubicBezTo>
                <a:cubicBezTo>
                  <a:pt x="6580806" y="13968"/>
                  <a:pt x="6704065" y="6790951"/>
                  <a:pt x="6696476" y="9619032"/>
                </a:cubicBezTo>
                <a:cubicBezTo>
                  <a:pt x="6696476" y="9731582"/>
                  <a:pt x="5573336" y="9625937"/>
                  <a:pt x="1965686" y="96259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81" name="Google Shape;3681;p29"/>
          <p:cNvGrpSpPr/>
          <p:nvPr/>
        </p:nvGrpSpPr>
        <p:grpSpPr>
          <a:xfrm rot="-6410188">
            <a:off x="-284363" y="-2088707"/>
            <a:ext cx="2995340" cy="4455045"/>
            <a:chOff x="-408337" y="-2266486"/>
            <a:chExt cx="5991528" cy="8909645"/>
          </a:xfrm>
        </p:grpSpPr>
        <p:grpSp>
          <p:nvGrpSpPr>
            <p:cNvPr id="3682" name="Google Shape;3682;p29"/>
            <p:cNvGrpSpPr/>
            <p:nvPr/>
          </p:nvGrpSpPr>
          <p:grpSpPr>
            <a:xfrm>
              <a:off x="65750" y="-2266486"/>
              <a:ext cx="5517441" cy="8172598"/>
              <a:chOff x="65750" y="-2266486"/>
              <a:chExt cx="5517441" cy="8172598"/>
            </a:xfrm>
          </p:grpSpPr>
          <p:grpSp>
            <p:nvGrpSpPr>
              <p:cNvPr id="3683" name="Google Shape;3683;p29"/>
              <p:cNvGrpSpPr/>
              <p:nvPr/>
            </p:nvGrpSpPr>
            <p:grpSpPr>
              <a:xfrm>
                <a:off x="65815" y="-2266486"/>
                <a:ext cx="5517371" cy="111089"/>
                <a:chOff x="65815" y="-2266486"/>
                <a:chExt cx="5517371" cy="111089"/>
              </a:xfrm>
            </p:grpSpPr>
            <p:grpSp>
              <p:nvGrpSpPr>
                <p:cNvPr id="3684" name="Google Shape;3684;p29"/>
                <p:cNvGrpSpPr/>
                <p:nvPr/>
              </p:nvGrpSpPr>
              <p:grpSpPr>
                <a:xfrm>
                  <a:off x="65815" y="-2266486"/>
                  <a:ext cx="98838" cy="111038"/>
                  <a:chOff x="65815" y="-2266486"/>
                  <a:chExt cx="98838" cy="111038"/>
                </a:xfrm>
              </p:grpSpPr>
              <p:sp>
                <p:nvSpPr>
                  <p:cNvPr id="3685" name="Google Shape;3685;p29"/>
                  <p:cNvSpPr/>
                  <p:nvPr/>
                </p:nvSpPr>
                <p:spPr>
                  <a:xfrm>
                    <a:off x="129679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6" name="Google Shape;3686;p29"/>
                  <p:cNvSpPr/>
                  <p:nvPr/>
                </p:nvSpPr>
                <p:spPr>
                  <a:xfrm>
                    <a:off x="65815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8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87" name="Google Shape;3687;p29"/>
                <p:cNvGrpSpPr/>
                <p:nvPr/>
              </p:nvGrpSpPr>
              <p:grpSpPr>
                <a:xfrm>
                  <a:off x="743179" y="-2266452"/>
                  <a:ext cx="98807" cy="111055"/>
                  <a:chOff x="743179" y="-2266452"/>
                  <a:chExt cx="98807" cy="111055"/>
                </a:xfrm>
              </p:grpSpPr>
              <p:sp>
                <p:nvSpPr>
                  <p:cNvPr id="3688" name="Google Shape;3688;p29"/>
                  <p:cNvSpPr/>
                  <p:nvPr/>
                </p:nvSpPr>
                <p:spPr>
                  <a:xfrm>
                    <a:off x="806995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9" name="Google Shape;3689;p29"/>
                  <p:cNvSpPr/>
                  <p:nvPr/>
                </p:nvSpPr>
                <p:spPr>
                  <a:xfrm>
                    <a:off x="7431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0" name="Google Shape;3690;p29"/>
                <p:cNvGrpSpPr/>
                <p:nvPr/>
              </p:nvGrpSpPr>
              <p:grpSpPr>
                <a:xfrm>
                  <a:off x="1420506" y="-2266452"/>
                  <a:ext cx="98807" cy="111055"/>
                  <a:chOff x="1420506" y="-2266452"/>
                  <a:chExt cx="98807" cy="111055"/>
                </a:xfrm>
              </p:grpSpPr>
              <p:sp>
                <p:nvSpPr>
                  <p:cNvPr id="3691" name="Google Shape;3691;p29"/>
                  <p:cNvSpPr/>
                  <p:nvPr/>
                </p:nvSpPr>
                <p:spPr>
                  <a:xfrm>
                    <a:off x="1484312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2" name="Google Shape;3692;p29"/>
                  <p:cNvSpPr/>
                  <p:nvPr/>
                </p:nvSpPr>
                <p:spPr>
                  <a:xfrm>
                    <a:off x="142050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3" name="Google Shape;3693;p29"/>
                <p:cNvGrpSpPr/>
                <p:nvPr/>
              </p:nvGrpSpPr>
              <p:grpSpPr>
                <a:xfrm>
                  <a:off x="2097813" y="-2266452"/>
                  <a:ext cx="98807" cy="111055"/>
                  <a:chOff x="2097813" y="-2266452"/>
                  <a:chExt cx="98807" cy="111055"/>
                </a:xfrm>
              </p:grpSpPr>
              <p:sp>
                <p:nvSpPr>
                  <p:cNvPr id="3694" name="Google Shape;3694;p29"/>
                  <p:cNvSpPr/>
                  <p:nvPr/>
                </p:nvSpPr>
                <p:spPr>
                  <a:xfrm>
                    <a:off x="2161628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5" name="Google Shape;3695;p29"/>
                  <p:cNvSpPr/>
                  <p:nvPr/>
                </p:nvSpPr>
                <p:spPr>
                  <a:xfrm>
                    <a:off x="2097813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6" name="Google Shape;3696;p29"/>
                <p:cNvGrpSpPr/>
                <p:nvPr/>
              </p:nvGrpSpPr>
              <p:grpSpPr>
                <a:xfrm>
                  <a:off x="2775139" y="-2266452"/>
                  <a:ext cx="98807" cy="111055"/>
                  <a:chOff x="2775139" y="-2266452"/>
                  <a:chExt cx="98807" cy="111055"/>
                </a:xfrm>
              </p:grpSpPr>
              <p:sp>
                <p:nvSpPr>
                  <p:cNvPr id="3697" name="Google Shape;3697;p29"/>
                  <p:cNvSpPr/>
                  <p:nvPr/>
                </p:nvSpPr>
                <p:spPr>
                  <a:xfrm>
                    <a:off x="2838939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8" name="Google Shape;3698;p29"/>
                  <p:cNvSpPr/>
                  <p:nvPr/>
                </p:nvSpPr>
                <p:spPr>
                  <a:xfrm>
                    <a:off x="277513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9" name="Google Shape;3699;p29"/>
                <p:cNvGrpSpPr/>
                <p:nvPr/>
              </p:nvGrpSpPr>
              <p:grpSpPr>
                <a:xfrm>
                  <a:off x="3452446" y="-2266452"/>
                  <a:ext cx="98807" cy="111055"/>
                  <a:chOff x="3452446" y="-2266452"/>
                  <a:chExt cx="98807" cy="111055"/>
                </a:xfrm>
              </p:grpSpPr>
              <p:sp>
                <p:nvSpPr>
                  <p:cNvPr id="3700" name="Google Shape;3700;p29"/>
                  <p:cNvSpPr/>
                  <p:nvPr/>
                </p:nvSpPr>
                <p:spPr>
                  <a:xfrm>
                    <a:off x="3516261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1" name="Google Shape;3701;p29"/>
                  <p:cNvSpPr/>
                  <p:nvPr/>
                </p:nvSpPr>
                <p:spPr>
                  <a:xfrm>
                    <a:off x="345244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2" name="Google Shape;3702;p29"/>
                <p:cNvGrpSpPr/>
                <p:nvPr/>
              </p:nvGrpSpPr>
              <p:grpSpPr>
                <a:xfrm>
                  <a:off x="4129772" y="-2266452"/>
                  <a:ext cx="98807" cy="111055"/>
                  <a:chOff x="4129772" y="-2266452"/>
                  <a:chExt cx="98807" cy="111055"/>
                </a:xfrm>
              </p:grpSpPr>
              <p:sp>
                <p:nvSpPr>
                  <p:cNvPr id="3703" name="Google Shape;3703;p29"/>
                  <p:cNvSpPr/>
                  <p:nvPr/>
                </p:nvSpPr>
                <p:spPr>
                  <a:xfrm>
                    <a:off x="4193573" y="-2263840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4" name="Google Shape;3704;p29"/>
                  <p:cNvSpPr/>
                  <p:nvPr/>
                </p:nvSpPr>
                <p:spPr>
                  <a:xfrm>
                    <a:off x="4129772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5" name="Google Shape;3705;p29"/>
                <p:cNvGrpSpPr/>
                <p:nvPr/>
              </p:nvGrpSpPr>
              <p:grpSpPr>
                <a:xfrm>
                  <a:off x="4807079" y="-2266452"/>
                  <a:ext cx="98807" cy="111055"/>
                  <a:chOff x="4807079" y="-2266452"/>
                  <a:chExt cx="98807" cy="111055"/>
                </a:xfrm>
              </p:grpSpPr>
              <p:sp>
                <p:nvSpPr>
                  <p:cNvPr id="3706" name="Google Shape;3706;p29"/>
                  <p:cNvSpPr/>
                  <p:nvPr/>
                </p:nvSpPr>
                <p:spPr>
                  <a:xfrm>
                    <a:off x="4870894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7" name="Google Shape;3707;p29"/>
                  <p:cNvSpPr/>
                  <p:nvPr/>
                </p:nvSpPr>
                <p:spPr>
                  <a:xfrm>
                    <a:off x="48070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8" name="Google Shape;3708;p29"/>
                <p:cNvGrpSpPr/>
                <p:nvPr/>
              </p:nvGrpSpPr>
              <p:grpSpPr>
                <a:xfrm>
                  <a:off x="5484348" y="-2266486"/>
                  <a:ext cx="98838" cy="111038"/>
                  <a:chOff x="5484348" y="-2266486"/>
                  <a:chExt cx="98838" cy="111038"/>
                </a:xfrm>
              </p:grpSpPr>
              <p:sp>
                <p:nvSpPr>
                  <p:cNvPr id="3709" name="Google Shape;3709;p29"/>
                  <p:cNvSpPr/>
                  <p:nvPr/>
                </p:nvSpPr>
                <p:spPr>
                  <a:xfrm>
                    <a:off x="5548206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0" name="Google Shape;3710;p29"/>
                  <p:cNvSpPr/>
                  <p:nvPr/>
                </p:nvSpPr>
                <p:spPr>
                  <a:xfrm>
                    <a:off x="5484348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11" name="Google Shape;3711;p29"/>
              <p:cNvGrpSpPr/>
              <p:nvPr/>
            </p:nvGrpSpPr>
            <p:grpSpPr>
              <a:xfrm>
                <a:off x="65750" y="-1533644"/>
                <a:ext cx="5517441" cy="111108"/>
                <a:chOff x="65750" y="-1533644"/>
                <a:chExt cx="5517441" cy="111108"/>
              </a:xfrm>
            </p:grpSpPr>
            <p:grpSp>
              <p:nvGrpSpPr>
                <p:cNvPr id="3712" name="Google Shape;3712;p29"/>
                <p:cNvGrpSpPr/>
                <p:nvPr/>
              </p:nvGrpSpPr>
              <p:grpSpPr>
                <a:xfrm>
                  <a:off x="65750" y="-1533644"/>
                  <a:ext cx="98910" cy="111080"/>
                  <a:chOff x="65750" y="-1533644"/>
                  <a:chExt cx="98910" cy="111080"/>
                </a:xfrm>
              </p:grpSpPr>
              <p:sp>
                <p:nvSpPr>
                  <p:cNvPr id="3713" name="Google Shape;3713;p29"/>
                  <p:cNvSpPr/>
                  <p:nvPr/>
                </p:nvSpPr>
                <p:spPr>
                  <a:xfrm>
                    <a:off x="129679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4" name="Google Shape;3714;p29"/>
                  <p:cNvSpPr/>
                  <p:nvPr/>
                </p:nvSpPr>
                <p:spPr>
                  <a:xfrm>
                    <a:off x="65750" y="-1533644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5" name="Google Shape;3715;p29"/>
                <p:cNvGrpSpPr/>
                <p:nvPr/>
              </p:nvGrpSpPr>
              <p:grpSpPr>
                <a:xfrm>
                  <a:off x="743179" y="-1533591"/>
                  <a:ext cx="98807" cy="111055"/>
                  <a:chOff x="743179" y="-1533591"/>
                  <a:chExt cx="98807" cy="111055"/>
                </a:xfrm>
              </p:grpSpPr>
              <p:sp>
                <p:nvSpPr>
                  <p:cNvPr id="3716" name="Google Shape;3716;p29"/>
                  <p:cNvSpPr/>
                  <p:nvPr/>
                </p:nvSpPr>
                <p:spPr>
                  <a:xfrm>
                    <a:off x="806995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7" name="Google Shape;3717;p29"/>
                  <p:cNvSpPr/>
                  <p:nvPr/>
                </p:nvSpPr>
                <p:spPr>
                  <a:xfrm>
                    <a:off x="7431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8" name="Google Shape;3718;p29"/>
                <p:cNvGrpSpPr/>
                <p:nvPr/>
              </p:nvGrpSpPr>
              <p:grpSpPr>
                <a:xfrm>
                  <a:off x="1420506" y="-1533591"/>
                  <a:ext cx="98807" cy="111055"/>
                  <a:chOff x="1420506" y="-1533591"/>
                  <a:chExt cx="98807" cy="111055"/>
                </a:xfrm>
              </p:grpSpPr>
              <p:sp>
                <p:nvSpPr>
                  <p:cNvPr id="3719" name="Google Shape;3719;p29"/>
                  <p:cNvSpPr/>
                  <p:nvPr/>
                </p:nvSpPr>
                <p:spPr>
                  <a:xfrm>
                    <a:off x="1484312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0" name="Google Shape;3720;p29"/>
                  <p:cNvSpPr/>
                  <p:nvPr/>
                </p:nvSpPr>
                <p:spPr>
                  <a:xfrm>
                    <a:off x="142050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1" name="Google Shape;3721;p29"/>
                <p:cNvGrpSpPr/>
                <p:nvPr/>
              </p:nvGrpSpPr>
              <p:grpSpPr>
                <a:xfrm>
                  <a:off x="2097813" y="-1533591"/>
                  <a:ext cx="98807" cy="111055"/>
                  <a:chOff x="2097813" y="-1533591"/>
                  <a:chExt cx="98807" cy="111055"/>
                </a:xfrm>
              </p:grpSpPr>
              <p:sp>
                <p:nvSpPr>
                  <p:cNvPr id="3722" name="Google Shape;3722;p29"/>
                  <p:cNvSpPr/>
                  <p:nvPr/>
                </p:nvSpPr>
                <p:spPr>
                  <a:xfrm>
                    <a:off x="2161628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3" name="Google Shape;3723;p29"/>
                  <p:cNvSpPr/>
                  <p:nvPr/>
                </p:nvSpPr>
                <p:spPr>
                  <a:xfrm>
                    <a:off x="2097813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4" name="Google Shape;3724;p29"/>
                <p:cNvGrpSpPr/>
                <p:nvPr/>
              </p:nvGrpSpPr>
              <p:grpSpPr>
                <a:xfrm>
                  <a:off x="2775139" y="-1533591"/>
                  <a:ext cx="98807" cy="111055"/>
                  <a:chOff x="2775139" y="-1533591"/>
                  <a:chExt cx="98807" cy="111055"/>
                </a:xfrm>
              </p:grpSpPr>
              <p:sp>
                <p:nvSpPr>
                  <p:cNvPr id="3725" name="Google Shape;3725;p29"/>
                  <p:cNvSpPr/>
                  <p:nvPr/>
                </p:nvSpPr>
                <p:spPr>
                  <a:xfrm>
                    <a:off x="2838939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6" name="Google Shape;3726;p29"/>
                  <p:cNvSpPr/>
                  <p:nvPr/>
                </p:nvSpPr>
                <p:spPr>
                  <a:xfrm>
                    <a:off x="277513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7" name="Google Shape;3727;p29"/>
                <p:cNvGrpSpPr/>
                <p:nvPr/>
              </p:nvGrpSpPr>
              <p:grpSpPr>
                <a:xfrm>
                  <a:off x="3452446" y="-1533591"/>
                  <a:ext cx="98807" cy="111055"/>
                  <a:chOff x="3452446" y="-1533591"/>
                  <a:chExt cx="98807" cy="111055"/>
                </a:xfrm>
              </p:grpSpPr>
              <p:sp>
                <p:nvSpPr>
                  <p:cNvPr id="3728" name="Google Shape;3728;p29"/>
                  <p:cNvSpPr/>
                  <p:nvPr/>
                </p:nvSpPr>
                <p:spPr>
                  <a:xfrm>
                    <a:off x="3516261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9" name="Google Shape;3729;p29"/>
                  <p:cNvSpPr/>
                  <p:nvPr/>
                </p:nvSpPr>
                <p:spPr>
                  <a:xfrm>
                    <a:off x="345244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0" name="Google Shape;3730;p29"/>
                <p:cNvGrpSpPr/>
                <p:nvPr/>
              </p:nvGrpSpPr>
              <p:grpSpPr>
                <a:xfrm>
                  <a:off x="4129772" y="-1533591"/>
                  <a:ext cx="98807" cy="111055"/>
                  <a:chOff x="4129772" y="-1533591"/>
                  <a:chExt cx="98807" cy="111055"/>
                </a:xfrm>
              </p:grpSpPr>
              <p:sp>
                <p:nvSpPr>
                  <p:cNvPr id="3731" name="Google Shape;3731;p29"/>
                  <p:cNvSpPr/>
                  <p:nvPr/>
                </p:nvSpPr>
                <p:spPr>
                  <a:xfrm>
                    <a:off x="4193573" y="-1530965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2" name="Google Shape;3732;p29"/>
                  <p:cNvSpPr/>
                  <p:nvPr/>
                </p:nvSpPr>
                <p:spPr>
                  <a:xfrm>
                    <a:off x="4129772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3" name="Google Shape;3733;p29"/>
                <p:cNvGrpSpPr/>
                <p:nvPr/>
              </p:nvGrpSpPr>
              <p:grpSpPr>
                <a:xfrm>
                  <a:off x="4807079" y="-1533591"/>
                  <a:ext cx="98807" cy="111055"/>
                  <a:chOff x="4807079" y="-1533591"/>
                  <a:chExt cx="98807" cy="111055"/>
                </a:xfrm>
              </p:grpSpPr>
              <p:sp>
                <p:nvSpPr>
                  <p:cNvPr id="3734" name="Google Shape;3734;p29"/>
                  <p:cNvSpPr/>
                  <p:nvPr/>
                </p:nvSpPr>
                <p:spPr>
                  <a:xfrm>
                    <a:off x="4870894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5" name="Google Shape;3735;p29"/>
                  <p:cNvSpPr/>
                  <p:nvPr/>
                </p:nvSpPr>
                <p:spPr>
                  <a:xfrm>
                    <a:off x="48070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6" name="Google Shape;3736;p29"/>
                <p:cNvGrpSpPr/>
                <p:nvPr/>
              </p:nvGrpSpPr>
              <p:grpSpPr>
                <a:xfrm>
                  <a:off x="5484283" y="-1533644"/>
                  <a:ext cx="98908" cy="111080"/>
                  <a:chOff x="5484283" y="-1533644"/>
                  <a:chExt cx="98908" cy="111080"/>
                </a:xfrm>
              </p:grpSpPr>
              <p:sp>
                <p:nvSpPr>
                  <p:cNvPr id="3737" name="Google Shape;3737;p29"/>
                  <p:cNvSpPr/>
                  <p:nvPr/>
                </p:nvSpPr>
                <p:spPr>
                  <a:xfrm>
                    <a:off x="5548206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8" name="Google Shape;3738;p29"/>
                  <p:cNvSpPr/>
                  <p:nvPr/>
                </p:nvSpPr>
                <p:spPr>
                  <a:xfrm>
                    <a:off x="5484283" y="-15336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39" name="Google Shape;3739;p29"/>
              <p:cNvGrpSpPr/>
              <p:nvPr/>
            </p:nvGrpSpPr>
            <p:grpSpPr>
              <a:xfrm>
                <a:off x="65750" y="-800783"/>
                <a:ext cx="5517441" cy="111108"/>
                <a:chOff x="65750" y="-800783"/>
                <a:chExt cx="5517441" cy="111108"/>
              </a:xfrm>
            </p:grpSpPr>
            <p:grpSp>
              <p:nvGrpSpPr>
                <p:cNvPr id="3740" name="Google Shape;3740;p29"/>
                <p:cNvGrpSpPr/>
                <p:nvPr/>
              </p:nvGrpSpPr>
              <p:grpSpPr>
                <a:xfrm>
                  <a:off x="65750" y="-800783"/>
                  <a:ext cx="98910" cy="111080"/>
                  <a:chOff x="65750" y="-800783"/>
                  <a:chExt cx="98910" cy="111080"/>
                </a:xfrm>
              </p:grpSpPr>
              <p:sp>
                <p:nvSpPr>
                  <p:cNvPr id="3741" name="Google Shape;3741;p29"/>
                  <p:cNvSpPr/>
                  <p:nvPr/>
                </p:nvSpPr>
                <p:spPr>
                  <a:xfrm>
                    <a:off x="129679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2" name="Google Shape;3742;p29"/>
                  <p:cNvSpPr/>
                  <p:nvPr/>
                </p:nvSpPr>
                <p:spPr>
                  <a:xfrm>
                    <a:off x="65750" y="-8007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3" name="Google Shape;3743;p29"/>
                <p:cNvGrpSpPr/>
                <p:nvPr/>
              </p:nvGrpSpPr>
              <p:grpSpPr>
                <a:xfrm>
                  <a:off x="743179" y="-800730"/>
                  <a:ext cx="98807" cy="111055"/>
                  <a:chOff x="743179" y="-800730"/>
                  <a:chExt cx="98807" cy="111055"/>
                </a:xfrm>
              </p:grpSpPr>
              <p:sp>
                <p:nvSpPr>
                  <p:cNvPr id="3744" name="Google Shape;3744;p29"/>
                  <p:cNvSpPr/>
                  <p:nvPr/>
                </p:nvSpPr>
                <p:spPr>
                  <a:xfrm>
                    <a:off x="806995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5" name="Google Shape;3745;p29"/>
                  <p:cNvSpPr/>
                  <p:nvPr/>
                </p:nvSpPr>
                <p:spPr>
                  <a:xfrm>
                    <a:off x="7431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6" name="Google Shape;3746;p29"/>
                <p:cNvGrpSpPr/>
                <p:nvPr/>
              </p:nvGrpSpPr>
              <p:grpSpPr>
                <a:xfrm>
                  <a:off x="1420506" y="-800730"/>
                  <a:ext cx="98807" cy="111055"/>
                  <a:chOff x="1420506" y="-800730"/>
                  <a:chExt cx="98807" cy="111055"/>
                </a:xfrm>
              </p:grpSpPr>
              <p:sp>
                <p:nvSpPr>
                  <p:cNvPr id="3747" name="Google Shape;3747;p29"/>
                  <p:cNvSpPr/>
                  <p:nvPr/>
                </p:nvSpPr>
                <p:spPr>
                  <a:xfrm>
                    <a:off x="1484312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8" name="Google Shape;3748;p29"/>
                  <p:cNvSpPr/>
                  <p:nvPr/>
                </p:nvSpPr>
                <p:spPr>
                  <a:xfrm>
                    <a:off x="142050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9" name="Google Shape;3749;p29"/>
                <p:cNvGrpSpPr/>
                <p:nvPr/>
              </p:nvGrpSpPr>
              <p:grpSpPr>
                <a:xfrm>
                  <a:off x="2097813" y="-800730"/>
                  <a:ext cx="98807" cy="111055"/>
                  <a:chOff x="2097813" y="-800730"/>
                  <a:chExt cx="98807" cy="111055"/>
                </a:xfrm>
              </p:grpSpPr>
              <p:sp>
                <p:nvSpPr>
                  <p:cNvPr id="3750" name="Google Shape;3750;p29"/>
                  <p:cNvSpPr/>
                  <p:nvPr/>
                </p:nvSpPr>
                <p:spPr>
                  <a:xfrm>
                    <a:off x="2161628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1" name="Google Shape;3751;p29"/>
                  <p:cNvSpPr/>
                  <p:nvPr/>
                </p:nvSpPr>
                <p:spPr>
                  <a:xfrm>
                    <a:off x="2097813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2" name="Google Shape;3752;p29"/>
                <p:cNvGrpSpPr/>
                <p:nvPr/>
              </p:nvGrpSpPr>
              <p:grpSpPr>
                <a:xfrm>
                  <a:off x="2775139" y="-800730"/>
                  <a:ext cx="98807" cy="111055"/>
                  <a:chOff x="2775139" y="-800730"/>
                  <a:chExt cx="98807" cy="111055"/>
                </a:xfrm>
              </p:grpSpPr>
              <p:sp>
                <p:nvSpPr>
                  <p:cNvPr id="3753" name="Google Shape;3753;p29"/>
                  <p:cNvSpPr/>
                  <p:nvPr/>
                </p:nvSpPr>
                <p:spPr>
                  <a:xfrm>
                    <a:off x="2838939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4" name="Google Shape;3754;p29"/>
                  <p:cNvSpPr/>
                  <p:nvPr/>
                </p:nvSpPr>
                <p:spPr>
                  <a:xfrm>
                    <a:off x="277513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5" name="Google Shape;3755;p29"/>
                <p:cNvGrpSpPr/>
                <p:nvPr/>
              </p:nvGrpSpPr>
              <p:grpSpPr>
                <a:xfrm>
                  <a:off x="3452446" y="-800730"/>
                  <a:ext cx="98807" cy="111055"/>
                  <a:chOff x="3452446" y="-800730"/>
                  <a:chExt cx="98807" cy="111055"/>
                </a:xfrm>
              </p:grpSpPr>
              <p:sp>
                <p:nvSpPr>
                  <p:cNvPr id="3756" name="Google Shape;3756;p29"/>
                  <p:cNvSpPr/>
                  <p:nvPr/>
                </p:nvSpPr>
                <p:spPr>
                  <a:xfrm>
                    <a:off x="3516261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7" name="Google Shape;3757;p29"/>
                  <p:cNvSpPr/>
                  <p:nvPr/>
                </p:nvSpPr>
                <p:spPr>
                  <a:xfrm>
                    <a:off x="345244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8" name="Google Shape;3758;p29"/>
                <p:cNvGrpSpPr/>
                <p:nvPr/>
              </p:nvGrpSpPr>
              <p:grpSpPr>
                <a:xfrm>
                  <a:off x="4129772" y="-800730"/>
                  <a:ext cx="98807" cy="111055"/>
                  <a:chOff x="4129772" y="-800730"/>
                  <a:chExt cx="98807" cy="111055"/>
                </a:xfrm>
              </p:grpSpPr>
              <p:sp>
                <p:nvSpPr>
                  <p:cNvPr id="3759" name="Google Shape;3759;p29"/>
                  <p:cNvSpPr/>
                  <p:nvPr/>
                </p:nvSpPr>
                <p:spPr>
                  <a:xfrm>
                    <a:off x="4193573" y="-798103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0" name="Google Shape;3760;p29"/>
                  <p:cNvSpPr/>
                  <p:nvPr/>
                </p:nvSpPr>
                <p:spPr>
                  <a:xfrm>
                    <a:off x="4129772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1" name="Google Shape;3761;p29"/>
                <p:cNvGrpSpPr/>
                <p:nvPr/>
              </p:nvGrpSpPr>
              <p:grpSpPr>
                <a:xfrm>
                  <a:off x="4807079" y="-800730"/>
                  <a:ext cx="98807" cy="111055"/>
                  <a:chOff x="4807079" y="-800730"/>
                  <a:chExt cx="98807" cy="111055"/>
                </a:xfrm>
              </p:grpSpPr>
              <p:sp>
                <p:nvSpPr>
                  <p:cNvPr id="3762" name="Google Shape;3762;p29"/>
                  <p:cNvSpPr/>
                  <p:nvPr/>
                </p:nvSpPr>
                <p:spPr>
                  <a:xfrm>
                    <a:off x="4870894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3" name="Google Shape;3763;p29"/>
                  <p:cNvSpPr/>
                  <p:nvPr/>
                </p:nvSpPr>
                <p:spPr>
                  <a:xfrm>
                    <a:off x="48070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4" name="Google Shape;3764;p29"/>
                <p:cNvGrpSpPr/>
                <p:nvPr/>
              </p:nvGrpSpPr>
              <p:grpSpPr>
                <a:xfrm>
                  <a:off x="5484283" y="-800783"/>
                  <a:ext cx="98908" cy="111080"/>
                  <a:chOff x="5484283" y="-800783"/>
                  <a:chExt cx="98908" cy="111080"/>
                </a:xfrm>
              </p:grpSpPr>
              <p:sp>
                <p:nvSpPr>
                  <p:cNvPr id="3765" name="Google Shape;3765;p29"/>
                  <p:cNvSpPr/>
                  <p:nvPr/>
                </p:nvSpPr>
                <p:spPr>
                  <a:xfrm>
                    <a:off x="5548206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6" name="Google Shape;3766;p29"/>
                  <p:cNvSpPr/>
                  <p:nvPr/>
                </p:nvSpPr>
                <p:spPr>
                  <a:xfrm>
                    <a:off x="5484283" y="-8007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67" name="Google Shape;3767;p29"/>
              <p:cNvGrpSpPr/>
              <p:nvPr/>
            </p:nvGrpSpPr>
            <p:grpSpPr>
              <a:xfrm>
                <a:off x="65750" y="-67902"/>
                <a:ext cx="5517441" cy="111107"/>
                <a:chOff x="65750" y="-67902"/>
                <a:chExt cx="5517441" cy="111107"/>
              </a:xfrm>
            </p:grpSpPr>
            <p:grpSp>
              <p:nvGrpSpPr>
                <p:cNvPr id="3768" name="Google Shape;3768;p29"/>
                <p:cNvGrpSpPr/>
                <p:nvPr/>
              </p:nvGrpSpPr>
              <p:grpSpPr>
                <a:xfrm>
                  <a:off x="65750" y="-67902"/>
                  <a:ext cx="98910" cy="111080"/>
                  <a:chOff x="65750" y="-67902"/>
                  <a:chExt cx="98910" cy="111080"/>
                </a:xfrm>
              </p:grpSpPr>
              <p:sp>
                <p:nvSpPr>
                  <p:cNvPr id="3769" name="Google Shape;3769;p29"/>
                  <p:cNvSpPr/>
                  <p:nvPr/>
                </p:nvSpPr>
                <p:spPr>
                  <a:xfrm>
                    <a:off x="129679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0" name="Google Shape;3770;p29"/>
                  <p:cNvSpPr/>
                  <p:nvPr/>
                </p:nvSpPr>
                <p:spPr>
                  <a:xfrm>
                    <a:off x="65750" y="-6790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1" name="Google Shape;3771;p29"/>
                <p:cNvGrpSpPr/>
                <p:nvPr/>
              </p:nvGrpSpPr>
              <p:grpSpPr>
                <a:xfrm>
                  <a:off x="743179" y="-67850"/>
                  <a:ext cx="98807" cy="111055"/>
                  <a:chOff x="743179" y="-67850"/>
                  <a:chExt cx="98807" cy="111055"/>
                </a:xfrm>
              </p:grpSpPr>
              <p:sp>
                <p:nvSpPr>
                  <p:cNvPr id="3772" name="Google Shape;3772;p29"/>
                  <p:cNvSpPr/>
                  <p:nvPr/>
                </p:nvSpPr>
                <p:spPr>
                  <a:xfrm>
                    <a:off x="806995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3" name="Google Shape;3773;p29"/>
                  <p:cNvSpPr/>
                  <p:nvPr/>
                </p:nvSpPr>
                <p:spPr>
                  <a:xfrm>
                    <a:off x="7431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4" name="Google Shape;3774;p29"/>
                <p:cNvGrpSpPr/>
                <p:nvPr/>
              </p:nvGrpSpPr>
              <p:grpSpPr>
                <a:xfrm>
                  <a:off x="1420506" y="-67850"/>
                  <a:ext cx="98807" cy="111055"/>
                  <a:chOff x="1420506" y="-67850"/>
                  <a:chExt cx="98807" cy="111055"/>
                </a:xfrm>
              </p:grpSpPr>
              <p:sp>
                <p:nvSpPr>
                  <p:cNvPr id="3775" name="Google Shape;3775;p29"/>
                  <p:cNvSpPr/>
                  <p:nvPr/>
                </p:nvSpPr>
                <p:spPr>
                  <a:xfrm>
                    <a:off x="1484312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6" name="Google Shape;3776;p29"/>
                  <p:cNvSpPr/>
                  <p:nvPr/>
                </p:nvSpPr>
                <p:spPr>
                  <a:xfrm>
                    <a:off x="142050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7" name="Google Shape;3777;p29"/>
                <p:cNvGrpSpPr/>
                <p:nvPr/>
              </p:nvGrpSpPr>
              <p:grpSpPr>
                <a:xfrm>
                  <a:off x="2097813" y="-67850"/>
                  <a:ext cx="98807" cy="111055"/>
                  <a:chOff x="2097813" y="-67850"/>
                  <a:chExt cx="98807" cy="111055"/>
                </a:xfrm>
              </p:grpSpPr>
              <p:sp>
                <p:nvSpPr>
                  <p:cNvPr id="3778" name="Google Shape;3778;p29"/>
                  <p:cNvSpPr/>
                  <p:nvPr/>
                </p:nvSpPr>
                <p:spPr>
                  <a:xfrm>
                    <a:off x="2161628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9" name="Google Shape;3779;p29"/>
                  <p:cNvSpPr/>
                  <p:nvPr/>
                </p:nvSpPr>
                <p:spPr>
                  <a:xfrm>
                    <a:off x="2097813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0" name="Google Shape;3780;p29"/>
                <p:cNvGrpSpPr/>
                <p:nvPr/>
              </p:nvGrpSpPr>
              <p:grpSpPr>
                <a:xfrm>
                  <a:off x="2775139" y="-67850"/>
                  <a:ext cx="98807" cy="111055"/>
                  <a:chOff x="2775139" y="-67850"/>
                  <a:chExt cx="98807" cy="111055"/>
                </a:xfrm>
              </p:grpSpPr>
              <p:sp>
                <p:nvSpPr>
                  <p:cNvPr id="3781" name="Google Shape;3781;p29"/>
                  <p:cNvSpPr/>
                  <p:nvPr/>
                </p:nvSpPr>
                <p:spPr>
                  <a:xfrm>
                    <a:off x="2838939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2" name="Google Shape;3782;p29"/>
                  <p:cNvSpPr/>
                  <p:nvPr/>
                </p:nvSpPr>
                <p:spPr>
                  <a:xfrm>
                    <a:off x="277513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3" name="Google Shape;3783;p29"/>
                <p:cNvGrpSpPr/>
                <p:nvPr/>
              </p:nvGrpSpPr>
              <p:grpSpPr>
                <a:xfrm>
                  <a:off x="3452446" y="-67850"/>
                  <a:ext cx="98807" cy="111055"/>
                  <a:chOff x="3452446" y="-67850"/>
                  <a:chExt cx="98807" cy="111055"/>
                </a:xfrm>
              </p:grpSpPr>
              <p:sp>
                <p:nvSpPr>
                  <p:cNvPr id="3784" name="Google Shape;3784;p29"/>
                  <p:cNvSpPr/>
                  <p:nvPr/>
                </p:nvSpPr>
                <p:spPr>
                  <a:xfrm>
                    <a:off x="3516261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5" name="Google Shape;3785;p29"/>
                  <p:cNvSpPr/>
                  <p:nvPr/>
                </p:nvSpPr>
                <p:spPr>
                  <a:xfrm>
                    <a:off x="345244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6" name="Google Shape;3786;p29"/>
                <p:cNvGrpSpPr/>
                <p:nvPr/>
              </p:nvGrpSpPr>
              <p:grpSpPr>
                <a:xfrm>
                  <a:off x="4129772" y="-67850"/>
                  <a:ext cx="98807" cy="111055"/>
                  <a:chOff x="4129772" y="-67850"/>
                  <a:chExt cx="98807" cy="111055"/>
                </a:xfrm>
              </p:grpSpPr>
              <p:sp>
                <p:nvSpPr>
                  <p:cNvPr id="3787" name="Google Shape;3787;p29"/>
                  <p:cNvSpPr/>
                  <p:nvPr/>
                </p:nvSpPr>
                <p:spPr>
                  <a:xfrm>
                    <a:off x="4193573" y="-6523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8" name="Google Shape;3788;p29"/>
                  <p:cNvSpPr/>
                  <p:nvPr/>
                </p:nvSpPr>
                <p:spPr>
                  <a:xfrm>
                    <a:off x="4129772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9" name="Google Shape;3789;p29"/>
                <p:cNvGrpSpPr/>
                <p:nvPr/>
              </p:nvGrpSpPr>
              <p:grpSpPr>
                <a:xfrm>
                  <a:off x="4807079" y="-67850"/>
                  <a:ext cx="98807" cy="111055"/>
                  <a:chOff x="4807079" y="-67850"/>
                  <a:chExt cx="98807" cy="111055"/>
                </a:xfrm>
              </p:grpSpPr>
              <p:sp>
                <p:nvSpPr>
                  <p:cNvPr id="3790" name="Google Shape;3790;p29"/>
                  <p:cNvSpPr/>
                  <p:nvPr/>
                </p:nvSpPr>
                <p:spPr>
                  <a:xfrm>
                    <a:off x="4870894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1" name="Google Shape;3791;p29"/>
                  <p:cNvSpPr/>
                  <p:nvPr/>
                </p:nvSpPr>
                <p:spPr>
                  <a:xfrm>
                    <a:off x="48070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2" name="Google Shape;3792;p29"/>
                <p:cNvGrpSpPr/>
                <p:nvPr/>
              </p:nvGrpSpPr>
              <p:grpSpPr>
                <a:xfrm>
                  <a:off x="5484283" y="-67902"/>
                  <a:ext cx="98908" cy="111080"/>
                  <a:chOff x="5484283" y="-67902"/>
                  <a:chExt cx="98908" cy="111080"/>
                </a:xfrm>
              </p:grpSpPr>
              <p:sp>
                <p:nvSpPr>
                  <p:cNvPr id="3793" name="Google Shape;3793;p29"/>
                  <p:cNvSpPr/>
                  <p:nvPr/>
                </p:nvSpPr>
                <p:spPr>
                  <a:xfrm>
                    <a:off x="5548206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4" name="Google Shape;3794;p29"/>
                  <p:cNvSpPr/>
                  <p:nvPr/>
                </p:nvSpPr>
                <p:spPr>
                  <a:xfrm>
                    <a:off x="5484283" y="-6790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95" name="Google Shape;3795;p29"/>
              <p:cNvGrpSpPr/>
              <p:nvPr/>
            </p:nvGrpSpPr>
            <p:grpSpPr>
              <a:xfrm>
                <a:off x="65750" y="664958"/>
                <a:ext cx="5517441" cy="111107"/>
                <a:chOff x="65750" y="664958"/>
                <a:chExt cx="5517441" cy="111107"/>
              </a:xfrm>
            </p:grpSpPr>
            <p:grpSp>
              <p:nvGrpSpPr>
                <p:cNvPr id="3796" name="Google Shape;3796;p29"/>
                <p:cNvGrpSpPr/>
                <p:nvPr/>
              </p:nvGrpSpPr>
              <p:grpSpPr>
                <a:xfrm>
                  <a:off x="65750" y="664958"/>
                  <a:ext cx="98910" cy="111080"/>
                  <a:chOff x="65750" y="664958"/>
                  <a:chExt cx="98910" cy="111080"/>
                </a:xfrm>
              </p:grpSpPr>
              <p:sp>
                <p:nvSpPr>
                  <p:cNvPr id="3797" name="Google Shape;3797;p29"/>
                  <p:cNvSpPr/>
                  <p:nvPr/>
                </p:nvSpPr>
                <p:spPr>
                  <a:xfrm>
                    <a:off x="129679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8" name="Google Shape;3798;p29"/>
                  <p:cNvSpPr/>
                  <p:nvPr/>
                </p:nvSpPr>
                <p:spPr>
                  <a:xfrm>
                    <a:off x="65750" y="664958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9" name="Google Shape;3799;p29"/>
                <p:cNvGrpSpPr/>
                <p:nvPr/>
              </p:nvGrpSpPr>
              <p:grpSpPr>
                <a:xfrm>
                  <a:off x="743179" y="665010"/>
                  <a:ext cx="98807" cy="111055"/>
                  <a:chOff x="743179" y="665010"/>
                  <a:chExt cx="98807" cy="111055"/>
                </a:xfrm>
              </p:grpSpPr>
              <p:sp>
                <p:nvSpPr>
                  <p:cNvPr id="3800" name="Google Shape;3800;p29"/>
                  <p:cNvSpPr/>
                  <p:nvPr/>
                </p:nvSpPr>
                <p:spPr>
                  <a:xfrm>
                    <a:off x="806995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1" name="Google Shape;3801;p29"/>
                  <p:cNvSpPr/>
                  <p:nvPr/>
                </p:nvSpPr>
                <p:spPr>
                  <a:xfrm>
                    <a:off x="7431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2" name="Google Shape;3802;p29"/>
                <p:cNvGrpSpPr/>
                <p:nvPr/>
              </p:nvGrpSpPr>
              <p:grpSpPr>
                <a:xfrm>
                  <a:off x="1420506" y="665010"/>
                  <a:ext cx="98807" cy="111055"/>
                  <a:chOff x="1420506" y="665010"/>
                  <a:chExt cx="98807" cy="111055"/>
                </a:xfrm>
              </p:grpSpPr>
              <p:sp>
                <p:nvSpPr>
                  <p:cNvPr id="3803" name="Google Shape;3803;p29"/>
                  <p:cNvSpPr/>
                  <p:nvPr/>
                </p:nvSpPr>
                <p:spPr>
                  <a:xfrm>
                    <a:off x="1484312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4" name="Google Shape;3804;p29"/>
                  <p:cNvSpPr/>
                  <p:nvPr/>
                </p:nvSpPr>
                <p:spPr>
                  <a:xfrm>
                    <a:off x="142050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5" name="Google Shape;3805;p29"/>
                <p:cNvGrpSpPr/>
                <p:nvPr/>
              </p:nvGrpSpPr>
              <p:grpSpPr>
                <a:xfrm>
                  <a:off x="2097813" y="665010"/>
                  <a:ext cx="98807" cy="111055"/>
                  <a:chOff x="2097813" y="665010"/>
                  <a:chExt cx="98807" cy="111055"/>
                </a:xfrm>
              </p:grpSpPr>
              <p:sp>
                <p:nvSpPr>
                  <p:cNvPr id="3806" name="Google Shape;3806;p29"/>
                  <p:cNvSpPr/>
                  <p:nvPr/>
                </p:nvSpPr>
                <p:spPr>
                  <a:xfrm>
                    <a:off x="2161628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7" name="Google Shape;3807;p29"/>
                  <p:cNvSpPr/>
                  <p:nvPr/>
                </p:nvSpPr>
                <p:spPr>
                  <a:xfrm>
                    <a:off x="2097813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8" name="Google Shape;3808;p29"/>
                <p:cNvGrpSpPr/>
                <p:nvPr/>
              </p:nvGrpSpPr>
              <p:grpSpPr>
                <a:xfrm>
                  <a:off x="2775139" y="665010"/>
                  <a:ext cx="98807" cy="111055"/>
                  <a:chOff x="2775139" y="665010"/>
                  <a:chExt cx="98807" cy="111055"/>
                </a:xfrm>
              </p:grpSpPr>
              <p:sp>
                <p:nvSpPr>
                  <p:cNvPr id="3809" name="Google Shape;3809;p29"/>
                  <p:cNvSpPr/>
                  <p:nvPr/>
                </p:nvSpPr>
                <p:spPr>
                  <a:xfrm>
                    <a:off x="2838939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0" name="Google Shape;3810;p29"/>
                  <p:cNvSpPr/>
                  <p:nvPr/>
                </p:nvSpPr>
                <p:spPr>
                  <a:xfrm>
                    <a:off x="277513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1" name="Google Shape;3811;p29"/>
                <p:cNvGrpSpPr/>
                <p:nvPr/>
              </p:nvGrpSpPr>
              <p:grpSpPr>
                <a:xfrm>
                  <a:off x="3452446" y="665010"/>
                  <a:ext cx="98807" cy="111055"/>
                  <a:chOff x="3452446" y="665010"/>
                  <a:chExt cx="98807" cy="111055"/>
                </a:xfrm>
              </p:grpSpPr>
              <p:sp>
                <p:nvSpPr>
                  <p:cNvPr id="3812" name="Google Shape;3812;p29"/>
                  <p:cNvSpPr/>
                  <p:nvPr/>
                </p:nvSpPr>
                <p:spPr>
                  <a:xfrm>
                    <a:off x="3516261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3" name="Google Shape;3813;p29"/>
                  <p:cNvSpPr/>
                  <p:nvPr/>
                </p:nvSpPr>
                <p:spPr>
                  <a:xfrm>
                    <a:off x="345244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4" name="Google Shape;3814;p29"/>
                <p:cNvGrpSpPr/>
                <p:nvPr/>
              </p:nvGrpSpPr>
              <p:grpSpPr>
                <a:xfrm>
                  <a:off x="4129772" y="665010"/>
                  <a:ext cx="98807" cy="111055"/>
                  <a:chOff x="4129772" y="665010"/>
                  <a:chExt cx="98807" cy="111055"/>
                </a:xfrm>
              </p:grpSpPr>
              <p:sp>
                <p:nvSpPr>
                  <p:cNvPr id="3815" name="Google Shape;3815;p29"/>
                  <p:cNvSpPr/>
                  <p:nvPr/>
                </p:nvSpPr>
                <p:spPr>
                  <a:xfrm>
                    <a:off x="4193573" y="667623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6" name="Google Shape;3816;p29"/>
                  <p:cNvSpPr/>
                  <p:nvPr/>
                </p:nvSpPr>
                <p:spPr>
                  <a:xfrm>
                    <a:off x="4129772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7" name="Google Shape;3817;p29"/>
                <p:cNvGrpSpPr/>
                <p:nvPr/>
              </p:nvGrpSpPr>
              <p:grpSpPr>
                <a:xfrm>
                  <a:off x="4807079" y="665010"/>
                  <a:ext cx="98807" cy="111055"/>
                  <a:chOff x="4807079" y="665010"/>
                  <a:chExt cx="98807" cy="111055"/>
                </a:xfrm>
              </p:grpSpPr>
              <p:sp>
                <p:nvSpPr>
                  <p:cNvPr id="3818" name="Google Shape;3818;p29"/>
                  <p:cNvSpPr/>
                  <p:nvPr/>
                </p:nvSpPr>
                <p:spPr>
                  <a:xfrm>
                    <a:off x="4870894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9" name="Google Shape;3819;p29"/>
                  <p:cNvSpPr/>
                  <p:nvPr/>
                </p:nvSpPr>
                <p:spPr>
                  <a:xfrm>
                    <a:off x="48070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0" name="Google Shape;3820;p29"/>
                <p:cNvGrpSpPr/>
                <p:nvPr/>
              </p:nvGrpSpPr>
              <p:grpSpPr>
                <a:xfrm>
                  <a:off x="5484283" y="664958"/>
                  <a:ext cx="98908" cy="111080"/>
                  <a:chOff x="5484283" y="664958"/>
                  <a:chExt cx="98908" cy="111080"/>
                </a:xfrm>
              </p:grpSpPr>
              <p:sp>
                <p:nvSpPr>
                  <p:cNvPr id="3821" name="Google Shape;3821;p29"/>
                  <p:cNvSpPr/>
                  <p:nvPr/>
                </p:nvSpPr>
                <p:spPr>
                  <a:xfrm>
                    <a:off x="5548206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2" name="Google Shape;3822;p29"/>
                  <p:cNvSpPr/>
                  <p:nvPr/>
                </p:nvSpPr>
                <p:spPr>
                  <a:xfrm>
                    <a:off x="5484283" y="664958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23" name="Google Shape;3823;p29"/>
              <p:cNvGrpSpPr/>
              <p:nvPr/>
            </p:nvGrpSpPr>
            <p:grpSpPr>
              <a:xfrm>
                <a:off x="65750" y="1397819"/>
                <a:ext cx="5517441" cy="111107"/>
                <a:chOff x="65750" y="1397819"/>
                <a:chExt cx="5517441" cy="111107"/>
              </a:xfrm>
            </p:grpSpPr>
            <p:grpSp>
              <p:nvGrpSpPr>
                <p:cNvPr id="3824" name="Google Shape;3824;p29"/>
                <p:cNvGrpSpPr/>
                <p:nvPr/>
              </p:nvGrpSpPr>
              <p:grpSpPr>
                <a:xfrm>
                  <a:off x="65750" y="1397819"/>
                  <a:ext cx="98910" cy="111080"/>
                  <a:chOff x="65750" y="1397819"/>
                  <a:chExt cx="98910" cy="111080"/>
                </a:xfrm>
              </p:grpSpPr>
              <p:sp>
                <p:nvSpPr>
                  <p:cNvPr id="3825" name="Google Shape;3825;p29"/>
                  <p:cNvSpPr/>
                  <p:nvPr/>
                </p:nvSpPr>
                <p:spPr>
                  <a:xfrm>
                    <a:off x="129679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6" name="Google Shape;3826;p29"/>
                  <p:cNvSpPr/>
                  <p:nvPr/>
                </p:nvSpPr>
                <p:spPr>
                  <a:xfrm>
                    <a:off x="65750" y="1397819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7" name="Google Shape;3827;p29"/>
                <p:cNvGrpSpPr/>
                <p:nvPr/>
              </p:nvGrpSpPr>
              <p:grpSpPr>
                <a:xfrm>
                  <a:off x="743179" y="1397871"/>
                  <a:ext cx="98807" cy="111055"/>
                  <a:chOff x="743179" y="1397871"/>
                  <a:chExt cx="98807" cy="111055"/>
                </a:xfrm>
              </p:grpSpPr>
              <p:sp>
                <p:nvSpPr>
                  <p:cNvPr id="3828" name="Google Shape;3828;p29"/>
                  <p:cNvSpPr/>
                  <p:nvPr/>
                </p:nvSpPr>
                <p:spPr>
                  <a:xfrm>
                    <a:off x="806995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9" name="Google Shape;3829;p29"/>
                  <p:cNvSpPr/>
                  <p:nvPr/>
                </p:nvSpPr>
                <p:spPr>
                  <a:xfrm>
                    <a:off x="7431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0" name="Google Shape;3830;p29"/>
                <p:cNvGrpSpPr/>
                <p:nvPr/>
              </p:nvGrpSpPr>
              <p:grpSpPr>
                <a:xfrm>
                  <a:off x="1420506" y="1397871"/>
                  <a:ext cx="98807" cy="111055"/>
                  <a:chOff x="1420506" y="1397871"/>
                  <a:chExt cx="98807" cy="111055"/>
                </a:xfrm>
              </p:grpSpPr>
              <p:sp>
                <p:nvSpPr>
                  <p:cNvPr id="3831" name="Google Shape;3831;p29"/>
                  <p:cNvSpPr/>
                  <p:nvPr/>
                </p:nvSpPr>
                <p:spPr>
                  <a:xfrm>
                    <a:off x="1484312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2" name="Google Shape;3832;p29"/>
                  <p:cNvSpPr/>
                  <p:nvPr/>
                </p:nvSpPr>
                <p:spPr>
                  <a:xfrm>
                    <a:off x="142050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3" name="Google Shape;3833;p29"/>
                <p:cNvGrpSpPr/>
                <p:nvPr/>
              </p:nvGrpSpPr>
              <p:grpSpPr>
                <a:xfrm>
                  <a:off x="2097813" y="1397871"/>
                  <a:ext cx="98807" cy="111055"/>
                  <a:chOff x="2097813" y="1397871"/>
                  <a:chExt cx="98807" cy="111055"/>
                </a:xfrm>
              </p:grpSpPr>
              <p:sp>
                <p:nvSpPr>
                  <p:cNvPr id="3834" name="Google Shape;3834;p29"/>
                  <p:cNvSpPr/>
                  <p:nvPr/>
                </p:nvSpPr>
                <p:spPr>
                  <a:xfrm>
                    <a:off x="2161628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5" name="Google Shape;3835;p29"/>
                  <p:cNvSpPr/>
                  <p:nvPr/>
                </p:nvSpPr>
                <p:spPr>
                  <a:xfrm>
                    <a:off x="2097813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6" name="Google Shape;3836;p29"/>
                <p:cNvGrpSpPr/>
                <p:nvPr/>
              </p:nvGrpSpPr>
              <p:grpSpPr>
                <a:xfrm>
                  <a:off x="2775139" y="1397871"/>
                  <a:ext cx="98807" cy="111055"/>
                  <a:chOff x="2775139" y="1397871"/>
                  <a:chExt cx="98807" cy="111055"/>
                </a:xfrm>
              </p:grpSpPr>
              <p:sp>
                <p:nvSpPr>
                  <p:cNvPr id="3837" name="Google Shape;3837;p29"/>
                  <p:cNvSpPr/>
                  <p:nvPr/>
                </p:nvSpPr>
                <p:spPr>
                  <a:xfrm>
                    <a:off x="2838939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8" name="Google Shape;3838;p29"/>
                  <p:cNvSpPr/>
                  <p:nvPr/>
                </p:nvSpPr>
                <p:spPr>
                  <a:xfrm>
                    <a:off x="277513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9" name="Google Shape;3839;p29"/>
                <p:cNvGrpSpPr/>
                <p:nvPr/>
              </p:nvGrpSpPr>
              <p:grpSpPr>
                <a:xfrm>
                  <a:off x="3452446" y="1397871"/>
                  <a:ext cx="98807" cy="111055"/>
                  <a:chOff x="3452446" y="1397871"/>
                  <a:chExt cx="98807" cy="111055"/>
                </a:xfrm>
              </p:grpSpPr>
              <p:sp>
                <p:nvSpPr>
                  <p:cNvPr id="3840" name="Google Shape;3840;p29"/>
                  <p:cNvSpPr/>
                  <p:nvPr/>
                </p:nvSpPr>
                <p:spPr>
                  <a:xfrm>
                    <a:off x="3516261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1" name="Google Shape;3841;p29"/>
                  <p:cNvSpPr/>
                  <p:nvPr/>
                </p:nvSpPr>
                <p:spPr>
                  <a:xfrm>
                    <a:off x="345244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2" name="Google Shape;3842;p29"/>
                <p:cNvGrpSpPr/>
                <p:nvPr/>
              </p:nvGrpSpPr>
              <p:grpSpPr>
                <a:xfrm>
                  <a:off x="4129772" y="1397871"/>
                  <a:ext cx="98807" cy="111055"/>
                  <a:chOff x="4129772" y="1397871"/>
                  <a:chExt cx="98807" cy="111055"/>
                </a:xfrm>
              </p:grpSpPr>
              <p:sp>
                <p:nvSpPr>
                  <p:cNvPr id="3843" name="Google Shape;3843;p29"/>
                  <p:cNvSpPr/>
                  <p:nvPr/>
                </p:nvSpPr>
                <p:spPr>
                  <a:xfrm>
                    <a:off x="4193573" y="1400484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4" name="Google Shape;3844;p29"/>
                  <p:cNvSpPr/>
                  <p:nvPr/>
                </p:nvSpPr>
                <p:spPr>
                  <a:xfrm>
                    <a:off x="4129772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5" name="Google Shape;3845;p29"/>
                <p:cNvGrpSpPr/>
                <p:nvPr/>
              </p:nvGrpSpPr>
              <p:grpSpPr>
                <a:xfrm>
                  <a:off x="4807079" y="1397871"/>
                  <a:ext cx="98807" cy="111055"/>
                  <a:chOff x="4807079" y="1397871"/>
                  <a:chExt cx="98807" cy="111055"/>
                </a:xfrm>
              </p:grpSpPr>
              <p:sp>
                <p:nvSpPr>
                  <p:cNvPr id="3846" name="Google Shape;3846;p29"/>
                  <p:cNvSpPr/>
                  <p:nvPr/>
                </p:nvSpPr>
                <p:spPr>
                  <a:xfrm>
                    <a:off x="4870894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7" name="Google Shape;3847;p29"/>
                  <p:cNvSpPr/>
                  <p:nvPr/>
                </p:nvSpPr>
                <p:spPr>
                  <a:xfrm>
                    <a:off x="48070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8" name="Google Shape;3848;p29"/>
                <p:cNvGrpSpPr/>
                <p:nvPr/>
              </p:nvGrpSpPr>
              <p:grpSpPr>
                <a:xfrm>
                  <a:off x="5484283" y="1397819"/>
                  <a:ext cx="98908" cy="111080"/>
                  <a:chOff x="5484283" y="1397819"/>
                  <a:chExt cx="98908" cy="111080"/>
                </a:xfrm>
              </p:grpSpPr>
              <p:sp>
                <p:nvSpPr>
                  <p:cNvPr id="3849" name="Google Shape;3849;p29"/>
                  <p:cNvSpPr/>
                  <p:nvPr/>
                </p:nvSpPr>
                <p:spPr>
                  <a:xfrm>
                    <a:off x="5548206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0" name="Google Shape;3850;p29"/>
                  <p:cNvSpPr/>
                  <p:nvPr/>
                </p:nvSpPr>
                <p:spPr>
                  <a:xfrm>
                    <a:off x="5484283" y="1397819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51" name="Google Shape;3851;p29"/>
              <p:cNvGrpSpPr/>
              <p:nvPr/>
            </p:nvGrpSpPr>
            <p:grpSpPr>
              <a:xfrm>
                <a:off x="65750" y="2130680"/>
                <a:ext cx="5517441" cy="111107"/>
                <a:chOff x="65750" y="2130680"/>
                <a:chExt cx="5517441" cy="111107"/>
              </a:xfrm>
            </p:grpSpPr>
            <p:grpSp>
              <p:nvGrpSpPr>
                <p:cNvPr id="3852" name="Google Shape;3852;p29"/>
                <p:cNvGrpSpPr/>
                <p:nvPr/>
              </p:nvGrpSpPr>
              <p:grpSpPr>
                <a:xfrm>
                  <a:off x="65750" y="2130680"/>
                  <a:ext cx="98910" cy="111080"/>
                  <a:chOff x="65750" y="2130680"/>
                  <a:chExt cx="98910" cy="111080"/>
                </a:xfrm>
              </p:grpSpPr>
              <p:sp>
                <p:nvSpPr>
                  <p:cNvPr id="3853" name="Google Shape;3853;p29"/>
                  <p:cNvSpPr/>
                  <p:nvPr/>
                </p:nvSpPr>
                <p:spPr>
                  <a:xfrm>
                    <a:off x="129679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4" name="Google Shape;3854;p29"/>
                  <p:cNvSpPr/>
                  <p:nvPr/>
                </p:nvSpPr>
                <p:spPr>
                  <a:xfrm>
                    <a:off x="65750" y="2130680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5" name="Google Shape;3855;p29"/>
                <p:cNvGrpSpPr/>
                <p:nvPr/>
              </p:nvGrpSpPr>
              <p:grpSpPr>
                <a:xfrm>
                  <a:off x="743179" y="2130732"/>
                  <a:ext cx="98807" cy="111055"/>
                  <a:chOff x="743179" y="2130732"/>
                  <a:chExt cx="98807" cy="111055"/>
                </a:xfrm>
              </p:grpSpPr>
              <p:sp>
                <p:nvSpPr>
                  <p:cNvPr id="3856" name="Google Shape;3856;p29"/>
                  <p:cNvSpPr/>
                  <p:nvPr/>
                </p:nvSpPr>
                <p:spPr>
                  <a:xfrm>
                    <a:off x="806995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7" name="Google Shape;3857;p29"/>
                  <p:cNvSpPr/>
                  <p:nvPr/>
                </p:nvSpPr>
                <p:spPr>
                  <a:xfrm>
                    <a:off x="7431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8" name="Google Shape;3858;p29"/>
                <p:cNvGrpSpPr/>
                <p:nvPr/>
              </p:nvGrpSpPr>
              <p:grpSpPr>
                <a:xfrm>
                  <a:off x="1420506" y="2130732"/>
                  <a:ext cx="98807" cy="111055"/>
                  <a:chOff x="1420506" y="2130732"/>
                  <a:chExt cx="98807" cy="111055"/>
                </a:xfrm>
              </p:grpSpPr>
              <p:sp>
                <p:nvSpPr>
                  <p:cNvPr id="3859" name="Google Shape;3859;p29"/>
                  <p:cNvSpPr/>
                  <p:nvPr/>
                </p:nvSpPr>
                <p:spPr>
                  <a:xfrm>
                    <a:off x="1484312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0" name="Google Shape;3860;p29"/>
                  <p:cNvSpPr/>
                  <p:nvPr/>
                </p:nvSpPr>
                <p:spPr>
                  <a:xfrm>
                    <a:off x="142050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1" name="Google Shape;3861;p29"/>
                <p:cNvGrpSpPr/>
                <p:nvPr/>
              </p:nvGrpSpPr>
              <p:grpSpPr>
                <a:xfrm>
                  <a:off x="2097813" y="2130732"/>
                  <a:ext cx="98807" cy="111055"/>
                  <a:chOff x="2097813" y="2130732"/>
                  <a:chExt cx="98807" cy="111055"/>
                </a:xfrm>
              </p:grpSpPr>
              <p:sp>
                <p:nvSpPr>
                  <p:cNvPr id="3862" name="Google Shape;3862;p29"/>
                  <p:cNvSpPr/>
                  <p:nvPr/>
                </p:nvSpPr>
                <p:spPr>
                  <a:xfrm>
                    <a:off x="2161628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3" name="Google Shape;3863;p29"/>
                  <p:cNvSpPr/>
                  <p:nvPr/>
                </p:nvSpPr>
                <p:spPr>
                  <a:xfrm>
                    <a:off x="2097813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4" name="Google Shape;3864;p29"/>
                <p:cNvGrpSpPr/>
                <p:nvPr/>
              </p:nvGrpSpPr>
              <p:grpSpPr>
                <a:xfrm>
                  <a:off x="2775139" y="2130732"/>
                  <a:ext cx="98807" cy="111055"/>
                  <a:chOff x="2775139" y="2130732"/>
                  <a:chExt cx="98807" cy="111055"/>
                </a:xfrm>
              </p:grpSpPr>
              <p:sp>
                <p:nvSpPr>
                  <p:cNvPr id="3865" name="Google Shape;3865;p29"/>
                  <p:cNvSpPr/>
                  <p:nvPr/>
                </p:nvSpPr>
                <p:spPr>
                  <a:xfrm>
                    <a:off x="2838939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6" name="Google Shape;3866;p29"/>
                  <p:cNvSpPr/>
                  <p:nvPr/>
                </p:nvSpPr>
                <p:spPr>
                  <a:xfrm>
                    <a:off x="277513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7" name="Google Shape;3867;p29"/>
                <p:cNvGrpSpPr/>
                <p:nvPr/>
              </p:nvGrpSpPr>
              <p:grpSpPr>
                <a:xfrm>
                  <a:off x="3452446" y="2130732"/>
                  <a:ext cx="98807" cy="111055"/>
                  <a:chOff x="3452446" y="2130732"/>
                  <a:chExt cx="98807" cy="111055"/>
                </a:xfrm>
              </p:grpSpPr>
              <p:sp>
                <p:nvSpPr>
                  <p:cNvPr id="3868" name="Google Shape;3868;p29"/>
                  <p:cNvSpPr/>
                  <p:nvPr/>
                </p:nvSpPr>
                <p:spPr>
                  <a:xfrm>
                    <a:off x="3516261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9" name="Google Shape;3869;p29"/>
                  <p:cNvSpPr/>
                  <p:nvPr/>
                </p:nvSpPr>
                <p:spPr>
                  <a:xfrm>
                    <a:off x="345244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0" name="Google Shape;3870;p29"/>
                <p:cNvGrpSpPr/>
                <p:nvPr/>
              </p:nvGrpSpPr>
              <p:grpSpPr>
                <a:xfrm>
                  <a:off x="4129772" y="2130732"/>
                  <a:ext cx="98807" cy="111055"/>
                  <a:chOff x="4129772" y="2130732"/>
                  <a:chExt cx="98807" cy="111055"/>
                </a:xfrm>
              </p:grpSpPr>
              <p:sp>
                <p:nvSpPr>
                  <p:cNvPr id="3871" name="Google Shape;3871;p29"/>
                  <p:cNvSpPr/>
                  <p:nvPr/>
                </p:nvSpPr>
                <p:spPr>
                  <a:xfrm>
                    <a:off x="4193573" y="2133359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2" name="Google Shape;3872;p29"/>
                  <p:cNvSpPr/>
                  <p:nvPr/>
                </p:nvSpPr>
                <p:spPr>
                  <a:xfrm>
                    <a:off x="4129772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5"/>
                          <a:pt x="13812" y="129921"/>
                          <a:pt x="63146" y="107407"/>
                        </a:cubicBezTo>
                        <a:cubicBezTo>
                          <a:pt x="105453" y="8810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3" name="Google Shape;3873;p29"/>
                <p:cNvGrpSpPr/>
                <p:nvPr/>
              </p:nvGrpSpPr>
              <p:grpSpPr>
                <a:xfrm>
                  <a:off x="4807079" y="2130732"/>
                  <a:ext cx="98807" cy="111055"/>
                  <a:chOff x="4807079" y="2130732"/>
                  <a:chExt cx="98807" cy="111055"/>
                </a:xfrm>
              </p:grpSpPr>
              <p:sp>
                <p:nvSpPr>
                  <p:cNvPr id="3874" name="Google Shape;3874;p29"/>
                  <p:cNvSpPr/>
                  <p:nvPr/>
                </p:nvSpPr>
                <p:spPr>
                  <a:xfrm>
                    <a:off x="4870894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5" name="Google Shape;3875;p29"/>
                  <p:cNvSpPr/>
                  <p:nvPr/>
                </p:nvSpPr>
                <p:spPr>
                  <a:xfrm>
                    <a:off x="48070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6" name="Google Shape;3876;p29"/>
                <p:cNvGrpSpPr/>
                <p:nvPr/>
              </p:nvGrpSpPr>
              <p:grpSpPr>
                <a:xfrm>
                  <a:off x="5484283" y="2130680"/>
                  <a:ext cx="98908" cy="111080"/>
                  <a:chOff x="5484283" y="2130680"/>
                  <a:chExt cx="98908" cy="111080"/>
                </a:xfrm>
              </p:grpSpPr>
              <p:sp>
                <p:nvSpPr>
                  <p:cNvPr id="3877" name="Google Shape;3877;p29"/>
                  <p:cNvSpPr/>
                  <p:nvPr/>
                </p:nvSpPr>
                <p:spPr>
                  <a:xfrm>
                    <a:off x="5548206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8" name="Google Shape;3878;p29"/>
                  <p:cNvSpPr/>
                  <p:nvPr/>
                </p:nvSpPr>
                <p:spPr>
                  <a:xfrm>
                    <a:off x="5484283" y="2130680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79" name="Google Shape;3879;p29"/>
              <p:cNvGrpSpPr/>
              <p:nvPr/>
            </p:nvGrpSpPr>
            <p:grpSpPr>
              <a:xfrm>
                <a:off x="65750" y="2863541"/>
                <a:ext cx="5517441" cy="111108"/>
                <a:chOff x="65750" y="2863541"/>
                <a:chExt cx="5517441" cy="111108"/>
              </a:xfrm>
            </p:grpSpPr>
            <p:grpSp>
              <p:nvGrpSpPr>
                <p:cNvPr id="3880" name="Google Shape;3880;p29"/>
                <p:cNvGrpSpPr/>
                <p:nvPr/>
              </p:nvGrpSpPr>
              <p:grpSpPr>
                <a:xfrm>
                  <a:off x="65750" y="2863541"/>
                  <a:ext cx="98910" cy="111080"/>
                  <a:chOff x="65750" y="2863541"/>
                  <a:chExt cx="98910" cy="111080"/>
                </a:xfrm>
              </p:grpSpPr>
              <p:sp>
                <p:nvSpPr>
                  <p:cNvPr id="3881" name="Google Shape;3881;p29"/>
                  <p:cNvSpPr/>
                  <p:nvPr/>
                </p:nvSpPr>
                <p:spPr>
                  <a:xfrm>
                    <a:off x="129679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2" name="Google Shape;3882;p29"/>
                  <p:cNvSpPr/>
                  <p:nvPr/>
                </p:nvSpPr>
                <p:spPr>
                  <a:xfrm>
                    <a:off x="65750" y="2863541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3" name="Google Shape;3883;p29"/>
                <p:cNvGrpSpPr/>
                <p:nvPr/>
              </p:nvGrpSpPr>
              <p:grpSpPr>
                <a:xfrm>
                  <a:off x="743179" y="2863594"/>
                  <a:ext cx="98807" cy="111055"/>
                  <a:chOff x="743179" y="2863594"/>
                  <a:chExt cx="98807" cy="111055"/>
                </a:xfrm>
              </p:grpSpPr>
              <p:sp>
                <p:nvSpPr>
                  <p:cNvPr id="3884" name="Google Shape;3884;p29"/>
                  <p:cNvSpPr/>
                  <p:nvPr/>
                </p:nvSpPr>
                <p:spPr>
                  <a:xfrm>
                    <a:off x="806995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5" name="Google Shape;3885;p29"/>
                  <p:cNvSpPr/>
                  <p:nvPr/>
                </p:nvSpPr>
                <p:spPr>
                  <a:xfrm>
                    <a:off x="7431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6" name="Google Shape;3886;p29"/>
                <p:cNvGrpSpPr/>
                <p:nvPr/>
              </p:nvGrpSpPr>
              <p:grpSpPr>
                <a:xfrm>
                  <a:off x="1420506" y="2863594"/>
                  <a:ext cx="98807" cy="111055"/>
                  <a:chOff x="1420506" y="2863594"/>
                  <a:chExt cx="98807" cy="111055"/>
                </a:xfrm>
              </p:grpSpPr>
              <p:sp>
                <p:nvSpPr>
                  <p:cNvPr id="3887" name="Google Shape;3887;p29"/>
                  <p:cNvSpPr/>
                  <p:nvPr/>
                </p:nvSpPr>
                <p:spPr>
                  <a:xfrm>
                    <a:off x="1484312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8" name="Google Shape;3888;p29"/>
                  <p:cNvSpPr/>
                  <p:nvPr/>
                </p:nvSpPr>
                <p:spPr>
                  <a:xfrm>
                    <a:off x="142050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9" name="Google Shape;3889;p29"/>
                <p:cNvGrpSpPr/>
                <p:nvPr/>
              </p:nvGrpSpPr>
              <p:grpSpPr>
                <a:xfrm>
                  <a:off x="2097813" y="2863594"/>
                  <a:ext cx="98807" cy="111055"/>
                  <a:chOff x="2097813" y="2863594"/>
                  <a:chExt cx="98807" cy="111055"/>
                </a:xfrm>
              </p:grpSpPr>
              <p:sp>
                <p:nvSpPr>
                  <p:cNvPr id="3890" name="Google Shape;3890;p29"/>
                  <p:cNvSpPr/>
                  <p:nvPr/>
                </p:nvSpPr>
                <p:spPr>
                  <a:xfrm>
                    <a:off x="2161628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1" name="Google Shape;3891;p29"/>
                  <p:cNvSpPr/>
                  <p:nvPr/>
                </p:nvSpPr>
                <p:spPr>
                  <a:xfrm>
                    <a:off x="2097813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2" name="Google Shape;3892;p29"/>
                <p:cNvGrpSpPr/>
                <p:nvPr/>
              </p:nvGrpSpPr>
              <p:grpSpPr>
                <a:xfrm>
                  <a:off x="2775139" y="2863594"/>
                  <a:ext cx="98807" cy="111055"/>
                  <a:chOff x="2775139" y="2863594"/>
                  <a:chExt cx="98807" cy="111055"/>
                </a:xfrm>
              </p:grpSpPr>
              <p:sp>
                <p:nvSpPr>
                  <p:cNvPr id="3893" name="Google Shape;3893;p29"/>
                  <p:cNvSpPr/>
                  <p:nvPr/>
                </p:nvSpPr>
                <p:spPr>
                  <a:xfrm>
                    <a:off x="2838939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4" name="Google Shape;3894;p29"/>
                  <p:cNvSpPr/>
                  <p:nvPr/>
                </p:nvSpPr>
                <p:spPr>
                  <a:xfrm>
                    <a:off x="277513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5" name="Google Shape;3895;p29"/>
                <p:cNvGrpSpPr/>
                <p:nvPr/>
              </p:nvGrpSpPr>
              <p:grpSpPr>
                <a:xfrm>
                  <a:off x="3452446" y="2863594"/>
                  <a:ext cx="98807" cy="111055"/>
                  <a:chOff x="3452446" y="2863594"/>
                  <a:chExt cx="98807" cy="111055"/>
                </a:xfrm>
              </p:grpSpPr>
              <p:sp>
                <p:nvSpPr>
                  <p:cNvPr id="3896" name="Google Shape;3896;p29"/>
                  <p:cNvSpPr/>
                  <p:nvPr/>
                </p:nvSpPr>
                <p:spPr>
                  <a:xfrm>
                    <a:off x="3516261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7" name="Google Shape;3897;p29"/>
                  <p:cNvSpPr/>
                  <p:nvPr/>
                </p:nvSpPr>
                <p:spPr>
                  <a:xfrm>
                    <a:off x="345244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8" name="Google Shape;3898;p29"/>
                <p:cNvGrpSpPr/>
                <p:nvPr/>
              </p:nvGrpSpPr>
              <p:grpSpPr>
                <a:xfrm>
                  <a:off x="4129772" y="2863594"/>
                  <a:ext cx="98807" cy="111055"/>
                  <a:chOff x="4129772" y="2863594"/>
                  <a:chExt cx="98807" cy="111055"/>
                </a:xfrm>
              </p:grpSpPr>
              <p:sp>
                <p:nvSpPr>
                  <p:cNvPr id="3899" name="Google Shape;3899;p29"/>
                  <p:cNvSpPr/>
                  <p:nvPr/>
                </p:nvSpPr>
                <p:spPr>
                  <a:xfrm>
                    <a:off x="4193573" y="2866220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0" name="Google Shape;3900;p29"/>
                  <p:cNvSpPr/>
                  <p:nvPr/>
                </p:nvSpPr>
                <p:spPr>
                  <a:xfrm>
                    <a:off x="4129772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1" name="Google Shape;3901;p29"/>
                <p:cNvGrpSpPr/>
                <p:nvPr/>
              </p:nvGrpSpPr>
              <p:grpSpPr>
                <a:xfrm>
                  <a:off x="4807079" y="2863594"/>
                  <a:ext cx="98807" cy="111055"/>
                  <a:chOff x="4807079" y="2863594"/>
                  <a:chExt cx="98807" cy="111055"/>
                </a:xfrm>
              </p:grpSpPr>
              <p:sp>
                <p:nvSpPr>
                  <p:cNvPr id="3902" name="Google Shape;3902;p29"/>
                  <p:cNvSpPr/>
                  <p:nvPr/>
                </p:nvSpPr>
                <p:spPr>
                  <a:xfrm>
                    <a:off x="4870894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3" name="Google Shape;3903;p29"/>
                  <p:cNvSpPr/>
                  <p:nvPr/>
                </p:nvSpPr>
                <p:spPr>
                  <a:xfrm>
                    <a:off x="48070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4" name="Google Shape;3904;p29"/>
                <p:cNvGrpSpPr/>
                <p:nvPr/>
              </p:nvGrpSpPr>
              <p:grpSpPr>
                <a:xfrm>
                  <a:off x="5484283" y="2863541"/>
                  <a:ext cx="98908" cy="111080"/>
                  <a:chOff x="5484283" y="2863541"/>
                  <a:chExt cx="98908" cy="111080"/>
                </a:xfrm>
              </p:grpSpPr>
              <p:sp>
                <p:nvSpPr>
                  <p:cNvPr id="3905" name="Google Shape;3905;p29"/>
                  <p:cNvSpPr/>
                  <p:nvPr/>
                </p:nvSpPr>
                <p:spPr>
                  <a:xfrm>
                    <a:off x="5548206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6" name="Google Shape;3906;p29"/>
                  <p:cNvSpPr/>
                  <p:nvPr/>
                </p:nvSpPr>
                <p:spPr>
                  <a:xfrm>
                    <a:off x="5484283" y="2863541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07" name="Google Shape;3907;p29"/>
              <p:cNvGrpSpPr/>
              <p:nvPr/>
            </p:nvGrpSpPr>
            <p:grpSpPr>
              <a:xfrm>
                <a:off x="65750" y="3596422"/>
                <a:ext cx="5517441" cy="111107"/>
                <a:chOff x="65750" y="3596422"/>
                <a:chExt cx="5517441" cy="111107"/>
              </a:xfrm>
            </p:grpSpPr>
            <p:grpSp>
              <p:nvGrpSpPr>
                <p:cNvPr id="3908" name="Google Shape;3908;p29"/>
                <p:cNvGrpSpPr/>
                <p:nvPr/>
              </p:nvGrpSpPr>
              <p:grpSpPr>
                <a:xfrm>
                  <a:off x="65750" y="3596422"/>
                  <a:ext cx="98910" cy="111080"/>
                  <a:chOff x="65750" y="3596422"/>
                  <a:chExt cx="98910" cy="111080"/>
                </a:xfrm>
              </p:grpSpPr>
              <p:sp>
                <p:nvSpPr>
                  <p:cNvPr id="3909" name="Google Shape;3909;p29"/>
                  <p:cNvSpPr/>
                  <p:nvPr/>
                </p:nvSpPr>
                <p:spPr>
                  <a:xfrm>
                    <a:off x="129679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0" name="Google Shape;3910;p29"/>
                  <p:cNvSpPr/>
                  <p:nvPr/>
                </p:nvSpPr>
                <p:spPr>
                  <a:xfrm>
                    <a:off x="65750" y="359642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1" name="Google Shape;3911;p29"/>
                <p:cNvGrpSpPr/>
                <p:nvPr/>
              </p:nvGrpSpPr>
              <p:grpSpPr>
                <a:xfrm>
                  <a:off x="743179" y="3596474"/>
                  <a:ext cx="98807" cy="111055"/>
                  <a:chOff x="743179" y="3596474"/>
                  <a:chExt cx="98807" cy="111055"/>
                </a:xfrm>
              </p:grpSpPr>
              <p:sp>
                <p:nvSpPr>
                  <p:cNvPr id="3912" name="Google Shape;3912;p29"/>
                  <p:cNvSpPr/>
                  <p:nvPr/>
                </p:nvSpPr>
                <p:spPr>
                  <a:xfrm>
                    <a:off x="806995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3" name="Google Shape;3913;p29"/>
                  <p:cNvSpPr/>
                  <p:nvPr/>
                </p:nvSpPr>
                <p:spPr>
                  <a:xfrm>
                    <a:off x="7431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4" name="Google Shape;3914;p29"/>
                <p:cNvGrpSpPr/>
                <p:nvPr/>
              </p:nvGrpSpPr>
              <p:grpSpPr>
                <a:xfrm>
                  <a:off x="1420506" y="3596474"/>
                  <a:ext cx="98807" cy="111055"/>
                  <a:chOff x="1420506" y="3596474"/>
                  <a:chExt cx="98807" cy="111055"/>
                </a:xfrm>
              </p:grpSpPr>
              <p:sp>
                <p:nvSpPr>
                  <p:cNvPr id="3915" name="Google Shape;3915;p29"/>
                  <p:cNvSpPr/>
                  <p:nvPr/>
                </p:nvSpPr>
                <p:spPr>
                  <a:xfrm>
                    <a:off x="1484312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6" name="Google Shape;3916;p29"/>
                  <p:cNvSpPr/>
                  <p:nvPr/>
                </p:nvSpPr>
                <p:spPr>
                  <a:xfrm>
                    <a:off x="142050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7" name="Google Shape;3917;p29"/>
                <p:cNvGrpSpPr/>
                <p:nvPr/>
              </p:nvGrpSpPr>
              <p:grpSpPr>
                <a:xfrm>
                  <a:off x="2097813" y="3596474"/>
                  <a:ext cx="98807" cy="111055"/>
                  <a:chOff x="2097813" y="3596474"/>
                  <a:chExt cx="98807" cy="111055"/>
                </a:xfrm>
              </p:grpSpPr>
              <p:sp>
                <p:nvSpPr>
                  <p:cNvPr id="3918" name="Google Shape;3918;p29"/>
                  <p:cNvSpPr/>
                  <p:nvPr/>
                </p:nvSpPr>
                <p:spPr>
                  <a:xfrm>
                    <a:off x="2161628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9" name="Google Shape;3919;p29"/>
                  <p:cNvSpPr/>
                  <p:nvPr/>
                </p:nvSpPr>
                <p:spPr>
                  <a:xfrm>
                    <a:off x="2097813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0" name="Google Shape;3920;p29"/>
                <p:cNvGrpSpPr/>
                <p:nvPr/>
              </p:nvGrpSpPr>
              <p:grpSpPr>
                <a:xfrm>
                  <a:off x="2775139" y="3596474"/>
                  <a:ext cx="98807" cy="111055"/>
                  <a:chOff x="2775139" y="3596474"/>
                  <a:chExt cx="98807" cy="111055"/>
                </a:xfrm>
              </p:grpSpPr>
              <p:sp>
                <p:nvSpPr>
                  <p:cNvPr id="3921" name="Google Shape;3921;p29"/>
                  <p:cNvSpPr/>
                  <p:nvPr/>
                </p:nvSpPr>
                <p:spPr>
                  <a:xfrm>
                    <a:off x="2838939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2" name="Google Shape;3922;p29"/>
                  <p:cNvSpPr/>
                  <p:nvPr/>
                </p:nvSpPr>
                <p:spPr>
                  <a:xfrm>
                    <a:off x="277513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3" name="Google Shape;3923;p29"/>
                <p:cNvGrpSpPr/>
                <p:nvPr/>
              </p:nvGrpSpPr>
              <p:grpSpPr>
                <a:xfrm>
                  <a:off x="3452446" y="3596474"/>
                  <a:ext cx="98807" cy="111055"/>
                  <a:chOff x="3452446" y="3596474"/>
                  <a:chExt cx="98807" cy="111055"/>
                </a:xfrm>
              </p:grpSpPr>
              <p:sp>
                <p:nvSpPr>
                  <p:cNvPr id="3924" name="Google Shape;3924;p29"/>
                  <p:cNvSpPr/>
                  <p:nvPr/>
                </p:nvSpPr>
                <p:spPr>
                  <a:xfrm>
                    <a:off x="3516261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5" name="Google Shape;3925;p29"/>
                  <p:cNvSpPr/>
                  <p:nvPr/>
                </p:nvSpPr>
                <p:spPr>
                  <a:xfrm>
                    <a:off x="345244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6" name="Google Shape;3926;p29"/>
                <p:cNvGrpSpPr/>
                <p:nvPr/>
              </p:nvGrpSpPr>
              <p:grpSpPr>
                <a:xfrm>
                  <a:off x="4129772" y="3596474"/>
                  <a:ext cx="98807" cy="111055"/>
                  <a:chOff x="4129772" y="3596474"/>
                  <a:chExt cx="98807" cy="111055"/>
                </a:xfrm>
              </p:grpSpPr>
              <p:sp>
                <p:nvSpPr>
                  <p:cNvPr id="3927" name="Google Shape;3927;p29"/>
                  <p:cNvSpPr/>
                  <p:nvPr/>
                </p:nvSpPr>
                <p:spPr>
                  <a:xfrm>
                    <a:off x="4193573" y="359908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8" name="Google Shape;3928;p29"/>
                  <p:cNvSpPr/>
                  <p:nvPr/>
                </p:nvSpPr>
                <p:spPr>
                  <a:xfrm>
                    <a:off x="4129772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9" name="Google Shape;3929;p29"/>
                <p:cNvGrpSpPr/>
                <p:nvPr/>
              </p:nvGrpSpPr>
              <p:grpSpPr>
                <a:xfrm>
                  <a:off x="4807079" y="3596474"/>
                  <a:ext cx="98807" cy="111055"/>
                  <a:chOff x="4807079" y="3596474"/>
                  <a:chExt cx="98807" cy="111055"/>
                </a:xfrm>
              </p:grpSpPr>
              <p:sp>
                <p:nvSpPr>
                  <p:cNvPr id="3930" name="Google Shape;3930;p29"/>
                  <p:cNvSpPr/>
                  <p:nvPr/>
                </p:nvSpPr>
                <p:spPr>
                  <a:xfrm>
                    <a:off x="4870894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1" name="Google Shape;3931;p29"/>
                  <p:cNvSpPr/>
                  <p:nvPr/>
                </p:nvSpPr>
                <p:spPr>
                  <a:xfrm>
                    <a:off x="48070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2" name="Google Shape;3932;p29"/>
                <p:cNvGrpSpPr/>
                <p:nvPr/>
              </p:nvGrpSpPr>
              <p:grpSpPr>
                <a:xfrm>
                  <a:off x="5484283" y="3596422"/>
                  <a:ext cx="98908" cy="111080"/>
                  <a:chOff x="5484283" y="3596422"/>
                  <a:chExt cx="98908" cy="111080"/>
                </a:xfrm>
              </p:grpSpPr>
              <p:sp>
                <p:nvSpPr>
                  <p:cNvPr id="3933" name="Google Shape;3933;p29"/>
                  <p:cNvSpPr/>
                  <p:nvPr/>
                </p:nvSpPr>
                <p:spPr>
                  <a:xfrm>
                    <a:off x="5548206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4" name="Google Shape;3934;p29"/>
                  <p:cNvSpPr/>
                  <p:nvPr/>
                </p:nvSpPr>
                <p:spPr>
                  <a:xfrm>
                    <a:off x="5484283" y="359642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35" name="Google Shape;3935;p29"/>
              <p:cNvGrpSpPr/>
              <p:nvPr/>
            </p:nvGrpSpPr>
            <p:grpSpPr>
              <a:xfrm>
                <a:off x="65750" y="4329283"/>
                <a:ext cx="5517441" cy="111107"/>
                <a:chOff x="65750" y="4329283"/>
                <a:chExt cx="5517441" cy="111107"/>
              </a:xfrm>
            </p:grpSpPr>
            <p:grpSp>
              <p:nvGrpSpPr>
                <p:cNvPr id="3936" name="Google Shape;3936;p29"/>
                <p:cNvGrpSpPr/>
                <p:nvPr/>
              </p:nvGrpSpPr>
              <p:grpSpPr>
                <a:xfrm>
                  <a:off x="65750" y="4329283"/>
                  <a:ext cx="98910" cy="111080"/>
                  <a:chOff x="65750" y="4329283"/>
                  <a:chExt cx="98910" cy="111080"/>
                </a:xfrm>
              </p:grpSpPr>
              <p:sp>
                <p:nvSpPr>
                  <p:cNvPr id="3937" name="Google Shape;3937;p29"/>
                  <p:cNvSpPr/>
                  <p:nvPr/>
                </p:nvSpPr>
                <p:spPr>
                  <a:xfrm>
                    <a:off x="129679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8" name="Google Shape;3938;p29"/>
                  <p:cNvSpPr/>
                  <p:nvPr/>
                </p:nvSpPr>
                <p:spPr>
                  <a:xfrm>
                    <a:off x="65750" y="43292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9" name="Google Shape;3939;p29"/>
                <p:cNvGrpSpPr/>
                <p:nvPr/>
              </p:nvGrpSpPr>
              <p:grpSpPr>
                <a:xfrm>
                  <a:off x="743179" y="4329335"/>
                  <a:ext cx="98807" cy="111055"/>
                  <a:chOff x="743179" y="4329335"/>
                  <a:chExt cx="98807" cy="111055"/>
                </a:xfrm>
              </p:grpSpPr>
              <p:sp>
                <p:nvSpPr>
                  <p:cNvPr id="3940" name="Google Shape;3940;p29"/>
                  <p:cNvSpPr/>
                  <p:nvPr/>
                </p:nvSpPr>
                <p:spPr>
                  <a:xfrm>
                    <a:off x="806995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1" name="Google Shape;3941;p29"/>
                  <p:cNvSpPr/>
                  <p:nvPr/>
                </p:nvSpPr>
                <p:spPr>
                  <a:xfrm>
                    <a:off x="7431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2" name="Google Shape;3942;p29"/>
                <p:cNvGrpSpPr/>
                <p:nvPr/>
              </p:nvGrpSpPr>
              <p:grpSpPr>
                <a:xfrm>
                  <a:off x="1420506" y="4329335"/>
                  <a:ext cx="98807" cy="111055"/>
                  <a:chOff x="1420506" y="4329335"/>
                  <a:chExt cx="98807" cy="111055"/>
                </a:xfrm>
              </p:grpSpPr>
              <p:sp>
                <p:nvSpPr>
                  <p:cNvPr id="3943" name="Google Shape;3943;p29"/>
                  <p:cNvSpPr/>
                  <p:nvPr/>
                </p:nvSpPr>
                <p:spPr>
                  <a:xfrm>
                    <a:off x="1484312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4" name="Google Shape;3944;p29"/>
                  <p:cNvSpPr/>
                  <p:nvPr/>
                </p:nvSpPr>
                <p:spPr>
                  <a:xfrm>
                    <a:off x="142050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5" name="Google Shape;3945;p29"/>
                <p:cNvGrpSpPr/>
                <p:nvPr/>
              </p:nvGrpSpPr>
              <p:grpSpPr>
                <a:xfrm>
                  <a:off x="2097813" y="4329335"/>
                  <a:ext cx="98807" cy="111055"/>
                  <a:chOff x="2097813" y="4329335"/>
                  <a:chExt cx="98807" cy="111055"/>
                </a:xfrm>
              </p:grpSpPr>
              <p:sp>
                <p:nvSpPr>
                  <p:cNvPr id="3946" name="Google Shape;3946;p29"/>
                  <p:cNvSpPr/>
                  <p:nvPr/>
                </p:nvSpPr>
                <p:spPr>
                  <a:xfrm>
                    <a:off x="2161628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7" name="Google Shape;3947;p29"/>
                  <p:cNvSpPr/>
                  <p:nvPr/>
                </p:nvSpPr>
                <p:spPr>
                  <a:xfrm>
                    <a:off x="2097813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8" name="Google Shape;3948;p29"/>
                <p:cNvGrpSpPr/>
                <p:nvPr/>
              </p:nvGrpSpPr>
              <p:grpSpPr>
                <a:xfrm>
                  <a:off x="2775139" y="4329335"/>
                  <a:ext cx="98807" cy="111055"/>
                  <a:chOff x="2775139" y="4329335"/>
                  <a:chExt cx="98807" cy="111055"/>
                </a:xfrm>
              </p:grpSpPr>
              <p:sp>
                <p:nvSpPr>
                  <p:cNvPr id="3949" name="Google Shape;3949;p29"/>
                  <p:cNvSpPr/>
                  <p:nvPr/>
                </p:nvSpPr>
                <p:spPr>
                  <a:xfrm>
                    <a:off x="2838939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0" name="Google Shape;3950;p29"/>
                  <p:cNvSpPr/>
                  <p:nvPr/>
                </p:nvSpPr>
                <p:spPr>
                  <a:xfrm>
                    <a:off x="277513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1" name="Google Shape;3951;p29"/>
                <p:cNvGrpSpPr/>
                <p:nvPr/>
              </p:nvGrpSpPr>
              <p:grpSpPr>
                <a:xfrm>
                  <a:off x="3452446" y="4329335"/>
                  <a:ext cx="98807" cy="111055"/>
                  <a:chOff x="3452446" y="4329335"/>
                  <a:chExt cx="98807" cy="111055"/>
                </a:xfrm>
              </p:grpSpPr>
              <p:sp>
                <p:nvSpPr>
                  <p:cNvPr id="3952" name="Google Shape;3952;p29"/>
                  <p:cNvSpPr/>
                  <p:nvPr/>
                </p:nvSpPr>
                <p:spPr>
                  <a:xfrm>
                    <a:off x="3516261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3" name="Google Shape;3953;p29"/>
                  <p:cNvSpPr/>
                  <p:nvPr/>
                </p:nvSpPr>
                <p:spPr>
                  <a:xfrm>
                    <a:off x="345244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4" name="Google Shape;3954;p29"/>
                <p:cNvGrpSpPr/>
                <p:nvPr/>
              </p:nvGrpSpPr>
              <p:grpSpPr>
                <a:xfrm>
                  <a:off x="4129772" y="4329335"/>
                  <a:ext cx="98807" cy="111055"/>
                  <a:chOff x="4129772" y="4329335"/>
                  <a:chExt cx="98807" cy="111055"/>
                </a:xfrm>
              </p:grpSpPr>
              <p:sp>
                <p:nvSpPr>
                  <p:cNvPr id="3955" name="Google Shape;3955;p29"/>
                  <p:cNvSpPr/>
                  <p:nvPr/>
                </p:nvSpPr>
                <p:spPr>
                  <a:xfrm>
                    <a:off x="4193573" y="4331948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6" name="Google Shape;3956;p29"/>
                  <p:cNvSpPr/>
                  <p:nvPr/>
                </p:nvSpPr>
                <p:spPr>
                  <a:xfrm>
                    <a:off x="4129772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085"/>
                          <a:pt x="98114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7" name="Google Shape;3957;p29"/>
                <p:cNvGrpSpPr/>
                <p:nvPr/>
              </p:nvGrpSpPr>
              <p:grpSpPr>
                <a:xfrm>
                  <a:off x="4807079" y="4329335"/>
                  <a:ext cx="98807" cy="111055"/>
                  <a:chOff x="4807079" y="4329335"/>
                  <a:chExt cx="98807" cy="111055"/>
                </a:xfrm>
              </p:grpSpPr>
              <p:sp>
                <p:nvSpPr>
                  <p:cNvPr id="3958" name="Google Shape;3958;p29"/>
                  <p:cNvSpPr/>
                  <p:nvPr/>
                </p:nvSpPr>
                <p:spPr>
                  <a:xfrm>
                    <a:off x="4870894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9" name="Google Shape;3959;p29"/>
                  <p:cNvSpPr/>
                  <p:nvPr/>
                </p:nvSpPr>
                <p:spPr>
                  <a:xfrm>
                    <a:off x="48070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0" name="Google Shape;3960;p29"/>
                <p:cNvGrpSpPr/>
                <p:nvPr/>
              </p:nvGrpSpPr>
              <p:grpSpPr>
                <a:xfrm>
                  <a:off x="5484283" y="4329283"/>
                  <a:ext cx="98908" cy="111080"/>
                  <a:chOff x="5484283" y="4329283"/>
                  <a:chExt cx="98908" cy="111080"/>
                </a:xfrm>
              </p:grpSpPr>
              <p:sp>
                <p:nvSpPr>
                  <p:cNvPr id="3961" name="Google Shape;3961;p29"/>
                  <p:cNvSpPr/>
                  <p:nvPr/>
                </p:nvSpPr>
                <p:spPr>
                  <a:xfrm>
                    <a:off x="5548206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2" name="Google Shape;3962;p29"/>
                  <p:cNvSpPr/>
                  <p:nvPr/>
                </p:nvSpPr>
                <p:spPr>
                  <a:xfrm>
                    <a:off x="5484283" y="43292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63" name="Google Shape;3963;p29"/>
              <p:cNvGrpSpPr/>
              <p:nvPr/>
            </p:nvGrpSpPr>
            <p:grpSpPr>
              <a:xfrm>
                <a:off x="743179" y="5062144"/>
                <a:ext cx="4840012" cy="111107"/>
                <a:chOff x="743179" y="5062144"/>
                <a:chExt cx="4840012" cy="111107"/>
              </a:xfrm>
            </p:grpSpPr>
            <p:grpSp>
              <p:nvGrpSpPr>
                <p:cNvPr id="3964" name="Google Shape;3964;p29"/>
                <p:cNvGrpSpPr/>
                <p:nvPr/>
              </p:nvGrpSpPr>
              <p:grpSpPr>
                <a:xfrm>
                  <a:off x="743179" y="5062196"/>
                  <a:ext cx="98807" cy="111055"/>
                  <a:chOff x="743179" y="5062196"/>
                  <a:chExt cx="98807" cy="111055"/>
                </a:xfrm>
              </p:grpSpPr>
              <p:sp>
                <p:nvSpPr>
                  <p:cNvPr id="3965" name="Google Shape;3965;p29"/>
                  <p:cNvSpPr/>
                  <p:nvPr/>
                </p:nvSpPr>
                <p:spPr>
                  <a:xfrm>
                    <a:off x="806995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6" name="Google Shape;3966;p29"/>
                  <p:cNvSpPr/>
                  <p:nvPr/>
                </p:nvSpPr>
                <p:spPr>
                  <a:xfrm>
                    <a:off x="7431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7" name="Google Shape;3967;p29"/>
                <p:cNvGrpSpPr/>
                <p:nvPr/>
              </p:nvGrpSpPr>
              <p:grpSpPr>
                <a:xfrm>
                  <a:off x="1420506" y="5062196"/>
                  <a:ext cx="98807" cy="111055"/>
                  <a:chOff x="1420506" y="5062196"/>
                  <a:chExt cx="98807" cy="111055"/>
                </a:xfrm>
              </p:grpSpPr>
              <p:sp>
                <p:nvSpPr>
                  <p:cNvPr id="3968" name="Google Shape;3968;p29"/>
                  <p:cNvSpPr/>
                  <p:nvPr/>
                </p:nvSpPr>
                <p:spPr>
                  <a:xfrm>
                    <a:off x="1484312" y="5064809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9" name="Google Shape;3969;p29"/>
                  <p:cNvSpPr/>
                  <p:nvPr/>
                </p:nvSpPr>
                <p:spPr>
                  <a:xfrm>
                    <a:off x="142050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0" name="Google Shape;3970;p29"/>
                <p:cNvGrpSpPr/>
                <p:nvPr/>
              </p:nvGrpSpPr>
              <p:grpSpPr>
                <a:xfrm>
                  <a:off x="2097813" y="5062196"/>
                  <a:ext cx="98807" cy="111055"/>
                  <a:chOff x="2097813" y="5062196"/>
                  <a:chExt cx="98807" cy="111055"/>
                </a:xfrm>
              </p:grpSpPr>
              <p:sp>
                <p:nvSpPr>
                  <p:cNvPr id="3971" name="Google Shape;3971;p29"/>
                  <p:cNvSpPr/>
                  <p:nvPr/>
                </p:nvSpPr>
                <p:spPr>
                  <a:xfrm>
                    <a:off x="2161628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2" name="Google Shape;3972;p29"/>
                  <p:cNvSpPr/>
                  <p:nvPr/>
                </p:nvSpPr>
                <p:spPr>
                  <a:xfrm>
                    <a:off x="2097813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3" name="Google Shape;3973;p29"/>
                <p:cNvGrpSpPr/>
                <p:nvPr/>
              </p:nvGrpSpPr>
              <p:grpSpPr>
                <a:xfrm>
                  <a:off x="2775139" y="5062196"/>
                  <a:ext cx="98807" cy="111055"/>
                  <a:chOff x="2775139" y="5062196"/>
                  <a:chExt cx="98807" cy="111055"/>
                </a:xfrm>
              </p:grpSpPr>
              <p:sp>
                <p:nvSpPr>
                  <p:cNvPr id="3974" name="Google Shape;3974;p29"/>
                  <p:cNvSpPr/>
                  <p:nvPr/>
                </p:nvSpPr>
                <p:spPr>
                  <a:xfrm>
                    <a:off x="2838939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5" name="Google Shape;3975;p29"/>
                  <p:cNvSpPr/>
                  <p:nvPr/>
                </p:nvSpPr>
                <p:spPr>
                  <a:xfrm>
                    <a:off x="277513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6" name="Google Shape;3976;p29"/>
                <p:cNvGrpSpPr/>
                <p:nvPr/>
              </p:nvGrpSpPr>
              <p:grpSpPr>
                <a:xfrm>
                  <a:off x="3452446" y="5062196"/>
                  <a:ext cx="98807" cy="111055"/>
                  <a:chOff x="3452446" y="5062196"/>
                  <a:chExt cx="98807" cy="111055"/>
                </a:xfrm>
              </p:grpSpPr>
              <p:sp>
                <p:nvSpPr>
                  <p:cNvPr id="3977" name="Google Shape;3977;p29"/>
                  <p:cNvSpPr/>
                  <p:nvPr/>
                </p:nvSpPr>
                <p:spPr>
                  <a:xfrm>
                    <a:off x="3516261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8" name="Google Shape;3978;p29"/>
                  <p:cNvSpPr/>
                  <p:nvPr/>
                </p:nvSpPr>
                <p:spPr>
                  <a:xfrm>
                    <a:off x="345244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9" name="Google Shape;3979;p29"/>
                <p:cNvGrpSpPr/>
                <p:nvPr/>
              </p:nvGrpSpPr>
              <p:grpSpPr>
                <a:xfrm>
                  <a:off x="4129772" y="5062196"/>
                  <a:ext cx="98807" cy="111055"/>
                  <a:chOff x="4129772" y="5062196"/>
                  <a:chExt cx="98807" cy="111055"/>
                </a:xfrm>
              </p:grpSpPr>
              <p:sp>
                <p:nvSpPr>
                  <p:cNvPr id="3980" name="Google Shape;3980;p29"/>
                  <p:cNvSpPr/>
                  <p:nvPr/>
                </p:nvSpPr>
                <p:spPr>
                  <a:xfrm>
                    <a:off x="4193573" y="5064809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1" name="Google Shape;3981;p29"/>
                  <p:cNvSpPr/>
                  <p:nvPr/>
                </p:nvSpPr>
                <p:spPr>
                  <a:xfrm>
                    <a:off x="4129772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2" name="Google Shape;3982;p29"/>
                <p:cNvGrpSpPr/>
                <p:nvPr/>
              </p:nvGrpSpPr>
              <p:grpSpPr>
                <a:xfrm>
                  <a:off x="4807079" y="5062196"/>
                  <a:ext cx="98807" cy="111055"/>
                  <a:chOff x="4807079" y="5062196"/>
                  <a:chExt cx="98807" cy="111055"/>
                </a:xfrm>
              </p:grpSpPr>
              <p:sp>
                <p:nvSpPr>
                  <p:cNvPr id="3983" name="Google Shape;3983;p29"/>
                  <p:cNvSpPr/>
                  <p:nvPr/>
                </p:nvSpPr>
                <p:spPr>
                  <a:xfrm>
                    <a:off x="4870894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4" name="Google Shape;3984;p29"/>
                  <p:cNvSpPr/>
                  <p:nvPr/>
                </p:nvSpPr>
                <p:spPr>
                  <a:xfrm>
                    <a:off x="48070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5" name="Google Shape;3985;p29"/>
                <p:cNvGrpSpPr/>
                <p:nvPr/>
              </p:nvGrpSpPr>
              <p:grpSpPr>
                <a:xfrm>
                  <a:off x="5484283" y="5062144"/>
                  <a:ext cx="98908" cy="111080"/>
                  <a:chOff x="5484283" y="5062144"/>
                  <a:chExt cx="98908" cy="111080"/>
                </a:xfrm>
              </p:grpSpPr>
              <p:sp>
                <p:nvSpPr>
                  <p:cNvPr id="3986" name="Google Shape;3986;p29"/>
                  <p:cNvSpPr/>
                  <p:nvPr/>
                </p:nvSpPr>
                <p:spPr>
                  <a:xfrm>
                    <a:off x="5548206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7" name="Google Shape;3987;p29"/>
                  <p:cNvSpPr/>
                  <p:nvPr/>
                </p:nvSpPr>
                <p:spPr>
                  <a:xfrm>
                    <a:off x="5484283" y="50621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88" name="Google Shape;3988;p29"/>
              <p:cNvGrpSpPr/>
              <p:nvPr/>
            </p:nvGrpSpPr>
            <p:grpSpPr>
              <a:xfrm>
                <a:off x="1420506" y="5795024"/>
                <a:ext cx="4162680" cy="111088"/>
                <a:chOff x="1420506" y="5795024"/>
                <a:chExt cx="4162680" cy="111088"/>
              </a:xfrm>
            </p:grpSpPr>
            <p:grpSp>
              <p:nvGrpSpPr>
                <p:cNvPr id="3989" name="Google Shape;3989;p29"/>
                <p:cNvGrpSpPr/>
                <p:nvPr/>
              </p:nvGrpSpPr>
              <p:grpSpPr>
                <a:xfrm>
                  <a:off x="1420506" y="5795057"/>
                  <a:ext cx="98807" cy="111055"/>
                  <a:chOff x="1420506" y="5795057"/>
                  <a:chExt cx="98807" cy="111055"/>
                </a:xfrm>
              </p:grpSpPr>
              <p:sp>
                <p:nvSpPr>
                  <p:cNvPr id="3990" name="Google Shape;3990;p29"/>
                  <p:cNvSpPr/>
                  <p:nvPr/>
                </p:nvSpPr>
                <p:spPr>
                  <a:xfrm>
                    <a:off x="1484312" y="5797684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1" name="Google Shape;3991;p29"/>
                  <p:cNvSpPr/>
                  <p:nvPr/>
                </p:nvSpPr>
                <p:spPr>
                  <a:xfrm>
                    <a:off x="142050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2" name="Google Shape;3992;p29"/>
                <p:cNvGrpSpPr/>
                <p:nvPr/>
              </p:nvGrpSpPr>
              <p:grpSpPr>
                <a:xfrm>
                  <a:off x="2097813" y="5795057"/>
                  <a:ext cx="98807" cy="111055"/>
                  <a:chOff x="2097813" y="5795057"/>
                  <a:chExt cx="98807" cy="111055"/>
                </a:xfrm>
              </p:grpSpPr>
              <p:sp>
                <p:nvSpPr>
                  <p:cNvPr id="3993" name="Google Shape;3993;p29"/>
                  <p:cNvSpPr/>
                  <p:nvPr/>
                </p:nvSpPr>
                <p:spPr>
                  <a:xfrm>
                    <a:off x="2161628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4" name="Google Shape;3994;p29"/>
                  <p:cNvSpPr/>
                  <p:nvPr/>
                </p:nvSpPr>
                <p:spPr>
                  <a:xfrm>
                    <a:off x="2097813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5" name="Google Shape;3995;p29"/>
                <p:cNvGrpSpPr/>
                <p:nvPr/>
              </p:nvGrpSpPr>
              <p:grpSpPr>
                <a:xfrm>
                  <a:off x="2775139" y="5795057"/>
                  <a:ext cx="98807" cy="111055"/>
                  <a:chOff x="2775139" y="5795057"/>
                  <a:chExt cx="98807" cy="111055"/>
                </a:xfrm>
              </p:grpSpPr>
              <p:sp>
                <p:nvSpPr>
                  <p:cNvPr id="3996" name="Google Shape;3996;p29"/>
                  <p:cNvSpPr/>
                  <p:nvPr/>
                </p:nvSpPr>
                <p:spPr>
                  <a:xfrm>
                    <a:off x="2838939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7" name="Google Shape;3997;p29"/>
                  <p:cNvSpPr/>
                  <p:nvPr/>
                </p:nvSpPr>
                <p:spPr>
                  <a:xfrm>
                    <a:off x="277513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8" name="Google Shape;3998;p29"/>
                <p:cNvGrpSpPr/>
                <p:nvPr/>
              </p:nvGrpSpPr>
              <p:grpSpPr>
                <a:xfrm>
                  <a:off x="3452446" y="5795057"/>
                  <a:ext cx="98807" cy="111055"/>
                  <a:chOff x="3452446" y="5795057"/>
                  <a:chExt cx="98807" cy="111055"/>
                </a:xfrm>
              </p:grpSpPr>
              <p:sp>
                <p:nvSpPr>
                  <p:cNvPr id="3999" name="Google Shape;3999;p29"/>
                  <p:cNvSpPr/>
                  <p:nvPr/>
                </p:nvSpPr>
                <p:spPr>
                  <a:xfrm>
                    <a:off x="3516261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0" name="Google Shape;4000;p29"/>
                  <p:cNvSpPr/>
                  <p:nvPr/>
                </p:nvSpPr>
                <p:spPr>
                  <a:xfrm>
                    <a:off x="345244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1" name="Google Shape;4001;p29"/>
                <p:cNvGrpSpPr/>
                <p:nvPr/>
              </p:nvGrpSpPr>
              <p:grpSpPr>
                <a:xfrm>
                  <a:off x="4129772" y="5795057"/>
                  <a:ext cx="98807" cy="111055"/>
                  <a:chOff x="4129772" y="5795057"/>
                  <a:chExt cx="98807" cy="111055"/>
                </a:xfrm>
              </p:grpSpPr>
              <p:sp>
                <p:nvSpPr>
                  <p:cNvPr id="4002" name="Google Shape;4002;p29"/>
                  <p:cNvSpPr/>
                  <p:nvPr/>
                </p:nvSpPr>
                <p:spPr>
                  <a:xfrm>
                    <a:off x="4193573" y="5797684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3" name="Google Shape;4003;p29"/>
                  <p:cNvSpPr/>
                  <p:nvPr/>
                </p:nvSpPr>
                <p:spPr>
                  <a:xfrm>
                    <a:off x="4129772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4" name="Google Shape;4004;p29"/>
                <p:cNvGrpSpPr/>
                <p:nvPr/>
              </p:nvGrpSpPr>
              <p:grpSpPr>
                <a:xfrm>
                  <a:off x="4807079" y="5795057"/>
                  <a:ext cx="98807" cy="111055"/>
                  <a:chOff x="4807079" y="5795057"/>
                  <a:chExt cx="98807" cy="111055"/>
                </a:xfrm>
              </p:grpSpPr>
              <p:sp>
                <p:nvSpPr>
                  <p:cNvPr id="4005" name="Google Shape;4005;p29"/>
                  <p:cNvSpPr/>
                  <p:nvPr/>
                </p:nvSpPr>
                <p:spPr>
                  <a:xfrm>
                    <a:off x="4870894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6" name="Google Shape;4006;p29"/>
                  <p:cNvSpPr/>
                  <p:nvPr/>
                </p:nvSpPr>
                <p:spPr>
                  <a:xfrm>
                    <a:off x="480707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7" name="Google Shape;4007;p29"/>
                <p:cNvGrpSpPr/>
                <p:nvPr/>
              </p:nvGrpSpPr>
              <p:grpSpPr>
                <a:xfrm>
                  <a:off x="5484348" y="5795024"/>
                  <a:ext cx="98838" cy="111038"/>
                  <a:chOff x="5484348" y="5795024"/>
                  <a:chExt cx="98838" cy="111038"/>
                </a:xfrm>
              </p:grpSpPr>
              <p:sp>
                <p:nvSpPr>
                  <p:cNvPr id="4008" name="Google Shape;4008;p29"/>
                  <p:cNvSpPr/>
                  <p:nvPr/>
                </p:nvSpPr>
                <p:spPr>
                  <a:xfrm>
                    <a:off x="5548206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9" name="Google Shape;4009;p29"/>
                  <p:cNvSpPr/>
                  <p:nvPr/>
                </p:nvSpPr>
                <p:spPr>
                  <a:xfrm>
                    <a:off x="5484348" y="5795024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48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010" name="Google Shape;4010;p29"/>
            <p:cNvSpPr/>
            <p:nvPr/>
          </p:nvSpPr>
          <p:spPr>
            <a:xfrm>
              <a:off x="-408337" y="4584572"/>
              <a:ext cx="1775139" cy="2058587"/>
            </a:xfrm>
            <a:custGeom>
              <a:avLst/>
              <a:gdLst/>
              <a:ahLst/>
              <a:cxnLst/>
              <a:rect l="l" t="t" r="r" b="b"/>
              <a:pathLst>
                <a:path w="1775139" h="2058587" extrusionOk="0">
                  <a:moveTo>
                    <a:pt x="1204267" y="1645776"/>
                  </a:moveTo>
                  <a:cubicBezTo>
                    <a:pt x="1323325" y="1760975"/>
                    <a:pt x="1452915" y="1864880"/>
                    <a:pt x="1591897" y="1955090"/>
                  </a:cubicBezTo>
                  <a:cubicBezTo>
                    <a:pt x="1662859" y="2001162"/>
                    <a:pt x="1730956" y="2041895"/>
                    <a:pt x="1775140" y="2058588"/>
                  </a:cubicBezTo>
                  <a:cubicBezTo>
                    <a:pt x="1627542" y="1899656"/>
                    <a:pt x="1581790" y="1662525"/>
                    <a:pt x="1509995" y="1447096"/>
                  </a:cubicBezTo>
                  <a:cubicBezTo>
                    <a:pt x="1421762" y="1180006"/>
                    <a:pt x="1484824" y="924403"/>
                    <a:pt x="1408150" y="908621"/>
                  </a:cubicBezTo>
                  <a:cubicBezTo>
                    <a:pt x="785212" y="781254"/>
                    <a:pt x="287876" y="540739"/>
                    <a:pt x="0" y="0"/>
                  </a:cubicBezTo>
                  <a:cubicBezTo>
                    <a:pt x="15935" y="65008"/>
                    <a:pt x="39867" y="140112"/>
                    <a:pt x="71233" y="221812"/>
                  </a:cubicBezTo>
                  <a:cubicBezTo>
                    <a:pt x="205006" y="570255"/>
                    <a:pt x="416557" y="883650"/>
                    <a:pt x="684916" y="11432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5" name="Google Shape;4015;p29"/>
          <p:cNvSpPr/>
          <p:nvPr/>
        </p:nvSpPr>
        <p:spPr>
          <a:xfrm rot="-1854885">
            <a:off x="7680083" y="353552"/>
            <a:ext cx="2176379" cy="712006"/>
          </a:xfrm>
          <a:custGeom>
            <a:avLst/>
            <a:gdLst/>
            <a:ahLst/>
            <a:cxnLst/>
            <a:rect l="l" t="t" r="r" b="b"/>
            <a:pathLst>
              <a:path w="4342295" h="1416945" extrusionOk="0">
                <a:moveTo>
                  <a:pt x="4246435" y="1380536"/>
                </a:moveTo>
                <a:cubicBezTo>
                  <a:pt x="4245566" y="1380536"/>
                  <a:pt x="2307304" y="1433396"/>
                  <a:pt x="1466968" y="1411732"/>
                </a:cubicBezTo>
                <a:cubicBezTo>
                  <a:pt x="1297615" y="1406880"/>
                  <a:pt x="1255668" y="1376464"/>
                  <a:pt x="739273" y="1394055"/>
                </a:cubicBezTo>
                <a:cubicBezTo>
                  <a:pt x="594845" y="1398994"/>
                  <a:pt x="449984" y="1403933"/>
                  <a:pt x="305209" y="1396914"/>
                </a:cubicBezTo>
                <a:cubicBezTo>
                  <a:pt x="101291" y="1387122"/>
                  <a:pt x="47272" y="1437295"/>
                  <a:pt x="117618" y="1220312"/>
                </a:cubicBezTo>
                <a:cubicBezTo>
                  <a:pt x="106849" y="1195268"/>
                  <a:pt x="85745" y="1179237"/>
                  <a:pt x="73587" y="1156620"/>
                </a:cubicBezTo>
                <a:cubicBezTo>
                  <a:pt x="61081" y="1115806"/>
                  <a:pt x="112929" y="1082617"/>
                  <a:pt x="151315" y="999775"/>
                </a:cubicBezTo>
                <a:cubicBezTo>
                  <a:pt x="129603" y="962427"/>
                  <a:pt x="95820" y="934264"/>
                  <a:pt x="72197" y="898389"/>
                </a:cubicBezTo>
                <a:cubicBezTo>
                  <a:pt x="55957" y="861387"/>
                  <a:pt x="129603" y="788424"/>
                  <a:pt x="150447" y="755928"/>
                </a:cubicBezTo>
                <a:cubicBezTo>
                  <a:pt x="83400" y="611734"/>
                  <a:pt x="51006" y="672219"/>
                  <a:pt x="117792" y="505062"/>
                </a:cubicBezTo>
                <a:cubicBezTo>
                  <a:pt x="89653" y="467887"/>
                  <a:pt x="50051" y="440851"/>
                  <a:pt x="21044" y="404283"/>
                </a:cubicBezTo>
                <a:cubicBezTo>
                  <a:pt x="-24117" y="349690"/>
                  <a:pt x="85832" y="280539"/>
                  <a:pt x="53004" y="229933"/>
                </a:cubicBezTo>
                <a:cubicBezTo>
                  <a:pt x="15920" y="152637"/>
                  <a:pt x="-3881" y="148217"/>
                  <a:pt x="635" y="126207"/>
                </a:cubicBezTo>
                <a:cubicBezTo>
                  <a:pt x="16094" y="35219"/>
                  <a:pt x="714174" y="48738"/>
                  <a:pt x="883613" y="39292"/>
                </a:cubicBezTo>
                <a:cubicBezTo>
                  <a:pt x="997383" y="24821"/>
                  <a:pt x="1112022" y="23521"/>
                  <a:pt x="1226574" y="26554"/>
                </a:cubicBezTo>
                <a:cubicBezTo>
                  <a:pt x="1227182" y="26554"/>
                  <a:pt x="2433493" y="28720"/>
                  <a:pt x="4178520" y="211"/>
                </a:cubicBezTo>
                <a:cubicBezTo>
                  <a:pt x="4202664" y="-2302"/>
                  <a:pt x="4228197" y="17975"/>
                  <a:pt x="4220815" y="43971"/>
                </a:cubicBezTo>
                <a:cubicBezTo>
                  <a:pt x="4212564" y="70055"/>
                  <a:pt x="4198842" y="95964"/>
                  <a:pt x="4190678" y="121094"/>
                </a:cubicBezTo>
                <a:cubicBezTo>
                  <a:pt x="4210740" y="142671"/>
                  <a:pt x="4238705" y="156969"/>
                  <a:pt x="4256075" y="180626"/>
                </a:cubicBezTo>
                <a:cubicBezTo>
                  <a:pt x="4273010" y="230020"/>
                  <a:pt x="4223333" y="271701"/>
                  <a:pt x="4204748" y="313815"/>
                </a:cubicBezTo>
                <a:cubicBezTo>
                  <a:pt x="4269536" y="408182"/>
                  <a:pt x="4321905" y="442671"/>
                  <a:pt x="4225765" y="544317"/>
                </a:cubicBezTo>
                <a:cubicBezTo>
                  <a:pt x="4223854" y="604195"/>
                  <a:pt x="4272836" y="651076"/>
                  <a:pt x="4293245" y="701682"/>
                </a:cubicBezTo>
                <a:cubicBezTo>
                  <a:pt x="4297501" y="743276"/>
                  <a:pt x="4260764" y="776119"/>
                  <a:pt x="4242266" y="810521"/>
                </a:cubicBezTo>
                <a:cubicBezTo>
                  <a:pt x="4362289" y="956707"/>
                  <a:pt x="4378877" y="922652"/>
                  <a:pt x="4249908" y="1056361"/>
                </a:cubicBezTo>
                <a:cubicBezTo>
                  <a:pt x="4276484" y="1106707"/>
                  <a:pt x="4322600" y="1130797"/>
                  <a:pt x="4325813" y="1156187"/>
                </a:cubicBezTo>
                <a:cubicBezTo>
                  <a:pt x="4330069" y="1200381"/>
                  <a:pt x="4282216" y="1223691"/>
                  <a:pt x="4256509" y="1252374"/>
                </a:cubicBezTo>
                <a:cubicBezTo>
                  <a:pt x="4279871" y="1277677"/>
                  <a:pt x="4308009" y="1298388"/>
                  <a:pt x="4332327" y="1322738"/>
                </a:cubicBezTo>
                <a:cubicBezTo>
                  <a:pt x="4372363" y="1376810"/>
                  <a:pt x="4281174" y="1381836"/>
                  <a:pt x="4246435" y="13805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6" name="Google Shape;4016;p29"/>
          <p:cNvGrpSpPr/>
          <p:nvPr/>
        </p:nvGrpSpPr>
        <p:grpSpPr>
          <a:xfrm rot="-1597593">
            <a:off x="-504580" y="861137"/>
            <a:ext cx="2037911" cy="694611"/>
            <a:chOff x="-1009087" y="1722130"/>
            <a:chExt cx="4075580" cy="1389139"/>
          </a:xfrm>
        </p:grpSpPr>
        <p:grpSp>
          <p:nvGrpSpPr>
            <p:cNvPr id="4017" name="Google Shape;4017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18" name="Google Shape;4018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2" name="Google Shape;4022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23" name="Google Shape;4023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5" name="Google Shape;4025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6" name="Hộp Văn bản 365">
            <a:extLst>
              <a:ext uri="{FF2B5EF4-FFF2-40B4-BE49-F238E27FC236}">
                <a16:creationId xmlns:a16="http://schemas.microsoft.com/office/drawing/2014/main" id="{ED8462A4-6712-F6A2-00D9-C3E7A3622AEA}"/>
              </a:ext>
            </a:extLst>
          </p:cNvPr>
          <p:cNvSpPr txBox="1"/>
          <p:nvPr/>
        </p:nvSpPr>
        <p:spPr>
          <a:xfrm>
            <a:off x="3431078" y="425345"/>
            <a:ext cx="481502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"TÌM TÒI – MỞ RỘNG" </a:t>
            </a:r>
            <a:endParaRPr lang="en-US" sz="3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A7D3585C-D73A-23F5-C9F5-E18C287B8AD0}"/>
              </a:ext>
            </a:extLst>
          </p:cNvPr>
          <p:cNvSpPr txBox="1"/>
          <p:nvPr/>
        </p:nvSpPr>
        <p:spPr>
          <a:xfrm>
            <a:off x="87364" y="1641001"/>
            <a:ext cx="8952180" cy="3017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0" name="Google Shape;2330;p21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2331" name="Google Shape;2331;p21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2" name="Google Shape;2332;p21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2333" name="Google Shape;2333;p21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p21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p21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21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21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p21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21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21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21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21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21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21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45" name="Google Shape;2345;p21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2346" name="Google Shape;2346;p21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8" name="Google Shape;2348;p21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2349" name="Google Shape;2349;p21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21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1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1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21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21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1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56" name="Google Shape;2356;p21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2357" name="Google Shape;2357;p21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58" name="Google Shape;2358;p21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2359" name="Google Shape;2359;p21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1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1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1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1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1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1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1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21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21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1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1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71" name="Google Shape;2371;p21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2372" name="Google Shape;2372;p21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5" name="Google Shape;2375;p21"/>
          <p:cNvGrpSpPr/>
          <p:nvPr/>
        </p:nvGrpSpPr>
        <p:grpSpPr>
          <a:xfrm rot="-5400000">
            <a:off x="2380162" y="-3145741"/>
            <a:ext cx="4302505" cy="6538250"/>
            <a:chOff x="4840642" y="-6295811"/>
            <a:chExt cx="8605010" cy="13076500"/>
          </a:xfrm>
        </p:grpSpPr>
        <p:sp>
          <p:nvSpPr>
            <p:cNvPr id="2376" name="Google Shape;2376;p21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21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4131;p33">
            <a:extLst>
              <a:ext uri="{FF2B5EF4-FFF2-40B4-BE49-F238E27FC236}">
                <a16:creationId xmlns:a16="http://schemas.microsoft.com/office/drawing/2014/main" id="{0E95D603-28C3-38EC-72D7-9F82C2085D51}"/>
              </a:ext>
            </a:extLst>
          </p:cNvPr>
          <p:cNvGrpSpPr/>
          <p:nvPr/>
        </p:nvGrpSpPr>
        <p:grpSpPr>
          <a:xfrm rot="-2618801">
            <a:off x="1089558" y="2625078"/>
            <a:ext cx="1152049" cy="1241409"/>
            <a:chOff x="-530713" y="1857567"/>
            <a:chExt cx="4253145" cy="4474999"/>
          </a:xfrm>
        </p:grpSpPr>
        <p:sp>
          <p:nvSpPr>
            <p:cNvPr id="70" name="Google Shape;4132;p33">
              <a:extLst>
                <a:ext uri="{FF2B5EF4-FFF2-40B4-BE49-F238E27FC236}">
                  <a16:creationId xmlns:a16="http://schemas.microsoft.com/office/drawing/2014/main" id="{E24D67E2-2353-34F4-421D-4B2DC69B7AF7}"/>
                </a:ext>
              </a:extLst>
            </p:cNvPr>
            <p:cNvSpPr/>
            <p:nvPr/>
          </p:nvSpPr>
          <p:spPr>
            <a:xfrm>
              <a:off x="-530713" y="1857567"/>
              <a:ext cx="4253145" cy="4474999"/>
            </a:xfrm>
            <a:custGeom>
              <a:avLst/>
              <a:gdLst/>
              <a:ahLst/>
              <a:cxnLst/>
              <a:rect l="l" t="t" r="r" b="b"/>
              <a:pathLst>
                <a:path w="4253145" h="4474999" extrusionOk="0">
                  <a:moveTo>
                    <a:pt x="4011394" y="3041105"/>
                  </a:moveTo>
                  <a:cubicBezTo>
                    <a:pt x="3712626" y="3233002"/>
                    <a:pt x="3215963" y="3122863"/>
                    <a:pt x="2909491" y="2943380"/>
                  </a:cubicBezTo>
                  <a:cubicBezTo>
                    <a:pt x="3709849" y="4045250"/>
                    <a:pt x="2522114" y="4845478"/>
                    <a:pt x="2190745" y="3746955"/>
                  </a:cubicBezTo>
                  <a:cubicBezTo>
                    <a:pt x="2097236" y="3441841"/>
                    <a:pt x="2195852" y="3489804"/>
                    <a:pt x="2018185" y="3885412"/>
                  </a:cubicBezTo>
                  <a:cubicBezTo>
                    <a:pt x="1682024" y="4627787"/>
                    <a:pt x="1057702" y="4589257"/>
                    <a:pt x="940739" y="4208471"/>
                  </a:cubicBezTo>
                  <a:cubicBezTo>
                    <a:pt x="878047" y="4007158"/>
                    <a:pt x="976609" y="3640880"/>
                    <a:pt x="1046710" y="3445609"/>
                  </a:cubicBezTo>
                  <a:cubicBezTo>
                    <a:pt x="1113550" y="3251421"/>
                    <a:pt x="1154482" y="3317463"/>
                    <a:pt x="938016" y="3391309"/>
                  </a:cubicBezTo>
                  <a:cubicBezTo>
                    <a:pt x="149456" y="3653911"/>
                    <a:pt x="-560716" y="2768953"/>
                    <a:pt x="647248" y="2233448"/>
                  </a:cubicBezTo>
                  <a:cubicBezTo>
                    <a:pt x="925707" y="2109804"/>
                    <a:pt x="891548" y="2242067"/>
                    <a:pt x="575239" y="2020331"/>
                  </a:cubicBezTo>
                  <a:cubicBezTo>
                    <a:pt x="40359" y="1643133"/>
                    <a:pt x="103803" y="1000541"/>
                    <a:pt x="539915" y="842118"/>
                  </a:cubicBezTo>
                  <a:cubicBezTo>
                    <a:pt x="927839" y="696510"/>
                    <a:pt x="1326029" y="1033809"/>
                    <a:pt x="1541276" y="1423080"/>
                  </a:cubicBezTo>
                  <a:cubicBezTo>
                    <a:pt x="1510772" y="1179282"/>
                    <a:pt x="1485088" y="979733"/>
                    <a:pt x="1515458" y="734879"/>
                  </a:cubicBezTo>
                  <a:cubicBezTo>
                    <a:pt x="1606414" y="24571"/>
                    <a:pt x="2117536" y="-113975"/>
                    <a:pt x="2393191" y="79256"/>
                  </a:cubicBezTo>
                  <a:cubicBezTo>
                    <a:pt x="2568698" y="201987"/>
                    <a:pt x="2613213" y="541067"/>
                    <a:pt x="2636398" y="779673"/>
                  </a:cubicBezTo>
                  <a:cubicBezTo>
                    <a:pt x="2689450" y="1421415"/>
                    <a:pt x="2497872" y="1276353"/>
                    <a:pt x="2886405" y="893696"/>
                  </a:cubicBezTo>
                  <a:cubicBezTo>
                    <a:pt x="3477965" y="312135"/>
                    <a:pt x="3933625" y="741296"/>
                    <a:pt x="3913584" y="1151600"/>
                  </a:cubicBezTo>
                  <a:cubicBezTo>
                    <a:pt x="3894735" y="1518630"/>
                    <a:pt x="3471184" y="1893125"/>
                    <a:pt x="3164935" y="2094992"/>
                  </a:cubicBezTo>
                  <a:cubicBezTo>
                    <a:pt x="4163860" y="1934026"/>
                    <a:pt x="4545790" y="2697058"/>
                    <a:pt x="4011394" y="3041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4133;p33">
              <a:extLst>
                <a:ext uri="{FF2B5EF4-FFF2-40B4-BE49-F238E27FC236}">
                  <a16:creationId xmlns:a16="http://schemas.microsoft.com/office/drawing/2014/main" id="{3CF31446-BED6-AF98-528A-527E34BF2A2C}"/>
                </a:ext>
              </a:extLst>
            </p:cNvPr>
            <p:cNvSpPr/>
            <p:nvPr/>
          </p:nvSpPr>
          <p:spPr>
            <a:xfrm>
              <a:off x="951791" y="3586051"/>
              <a:ext cx="1133113" cy="1251564"/>
            </a:xfrm>
            <a:custGeom>
              <a:avLst/>
              <a:gdLst/>
              <a:ahLst/>
              <a:cxnLst/>
              <a:rect l="l" t="t" r="r" b="b"/>
              <a:pathLst>
                <a:path w="1133113" h="1251564" extrusionOk="0">
                  <a:moveTo>
                    <a:pt x="1114583" y="475420"/>
                  </a:moveTo>
                  <a:cubicBezTo>
                    <a:pt x="998677" y="-567"/>
                    <a:pt x="342400" y="-203687"/>
                    <a:pt x="94086" y="267378"/>
                  </a:cubicBezTo>
                  <a:cubicBezTo>
                    <a:pt x="-173228" y="774467"/>
                    <a:pt x="162718" y="1333600"/>
                    <a:pt x="678301" y="1241540"/>
                  </a:cubicBezTo>
                  <a:cubicBezTo>
                    <a:pt x="1023770" y="1179857"/>
                    <a:pt x="1191868" y="792823"/>
                    <a:pt x="1114583" y="475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" name="Google Shape;4134;p33">
              <a:extLst>
                <a:ext uri="{FF2B5EF4-FFF2-40B4-BE49-F238E27FC236}">
                  <a16:creationId xmlns:a16="http://schemas.microsoft.com/office/drawing/2014/main" id="{FBF99D60-39FF-6016-3373-D6BCB433F2A8}"/>
                </a:ext>
              </a:extLst>
            </p:cNvPr>
            <p:cNvGrpSpPr/>
            <p:nvPr/>
          </p:nvGrpSpPr>
          <p:grpSpPr>
            <a:xfrm>
              <a:off x="494681" y="3245315"/>
              <a:ext cx="1970804" cy="1970589"/>
              <a:chOff x="494681" y="3245315"/>
              <a:chExt cx="1970804" cy="1970589"/>
            </a:xfrm>
          </p:grpSpPr>
          <p:sp>
            <p:nvSpPr>
              <p:cNvPr id="73" name="Google Shape;4135;p33">
                <a:extLst>
                  <a:ext uri="{FF2B5EF4-FFF2-40B4-BE49-F238E27FC236}">
                    <a16:creationId xmlns:a16="http://schemas.microsoft.com/office/drawing/2014/main" id="{D87C5ADD-A275-ECFB-F986-677A1503C07B}"/>
                  </a:ext>
                </a:extLst>
              </p:cNvPr>
              <p:cNvSpPr/>
              <p:nvPr/>
            </p:nvSpPr>
            <p:spPr>
              <a:xfrm>
                <a:off x="1934136" y="3245315"/>
                <a:ext cx="124111" cy="258981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258981" extrusionOk="0">
                    <a:moveTo>
                      <a:pt x="105747" y="1259"/>
                    </a:moveTo>
                    <a:cubicBezTo>
                      <a:pt x="75422" y="-7064"/>
                      <a:pt x="73066" y="25236"/>
                      <a:pt x="37151" y="117135"/>
                    </a:cubicBezTo>
                    <a:cubicBezTo>
                      <a:pt x="10383" y="185585"/>
                      <a:pt x="4309" y="194409"/>
                      <a:pt x="726" y="215477"/>
                    </a:cubicBezTo>
                    <a:cubicBezTo>
                      <a:pt x="-6782" y="259690"/>
                      <a:pt x="46020" y="273151"/>
                      <a:pt x="63928" y="242095"/>
                    </a:cubicBezTo>
                    <a:cubicBezTo>
                      <a:pt x="83942" y="207405"/>
                      <a:pt x="114670" y="71114"/>
                      <a:pt x="123422" y="32370"/>
                    </a:cubicBezTo>
                    <a:cubicBezTo>
                      <a:pt x="126441" y="19061"/>
                      <a:pt x="119364" y="4992"/>
                      <a:pt x="105747" y="1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136;p33">
                <a:extLst>
                  <a:ext uri="{FF2B5EF4-FFF2-40B4-BE49-F238E27FC236}">
                    <a16:creationId xmlns:a16="http://schemas.microsoft.com/office/drawing/2014/main" id="{5608AAE8-2B4E-CA98-D2D2-2BDCAF8B613D}"/>
                  </a:ext>
                </a:extLst>
              </p:cNvPr>
              <p:cNvSpPr/>
              <p:nvPr/>
            </p:nvSpPr>
            <p:spPr>
              <a:xfrm>
                <a:off x="2275410" y="3945773"/>
                <a:ext cx="190075" cy="91278"/>
              </a:xfrm>
              <a:custGeom>
                <a:avLst/>
                <a:gdLst/>
                <a:ahLst/>
                <a:cxnLst/>
                <a:rect l="l" t="t" r="r" b="b"/>
                <a:pathLst>
                  <a:path w="190075" h="91278" extrusionOk="0">
                    <a:moveTo>
                      <a:pt x="171272" y="11064"/>
                    </a:moveTo>
                    <a:cubicBezTo>
                      <a:pt x="-13435" y="-43433"/>
                      <a:pt x="-47263" y="123064"/>
                      <a:pt x="62614" y="85778"/>
                    </a:cubicBezTo>
                    <a:cubicBezTo>
                      <a:pt x="88020" y="77151"/>
                      <a:pt x="122591" y="64245"/>
                      <a:pt x="164374" y="61954"/>
                    </a:cubicBezTo>
                    <a:cubicBezTo>
                      <a:pt x="195254" y="60262"/>
                      <a:pt x="199232" y="19307"/>
                      <a:pt x="171272" y="110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137;p33">
                <a:extLst>
                  <a:ext uri="{FF2B5EF4-FFF2-40B4-BE49-F238E27FC236}">
                    <a16:creationId xmlns:a16="http://schemas.microsoft.com/office/drawing/2014/main" id="{BAE2AC22-F2E5-3A78-803D-7998A7194F6E}"/>
                  </a:ext>
                </a:extLst>
              </p:cNvPr>
              <p:cNvSpPr/>
              <p:nvPr/>
            </p:nvSpPr>
            <p:spPr>
              <a:xfrm>
                <a:off x="2123714" y="4666752"/>
                <a:ext cx="176909" cy="124982"/>
              </a:xfrm>
              <a:custGeom>
                <a:avLst/>
                <a:gdLst/>
                <a:ahLst/>
                <a:cxnLst/>
                <a:rect l="l" t="t" r="r" b="b"/>
                <a:pathLst>
                  <a:path w="176909" h="124982" extrusionOk="0">
                    <a:moveTo>
                      <a:pt x="172116" y="84254"/>
                    </a:moveTo>
                    <a:cubicBezTo>
                      <a:pt x="63690" y="-74779"/>
                      <a:pt x="-68010" y="32693"/>
                      <a:pt x="40658" y="73344"/>
                    </a:cubicBezTo>
                    <a:cubicBezTo>
                      <a:pt x="65795" y="82741"/>
                      <a:pt x="100725" y="94618"/>
                      <a:pt x="134517" y="119284"/>
                    </a:cubicBezTo>
                    <a:cubicBezTo>
                      <a:pt x="159493" y="137497"/>
                      <a:pt x="188537" y="108320"/>
                      <a:pt x="172116" y="842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138;p33">
                <a:extLst>
                  <a:ext uri="{FF2B5EF4-FFF2-40B4-BE49-F238E27FC236}">
                    <a16:creationId xmlns:a16="http://schemas.microsoft.com/office/drawing/2014/main" id="{C5107CC9-2501-A6C0-BEB0-5F2C2B717872}"/>
                  </a:ext>
                </a:extLst>
              </p:cNvPr>
              <p:cNvSpPr/>
              <p:nvPr/>
            </p:nvSpPr>
            <p:spPr>
              <a:xfrm>
                <a:off x="1651545" y="4997753"/>
                <a:ext cx="90312" cy="218151"/>
              </a:xfrm>
              <a:custGeom>
                <a:avLst/>
                <a:gdLst/>
                <a:ahLst/>
                <a:cxnLst/>
                <a:rect l="l" t="t" r="r" b="b"/>
                <a:pathLst>
                  <a:path w="90312" h="218151" extrusionOk="0">
                    <a:moveTo>
                      <a:pt x="87474" y="132912"/>
                    </a:moveTo>
                    <a:cubicBezTo>
                      <a:pt x="87044" y="131068"/>
                      <a:pt x="73158" y="70110"/>
                      <a:pt x="67676" y="35160"/>
                    </a:cubicBezTo>
                    <a:cubicBezTo>
                      <a:pt x="60410" y="-16884"/>
                      <a:pt x="12777" y="-2036"/>
                      <a:pt x="8710" y="21619"/>
                    </a:cubicBezTo>
                    <a:cubicBezTo>
                      <a:pt x="-36862" y="286207"/>
                      <a:pt x="112450" y="241028"/>
                      <a:pt x="87474" y="1329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139;p33">
                <a:extLst>
                  <a:ext uri="{FF2B5EF4-FFF2-40B4-BE49-F238E27FC236}">
                    <a16:creationId xmlns:a16="http://schemas.microsoft.com/office/drawing/2014/main" id="{AE339D75-7563-013C-AD83-DB2986F35C84}"/>
                  </a:ext>
                </a:extLst>
              </p:cNvPr>
              <p:cNvSpPr/>
              <p:nvPr/>
            </p:nvSpPr>
            <p:spPr>
              <a:xfrm>
                <a:off x="681856" y="4729544"/>
                <a:ext cx="166203" cy="177394"/>
              </a:xfrm>
              <a:custGeom>
                <a:avLst/>
                <a:gdLst/>
                <a:ahLst/>
                <a:cxnLst/>
                <a:rect l="l" t="t" r="r" b="b"/>
                <a:pathLst>
                  <a:path w="166203" h="177394" extrusionOk="0">
                    <a:moveTo>
                      <a:pt x="123134" y="4421"/>
                    </a:moveTo>
                    <a:cubicBezTo>
                      <a:pt x="-90886" y="164733"/>
                      <a:pt x="30135" y="208204"/>
                      <a:pt x="72778" y="157108"/>
                    </a:cubicBezTo>
                    <a:cubicBezTo>
                      <a:pt x="92138" y="133901"/>
                      <a:pt x="126592" y="86618"/>
                      <a:pt x="157929" y="49475"/>
                    </a:cubicBezTo>
                    <a:cubicBezTo>
                      <a:pt x="183121" y="19600"/>
                      <a:pt x="144760" y="-11787"/>
                      <a:pt x="123134" y="44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140;p33">
                <a:extLst>
                  <a:ext uri="{FF2B5EF4-FFF2-40B4-BE49-F238E27FC236}">
                    <a16:creationId xmlns:a16="http://schemas.microsoft.com/office/drawing/2014/main" id="{41BEC073-884C-CC7B-6315-7C71E2E572EC}"/>
                  </a:ext>
                </a:extLst>
              </p:cNvPr>
              <p:cNvSpPr/>
              <p:nvPr/>
            </p:nvSpPr>
            <p:spPr>
              <a:xfrm>
                <a:off x="494681" y="3946931"/>
                <a:ext cx="238076" cy="91835"/>
              </a:xfrm>
              <a:custGeom>
                <a:avLst/>
                <a:gdLst/>
                <a:ahLst/>
                <a:cxnLst/>
                <a:rect l="l" t="t" r="r" b="b"/>
                <a:pathLst>
                  <a:path w="238076" h="91835" extrusionOk="0">
                    <a:moveTo>
                      <a:pt x="237610" y="61959"/>
                    </a:moveTo>
                    <a:cubicBezTo>
                      <a:pt x="243191" y="20475"/>
                      <a:pt x="198148" y="23062"/>
                      <a:pt x="132069" y="9914"/>
                    </a:cubicBezTo>
                    <a:cubicBezTo>
                      <a:pt x="126013" y="8715"/>
                      <a:pt x="53413" y="-5148"/>
                      <a:pt x="32540" y="2074"/>
                    </a:cubicBezTo>
                    <a:cubicBezTo>
                      <a:pt x="-5176" y="15123"/>
                      <a:pt x="-42632" y="93749"/>
                      <a:pt x="121041" y="91333"/>
                    </a:cubicBezTo>
                    <a:cubicBezTo>
                      <a:pt x="191590" y="90303"/>
                      <a:pt x="232423" y="100533"/>
                      <a:pt x="237610" y="61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141;p33">
                <a:extLst>
                  <a:ext uri="{FF2B5EF4-FFF2-40B4-BE49-F238E27FC236}">
                    <a16:creationId xmlns:a16="http://schemas.microsoft.com/office/drawing/2014/main" id="{F1FE588D-EA05-7C76-462F-0937DC92AAC9}"/>
                  </a:ext>
                </a:extLst>
              </p:cNvPr>
              <p:cNvSpPr/>
              <p:nvPr/>
            </p:nvSpPr>
            <p:spPr>
              <a:xfrm>
                <a:off x="1070500" y="3342813"/>
                <a:ext cx="124111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172389" extrusionOk="0">
                    <a:moveTo>
                      <a:pt x="112291" y="93223"/>
                    </a:moveTo>
                    <a:cubicBezTo>
                      <a:pt x="84233" y="43980"/>
                      <a:pt x="95001" y="62489"/>
                      <a:pt x="65071" y="16835"/>
                    </a:cubicBezTo>
                    <a:cubicBezTo>
                      <a:pt x="40990" y="-19878"/>
                      <a:pt x="-10414" y="10105"/>
                      <a:pt x="1868" y="43452"/>
                    </a:cubicBezTo>
                    <a:cubicBezTo>
                      <a:pt x="19068" y="90198"/>
                      <a:pt x="40220" y="153484"/>
                      <a:pt x="63404" y="166139"/>
                    </a:cubicBezTo>
                    <a:cubicBezTo>
                      <a:pt x="102768" y="187673"/>
                      <a:pt x="145294" y="151183"/>
                      <a:pt x="112291" y="932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" name="Google Shape;4142;p33">
            <a:extLst>
              <a:ext uri="{FF2B5EF4-FFF2-40B4-BE49-F238E27FC236}">
                <a16:creationId xmlns:a16="http://schemas.microsoft.com/office/drawing/2014/main" id="{D3CBF7F7-E645-81A4-15E0-2CF8B8667AF1}"/>
              </a:ext>
            </a:extLst>
          </p:cNvPr>
          <p:cNvGrpSpPr/>
          <p:nvPr/>
        </p:nvGrpSpPr>
        <p:grpSpPr>
          <a:xfrm rot="-2141930">
            <a:off x="3792190" y="2643670"/>
            <a:ext cx="1117402" cy="1243784"/>
            <a:chOff x="7515949" y="519037"/>
            <a:chExt cx="3254439" cy="3424198"/>
          </a:xfrm>
        </p:grpSpPr>
        <p:sp>
          <p:nvSpPr>
            <p:cNvPr id="81" name="Google Shape;4143;p33">
              <a:extLst>
                <a:ext uri="{FF2B5EF4-FFF2-40B4-BE49-F238E27FC236}">
                  <a16:creationId xmlns:a16="http://schemas.microsoft.com/office/drawing/2014/main" id="{6F59164C-18F0-6E42-B5C4-D3290FFD45B3}"/>
                </a:ext>
              </a:extLst>
            </p:cNvPr>
            <p:cNvSpPr/>
            <p:nvPr/>
          </p:nvSpPr>
          <p:spPr>
            <a:xfrm>
              <a:off x="7515949" y="519037"/>
              <a:ext cx="3254439" cy="3424198"/>
            </a:xfrm>
            <a:custGeom>
              <a:avLst/>
              <a:gdLst/>
              <a:ahLst/>
              <a:cxnLst/>
              <a:rect l="l" t="t" r="r" b="b"/>
              <a:pathLst>
                <a:path w="3254439" h="3424198" extrusionOk="0">
                  <a:moveTo>
                    <a:pt x="3069455" y="2327005"/>
                  </a:moveTo>
                  <a:cubicBezTo>
                    <a:pt x="2840842" y="2473841"/>
                    <a:pt x="2460804" y="2389565"/>
                    <a:pt x="2226296" y="2252227"/>
                  </a:cubicBezTo>
                  <a:cubicBezTo>
                    <a:pt x="2838717" y="3095360"/>
                    <a:pt x="1929881" y="3707682"/>
                    <a:pt x="1676324" y="2867110"/>
                  </a:cubicBezTo>
                  <a:cubicBezTo>
                    <a:pt x="1604772" y="2633642"/>
                    <a:pt x="1680231" y="2670342"/>
                    <a:pt x="1544283" y="2973055"/>
                  </a:cubicBezTo>
                  <a:cubicBezTo>
                    <a:pt x="1287058" y="3541109"/>
                    <a:pt x="809337" y="3511626"/>
                    <a:pt x="719839" y="3220255"/>
                  </a:cubicBezTo>
                  <a:cubicBezTo>
                    <a:pt x="671868" y="3066214"/>
                    <a:pt x="747286" y="2785943"/>
                    <a:pt x="800926" y="2636525"/>
                  </a:cubicBezTo>
                  <a:cubicBezTo>
                    <a:pt x="852071" y="2487935"/>
                    <a:pt x="883391" y="2538470"/>
                    <a:pt x="717755" y="2594976"/>
                  </a:cubicBezTo>
                  <a:cubicBezTo>
                    <a:pt x="114361" y="2795914"/>
                    <a:pt x="-429051" y="2118759"/>
                    <a:pt x="495264" y="1708999"/>
                  </a:cubicBezTo>
                  <a:cubicBezTo>
                    <a:pt x="708336" y="1614388"/>
                    <a:pt x="682198" y="1715594"/>
                    <a:pt x="440164" y="1545925"/>
                  </a:cubicBezTo>
                  <a:cubicBezTo>
                    <a:pt x="30882" y="1257299"/>
                    <a:pt x="79429" y="765598"/>
                    <a:pt x="413134" y="644375"/>
                  </a:cubicBezTo>
                  <a:cubicBezTo>
                    <a:pt x="709968" y="532958"/>
                    <a:pt x="1014656" y="791054"/>
                    <a:pt x="1179360" y="1088918"/>
                  </a:cubicBezTo>
                  <a:cubicBezTo>
                    <a:pt x="1156019" y="902368"/>
                    <a:pt x="1136366" y="749676"/>
                    <a:pt x="1159604" y="562317"/>
                  </a:cubicBezTo>
                  <a:cubicBezTo>
                    <a:pt x="1229203" y="18802"/>
                    <a:pt x="1620305" y="-87212"/>
                    <a:pt x="1831232" y="60645"/>
                  </a:cubicBezTo>
                  <a:cubicBezTo>
                    <a:pt x="1965527" y="154557"/>
                    <a:pt x="1999589" y="414015"/>
                    <a:pt x="2017330" y="596594"/>
                  </a:cubicBezTo>
                  <a:cubicBezTo>
                    <a:pt x="2057925" y="1087644"/>
                    <a:pt x="1911332" y="976645"/>
                    <a:pt x="2208631" y="683842"/>
                  </a:cubicBezTo>
                  <a:cubicBezTo>
                    <a:pt x="2661284" y="238840"/>
                    <a:pt x="3009947" y="567228"/>
                    <a:pt x="2994613" y="881186"/>
                  </a:cubicBezTo>
                  <a:cubicBezTo>
                    <a:pt x="2980190" y="1162031"/>
                    <a:pt x="2656095" y="1448589"/>
                    <a:pt x="2421758" y="1603054"/>
                  </a:cubicBezTo>
                  <a:cubicBezTo>
                    <a:pt x="3186119" y="1479886"/>
                    <a:pt x="3478366" y="2063746"/>
                    <a:pt x="3069455" y="2327005"/>
                  </a:cubicBezTo>
                  <a:close/>
                </a:path>
              </a:pathLst>
            </a:custGeom>
            <a:solidFill>
              <a:srgbClr val="FC802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4144;p33">
              <a:extLst>
                <a:ext uri="{FF2B5EF4-FFF2-40B4-BE49-F238E27FC236}">
                  <a16:creationId xmlns:a16="http://schemas.microsoft.com/office/drawing/2014/main" id="{D1FCDC3E-9E70-BC95-7EC9-77164CF6018B}"/>
                </a:ext>
              </a:extLst>
            </p:cNvPr>
            <p:cNvSpPr/>
            <p:nvPr/>
          </p:nvSpPr>
          <p:spPr>
            <a:xfrm>
              <a:off x="8650338" y="1841645"/>
              <a:ext cx="867040" cy="957677"/>
            </a:xfrm>
            <a:custGeom>
              <a:avLst/>
              <a:gdLst/>
              <a:ahLst/>
              <a:cxnLst/>
              <a:rect l="l" t="t" r="r" b="b"/>
              <a:pathLst>
                <a:path w="867040" h="957677" extrusionOk="0">
                  <a:moveTo>
                    <a:pt x="852861" y="363784"/>
                  </a:moveTo>
                  <a:cubicBezTo>
                    <a:pt x="764172" y="-434"/>
                    <a:pt x="261999" y="-155858"/>
                    <a:pt x="71993" y="204593"/>
                  </a:cubicBezTo>
                  <a:cubicBezTo>
                    <a:pt x="-132552" y="592609"/>
                    <a:pt x="124509" y="1020449"/>
                    <a:pt x="519025" y="950007"/>
                  </a:cubicBezTo>
                  <a:cubicBezTo>
                    <a:pt x="783372" y="902808"/>
                    <a:pt x="911999" y="606656"/>
                    <a:pt x="852861" y="363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" name="Google Shape;4145;p33">
              <a:extLst>
                <a:ext uri="{FF2B5EF4-FFF2-40B4-BE49-F238E27FC236}">
                  <a16:creationId xmlns:a16="http://schemas.microsoft.com/office/drawing/2014/main" id="{20B7F664-99C7-7F7A-A3BB-95EFE066BA6D}"/>
                </a:ext>
              </a:extLst>
            </p:cNvPr>
            <p:cNvGrpSpPr/>
            <p:nvPr/>
          </p:nvGrpSpPr>
          <p:grpSpPr>
            <a:xfrm>
              <a:off x="8300565" y="1580919"/>
              <a:ext cx="1508029" cy="1507864"/>
              <a:chOff x="8300565" y="1580919"/>
              <a:chExt cx="1508029" cy="1507864"/>
            </a:xfrm>
          </p:grpSpPr>
          <p:sp>
            <p:nvSpPr>
              <p:cNvPr id="84" name="Google Shape;4146;p33">
                <a:extLst>
                  <a:ext uri="{FF2B5EF4-FFF2-40B4-BE49-F238E27FC236}">
                    <a16:creationId xmlns:a16="http://schemas.microsoft.com/office/drawing/2014/main" id="{3BFF8247-DFA8-530A-F284-B0A3F68157F8}"/>
                  </a:ext>
                </a:extLst>
              </p:cNvPr>
              <p:cNvSpPr/>
              <p:nvPr/>
            </p:nvSpPr>
            <p:spPr>
              <a:xfrm>
                <a:off x="9402013" y="1580919"/>
                <a:ext cx="94968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98168" extrusionOk="0">
                    <a:moveTo>
                      <a:pt x="80916" y="964"/>
                    </a:moveTo>
                    <a:cubicBezTo>
                      <a:pt x="57712" y="-5405"/>
                      <a:pt x="55909" y="19310"/>
                      <a:pt x="28428" y="89630"/>
                    </a:cubicBezTo>
                    <a:cubicBezTo>
                      <a:pt x="7945" y="142006"/>
                      <a:pt x="3297" y="148759"/>
                      <a:pt x="555" y="164880"/>
                    </a:cubicBezTo>
                    <a:cubicBezTo>
                      <a:pt x="-5189" y="198711"/>
                      <a:pt x="35214" y="209011"/>
                      <a:pt x="48917" y="185247"/>
                    </a:cubicBezTo>
                    <a:cubicBezTo>
                      <a:pt x="64231" y="158703"/>
                      <a:pt x="87743" y="54415"/>
                      <a:pt x="94441" y="24769"/>
                    </a:cubicBezTo>
                    <a:cubicBezTo>
                      <a:pt x="96751" y="14585"/>
                      <a:pt x="91335" y="3819"/>
                      <a:pt x="80916" y="9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147;p33">
                <a:extLst>
                  <a:ext uri="{FF2B5EF4-FFF2-40B4-BE49-F238E27FC236}">
                    <a16:creationId xmlns:a16="http://schemas.microsoft.com/office/drawing/2014/main" id="{31406DAE-0203-CFC6-9716-A07B575D4F6C}"/>
                  </a:ext>
                </a:extLst>
              </p:cNvPr>
              <p:cNvSpPr/>
              <p:nvPr/>
            </p:nvSpPr>
            <p:spPr>
              <a:xfrm>
                <a:off x="9663151" y="2116899"/>
                <a:ext cx="145443" cy="69844"/>
              </a:xfrm>
              <a:custGeom>
                <a:avLst/>
                <a:gdLst/>
                <a:ahLst/>
                <a:cxnLst/>
                <a:rect l="l" t="t" r="r" b="b"/>
                <a:pathLst>
                  <a:path w="145443" h="69844" extrusionOk="0">
                    <a:moveTo>
                      <a:pt x="131055" y="8466"/>
                    </a:moveTo>
                    <a:cubicBezTo>
                      <a:pt x="-10281" y="-33234"/>
                      <a:pt x="-36165" y="94167"/>
                      <a:pt x="47911" y="65636"/>
                    </a:cubicBezTo>
                    <a:cubicBezTo>
                      <a:pt x="67352" y="59034"/>
                      <a:pt x="93805" y="49159"/>
                      <a:pt x="125776" y="47406"/>
                    </a:cubicBezTo>
                    <a:cubicBezTo>
                      <a:pt x="149405" y="46112"/>
                      <a:pt x="152449" y="14773"/>
                      <a:pt x="131055" y="8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148;p33">
                <a:extLst>
                  <a:ext uri="{FF2B5EF4-FFF2-40B4-BE49-F238E27FC236}">
                    <a16:creationId xmlns:a16="http://schemas.microsoft.com/office/drawing/2014/main" id="{25EDE018-D412-7C2A-D2A8-44E7A22FCD27}"/>
                  </a:ext>
                </a:extLst>
              </p:cNvPr>
              <p:cNvSpPr/>
              <p:nvPr/>
            </p:nvSpPr>
            <p:spPr>
              <a:xfrm>
                <a:off x="9547075" y="2668580"/>
                <a:ext cx="135368" cy="95634"/>
              </a:xfrm>
              <a:custGeom>
                <a:avLst/>
                <a:gdLst/>
                <a:ahLst/>
                <a:cxnLst/>
                <a:rect l="l" t="t" r="r" b="b"/>
                <a:pathLst>
                  <a:path w="135368" h="95634" extrusionOk="0">
                    <a:moveTo>
                      <a:pt x="131700" y="64470"/>
                    </a:moveTo>
                    <a:cubicBezTo>
                      <a:pt x="48735" y="-57220"/>
                      <a:pt x="-52040" y="25016"/>
                      <a:pt x="31111" y="56121"/>
                    </a:cubicBezTo>
                    <a:cubicBezTo>
                      <a:pt x="50345" y="63312"/>
                      <a:pt x="77073" y="72400"/>
                      <a:pt x="102930" y="91274"/>
                    </a:cubicBezTo>
                    <a:cubicBezTo>
                      <a:pt x="122042" y="105211"/>
                      <a:pt x="144265" y="82885"/>
                      <a:pt x="131700" y="6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149;p33">
                <a:extLst>
                  <a:ext uri="{FF2B5EF4-FFF2-40B4-BE49-F238E27FC236}">
                    <a16:creationId xmlns:a16="http://schemas.microsoft.com/office/drawing/2014/main" id="{D55888E5-8549-3CAC-F7F0-6A223D230B96}"/>
                  </a:ext>
                </a:extLst>
              </p:cNvPr>
              <p:cNvSpPr/>
              <p:nvPr/>
            </p:nvSpPr>
            <p:spPr>
              <a:xfrm>
                <a:off x="9185779" y="2921857"/>
                <a:ext cx="69105" cy="166926"/>
              </a:xfrm>
              <a:custGeom>
                <a:avLst/>
                <a:gdLst/>
                <a:ahLst/>
                <a:cxnLst/>
                <a:rect l="l" t="t" r="r" b="b"/>
                <a:pathLst>
                  <a:path w="69105" h="166926" extrusionOk="0">
                    <a:moveTo>
                      <a:pt x="66934" y="101702"/>
                    </a:moveTo>
                    <a:cubicBezTo>
                      <a:pt x="66605" y="100291"/>
                      <a:pt x="55979" y="53647"/>
                      <a:pt x="51784" y="26904"/>
                    </a:cubicBezTo>
                    <a:cubicBezTo>
                      <a:pt x="46225" y="-12920"/>
                      <a:pt x="9777" y="-1558"/>
                      <a:pt x="6665" y="16542"/>
                    </a:cubicBezTo>
                    <a:cubicBezTo>
                      <a:pt x="-28206" y="219001"/>
                      <a:pt x="86045" y="184431"/>
                      <a:pt x="66934" y="1017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150;p33">
                <a:extLst>
                  <a:ext uri="{FF2B5EF4-FFF2-40B4-BE49-F238E27FC236}">
                    <a16:creationId xmlns:a16="http://schemas.microsoft.com/office/drawing/2014/main" id="{3BF87AF8-621F-7D19-DEC6-A6A53B48B16F}"/>
                  </a:ext>
                </a:extLst>
              </p:cNvPr>
              <p:cNvSpPr/>
              <p:nvPr/>
            </p:nvSpPr>
            <p:spPr>
              <a:xfrm>
                <a:off x="8443788" y="2716628"/>
                <a:ext cx="127176" cy="135739"/>
              </a:xfrm>
              <a:custGeom>
                <a:avLst/>
                <a:gdLst/>
                <a:ahLst/>
                <a:cxnLst/>
                <a:rect l="l" t="t" r="r" b="b"/>
                <a:pathLst>
                  <a:path w="127176" h="135739" extrusionOk="0">
                    <a:moveTo>
                      <a:pt x="94220" y="3383"/>
                    </a:moveTo>
                    <a:cubicBezTo>
                      <a:pt x="-69544" y="126051"/>
                      <a:pt x="23059" y="159314"/>
                      <a:pt x="55689" y="120217"/>
                    </a:cubicBezTo>
                    <a:cubicBezTo>
                      <a:pt x="70502" y="102459"/>
                      <a:pt x="96866" y="66279"/>
                      <a:pt x="120845" y="37858"/>
                    </a:cubicBezTo>
                    <a:cubicBezTo>
                      <a:pt x="140121" y="14998"/>
                      <a:pt x="110768" y="-9019"/>
                      <a:pt x="94220" y="33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151;p33">
                <a:extLst>
                  <a:ext uri="{FF2B5EF4-FFF2-40B4-BE49-F238E27FC236}">
                    <a16:creationId xmlns:a16="http://schemas.microsoft.com/office/drawing/2014/main" id="{034791AC-F69C-1FE8-38D5-820E6AB30228}"/>
                  </a:ext>
                </a:extLst>
              </p:cNvPr>
              <p:cNvSpPr/>
              <p:nvPr/>
            </p:nvSpPr>
            <p:spPr>
              <a:xfrm>
                <a:off x="8300565" y="2117785"/>
                <a:ext cx="182172" cy="70270"/>
              </a:xfrm>
              <a:custGeom>
                <a:avLst/>
                <a:gdLst/>
                <a:ahLst/>
                <a:cxnLst/>
                <a:rect l="l" t="t" r="r" b="b"/>
                <a:pathLst>
                  <a:path w="182172" h="70270" extrusionOk="0">
                    <a:moveTo>
                      <a:pt x="181815" y="47410"/>
                    </a:moveTo>
                    <a:cubicBezTo>
                      <a:pt x="186086" y="15667"/>
                      <a:pt x="151619" y="17647"/>
                      <a:pt x="101057" y="7586"/>
                    </a:cubicBezTo>
                    <a:cubicBezTo>
                      <a:pt x="96423" y="6669"/>
                      <a:pt x="40871" y="-3939"/>
                      <a:pt x="24899" y="1587"/>
                    </a:cubicBezTo>
                    <a:cubicBezTo>
                      <a:pt x="-3961" y="11572"/>
                      <a:pt x="-32621" y="71735"/>
                      <a:pt x="92619" y="69886"/>
                    </a:cubicBezTo>
                    <a:cubicBezTo>
                      <a:pt x="146601" y="69099"/>
                      <a:pt x="177846" y="76926"/>
                      <a:pt x="181815" y="47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152;p33">
                <a:extLst>
                  <a:ext uri="{FF2B5EF4-FFF2-40B4-BE49-F238E27FC236}">
                    <a16:creationId xmlns:a16="http://schemas.microsoft.com/office/drawing/2014/main" id="{DD18F70C-267A-0BB7-32F1-4A888B08CBC3}"/>
                  </a:ext>
                </a:extLst>
              </p:cNvPr>
              <p:cNvSpPr/>
              <p:nvPr/>
            </p:nvSpPr>
            <p:spPr>
              <a:xfrm>
                <a:off x="8741172" y="1655524"/>
                <a:ext cx="94968" cy="131909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31909" extrusionOk="0">
                    <a:moveTo>
                      <a:pt x="85923" y="71333"/>
                    </a:moveTo>
                    <a:cubicBezTo>
                      <a:pt x="64454" y="33653"/>
                      <a:pt x="72693" y="47816"/>
                      <a:pt x="49791" y="12882"/>
                    </a:cubicBezTo>
                    <a:cubicBezTo>
                      <a:pt x="31365" y="-15210"/>
                      <a:pt x="-7969" y="7732"/>
                      <a:pt x="1429" y="33249"/>
                    </a:cubicBezTo>
                    <a:cubicBezTo>
                      <a:pt x="14591" y="69018"/>
                      <a:pt x="30775" y="117443"/>
                      <a:pt x="48516" y="127127"/>
                    </a:cubicBezTo>
                    <a:cubicBezTo>
                      <a:pt x="78637" y="143604"/>
                      <a:pt x="111177" y="115683"/>
                      <a:pt x="85923" y="713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" name="Google Shape;4153;p33">
            <a:extLst>
              <a:ext uri="{FF2B5EF4-FFF2-40B4-BE49-F238E27FC236}">
                <a16:creationId xmlns:a16="http://schemas.microsoft.com/office/drawing/2014/main" id="{C4E6E609-CDC6-B0BE-BF17-E73C3C4E3C3C}"/>
              </a:ext>
            </a:extLst>
          </p:cNvPr>
          <p:cNvGrpSpPr/>
          <p:nvPr/>
        </p:nvGrpSpPr>
        <p:grpSpPr>
          <a:xfrm>
            <a:off x="6763910" y="2463629"/>
            <a:ext cx="1316759" cy="1353306"/>
            <a:chOff x="14539750" y="-944930"/>
            <a:chExt cx="4300410" cy="4524731"/>
          </a:xfrm>
        </p:grpSpPr>
        <p:sp>
          <p:nvSpPr>
            <p:cNvPr id="92" name="Google Shape;4154;p33">
              <a:extLst>
                <a:ext uri="{FF2B5EF4-FFF2-40B4-BE49-F238E27FC236}">
                  <a16:creationId xmlns:a16="http://schemas.microsoft.com/office/drawing/2014/main" id="{64ABFF4A-68DF-2085-AA49-29658F12EF68}"/>
                </a:ext>
              </a:extLst>
            </p:cNvPr>
            <p:cNvSpPr/>
            <p:nvPr/>
          </p:nvSpPr>
          <p:spPr>
            <a:xfrm>
              <a:off x="14539750" y="-944930"/>
              <a:ext cx="4300410" cy="4524731"/>
            </a:xfrm>
            <a:custGeom>
              <a:avLst/>
              <a:gdLst/>
              <a:ahLst/>
              <a:cxnLst/>
              <a:rect l="l" t="t" r="r" b="b"/>
              <a:pathLst>
                <a:path w="4300410" h="4524731" extrusionOk="0">
                  <a:moveTo>
                    <a:pt x="4055973" y="3074902"/>
                  </a:moveTo>
                  <a:cubicBezTo>
                    <a:pt x="3753885" y="3268931"/>
                    <a:pt x="3251703" y="3157568"/>
                    <a:pt x="2941824" y="2976090"/>
                  </a:cubicBezTo>
                  <a:cubicBezTo>
                    <a:pt x="3751077" y="4090206"/>
                    <a:pt x="2550142" y="4899327"/>
                    <a:pt x="2215091" y="3788596"/>
                  </a:cubicBezTo>
                  <a:cubicBezTo>
                    <a:pt x="2120543" y="3480091"/>
                    <a:pt x="2220255" y="3528587"/>
                    <a:pt x="2040614" y="3928591"/>
                  </a:cubicBezTo>
                  <a:cubicBezTo>
                    <a:pt x="1700717" y="4679217"/>
                    <a:pt x="1069457" y="4640259"/>
                    <a:pt x="951194" y="4255241"/>
                  </a:cubicBezTo>
                  <a:cubicBezTo>
                    <a:pt x="887805" y="4051691"/>
                    <a:pt x="987462" y="3681342"/>
                    <a:pt x="1058342" y="3483901"/>
                  </a:cubicBezTo>
                  <a:cubicBezTo>
                    <a:pt x="1125925" y="3287555"/>
                    <a:pt x="1167311" y="3354331"/>
                    <a:pt x="948440" y="3428998"/>
                  </a:cubicBezTo>
                  <a:cubicBezTo>
                    <a:pt x="151117" y="3694518"/>
                    <a:pt x="-566947" y="2799726"/>
                    <a:pt x="654441" y="2258269"/>
                  </a:cubicBezTo>
                  <a:cubicBezTo>
                    <a:pt x="935994" y="2133251"/>
                    <a:pt x="901456" y="2266984"/>
                    <a:pt x="581631" y="2042783"/>
                  </a:cubicBezTo>
                  <a:cubicBezTo>
                    <a:pt x="40807" y="1661394"/>
                    <a:pt x="104957" y="1011661"/>
                    <a:pt x="545915" y="851476"/>
                  </a:cubicBezTo>
                  <a:cubicBezTo>
                    <a:pt x="938150" y="704251"/>
                    <a:pt x="1340765" y="1045298"/>
                    <a:pt x="1558405" y="1438895"/>
                  </a:cubicBezTo>
                  <a:cubicBezTo>
                    <a:pt x="1527562" y="1192388"/>
                    <a:pt x="1501592" y="990621"/>
                    <a:pt x="1532299" y="743046"/>
                  </a:cubicBezTo>
                  <a:cubicBezTo>
                    <a:pt x="1624266" y="24844"/>
                    <a:pt x="2141068" y="-115241"/>
                    <a:pt x="2419787" y="80136"/>
                  </a:cubicBezTo>
                  <a:cubicBezTo>
                    <a:pt x="2597244" y="204232"/>
                    <a:pt x="2642254" y="547080"/>
                    <a:pt x="2665697" y="788338"/>
                  </a:cubicBezTo>
                  <a:cubicBezTo>
                    <a:pt x="2719339" y="1437212"/>
                    <a:pt x="2525631" y="1290538"/>
                    <a:pt x="2918482" y="903628"/>
                  </a:cubicBezTo>
                  <a:cubicBezTo>
                    <a:pt x="3516616" y="315603"/>
                    <a:pt x="3977340" y="749534"/>
                    <a:pt x="3957077" y="1164398"/>
                  </a:cubicBezTo>
                  <a:cubicBezTo>
                    <a:pt x="3938018" y="1535507"/>
                    <a:pt x="3509759" y="1914164"/>
                    <a:pt x="3200108" y="2118274"/>
                  </a:cubicBezTo>
                  <a:cubicBezTo>
                    <a:pt x="4210133" y="1955519"/>
                    <a:pt x="4596308" y="2727031"/>
                    <a:pt x="4055973" y="30749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4155;p33">
              <a:extLst>
                <a:ext uri="{FF2B5EF4-FFF2-40B4-BE49-F238E27FC236}">
                  <a16:creationId xmlns:a16="http://schemas.microsoft.com/office/drawing/2014/main" id="{BBEF9D96-67FF-C249-A7FA-01B59D898F01}"/>
                </a:ext>
              </a:extLst>
            </p:cNvPr>
            <p:cNvSpPr/>
            <p:nvPr/>
          </p:nvSpPr>
          <p:spPr>
            <a:xfrm>
              <a:off x="16038730" y="802762"/>
              <a:ext cx="1145706" cy="1265473"/>
            </a:xfrm>
            <a:custGeom>
              <a:avLst/>
              <a:gdLst/>
              <a:ahLst/>
              <a:cxnLst/>
              <a:rect l="l" t="t" r="r" b="b"/>
              <a:pathLst>
                <a:path w="1145706" h="1265473" extrusionOk="0">
                  <a:moveTo>
                    <a:pt x="1126969" y="480704"/>
                  </a:moveTo>
                  <a:cubicBezTo>
                    <a:pt x="1009775" y="-574"/>
                    <a:pt x="346205" y="-205951"/>
                    <a:pt x="95132" y="270349"/>
                  </a:cubicBezTo>
                  <a:cubicBezTo>
                    <a:pt x="-175154" y="783073"/>
                    <a:pt x="164526" y="1348420"/>
                    <a:pt x="685839" y="1255338"/>
                  </a:cubicBezTo>
                  <a:cubicBezTo>
                    <a:pt x="1035147" y="1192969"/>
                    <a:pt x="1205114" y="801634"/>
                    <a:pt x="1126969" y="4807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4156;p33">
              <a:extLst>
                <a:ext uri="{FF2B5EF4-FFF2-40B4-BE49-F238E27FC236}">
                  <a16:creationId xmlns:a16="http://schemas.microsoft.com/office/drawing/2014/main" id="{BBEC3A69-3E64-F733-0BDF-26731673A9C4}"/>
                </a:ext>
              </a:extLst>
            </p:cNvPr>
            <p:cNvGrpSpPr/>
            <p:nvPr/>
          </p:nvGrpSpPr>
          <p:grpSpPr>
            <a:xfrm>
              <a:off x="15576541" y="458239"/>
              <a:ext cx="1992707" cy="1992489"/>
              <a:chOff x="15576541" y="458239"/>
              <a:chExt cx="1992707" cy="1992489"/>
            </a:xfrm>
          </p:grpSpPr>
          <p:sp>
            <p:nvSpPr>
              <p:cNvPr id="95" name="Google Shape;4157;p33">
                <a:extLst>
                  <a:ext uri="{FF2B5EF4-FFF2-40B4-BE49-F238E27FC236}">
                    <a16:creationId xmlns:a16="http://schemas.microsoft.com/office/drawing/2014/main" id="{9A324955-DDD0-C5F2-278B-30AF8855A7C2}"/>
                  </a:ext>
                </a:extLst>
              </p:cNvPr>
              <p:cNvSpPr/>
              <p:nvPr/>
            </p:nvSpPr>
            <p:spPr>
              <a:xfrm>
                <a:off x="17031992" y="458239"/>
                <a:ext cx="125490" cy="261859"/>
              </a:xfrm>
              <a:custGeom>
                <a:avLst/>
                <a:gdLst/>
                <a:ahLst/>
                <a:cxnLst/>
                <a:rect l="l" t="t" r="r" b="b"/>
                <a:pathLst>
                  <a:path w="125490" h="261859" extrusionOk="0">
                    <a:moveTo>
                      <a:pt x="106922" y="1273"/>
                    </a:moveTo>
                    <a:cubicBezTo>
                      <a:pt x="76261" y="-7143"/>
                      <a:pt x="73878" y="25517"/>
                      <a:pt x="37564" y="118437"/>
                    </a:cubicBezTo>
                    <a:cubicBezTo>
                      <a:pt x="10498" y="187647"/>
                      <a:pt x="4357" y="196570"/>
                      <a:pt x="734" y="217872"/>
                    </a:cubicBezTo>
                    <a:cubicBezTo>
                      <a:pt x="-6857" y="262577"/>
                      <a:pt x="46532" y="276187"/>
                      <a:pt x="64639" y="244785"/>
                    </a:cubicBezTo>
                    <a:cubicBezTo>
                      <a:pt x="84875" y="209710"/>
                      <a:pt x="115944" y="71904"/>
                      <a:pt x="124794" y="32729"/>
                    </a:cubicBezTo>
                    <a:cubicBezTo>
                      <a:pt x="127846" y="19273"/>
                      <a:pt x="120691" y="5047"/>
                      <a:pt x="106922" y="1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158;p33">
                <a:extLst>
                  <a:ext uri="{FF2B5EF4-FFF2-40B4-BE49-F238E27FC236}">
                    <a16:creationId xmlns:a16="http://schemas.microsoft.com/office/drawing/2014/main" id="{DEFFAAB5-642E-AAB0-5111-EEABEDAC670B}"/>
                  </a:ext>
                </a:extLst>
              </p:cNvPr>
              <p:cNvSpPr/>
              <p:nvPr/>
            </p:nvSpPr>
            <p:spPr>
              <a:xfrm>
                <a:off x="17377059" y="1166482"/>
                <a:ext cx="192188" cy="92292"/>
              </a:xfrm>
              <a:custGeom>
                <a:avLst/>
                <a:gdLst/>
                <a:ahLst/>
                <a:cxnLst/>
                <a:rect l="l" t="t" r="r" b="b"/>
                <a:pathLst>
                  <a:path w="192188" h="92292" extrusionOk="0">
                    <a:moveTo>
                      <a:pt x="173175" y="11187"/>
                    </a:moveTo>
                    <a:cubicBezTo>
                      <a:pt x="-13585" y="-43915"/>
                      <a:pt x="-47788" y="124432"/>
                      <a:pt x="63310" y="86732"/>
                    </a:cubicBezTo>
                    <a:cubicBezTo>
                      <a:pt x="88998" y="78008"/>
                      <a:pt x="123954" y="64959"/>
                      <a:pt x="166201" y="62642"/>
                    </a:cubicBezTo>
                    <a:cubicBezTo>
                      <a:pt x="197424" y="60932"/>
                      <a:pt x="201446" y="19521"/>
                      <a:pt x="173175" y="11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159;p33">
                <a:extLst>
                  <a:ext uri="{FF2B5EF4-FFF2-40B4-BE49-F238E27FC236}">
                    <a16:creationId xmlns:a16="http://schemas.microsoft.com/office/drawing/2014/main" id="{A4576E8A-C6DA-FD18-2438-6C1FD294C75A}"/>
                  </a:ext>
                </a:extLst>
              </p:cNvPr>
              <p:cNvSpPr/>
              <p:nvPr/>
            </p:nvSpPr>
            <p:spPr>
              <a:xfrm>
                <a:off x="17223677" y="1895473"/>
                <a:ext cx="178875" cy="126371"/>
              </a:xfrm>
              <a:custGeom>
                <a:avLst/>
                <a:gdLst/>
                <a:ahLst/>
                <a:cxnLst/>
                <a:rect l="l" t="t" r="r" b="b"/>
                <a:pathLst>
                  <a:path w="178875" h="126371" extrusionOk="0">
                    <a:moveTo>
                      <a:pt x="174028" y="85190"/>
                    </a:moveTo>
                    <a:cubicBezTo>
                      <a:pt x="64398" y="-75610"/>
                      <a:pt x="-68765" y="33056"/>
                      <a:pt x="41109" y="74159"/>
                    </a:cubicBezTo>
                    <a:cubicBezTo>
                      <a:pt x="66526" y="83661"/>
                      <a:pt x="101844" y="95669"/>
                      <a:pt x="136011" y="120610"/>
                    </a:cubicBezTo>
                    <a:cubicBezTo>
                      <a:pt x="161265" y="139025"/>
                      <a:pt x="190632" y="109524"/>
                      <a:pt x="174028" y="851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160;p33">
                <a:extLst>
                  <a:ext uri="{FF2B5EF4-FFF2-40B4-BE49-F238E27FC236}">
                    <a16:creationId xmlns:a16="http://schemas.microsoft.com/office/drawing/2014/main" id="{6AFC6A4E-728E-4520-CABE-6B791FBA491F}"/>
                  </a:ext>
                </a:extLst>
              </p:cNvPr>
              <p:cNvSpPr/>
              <p:nvPr/>
            </p:nvSpPr>
            <p:spPr>
              <a:xfrm>
                <a:off x="16746261" y="2230153"/>
                <a:ext cx="91316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91316" h="220575" extrusionOk="0">
                    <a:moveTo>
                      <a:pt x="88446" y="134389"/>
                    </a:moveTo>
                    <a:cubicBezTo>
                      <a:pt x="88011" y="132525"/>
                      <a:pt x="73971" y="70889"/>
                      <a:pt x="68428" y="35551"/>
                    </a:cubicBezTo>
                    <a:cubicBezTo>
                      <a:pt x="61081" y="-17072"/>
                      <a:pt x="12919" y="-2059"/>
                      <a:pt x="8807" y="21859"/>
                    </a:cubicBezTo>
                    <a:cubicBezTo>
                      <a:pt x="-37272" y="289388"/>
                      <a:pt x="113700" y="243706"/>
                      <a:pt x="88446" y="1343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161;p33">
                <a:extLst>
                  <a:ext uri="{FF2B5EF4-FFF2-40B4-BE49-F238E27FC236}">
                    <a16:creationId xmlns:a16="http://schemas.microsoft.com/office/drawing/2014/main" id="{28BB7C41-3963-DDA2-D38D-FA1620EA08AE}"/>
                  </a:ext>
                </a:extLst>
              </p:cNvPr>
              <p:cNvSpPr/>
              <p:nvPr/>
            </p:nvSpPr>
            <p:spPr>
              <a:xfrm>
                <a:off x="15765795" y="1958963"/>
                <a:ext cx="168050" cy="179365"/>
              </a:xfrm>
              <a:custGeom>
                <a:avLst/>
                <a:gdLst/>
                <a:ahLst/>
                <a:cxnLst/>
                <a:rect l="l" t="t" r="r" b="b"/>
                <a:pathLst>
                  <a:path w="168050" h="179365" extrusionOk="0">
                    <a:moveTo>
                      <a:pt x="124503" y="4470"/>
                    </a:moveTo>
                    <a:cubicBezTo>
                      <a:pt x="-91896" y="166564"/>
                      <a:pt x="30470" y="210517"/>
                      <a:pt x="73587" y="158854"/>
                    </a:cubicBezTo>
                    <a:cubicBezTo>
                      <a:pt x="93162" y="135389"/>
                      <a:pt x="127999" y="87581"/>
                      <a:pt x="159684" y="50025"/>
                    </a:cubicBezTo>
                    <a:cubicBezTo>
                      <a:pt x="185156" y="19818"/>
                      <a:pt x="146369" y="-11918"/>
                      <a:pt x="124503" y="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162;p33">
                <a:extLst>
                  <a:ext uri="{FF2B5EF4-FFF2-40B4-BE49-F238E27FC236}">
                    <a16:creationId xmlns:a16="http://schemas.microsoft.com/office/drawing/2014/main" id="{8F8F5F3E-C830-F9CF-DFAA-0CB2E84766CE}"/>
                  </a:ext>
                </a:extLst>
              </p:cNvPr>
              <p:cNvSpPr/>
              <p:nvPr/>
            </p:nvSpPr>
            <p:spPr>
              <a:xfrm>
                <a:off x="15576541" y="1167653"/>
                <a:ext cx="240722" cy="92855"/>
              </a:xfrm>
              <a:custGeom>
                <a:avLst/>
                <a:gdLst/>
                <a:ahLst/>
                <a:cxnLst/>
                <a:rect l="l" t="t" r="r" b="b"/>
                <a:pathLst>
                  <a:path w="240722" h="92855" extrusionOk="0">
                    <a:moveTo>
                      <a:pt x="240251" y="62647"/>
                    </a:moveTo>
                    <a:cubicBezTo>
                      <a:pt x="245894" y="20703"/>
                      <a:pt x="200350" y="23318"/>
                      <a:pt x="133537" y="10025"/>
                    </a:cubicBezTo>
                    <a:cubicBezTo>
                      <a:pt x="127414" y="8812"/>
                      <a:pt x="54007" y="-5206"/>
                      <a:pt x="32901" y="2097"/>
                    </a:cubicBezTo>
                    <a:cubicBezTo>
                      <a:pt x="-5234" y="15291"/>
                      <a:pt x="-43106" y="94791"/>
                      <a:pt x="122386" y="92348"/>
                    </a:cubicBezTo>
                    <a:cubicBezTo>
                      <a:pt x="193719" y="91307"/>
                      <a:pt x="235006" y="101650"/>
                      <a:pt x="240251" y="626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163;p33">
                <a:extLst>
                  <a:ext uri="{FF2B5EF4-FFF2-40B4-BE49-F238E27FC236}">
                    <a16:creationId xmlns:a16="http://schemas.microsoft.com/office/drawing/2014/main" id="{C3E36AE1-819B-1117-F64C-3F690095A036}"/>
                  </a:ext>
                </a:extLst>
              </p:cNvPr>
              <p:cNvSpPr/>
              <p:nvPr/>
            </p:nvSpPr>
            <p:spPr>
              <a:xfrm>
                <a:off x="16158758" y="556821"/>
                <a:ext cx="125491" cy="174305"/>
              </a:xfrm>
              <a:custGeom>
                <a:avLst/>
                <a:gdLst/>
                <a:ahLst/>
                <a:cxnLst/>
                <a:rect l="l" t="t" r="r" b="b"/>
                <a:pathLst>
                  <a:path w="125491" h="174305" extrusionOk="0">
                    <a:moveTo>
                      <a:pt x="113539" y="94259"/>
                    </a:moveTo>
                    <a:cubicBezTo>
                      <a:pt x="85169" y="44469"/>
                      <a:pt x="96057" y="63183"/>
                      <a:pt x="65794" y="17022"/>
                    </a:cubicBezTo>
                    <a:cubicBezTo>
                      <a:pt x="41446" y="-20099"/>
                      <a:pt x="-10530" y="10217"/>
                      <a:pt x="1889" y="43935"/>
                    </a:cubicBezTo>
                    <a:cubicBezTo>
                      <a:pt x="19280" y="91200"/>
                      <a:pt x="40667" y="155189"/>
                      <a:pt x="64109" y="167985"/>
                    </a:cubicBezTo>
                    <a:cubicBezTo>
                      <a:pt x="103910" y="189758"/>
                      <a:pt x="146909" y="152864"/>
                      <a:pt x="113539" y="94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2" name="TextBox 16">
            <a:extLst>
              <a:ext uri="{FF2B5EF4-FFF2-40B4-BE49-F238E27FC236}">
                <a16:creationId xmlns:a16="http://schemas.microsoft.com/office/drawing/2014/main" id="{AF95BF8E-770A-E9D5-5E89-F82A39E5D3F0}"/>
              </a:ext>
            </a:extLst>
          </p:cNvPr>
          <p:cNvSpPr txBox="1"/>
          <p:nvPr/>
        </p:nvSpPr>
        <p:spPr>
          <a:xfrm>
            <a:off x="588193" y="383021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6">
            <a:extLst>
              <a:ext uri="{FF2B5EF4-FFF2-40B4-BE49-F238E27FC236}">
                <a16:creationId xmlns:a16="http://schemas.microsoft.com/office/drawing/2014/main" id="{C6A20099-CC14-9501-A7ED-365836C1E8F2}"/>
              </a:ext>
            </a:extLst>
          </p:cNvPr>
          <p:cNvSpPr txBox="1"/>
          <p:nvPr/>
        </p:nvSpPr>
        <p:spPr>
          <a:xfrm>
            <a:off x="3417428" y="3816185"/>
            <a:ext cx="2204006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104" name="TextBox 11">
            <a:extLst>
              <a:ext uri="{FF2B5EF4-FFF2-40B4-BE49-F238E27FC236}">
                <a16:creationId xmlns:a16="http://schemas.microsoft.com/office/drawing/2014/main" id="{1E7E7F9C-5080-13A6-4BC3-C60EEDE9A5A6}"/>
              </a:ext>
            </a:extLst>
          </p:cNvPr>
          <p:cNvSpPr txBox="1"/>
          <p:nvPr/>
        </p:nvSpPr>
        <p:spPr>
          <a:xfrm>
            <a:off x="6328736" y="3830211"/>
            <a:ext cx="2620394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105" name="TextBox 26">
            <a:extLst>
              <a:ext uri="{FF2B5EF4-FFF2-40B4-BE49-F238E27FC236}">
                <a16:creationId xmlns:a16="http://schemas.microsoft.com/office/drawing/2014/main" id="{D85B9A50-8110-0900-33A8-D9B28F5D3B05}"/>
              </a:ext>
            </a:extLst>
          </p:cNvPr>
          <p:cNvSpPr txBox="1"/>
          <p:nvPr/>
        </p:nvSpPr>
        <p:spPr>
          <a:xfrm>
            <a:off x="904682" y="748041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1450085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p30"/>
          <p:cNvSpPr/>
          <p:nvPr/>
        </p:nvSpPr>
        <p:spPr>
          <a:xfrm rot="-480028">
            <a:off x="339149" y="3825546"/>
            <a:ext cx="1891549" cy="1292622"/>
          </a:xfrm>
          <a:custGeom>
            <a:avLst/>
            <a:gdLst/>
            <a:ahLst/>
            <a:cxnLst/>
            <a:rect l="l" t="t" r="r" b="b"/>
            <a:pathLst>
              <a:path w="6463383" h="6506705" extrusionOk="0">
                <a:moveTo>
                  <a:pt x="1868622" y="772925"/>
                </a:moveTo>
                <a:cubicBezTo>
                  <a:pt x="1870119" y="815743"/>
                  <a:pt x="1814743" y="848817"/>
                  <a:pt x="1774383" y="811249"/>
                </a:cubicBezTo>
                <a:cubicBezTo>
                  <a:pt x="1741705" y="780822"/>
                  <a:pt x="1762150" y="717125"/>
                  <a:pt x="1813942" y="717473"/>
                </a:cubicBezTo>
                <a:cubicBezTo>
                  <a:pt x="1840994" y="717654"/>
                  <a:pt x="1867427" y="738125"/>
                  <a:pt x="1868622" y="772925"/>
                </a:cubicBezTo>
                <a:close/>
                <a:moveTo>
                  <a:pt x="1818584" y="11381"/>
                </a:moveTo>
                <a:cubicBezTo>
                  <a:pt x="1766898" y="11033"/>
                  <a:pt x="1746287" y="74685"/>
                  <a:pt x="1779026" y="105157"/>
                </a:cubicBezTo>
                <a:cubicBezTo>
                  <a:pt x="1819416" y="142741"/>
                  <a:pt x="1874731" y="109606"/>
                  <a:pt x="1873280" y="66818"/>
                </a:cubicBezTo>
                <a:cubicBezTo>
                  <a:pt x="1872070" y="32034"/>
                  <a:pt x="1845652" y="11547"/>
                  <a:pt x="1818584" y="11381"/>
                </a:cubicBezTo>
                <a:close/>
                <a:moveTo>
                  <a:pt x="1809269" y="1423564"/>
                </a:moveTo>
                <a:cubicBezTo>
                  <a:pt x="1757628" y="1423232"/>
                  <a:pt x="1736942" y="1486838"/>
                  <a:pt x="1769726" y="1517356"/>
                </a:cubicBezTo>
                <a:cubicBezTo>
                  <a:pt x="1810101" y="1554939"/>
                  <a:pt x="1865462" y="1521774"/>
                  <a:pt x="1863965" y="1479031"/>
                </a:cubicBezTo>
                <a:cubicBezTo>
                  <a:pt x="1862770" y="1444278"/>
                  <a:pt x="1836397" y="1423746"/>
                  <a:pt x="1809269" y="1423564"/>
                </a:cubicBezTo>
                <a:close/>
                <a:moveTo>
                  <a:pt x="1804612" y="2129656"/>
                </a:moveTo>
                <a:cubicBezTo>
                  <a:pt x="1752941" y="2129308"/>
                  <a:pt x="1732300" y="2192945"/>
                  <a:pt x="1765053" y="2223433"/>
                </a:cubicBezTo>
                <a:cubicBezTo>
                  <a:pt x="1805428" y="2261016"/>
                  <a:pt x="1860789" y="2227896"/>
                  <a:pt x="1859292" y="2185108"/>
                </a:cubicBezTo>
                <a:cubicBezTo>
                  <a:pt x="1858112" y="2150309"/>
                  <a:pt x="1831680" y="2129838"/>
                  <a:pt x="1804612" y="2129656"/>
                </a:cubicBezTo>
                <a:close/>
                <a:moveTo>
                  <a:pt x="2350431" y="6370019"/>
                </a:moveTo>
                <a:cubicBezTo>
                  <a:pt x="2298850" y="6369671"/>
                  <a:pt x="2278058" y="6433263"/>
                  <a:pt x="2310872" y="6463796"/>
                </a:cubicBezTo>
                <a:cubicBezTo>
                  <a:pt x="2351262" y="6501379"/>
                  <a:pt x="2406578" y="6468244"/>
                  <a:pt x="2405126" y="6425456"/>
                </a:cubicBezTo>
                <a:cubicBezTo>
                  <a:pt x="2403916" y="6390672"/>
                  <a:pt x="2377499" y="6370201"/>
                  <a:pt x="2350431" y="6370019"/>
                </a:cubicBezTo>
                <a:close/>
                <a:moveTo>
                  <a:pt x="2359746" y="4957836"/>
                </a:moveTo>
                <a:cubicBezTo>
                  <a:pt x="2308090" y="4957488"/>
                  <a:pt x="2287418" y="5021110"/>
                  <a:pt x="2320202" y="5051612"/>
                </a:cubicBezTo>
                <a:cubicBezTo>
                  <a:pt x="2360562" y="5089180"/>
                  <a:pt x="2415908" y="5056106"/>
                  <a:pt x="2414441" y="5013288"/>
                </a:cubicBezTo>
                <a:cubicBezTo>
                  <a:pt x="2413246" y="4978488"/>
                  <a:pt x="2386814" y="4958018"/>
                  <a:pt x="2359746" y="4957836"/>
                </a:cubicBezTo>
                <a:close/>
                <a:moveTo>
                  <a:pt x="2355088" y="5663928"/>
                </a:moveTo>
                <a:cubicBezTo>
                  <a:pt x="2303447" y="5663580"/>
                  <a:pt x="2282761" y="5727201"/>
                  <a:pt x="2315545" y="5757704"/>
                </a:cubicBezTo>
                <a:cubicBezTo>
                  <a:pt x="2355905" y="5795272"/>
                  <a:pt x="2411250" y="5762198"/>
                  <a:pt x="2409783" y="5719364"/>
                </a:cubicBezTo>
                <a:cubicBezTo>
                  <a:pt x="2408589" y="5684580"/>
                  <a:pt x="2382156" y="5664109"/>
                  <a:pt x="2355088" y="5663928"/>
                </a:cubicBezTo>
                <a:close/>
                <a:moveTo>
                  <a:pt x="1790639" y="4247947"/>
                </a:moveTo>
                <a:cubicBezTo>
                  <a:pt x="1738983" y="4247598"/>
                  <a:pt x="1718312" y="4311221"/>
                  <a:pt x="1751096" y="4341723"/>
                </a:cubicBezTo>
                <a:cubicBezTo>
                  <a:pt x="1791244" y="4379094"/>
                  <a:pt x="1846816" y="4346443"/>
                  <a:pt x="1845350" y="4303399"/>
                </a:cubicBezTo>
                <a:cubicBezTo>
                  <a:pt x="1844125" y="4268584"/>
                  <a:pt x="1817707" y="4248128"/>
                  <a:pt x="1790639" y="4247947"/>
                </a:cubicBezTo>
                <a:close/>
                <a:moveTo>
                  <a:pt x="1776652" y="6366237"/>
                </a:moveTo>
                <a:cubicBezTo>
                  <a:pt x="1725011" y="6365889"/>
                  <a:pt x="1704324" y="6429526"/>
                  <a:pt x="1737108" y="6460013"/>
                </a:cubicBezTo>
                <a:cubicBezTo>
                  <a:pt x="1777468" y="6497581"/>
                  <a:pt x="1832814" y="6464507"/>
                  <a:pt x="1831347" y="6421674"/>
                </a:cubicBezTo>
                <a:cubicBezTo>
                  <a:pt x="1830152" y="6386889"/>
                  <a:pt x="1803719" y="6366418"/>
                  <a:pt x="1776652" y="6366237"/>
                </a:cubicBezTo>
                <a:close/>
                <a:moveTo>
                  <a:pt x="1781309" y="5660130"/>
                </a:moveTo>
                <a:cubicBezTo>
                  <a:pt x="1729653" y="5659782"/>
                  <a:pt x="1708982" y="5723404"/>
                  <a:pt x="1741766" y="5753906"/>
                </a:cubicBezTo>
                <a:cubicBezTo>
                  <a:pt x="1782126" y="5791474"/>
                  <a:pt x="1837471" y="5758400"/>
                  <a:pt x="1836004" y="5715582"/>
                </a:cubicBezTo>
                <a:cubicBezTo>
                  <a:pt x="1834810" y="5680798"/>
                  <a:pt x="1808377" y="5660311"/>
                  <a:pt x="1781309" y="5660130"/>
                </a:cubicBezTo>
                <a:close/>
                <a:moveTo>
                  <a:pt x="1240163" y="713675"/>
                </a:moveTo>
                <a:cubicBezTo>
                  <a:pt x="1188567" y="713327"/>
                  <a:pt x="1167805" y="776919"/>
                  <a:pt x="1200604" y="807451"/>
                </a:cubicBezTo>
                <a:cubicBezTo>
                  <a:pt x="1240994" y="845035"/>
                  <a:pt x="1296310" y="811900"/>
                  <a:pt x="1294858" y="769112"/>
                </a:cubicBezTo>
                <a:cubicBezTo>
                  <a:pt x="1293648" y="734328"/>
                  <a:pt x="1267215" y="713857"/>
                  <a:pt x="1240163" y="713675"/>
                </a:cubicBezTo>
                <a:close/>
                <a:moveTo>
                  <a:pt x="2364403" y="4251744"/>
                </a:moveTo>
                <a:cubicBezTo>
                  <a:pt x="2312747" y="4251396"/>
                  <a:pt x="2292091" y="4315033"/>
                  <a:pt x="2324860" y="4345521"/>
                </a:cubicBezTo>
                <a:cubicBezTo>
                  <a:pt x="2365265" y="4383119"/>
                  <a:pt x="2420596" y="4349878"/>
                  <a:pt x="2419099" y="4307181"/>
                </a:cubicBezTo>
                <a:cubicBezTo>
                  <a:pt x="2417904" y="4272397"/>
                  <a:pt x="2391471" y="4251911"/>
                  <a:pt x="2364403" y="4251744"/>
                </a:cubicBezTo>
                <a:close/>
                <a:moveTo>
                  <a:pt x="1795297" y="3541855"/>
                </a:moveTo>
                <a:cubicBezTo>
                  <a:pt x="1743671" y="3541507"/>
                  <a:pt x="1722954" y="3605129"/>
                  <a:pt x="1755753" y="3635631"/>
                </a:cubicBezTo>
                <a:cubicBezTo>
                  <a:pt x="1796144" y="3673244"/>
                  <a:pt x="1851459" y="3640019"/>
                  <a:pt x="1849992" y="3597292"/>
                </a:cubicBezTo>
                <a:cubicBezTo>
                  <a:pt x="1848797" y="3562507"/>
                  <a:pt x="1822365" y="3542036"/>
                  <a:pt x="1795297" y="3541855"/>
                </a:cubicBezTo>
                <a:close/>
                <a:moveTo>
                  <a:pt x="1785982" y="4954038"/>
                </a:moveTo>
                <a:cubicBezTo>
                  <a:pt x="1734326" y="4953690"/>
                  <a:pt x="1713654" y="5017312"/>
                  <a:pt x="1746438" y="5047815"/>
                </a:cubicBezTo>
                <a:cubicBezTo>
                  <a:pt x="1786844" y="5085413"/>
                  <a:pt x="1842174" y="5052172"/>
                  <a:pt x="1840677" y="5009475"/>
                </a:cubicBezTo>
                <a:cubicBezTo>
                  <a:pt x="1839467" y="4974691"/>
                  <a:pt x="1813034" y="4954220"/>
                  <a:pt x="1785982" y="4954038"/>
                </a:cubicBezTo>
                <a:close/>
                <a:moveTo>
                  <a:pt x="1799954" y="2835763"/>
                </a:moveTo>
                <a:cubicBezTo>
                  <a:pt x="1748313" y="2835415"/>
                  <a:pt x="1727627" y="2899052"/>
                  <a:pt x="1760411" y="2929539"/>
                </a:cubicBezTo>
                <a:cubicBezTo>
                  <a:pt x="1800771" y="2967108"/>
                  <a:pt x="1856116" y="2934033"/>
                  <a:pt x="1854649" y="2891200"/>
                </a:cubicBezTo>
                <a:cubicBezTo>
                  <a:pt x="1853455" y="2856401"/>
                  <a:pt x="1827022" y="2835929"/>
                  <a:pt x="1799954" y="2835763"/>
                </a:cubicBezTo>
                <a:close/>
                <a:moveTo>
                  <a:pt x="1244820" y="7583"/>
                </a:moveTo>
                <a:cubicBezTo>
                  <a:pt x="1193179" y="7235"/>
                  <a:pt x="1172478" y="70857"/>
                  <a:pt x="1205277" y="101360"/>
                </a:cubicBezTo>
                <a:cubicBezTo>
                  <a:pt x="1245380" y="138686"/>
                  <a:pt x="1300997" y="106126"/>
                  <a:pt x="1299516" y="63035"/>
                </a:cubicBezTo>
                <a:cubicBezTo>
                  <a:pt x="1298306" y="28236"/>
                  <a:pt x="1271873" y="7765"/>
                  <a:pt x="1244820" y="7583"/>
                </a:cubicBezTo>
                <a:close/>
                <a:moveTo>
                  <a:pt x="2938182" y="4255527"/>
                </a:moveTo>
                <a:cubicBezTo>
                  <a:pt x="2886526" y="4255179"/>
                  <a:pt x="2865855" y="4318801"/>
                  <a:pt x="2898624" y="4349303"/>
                </a:cubicBezTo>
                <a:cubicBezTo>
                  <a:pt x="2938984" y="4386871"/>
                  <a:pt x="2994359" y="4353782"/>
                  <a:pt x="2992862" y="4310978"/>
                </a:cubicBezTo>
                <a:cubicBezTo>
                  <a:pt x="2991683" y="4276179"/>
                  <a:pt x="2965250" y="4255708"/>
                  <a:pt x="2938182" y="4255527"/>
                </a:cubicBezTo>
                <a:close/>
                <a:moveTo>
                  <a:pt x="2928867" y="5667710"/>
                </a:moveTo>
                <a:cubicBezTo>
                  <a:pt x="2877287" y="5667362"/>
                  <a:pt x="2856495" y="5730954"/>
                  <a:pt x="2889309" y="5761487"/>
                </a:cubicBezTo>
                <a:cubicBezTo>
                  <a:pt x="2929699" y="5799069"/>
                  <a:pt x="2985014" y="5765934"/>
                  <a:pt x="2983563" y="5723162"/>
                </a:cubicBezTo>
                <a:cubicBezTo>
                  <a:pt x="2982353" y="5688363"/>
                  <a:pt x="2955935" y="5667892"/>
                  <a:pt x="2928867" y="5667710"/>
                </a:cubicBezTo>
                <a:close/>
                <a:moveTo>
                  <a:pt x="2942840" y="3549435"/>
                </a:moveTo>
                <a:cubicBezTo>
                  <a:pt x="2891184" y="3549087"/>
                  <a:pt x="2870528" y="3612724"/>
                  <a:pt x="2903296" y="3643211"/>
                </a:cubicBezTo>
                <a:cubicBezTo>
                  <a:pt x="2943702" y="3680810"/>
                  <a:pt x="2999032" y="3647569"/>
                  <a:pt x="2997535" y="3604887"/>
                </a:cubicBezTo>
                <a:cubicBezTo>
                  <a:pt x="2996340" y="3570088"/>
                  <a:pt x="2969908" y="3549617"/>
                  <a:pt x="2942840" y="3549435"/>
                </a:cubicBezTo>
                <a:close/>
                <a:moveTo>
                  <a:pt x="2933525" y="4961619"/>
                </a:moveTo>
                <a:cubicBezTo>
                  <a:pt x="2881884" y="4961270"/>
                  <a:pt x="2861198" y="5024892"/>
                  <a:pt x="2893981" y="5055395"/>
                </a:cubicBezTo>
                <a:cubicBezTo>
                  <a:pt x="2934341" y="5092963"/>
                  <a:pt x="2989687" y="5059889"/>
                  <a:pt x="2988220" y="5017055"/>
                </a:cubicBezTo>
                <a:cubicBezTo>
                  <a:pt x="2987025" y="4982271"/>
                  <a:pt x="2960593" y="4961800"/>
                  <a:pt x="2933525" y="4961619"/>
                </a:cubicBezTo>
                <a:close/>
                <a:moveTo>
                  <a:pt x="2961470" y="725053"/>
                </a:moveTo>
                <a:cubicBezTo>
                  <a:pt x="2909723" y="724705"/>
                  <a:pt x="2889218" y="788387"/>
                  <a:pt x="2921926" y="818829"/>
                </a:cubicBezTo>
                <a:cubicBezTo>
                  <a:pt x="2962301" y="856412"/>
                  <a:pt x="3017662" y="823247"/>
                  <a:pt x="3016165" y="780490"/>
                </a:cubicBezTo>
                <a:cubicBezTo>
                  <a:pt x="3014971" y="745705"/>
                  <a:pt x="2988538" y="725234"/>
                  <a:pt x="2961470" y="725053"/>
                </a:cubicBezTo>
                <a:close/>
                <a:moveTo>
                  <a:pt x="2952155" y="2137236"/>
                </a:moveTo>
                <a:cubicBezTo>
                  <a:pt x="2900469" y="2136888"/>
                  <a:pt x="2879843" y="2200541"/>
                  <a:pt x="2912612" y="2231013"/>
                </a:cubicBezTo>
                <a:cubicBezTo>
                  <a:pt x="2952971" y="2268581"/>
                  <a:pt x="3008317" y="2235506"/>
                  <a:pt x="3006850" y="2192688"/>
                </a:cubicBezTo>
                <a:cubicBezTo>
                  <a:pt x="3005656" y="2157889"/>
                  <a:pt x="2979223" y="2137418"/>
                  <a:pt x="2952155" y="2137236"/>
                </a:cubicBezTo>
                <a:close/>
                <a:moveTo>
                  <a:pt x="2947497" y="2843343"/>
                </a:moveTo>
                <a:cubicBezTo>
                  <a:pt x="2895932" y="2842995"/>
                  <a:pt x="2875109" y="2906557"/>
                  <a:pt x="2907939" y="2937120"/>
                </a:cubicBezTo>
                <a:cubicBezTo>
                  <a:pt x="2948087" y="2974491"/>
                  <a:pt x="3003659" y="2941840"/>
                  <a:pt x="3002193" y="2898780"/>
                </a:cubicBezTo>
                <a:cubicBezTo>
                  <a:pt x="3000983" y="2863920"/>
                  <a:pt x="2974338" y="2843510"/>
                  <a:pt x="2947497" y="2843343"/>
                </a:cubicBezTo>
                <a:close/>
                <a:moveTo>
                  <a:pt x="2392363" y="15163"/>
                </a:moveTo>
                <a:cubicBezTo>
                  <a:pt x="2340723" y="14816"/>
                  <a:pt x="2320036" y="78438"/>
                  <a:pt x="2352805" y="108940"/>
                </a:cubicBezTo>
                <a:cubicBezTo>
                  <a:pt x="2393150" y="146493"/>
                  <a:pt x="2448540" y="113449"/>
                  <a:pt x="2447043" y="70615"/>
                </a:cubicBezTo>
                <a:cubicBezTo>
                  <a:pt x="2445864" y="35816"/>
                  <a:pt x="2419431" y="15345"/>
                  <a:pt x="2392363" y="15163"/>
                </a:cubicBezTo>
                <a:close/>
                <a:moveTo>
                  <a:pt x="2378391" y="2133454"/>
                </a:moveTo>
                <a:cubicBezTo>
                  <a:pt x="2326750" y="2133106"/>
                  <a:pt x="2306064" y="2196743"/>
                  <a:pt x="2338847" y="2227230"/>
                </a:cubicBezTo>
                <a:cubicBezTo>
                  <a:pt x="2379207" y="2264798"/>
                  <a:pt x="2434553" y="2231724"/>
                  <a:pt x="2433086" y="2188890"/>
                </a:cubicBezTo>
                <a:cubicBezTo>
                  <a:pt x="2431876" y="2154106"/>
                  <a:pt x="2405444" y="2133635"/>
                  <a:pt x="2378391" y="2133454"/>
                </a:cubicBezTo>
                <a:close/>
                <a:moveTo>
                  <a:pt x="2924210" y="6373817"/>
                </a:moveTo>
                <a:cubicBezTo>
                  <a:pt x="2872554" y="6373469"/>
                  <a:pt x="2851883" y="6437091"/>
                  <a:pt x="2884651" y="6467593"/>
                </a:cubicBezTo>
                <a:cubicBezTo>
                  <a:pt x="2925011" y="6505161"/>
                  <a:pt x="2980387" y="6472087"/>
                  <a:pt x="2978890" y="6429253"/>
                </a:cubicBezTo>
                <a:cubicBezTo>
                  <a:pt x="2977695" y="6394470"/>
                  <a:pt x="2951263" y="6373999"/>
                  <a:pt x="2924210" y="6373817"/>
                </a:cubicBezTo>
                <a:close/>
                <a:moveTo>
                  <a:pt x="2383048" y="1427347"/>
                </a:moveTo>
                <a:cubicBezTo>
                  <a:pt x="2331407" y="1427014"/>
                  <a:pt x="2310721" y="1490621"/>
                  <a:pt x="2343505" y="1521139"/>
                </a:cubicBezTo>
                <a:cubicBezTo>
                  <a:pt x="2383880" y="1558722"/>
                  <a:pt x="2439241" y="1525556"/>
                  <a:pt x="2437744" y="1482814"/>
                </a:cubicBezTo>
                <a:cubicBezTo>
                  <a:pt x="2436534" y="1448015"/>
                  <a:pt x="2410101" y="1427528"/>
                  <a:pt x="2383048" y="1427347"/>
                </a:cubicBezTo>
                <a:close/>
                <a:moveTo>
                  <a:pt x="2373733" y="2839546"/>
                </a:moveTo>
                <a:cubicBezTo>
                  <a:pt x="2322108" y="2839197"/>
                  <a:pt x="2301391" y="2902820"/>
                  <a:pt x="2334175" y="2933322"/>
                </a:cubicBezTo>
                <a:cubicBezTo>
                  <a:pt x="2374535" y="2970890"/>
                  <a:pt x="2429880" y="2937816"/>
                  <a:pt x="2428414" y="2894982"/>
                </a:cubicBezTo>
                <a:cubicBezTo>
                  <a:pt x="2427219" y="2860198"/>
                  <a:pt x="2400786" y="2839727"/>
                  <a:pt x="2373733" y="2839546"/>
                </a:cubicBezTo>
                <a:close/>
                <a:moveTo>
                  <a:pt x="2369061" y="3545637"/>
                </a:moveTo>
                <a:cubicBezTo>
                  <a:pt x="2317481" y="3545289"/>
                  <a:pt x="2296688" y="3608866"/>
                  <a:pt x="2329502" y="3639414"/>
                </a:cubicBezTo>
                <a:cubicBezTo>
                  <a:pt x="2369650" y="3676785"/>
                  <a:pt x="2425223" y="3644134"/>
                  <a:pt x="2423756" y="3601074"/>
                </a:cubicBezTo>
                <a:cubicBezTo>
                  <a:pt x="2422561" y="3566290"/>
                  <a:pt x="2396128" y="3545819"/>
                  <a:pt x="2369061" y="3545637"/>
                </a:cubicBezTo>
                <a:close/>
                <a:moveTo>
                  <a:pt x="2387706" y="721255"/>
                </a:moveTo>
                <a:cubicBezTo>
                  <a:pt x="2335929" y="720907"/>
                  <a:pt x="2315469" y="784620"/>
                  <a:pt x="2348162" y="815032"/>
                </a:cubicBezTo>
                <a:cubicBezTo>
                  <a:pt x="2388537" y="852615"/>
                  <a:pt x="2443898" y="819450"/>
                  <a:pt x="2442401" y="776692"/>
                </a:cubicBezTo>
                <a:cubicBezTo>
                  <a:pt x="2441206" y="741968"/>
                  <a:pt x="2414834" y="721437"/>
                  <a:pt x="2387706" y="721255"/>
                </a:cubicBezTo>
                <a:close/>
                <a:moveTo>
                  <a:pt x="2956812" y="1431145"/>
                </a:moveTo>
                <a:cubicBezTo>
                  <a:pt x="2905202" y="1430812"/>
                  <a:pt x="2884455" y="1494403"/>
                  <a:pt x="2917269" y="1524921"/>
                </a:cubicBezTo>
                <a:cubicBezTo>
                  <a:pt x="2957644" y="1562504"/>
                  <a:pt x="3013005" y="1529354"/>
                  <a:pt x="3011508" y="1486581"/>
                </a:cubicBezTo>
                <a:cubicBezTo>
                  <a:pt x="3010313" y="1451797"/>
                  <a:pt x="2983880" y="1431326"/>
                  <a:pt x="2956812" y="1431145"/>
                </a:cubicBezTo>
                <a:close/>
                <a:moveTo>
                  <a:pt x="87947" y="1412202"/>
                </a:moveTo>
                <a:cubicBezTo>
                  <a:pt x="36291" y="1411854"/>
                  <a:pt x="15620" y="1475491"/>
                  <a:pt x="48404" y="1505978"/>
                </a:cubicBezTo>
                <a:cubicBezTo>
                  <a:pt x="88764" y="1543546"/>
                  <a:pt x="144109" y="1510472"/>
                  <a:pt x="142642" y="1467654"/>
                </a:cubicBezTo>
                <a:cubicBezTo>
                  <a:pt x="141433" y="1432854"/>
                  <a:pt x="115015" y="1412368"/>
                  <a:pt x="87947" y="1412202"/>
                </a:cubicBezTo>
                <a:close/>
                <a:moveTo>
                  <a:pt x="638423" y="4946458"/>
                </a:moveTo>
                <a:cubicBezTo>
                  <a:pt x="586858" y="4946110"/>
                  <a:pt x="566036" y="5009672"/>
                  <a:pt x="598865" y="5040234"/>
                </a:cubicBezTo>
                <a:cubicBezTo>
                  <a:pt x="639013" y="5077606"/>
                  <a:pt x="694586" y="5044955"/>
                  <a:pt x="693119" y="5001895"/>
                </a:cubicBezTo>
                <a:cubicBezTo>
                  <a:pt x="691909" y="4967110"/>
                  <a:pt x="665491" y="4946639"/>
                  <a:pt x="638423" y="4946458"/>
                </a:cubicBezTo>
                <a:close/>
                <a:moveTo>
                  <a:pt x="92604" y="706095"/>
                </a:moveTo>
                <a:cubicBezTo>
                  <a:pt x="40858" y="705747"/>
                  <a:pt x="20353" y="769429"/>
                  <a:pt x="53061" y="799871"/>
                </a:cubicBezTo>
                <a:cubicBezTo>
                  <a:pt x="93421" y="837439"/>
                  <a:pt x="148767" y="804365"/>
                  <a:pt x="147300" y="761532"/>
                </a:cubicBezTo>
                <a:cubicBezTo>
                  <a:pt x="146105" y="726747"/>
                  <a:pt x="119672" y="706276"/>
                  <a:pt x="92604" y="706095"/>
                </a:cubicBezTo>
                <a:close/>
                <a:moveTo>
                  <a:pt x="83289" y="2118293"/>
                </a:moveTo>
                <a:cubicBezTo>
                  <a:pt x="31860" y="2117961"/>
                  <a:pt x="10811" y="2181431"/>
                  <a:pt x="43731" y="2212070"/>
                </a:cubicBezTo>
                <a:cubicBezTo>
                  <a:pt x="84091" y="2249638"/>
                  <a:pt x="139452" y="2216564"/>
                  <a:pt x="137985" y="2173745"/>
                </a:cubicBezTo>
                <a:cubicBezTo>
                  <a:pt x="136775" y="2138870"/>
                  <a:pt x="110131" y="2118475"/>
                  <a:pt x="83289" y="2118293"/>
                </a:cubicBezTo>
                <a:close/>
                <a:moveTo>
                  <a:pt x="633766" y="5652550"/>
                </a:moveTo>
                <a:cubicBezTo>
                  <a:pt x="582019" y="5652202"/>
                  <a:pt x="561514" y="5715884"/>
                  <a:pt x="594223" y="5746326"/>
                </a:cubicBezTo>
                <a:cubicBezTo>
                  <a:pt x="634628" y="5783925"/>
                  <a:pt x="689958" y="5750683"/>
                  <a:pt x="688461" y="5707986"/>
                </a:cubicBezTo>
                <a:cubicBezTo>
                  <a:pt x="687267" y="5673202"/>
                  <a:pt x="660834" y="5652731"/>
                  <a:pt x="633766" y="5652550"/>
                </a:cubicBezTo>
                <a:close/>
                <a:moveTo>
                  <a:pt x="629108" y="6358657"/>
                </a:moveTo>
                <a:cubicBezTo>
                  <a:pt x="577332" y="6358308"/>
                  <a:pt x="556872" y="6422021"/>
                  <a:pt x="589565" y="6452433"/>
                </a:cubicBezTo>
                <a:cubicBezTo>
                  <a:pt x="629940" y="6490016"/>
                  <a:pt x="685301" y="6456896"/>
                  <a:pt x="683804" y="6414093"/>
                </a:cubicBezTo>
                <a:cubicBezTo>
                  <a:pt x="682609" y="6379309"/>
                  <a:pt x="656176" y="6358838"/>
                  <a:pt x="629108" y="6358657"/>
                </a:cubicBezTo>
                <a:close/>
                <a:moveTo>
                  <a:pt x="58233" y="15875"/>
                </a:moveTo>
                <a:cubicBezTo>
                  <a:pt x="24874" y="46468"/>
                  <a:pt x="45183" y="109833"/>
                  <a:pt x="96536" y="110165"/>
                </a:cubicBezTo>
                <a:cubicBezTo>
                  <a:pt x="148298" y="110513"/>
                  <a:pt x="168773" y="46816"/>
                  <a:pt x="136079" y="16389"/>
                </a:cubicBezTo>
                <a:cubicBezTo>
                  <a:pt x="111144" y="-6821"/>
                  <a:pt x="78269" y="-3900"/>
                  <a:pt x="58233" y="15875"/>
                </a:cubicBezTo>
                <a:close/>
                <a:moveTo>
                  <a:pt x="78632" y="2824385"/>
                </a:moveTo>
                <a:cubicBezTo>
                  <a:pt x="26976" y="2824037"/>
                  <a:pt x="6305" y="2887659"/>
                  <a:pt x="39089" y="2918162"/>
                </a:cubicBezTo>
                <a:cubicBezTo>
                  <a:pt x="79464" y="2955745"/>
                  <a:pt x="134824" y="2922580"/>
                  <a:pt x="133327" y="2879822"/>
                </a:cubicBezTo>
                <a:cubicBezTo>
                  <a:pt x="132133" y="2845098"/>
                  <a:pt x="105760" y="2824567"/>
                  <a:pt x="78632" y="2824385"/>
                </a:cubicBezTo>
                <a:close/>
                <a:moveTo>
                  <a:pt x="59987" y="5648767"/>
                </a:moveTo>
                <a:cubicBezTo>
                  <a:pt x="8407" y="5648419"/>
                  <a:pt x="-12386" y="5711996"/>
                  <a:pt x="20444" y="5742544"/>
                </a:cubicBezTo>
                <a:cubicBezTo>
                  <a:pt x="60592" y="5779915"/>
                  <a:pt x="116164" y="5747264"/>
                  <a:pt x="114697" y="5704219"/>
                </a:cubicBezTo>
                <a:cubicBezTo>
                  <a:pt x="113488" y="5669405"/>
                  <a:pt x="87070" y="5648949"/>
                  <a:pt x="59987" y="5648767"/>
                </a:cubicBezTo>
                <a:close/>
                <a:moveTo>
                  <a:pt x="73974" y="3530477"/>
                </a:moveTo>
                <a:cubicBezTo>
                  <a:pt x="22304" y="3530129"/>
                  <a:pt x="1662" y="3593766"/>
                  <a:pt x="34416" y="3624253"/>
                </a:cubicBezTo>
                <a:cubicBezTo>
                  <a:pt x="74821" y="3661852"/>
                  <a:pt x="130152" y="3628610"/>
                  <a:pt x="128655" y="3585929"/>
                </a:cubicBezTo>
                <a:cubicBezTo>
                  <a:pt x="127475" y="3551130"/>
                  <a:pt x="101027" y="3530658"/>
                  <a:pt x="73974" y="3530477"/>
                </a:cubicBezTo>
                <a:close/>
                <a:moveTo>
                  <a:pt x="6408046" y="151879"/>
                </a:moveTo>
                <a:cubicBezTo>
                  <a:pt x="6459747" y="152212"/>
                  <a:pt x="6480328" y="88560"/>
                  <a:pt x="6447604" y="58103"/>
                </a:cubicBezTo>
                <a:cubicBezTo>
                  <a:pt x="6407426" y="20716"/>
                  <a:pt x="6352020" y="53276"/>
                  <a:pt x="6353351" y="96442"/>
                </a:cubicBezTo>
                <a:cubicBezTo>
                  <a:pt x="6354681" y="131363"/>
                  <a:pt x="6381159" y="151698"/>
                  <a:pt x="6408046" y="151879"/>
                </a:cubicBezTo>
                <a:close/>
                <a:moveTo>
                  <a:pt x="55329" y="6354859"/>
                </a:moveTo>
                <a:cubicBezTo>
                  <a:pt x="3583" y="6354511"/>
                  <a:pt x="-16922" y="6418194"/>
                  <a:pt x="15786" y="6448635"/>
                </a:cubicBezTo>
                <a:cubicBezTo>
                  <a:pt x="55934" y="6486007"/>
                  <a:pt x="111371" y="6453462"/>
                  <a:pt x="110025" y="6410296"/>
                </a:cubicBezTo>
                <a:cubicBezTo>
                  <a:pt x="108694" y="6375376"/>
                  <a:pt x="82216" y="6355040"/>
                  <a:pt x="55329" y="6354859"/>
                </a:cubicBezTo>
                <a:close/>
                <a:moveTo>
                  <a:pt x="1235505" y="1419782"/>
                </a:moveTo>
                <a:cubicBezTo>
                  <a:pt x="1183849" y="1419434"/>
                  <a:pt x="1163178" y="1483056"/>
                  <a:pt x="1195947" y="1513558"/>
                </a:cubicBezTo>
                <a:cubicBezTo>
                  <a:pt x="1236307" y="1551126"/>
                  <a:pt x="1291682" y="1518052"/>
                  <a:pt x="1290185" y="1475219"/>
                </a:cubicBezTo>
                <a:cubicBezTo>
                  <a:pt x="1288991" y="1440435"/>
                  <a:pt x="1262558" y="1419948"/>
                  <a:pt x="1235505" y="1419782"/>
                </a:cubicBezTo>
                <a:close/>
                <a:moveTo>
                  <a:pt x="69317" y="4236584"/>
                </a:moveTo>
                <a:cubicBezTo>
                  <a:pt x="17676" y="4236236"/>
                  <a:pt x="-3025" y="4299858"/>
                  <a:pt x="29774" y="4330360"/>
                </a:cubicBezTo>
                <a:cubicBezTo>
                  <a:pt x="70134" y="4367928"/>
                  <a:pt x="125479" y="4334854"/>
                  <a:pt x="124012" y="4292021"/>
                </a:cubicBezTo>
                <a:cubicBezTo>
                  <a:pt x="122803" y="4257236"/>
                  <a:pt x="96370" y="4236750"/>
                  <a:pt x="69317" y="4236584"/>
                </a:cubicBezTo>
                <a:close/>
                <a:moveTo>
                  <a:pt x="64659" y="4942675"/>
                </a:moveTo>
                <a:cubicBezTo>
                  <a:pt x="12973" y="4942327"/>
                  <a:pt x="-7653" y="5005980"/>
                  <a:pt x="25116" y="5036452"/>
                </a:cubicBezTo>
                <a:cubicBezTo>
                  <a:pt x="65476" y="5074020"/>
                  <a:pt x="120822" y="5040945"/>
                  <a:pt x="119355" y="4998127"/>
                </a:cubicBezTo>
                <a:cubicBezTo>
                  <a:pt x="118145" y="4963328"/>
                  <a:pt x="91712" y="4942857"/>
                  <a:pt x="64659" y="4942675"/>
                </a:cubicBezTo>
                <a:close/>
                <a:moveTo>
                  <a:pt x="1202888" y="6362439"/>
                </a:moveTo>
                <a:cubicBezTo>
                  <a:pt x="1151232" y="6362091"/>
                  <a:pt x="1130575" y="6425728"/>
                  <a:pt x="1163344" y="6456215"/>
                </a:cubicBezTo>
                <a:cubicBezTo>
                  <a:pt x="1203704" y="6493784"/>
                  <a:pt x="1259050" y="6460709"/>
                  <a:pt x="1257583" y="6417891"/>
                </a:cubicBezTo>
                <a:cubicBezTo>
                  <a:pt x="1256373" y="6383092"/>
                  <a:pt x="1229940" y="6362621"/>
                  <a:pt x="1202888" y="6362439"/>
                </a:cubicBezTo>
                <a:close/>
                <a:moveTo>
                  <a:pt x="1216860" y="4244149"/>
                </a:moveTo>
                <a:cubicBezTo>
                  <a:pt x="1165295" y="4243816"/>
                  <a:pt x="1144472" y="4307363"/>
                  <a:pt x="1177302" y="4337925"/>
                </a:cubicBezTo>
                <a:cubicBezTo>
                  <a:pt x="1217662" y="4375493"/>
                  <a:pt x="1273022" y="4342419"/>
                  <a:pt x="1271555" y="4299586"/>
                </a:cubicBezTo>
                <a:cubicBezTo>
                  <a:pt x="1270346" y="4264817"/>
                  <a:pt x="1243928" y="4244330"/>
                  <a:pt x="1216860" y="4244149"/>
                </a:cubicBezTo>
                <a:close/>
                <a:moveTo>
                  <a:pt x="1207545" y="5656347"/>
                </a:moveTo>
                <a:cubicBezTo>
                  <a:pt x="1155889" y="5655999"/>
                  <a:pt x="1135218" y="5719622"/>
                  <a:pt x="1167987" y="5750124"/>
                </a:cubicBezTo>
                <a:cubicBezTo>
                  <a:pt x="1208362" y="5787707"/>
                  <a:pt x="1263722" y="5754587"/>
                  <a:pt x="1262225" y="5711784"/>
                </a:cubicBezTo>
                <a:cubicBezTo>
                  <a:pt x="1261046" y="5677000"/>
                  <a:pt x="1234598" y="5656529"/>
                  <a:pt x="1207545" y="5656347"/>
                </a:cubicBezTo>
                <a:close/>
                <a:moveTo>
                  <a:pt x="1212203" y="4950256"/>
                </a:moveTo>
                <a:cubicBezTo>
                  <a:pt x="1160426" y="4949908"/>
                  <a:pt x="1139966" y="5013620"/>
                  <a:pt x="1172659" y="5044032"/>
                </a:cubicBezTo>
                <a:cubicBezTo>
                  <a:pt x="1213065" y="5081630"/>
                  <a:pt x="1268395" y="5048389"/>
                  <a:pt x="1266898" y="5005708"/>
                </a:cubicBezTo>
                <a:cubicBezTo>
                  <a:pt x="1265703" y="4970969"/>
                  <a:pt x="1239331" y="4950437"/>
                  <a:pt x="1212203" y="4950256"/>
                </a:cubicBezTo>
                <a:close/>
                <a:moveTo>
                  <a:pt x="1230833" y="2125874"/>
                </a:moveTo>
                <a:cubicBezTo>
                  <a:pt x="1179177" y="2125526"/>
                  <a:pt x="1158505" y="2189148"/>
                  <a:pt x="1191289" y="2219650"/>
                </a:cubicBezTo>
                <a:cubicBezTo>
                  <a:pt x="1231695" y="2257248"/>
                  <a:pt x="1287025" y="2224007"/>
                  <a:pt x="1285528" y="2181310"/>
                </a:cubicBezTo>
                <a:cubicBezTo>
                  <a:pt x="1284333" y="2146587"/>
                  <a:pt x="1257961" y="2126055"/>
                  <a:pt x="1230833" y="2125874"/>
                </a:cubicBezTo>
                <a:close/>
                <a:moveTo>
                  <a:pt x="1226175" y="2831965"/>
                </a:moveTo>
                <a:cubicBezTo>
                  <a:pt x="1174534" y="2831617"/>
                  <a:pt x="1153848" y="2895240"/>
                  <a:pt x="1186632" y="2925742"/>
                </a:cubicBezTo>
                <a:cubicBezTo>
                  <a:pt x="1227007" y="2963325"/>
                  <a:pt x="1282367" y="2930205"/>
                  <a:pt x="1280870" y="2887417"/>
                </a:cubicBezTo>
                <a:cubicBezTo>
                  <a:pt x="1279676" y="2852618"/>
                  <a:pt x="1253243" y="2832147"/>
                  <a:pt x="1226175" y="2831965"/>
                </a:cubicBezTo>
                <a:close/>
                <a:moveTo>
                  <a:pt x="1221518" y="3538057"/>
                </a:moveTo>
                <a:cubicBezTo>
                  <a:pt x="1169877" y="3537709"/>
                  <a:pt x="1149190" y="3601346"/>
                  <a:pt x="1181974" y="3631833"/>
                </a:cubicBezTo>
                <a:cubicBezTo>
                  <a:pt x="1222334" y="3669401"/>
                  <a:pt x="1277680" y="3636327"/>
                  <a:pt x="1276213" y="3593509"/>
                </a:cubicBezTo>
                <a:cubicBezTo>
                  <a:pt x="1275018" y="3558709"/>
                  <a:pt x="1248585" y="3538238"/>
                  <a:pt x="1221518" y="3538057"/>
                </a:cubicBezTo>
                <a:close/>
                <a:moveTo>
                  <a:pt x="643081" y="4240366"/>
                </a:moveTo>
                <a:cubicBezTo>
                  <a:pt x="591440" y="4240018"/>
                  <a:pt x="570754" y="4303656"/>
                  <a:pt x="603523" y="4334143"/>
                </a:cubicBezTo>
                <a:cubicBezTo>
                  <a:pt x="643882" y="4371711"/>
                  <a:pt x="699228" y="4338636"/>
                  <a:pt x="697761" y="4295818"/>
                </a:cubicBezTo>
                <a:cubicBezTo>
                  <a:pt x="696582" y="4261019"/>
                  <a:pt x="670149" y="4240548"/>
                  <a:pt x="643081" y="4240366"/>
                </a:cubicBezTo>
                <a:close/>
                <a:moveTo>
                  <a:pt x="652396" y="2828183"/>
                </a:moveTo>
                <a:cubicBezTo>
                  <a:pt x="600619" y="2827835"/>
                  <a:pt x="580159" y="2891548"/>
                  <a:pt x="612853" y="2921959"/>
                </a:cubicBezTo>
                <a:cubicBezTo>
                  <a:pt x="653258" y="2959557"/>
                  <a:pt x="708588" y="2926317"/>
                  <a:pt x="707091" y="2883620"/>
                </a:cubicBezTo>
                <a:cubicBezTo>
                  <a:pt x="705897" y="2848835"/>
                  <a:pt x="679464" y="2828349"/>
                  <a:pt x="652396" y="2828183"/>
                </a:cubicBezTo>
                <a:close/>
                <a:moveTo>
                  <a:pt x="647738" y="3534275"/>
                </a:moveTo>
                <a:cubicBezTo>
                  <a:pt x="596098" y="3533926"/>
                  <a:pt x="575411" y="3597549"/>
                  <a:pt x="608195" y="3628051"/>
                </a:cubicBezTo>
                <a:cubicBezTo>
                  <a:pt x="648570" y="3665634"/>
                  <a:pt x="703931" y="3632514"/>
                  <a:pt x="702434" y="3589711"/>
                </a:cubicBezTo>
                <a:cubicBezTo>
                  <a:pt x="701239" y="3554927"/>
                  <a:pt x="674806" y="3534456"/>
                  <a:pt x="647738" y="3534275"/>
                </a:cubicBezTo>
                <a:close/>
                <a:moveTo>
                  <a:pt x="657069" y="2122076"/>
                </a:moveTo>
                <a:cubicBezTo>
                  <a:pt x="605292" y="2121728"/>
                  <a:pt x="584832" y="2185441"/>
                  <a:pt x="617525" y="2215852"/>
                </a:cubicBezTo>
                <a:cubicBezTo>
                  <a:pt x="657931" y="2253451"/>
                  <a:pt x="713261" y="2220210"/>
                  <a:pt x="711764" y="2177513"/>
                </a:cubicBezTo>
                <a:cubicBezTo>
                  <a:pt x="710554" y="2142789"/>
                  <a:pt x="684182" y="2122258"/>
                  <a:pt x="657069" y="2122076"/>
                </a:cubicBezTo>
                <a:close/>
                <a:moveTo>
                  <a:pt x="661726" y="1415984"/>
                </a:moveTo>
                <a:cubicBezTo>
                  <a:pt x="610085" y="1415636"/>
                  <a:pt x="589399" y="1479258"/>
                  <a:pt x="622168" y="1509761"/>
                </a:cubicBezTo>
                <a:cubicBezTo>
                  <a:pt x="662558" y="1547344"/>
                  <a:pt x="717873" y="1514209"/>
                  <a:pt x="716421" y="1471421"/>
                </a:cubicBezTo>
                <a:cubicBezTo>
                  <a:pt x="715212" y="1436637"/>
                  <a:pt x="688779" y="1416166"/>
                  <a:pt x="661726" y="1415984"/>
                </a:cubicBezTo>
                <a:close/>
                <a:moveTo>
                  <a:pt x="671041" y="3801"/>
                </a:moveTo>
                <a:cubicBezTo>
                  <a:pt x="619385" y="3453"/>
                  <a:pt x="598714" y="67075"/>
                  <a:pt x="631498" y="97577"/>
                </a:cubicBezTo>
                <a:cubicBezTo>
                  <a:pt x="671858" y="135145"/>
                  <a:pt x="727203" y="102071"/>
                  <a:pt x="725736" y="59238"/>
                </a:cubicBezTo>
                <a:cubicBezTo>
                  <a:pt x="724542" y="24453"/>
                  <a:pt x="698109" y="3967"/>
                  <a:pt x="671041" y="3801"/>
                </a:cubicBezTo>
                <a:close/>
                <a:moveTo>
                  <a:pt x="666384" y="709893"/>
                </a:moveTo>
                <a:cubicBezTo>
                  <a:pt x="614743" y="709545"/>
                  <a:pt x="594041" y="773167"/>
                  <a:pt x="626840" y="803669"/>
                </a:cubicBezTo>
                <a:cubicBezTo>
                  <a:pt x="667200" y="841237"/>
                  <a:pt x="722546" y="808163"/>
                  <a:pt x="721079" y="765344"/>
                </a:cubicBezTo>
                <a:cubicBezTo>
                  <a:pt x="719884" y="730545"/>
                  <a:pt x="693451" y="710074"/>
                  <a:pt x="666384" y="709893"/>
                </a:cubicBezTo>
                <a:close/>
                <a:moveTo>
                  <a:pt x="5811720" y="3568378"/>
                </a:moveTo>
                <a:cubicBezTo>
                  <a:pt x="5760291" y="3568045"/>
                  <a:pt x="5739242" y="3631516"/>
                  <a:pt x="5772162" y="3662154"/>
                </a:cubicBezTo>
                <a:cubicBezTo>
                  <a:pt x="5812521" y="3699722"/>
                  <a:pt x="5867898" y="3666648"/>
                  <a:pt x="5866401" y="3623814"/>
                </a:cubicBezTo>
                <a:cubicBezTo>
                  <a:pt x="5865206" y="3589030"/>
                  <a:pt x="5838773" y="3568559"/>
                  <a:pt x="5811720" y="3568378"/>
                </a:cubicBezTo>
                <a:close/>
                <a:moveTo>
                  <a:pt x="5256571" y="740213"/>
                </a:moveTo>
                <a:cubicBezTo>
                  <a:pt x="5204885" y="739880"/>
                  <a:pt x="5184274" y="803502"/>
                  <a:pt x="5217028" y="833990"/>
                </a:cubicBezTo>
                <a:cubicBezTo>
                  <a:pt x="5257176" y="871361"/>
                  <a:pt x="5312748" y="838710"/>
                  <a:pt x="5311281" y="795665"/>
                </a:cubicBezTo>
                <a:cubicBezTo>
                  <a:pt x="5310057" y="760851"/>
                  <a:pt x="5283639" y="740395"/>
                  <a:pt x="5256571" y="740213"/>
                </a:cubicBezTo>
                <a:close/>
                <a:moveTo>
                  <a:pt x="5261228" y="34122"/>
                </a:moveTo>
                <a:cubicBezTo>
                  <a:pt x="5209558" y="33774"/>
                  <a:pt x="5188917" y="97426"/>
                  <a:pt x="5221685" y="127898"/>
                </a:cubicBezTo>
                <a:cubicBezTo>
                  <a:pt x="5262045" y="165466"/>
                  <a:pt x="5317391" y="132392"/>
                  <a:pt x="5315924" y="89573"/>
                </a:cubicBezTo>
                <a:cubicBezTo>
                  <a:pt x="5314729" y="54774"/>
                  <a:pt x="5288296" y="34288"/>
                  <a:pt x="5261228" y="34122"/>
                </a:cubicBezTo>
                <a:close/>
                <a:moveTo>
                  <a:pt x="5251913" y="1446305"/>
                </a:moveTo>
                <a:cubicBezTo>
                  <a:pt x="5200258" y="1445957"/>
                  <a:pt x="5179586" y="1509579"/>
                  <a:pt x="5212370" y="1540081"/>
                </a:cubicBezTo>
                <a:cubicBezTo>
                  <a:pt x="5252730" y="1577649"/>
                  <a:pt x="5308106" y="1544545"/>
                  <a:pt x="5306609" y="1501742"/>
                </a:cubicBezTo>
                <a:cubicBezTo>
                  <a:pt x="5305415" y="1466958"/>
                  <a:pt x="5278981" y="1446487"/>
                  <a:pt x="5251913" y="1446305"/>
                </a:cubicBezTo>
                <a:close/>
                <a:moveTo>
                  <a:pt x="5247256" y="2152397"/>
                </a:moveTo>
                <a:cubicBezTo>
                  <a:pt x="5195479" y="2152049"/>
                  <a:pt x="5175020" y="2215762"/>
                  <a:pt x="5207713" y="2246173"/>
                </a:cubicBezTo>
                <a:cubicBezTo>
                  <a:pt x="5248088" y="2283756"/>
                  <a:pt x="5303449" y="2250637"/>
                  <a:pt x="5301952" y="2207849"/>
                </a:cubicBezTo>
                <a:cubicBezTo>
                  <a:pt x="5300757" y="2173049"/>
                  <a:pt x="5274324" y="2152578"/>
                  <a:pt x="5247256" y="2152397"/>
                </a:cubicBezTo>
                <a:close/>
                <a:moveTo>
                  <a:pt x="5802390" y="4980576"/>
                </a:moveTo>
                <a:cubicBezTo>
                  <a:pt x="5750734" y="4980228"/>
                  <a:pt x="5730078" y="5043865"/>
                  <a:pt x="5762847" y="5074353"/>
                </a:cubicBezTo>
                <a:cubicBezTo>
                  <a:pt x="5803222" y="5111936"/>
                  <a:pt x="5858583" y="5078816"/>
                  <a:pt x="5857086" y="5036013"/>
                </a:cubicBezTo>
                <a:cubicBezTo>
                  <a:pt x="5855891" y="5001229"/>
                  <a:pt x="5829458" y="4980758"/>
                  <a:pt x="5802390" y="4980576"/>
                </a:cubicBezTo>
                <a:close/>
                <a:moveTo>
                  <a:pt x="5793075" y="6392760"/>
                </a:moveTo>
                <a:cubicBezTo>
                  <a:pt x="5741450" y="6392412"/>
                  <a:pt x="5720733" y="6456034"/>
                  <a:pt x="5753532" y="6486536"/>
                </a:cubicBezTo>
                <a:cubicBezTo>
                  <a:pt x="5793937" y="6524165"/>
                  <a:pt x="5849237" y="6490894"/>
                  <a:pt x="5847771" y="6448212"/>
                </a:cubicBezTo>
                <a:cubicBezTo>
                  <a:pt x="5846576" y="6413412"/>
                  <a:pt x="5820143" y="6392941"/>
                  <a:pt x="5793075" y="6392760"/>
                </a:cubicBezTo>
                <a:close/>
                <a:moveTo>
                  <a:pt x="5797732" y="5686668"/>
                </a:moveTo>
                <a:cubicBezTo>
                  <a:pt x="5746077" y="5686320"/>
                  <a:pt x="5725405" y="5749957"/>
                  <a:pt x="5758189" y="5780444"/>
                </a:cubicBezTo>
                <a:cubicBezTo>
                  <a:pt x="5798549" y="5818013"/>
                  <a:pt x="5853895" y="5784938"/>
                  <a:pt x="5852428" y="5742105"/>
                </a:cubicBezTo>
                <a:cubicBezTo>
                  <a:pt x="5851233" y="5707321"/>
                  <a:pt x="5824801" y="5686850"/>
                  <a:pt x="5797732" y="5686668"/>
                </a:cubicBezTo>
                <a:close/>
                <a:moveTo>
                  <a:pt x="5228611" y="4976779"/>
                </a:moveTo>
                <a:cubicBezTo>
                  <a:pt x="5176865" y="4976431"/>
                  <a:pt x="5156359" y="5040113"/>
                  <a:pt x="5189068" y="5070555"/>
                </a:cubicBezTo>
                <a:cubicBezTo>
                  <a:pt x="5229473" y="5108154"/>
                  <a:pt x="5284804" y="5074912"/>
                  <a:pt x="5283306" y="5032215"/>
                </a:cubicBezTo>
                <a:cubicBezTo>
                  <a:pt x="5282112" y="4997492"/>
                  <a:pt x="5255740" y="4976960"/>
                  <a:pt x="5228611" y="4976779"/>
                </a:cubicBezTo>
                <a:close/>
                <a:moveTo>
                  <a:pt x="5807047" y="4274485"/>
                </a:moveTo>
                <a:cubicBezTo>
                  <a:pt x="5755407" y="4274137"/>
                  <a:pt x="5734720" y="4337759"/>
                  <a:pt x="5767504" y="4368261"/>
                </a:cubicBezTo>
                <a:cubicBezTo>
                  <a:pt x="5807909" y="4405859"/>
                  <a:pt x="5863240" y="4372619"/>
                  <a:pt x="5861743" y="4329921"/>
                </a:cubicBezTo>
                <a:cubicBezTo>
                  <a:pt x="5860548" y="4295182"/>
                  <a:pt x="5834176" y="4274651"/>
                  <a:pt x="5807047" y="4274485"/>
                </a:cubicBezTo>
                <a:close/>
                <a:moveTo>
                  <a:pt x="5223953" y="5682870"/>
                </a:moveTo>
                <a:cubicBezTo>
                  <a:pt x="5172298" y="5682522"/>
                  <a:pt x="5151626" y="5746160"/>
                  <a:pt x="5184410" y="5776647"/>
                </a:cubicBezTo>
                <a:cubicBezTo>
                  <a:pt x="5224785" y="5814230"/>
                  <a:pt x="5280146" y="5781110"/>
                  <a:pt x="5278649" y="5738322"/>
                </a:cubicBezTo>
                <a:cubicBezTo>
                  <a:pt x="5277454" y="5703538"/>
                  <a:pt x="5251021" y="5683052"/>
                  <a:pt x="5223953" y="5682870"/>
                </a:cubicBezTo>
                <a:close/>
                <a:moveTo>
                  <a:pt x="5219296" y="6388977"/>
                </a:moveTo>
                <a:cubicBezTo>
                  <a:pt x="5167640" y="6388629"/>
                  <a:pt x="5146969" y="6452266"/>
                  <a:pt x="5179752" y="6482754"/>
                </a:cubicBezTo>
                <a:cubicBezTo>
                  <a:pt x="5220112" y="6520322"/>
                  <a:pt x="5275458" y="6487247"/>
                  <a:pt x="5273992" y="6444414"/>
                </a:cubicBezTo>
                <a:cubicBezTo>
                  <a:pt x="5272797" y="6409630"/>
                  <a:pt x="5246364" y="6389159"/>
                  <a:pt x="5219296" y="6388977"/>
                </a:cubicBezTo>
                <a:close/>
                <a:moveTo>
                  <a:pt x="5242599" y="2858504"/>
                </a:moveTo>
                <a:cubicBezTo>
                  <a:pt x="5190958" y="2858156"/>
                  <a:pt x="5170271" y="2921778"/>
                  <a:pt x="5203055" y="2952280"/>
                </a:cubicBezTo>
                <a:cubicBezTo>
                  <a:pt x="5243415" y="2989848"/>
                  <a:pt x="5298761" y="2956773"/>
                  <a:pt x="5297294" y="2913940"/>
                </a:cubicBezTo>
                <a:cubicBezTo>
                  <a:pt x="5296099" y="2879156"/>
                  <a:pt x="5269651" y="2858670"/>
                  <a:pt x="5242599" y="2858504"/>
                </a:cubicBezTo>
                <a:close/>
                <a:moveTo>
                  <a:pt x="5233284" y="4270687"/>
                </a:moveTo>
                <a:cubicBezTo>
                  <a:pt x="5181628" y="4270339"/>
                  <a:pt x="5160941" y="4333961"/>
                  <a:pt x="5193725" y="4364463"/>
                </a:cubicBezTo>
                <a:cubicBezTo>
                  <a:pt x="5234085" y="4402031"/>
                  <a:pt x="5289461" y="4368957"/>
                  <a:pt x="5287964" y="4326139"/>
                </a:cubicBezTo>
                <a:cubicBezTo>
                  <a:pt x="5286769" y="4291339"/>
                  <a:pt x="5260336" y="4270868"/>
                  <a:pt x="5233284" y="4270687"/>
                </a:cubicBezTo>
                <a:close/>
                <a:moveTo>
                  <a:pt x="5237941" y="3564595"/>
                </a:moveTo>
                <a:cubicBezTo>
                  <a:pt x="5186361" y="3564262"/>
                  <a:pt x="5165568" y="3627839"/>
                  <a:pt x="5198383" y="3658372"/>
                </a:cubicBezTo>
                <a:cubicBezTo>
                  <a:pt x="5238773" y="3695955"/>
                  <a:pt x="5294088" y="3662820"/>
                  <a:pt x="5292637" y="3620047"/>
                </a:cubicBezTo>
                <a:cubicBezTo>
                  <a:pt x="5291427" y="3585172"/>
                  <a:pt x="5264767" y="3564762"/>
                  <a:pt x="5237941" y="3564595"/>
                </a:cubicBezTo>
                <a:close/>
                <a:moveTo>
                  <a:pt x="5835007" y="37904"/>
                </a:moveTo>
                <a:cubicBezTo>
                  <a:pt x="5783443" y="37556"/>
                  <a:pt x="5762620" y="101118"/>
                  <a:pt x="5795449" y="131680"/>
                </a:cubicBezTo>
                <a:cubicBezTo>
                  <a:pt x="5835809" y="169249"/>
                  <a:pt x="5891170" y="136174"/>
                  <a:pt x="5889703" y="93341"/>
                </a:cubicBezTo>
                <a:cubicBezTo>
                  <a:pt x="5888493" y="58557"/>
                  <a:pt x="5862076" y="38086"/>
                  <a:pt x="5835007" y="37904"/>
                </a:cubicBezTo>
                <a:close/>
                <a:moveTo>
                  <a:pt x="6385484" y="3572175"/>
                </a:moveTo>
                <a:cubicBezTo>
                  <a:pt x="6333707" y="3571827"/>
                  <a:pt x="6313248" y="3635540"/>
                  <a:pt x="6345941" y="3665952"/>
                </a:cubicBezTo>
                <a:cubicBezTo>
                  <a:pt x="6386346" y="3703550"/>
                  <a:pt x="6441677" y="3670309"/>
                  <a:pt x="6440180" y="3627627"/>
                </a:cubicBezTo>
                <a:cubicBezTo>
                  <a:pt x="6438985" y="3592888"/>
                  <a:pt x="6412613" y="3572357"/>
                  <a:pt x="6385484" y="3572175"/>
                </a:cubicBezTo>
                <a:close/>
                <a:moveTo>
                  <a:pt x="6390141" y="2866084"/>
                </a:moveTo>
                <a:cubicBezTo>
                  <a:pt x="6338486" y="2865736"/>
                  <a:pt x="6317814" y="2929358"/>
                  <a:pt x="6350583" y="2959860"/>
                </a:cubicBezTo>
                <a:cubicBezTo>
                  <a:pt x="6390974" y="2997443"/>
                  <a:pt x="6446289" y="2964308"/>
                  <a:pt x="6444837" y="2921521"/>
                </a:cubicBezTo>
                <a:cubicBezTo>
                  <a:pt x="6443627" y="2886736"/>
                  <a:pt x="6417209" y="2866250"/>
                  <a:pt x="6390141" y="2866084"/>
                </a:cubicBezTo>
                <a:close/>
                <a:moveTo>
                  <a:pt x="6380827" y="4278267"/>
                </a:moveTo>
                <a:cubicBezTo>
                  <a:pt x="6329171" y="4277919"/>
                  <a:pt x="6308499" y="4341541"/>
                  <a:pt x="6341283" y="4372044"/>
                </a:cubicBezTo>
                <a:cubicBezTo>
                  <a:pt x="6381689" y="4409642"/>
                  <a:pt x="6437019" y="4376401"/>
                  <a:pt x="6435522" y="4333704"/>
                </a:cubicBezTo>
                <a:cubicBezTo>
                  <a:pt x="6434328" y="4298920"/>
                  <a:pt x="6407895" y="4278449"/>
                  <a:pt x="6380827" y="4278267"/>
                </a:cubicBezTo>
                <a:close/>
                <a:moveTo>
                  <a:pt x="6376169" y="4984359"/>
                </a:moveTo>
                <a:cubicBezTo>
                  <a:pt x="6324528" y="4984011"/>
                  <a:pt x="6303842" y="5047633"/>
                  <a:pt x="6336626" y="5078135"/>
                </a:cubicBezTo>
                <a:cubicBezTo>
                  <a:pt x="6376986" y="5115703"/>
                  <a:pt x="6432331" y="5082629"/>
                  <a:pt x="6430865" y="5039811"/>
                </a:cubicBezTo>
                <a:cubicBezTo>
                  <a:pt x="6429670" y="5005011"/>
                  <a:pt x="6403222" y="4984540"/>
                  <a:pt x="6376169" y="4984359"/>
                </a:cubicBezTo>
                <a:close/>
                <a:moveTo>
                  <a:pt x="6404114" y="747793"/>
                </a:moveTo>
                <a:cubicBezTo>
                  <a:pt x="6352458" y="747445"/>
                  <a:pt x="6331787" y="811068"/>
                  <a:pt x="6364571" y="841570"/>
                </a:cubicBezTo>
                <a:cubicBezTo>
                  <a:pt x="6404946" y="879153"/>
                  <a:pt x="6460307" y="846033"/>
                  <a:pt x="6458809" y="803230"/>
                </a:cubicBezTo>
                <a:cubicBezTo>
                  <a:pt x="6457615" y="768446"/>
                  <a:pt x="6431182" y="747975"/>
                  <a:pt x="6404114" y="747793"/>
                </a:cubicBezTo>
                <a:close/>
                <a:moveTo>
                  <a:pt x="6394799" y="2159977"/>
                </a:moveTo>
                <a:cubicBezTo>
                  <a:pt x="6343158" y="2159629"/>
                  <a:pt x="6322472" y="2223266"/>
                  <a:pt x="6355256" y="2253753"/>
                </a:cubicBezTo>
                <a:cubicBezTo>
                  <a:pt x="6395616" y="2291321"/>
                  <a:pt x="6450961" y="2258247"/>
                  <a:pt x="6449495" y="2215429"/>
                </a:cubicBezTo>
                <a:cubicBezTo>
                  <a:pt x="6448300" y="2180630"/>
                  <a:pt x="6421867" y="2160158"/>
                  <a:pt x="6394799" y="2159977"/>
                </a:cubicBezTo>
                <a:close/>
                <a:moveTo>
                  <a:pt x="6399457" y="1453885"/>
                </a:moveTo>
                <a:cubicBezTo>
                  <a:pt x="6347710" y="1453537"/>
                  <a:pt x="6327205" y="1517220"/>
                  <a:pt x="6359898" y="1547661"/>
                </a:cubicBezTo>
                <a:cubicBezTo>
                  <a:pt x="6400258" y="1585230"/>
                  <a:pt x="6455604" y="1552155"/>
                  <a:pt x="6454137" y="1509322"/>
                </a:cubicBezTo>
                <a:cubicBezTo>
                  <a:pt x="6452957" y="1474538"/>
                  <a:pt x="6426524" y="1454067"/>
                  <a:pt x="6399457" y="1453885"/>
                </a:cubicBezTo>
                <a:close/>
                <a:moveTo>
                  <a:pt x="5825693" y="1450103"/>
                </a:moveTo>
                <a:cubicBezTo>
                  <a:pt x="5773946" y="1449755"/>
                  <a:pt x="5753441" y="1513437"/>
                  <a:pt x="5786149" y="1543879"/>
                </a:cubicBezTo>
                <a:cubicBezTo>
                  <a:pt x="5826555" y="1581493"/>
                  <a:pt x="5881885" y="1548267"/>
                  <a:pt x="5880388" y="1505539"/>
                </a:cubicBezTo>
                <a:cubicBezTo>
                  <a:pt x="5879178" y="1470755"/>
                  <a:pt x="5852745" y="1450269"/>
                  <a:pt x="5825693" y="1450103"/>
                </a:cubicBezTo>
                <a:close/>
                <a:moveTo>
                  <a:pt x="6371512" y="5690451"/>
                </a:moveTo>
                <a:cubicBezTo>
                  <a:pt x="6319841" y="5690103"/>
                  <a:pt x="6299200" y="5753755"/>
                  <a:pt x="6331968" y="5784227"/>
                </a:cubicBezTo>
                <a:cubicBezTo>
                  <a:pt x="6372328" y="5821795"/>
                  <a:pt x="6427674" y="5788721"/>
                  <a:pt x="6426207" y="5745903"/>
                </a:cubicBezTo>
                <a:cubicBezTo>
                  <a:pt x="6425012" y="5711103"/>
                  <a:pt x="6398564" y="5690632"/>
                  <a:pt x="6371512" y="5690451"/>
                </a:cubicBezTo>
                <a:close/>
                <a:moveTo>
                  <a:pt x="5821035" y="2156194"/>
                </a:moveTo>
                <a:cubicBezTo>
                  <a:pt x="5769379" y="2155846"/>
                  <a:pt x="5748723" y="2219484"/>
                  <a:pt x="5781492" y="2249971"/>
                </a:cubicBezTo>
                <a:cubicBezTo>
                  <a:pt x="5821852" y="2287539"/>
                  <a:pt x="5877197" y="2254464"/>
                  <a:pt x="5875731" y="2211631"/>
                </a:cubicBezTo>
                <a:cubicBezTo>
                  <a:pt x="5874521" y="2176847"/>
                  <a:pt x="5848088" y="2156376"/>
                  <a:pt x="5821035" y="2156194"/>
                </a:cubicBezTo>
                <a:close/>
                <a:moveTo>
                  <a:pt x="5830350" y="743996"/>
                </a:moveTo>
                <a:cubicBezTo>
                  <a:pt x="5778694" y="743663"/>
                  <a:pt x="5758023" y="807270"/>
                  <a:pt x="5790792" y="837772"/>
                </a:cubicBezTo>
                <a:cubicBezTo>
                  <a:pt x="5831197" y="875370"/>
                  <a:pt x="5886527" y="842130"/>
                  <a:pt x="5885030" y="799433"/>
                </a:cubicBezTo>
                <a:cubicBezTo>
                  <a:pt x="5883851" y="764709"/>
                  <a:pt x="5857464" y="744177"/>
                  <a:pt x="5830350" y="743996"/>
                </a:cubicBezTo>
                <a:close/>
                <a:moveTo>
                  <a:pt x="5816378" y="2862286"/>
                </a:moveTo>
                <a:cubicBezTo>
                  <a:pt x="5764752" y="2861938"/>
                  <a:pt x="5744035" y="2925560"/>
                  <a:pt x="5776819" y="2956062"/>
                </a:cubicBezTo>
                <a:cubicBezTo>
                  <a:pt x="5817209" y="2993646"/>
                  <a:pt x="5872525" y="2960511"/>
                  <a:pt x="5871073" y="2917738"/>
                </a:cubicBezTo>
                <a:cubicBezTo>
                  <a:pt x="5869848" y="2882878"/>
                  <a:pt x="5843204" y="2862468"/>
                  <a:pt x="5816378" y="2862286"/>
                </a:cubicBezTo>
                <a:close/>
                <a:moveTo>
                  <a:pt x="6366839" y="6396558"/>
                </a:moveTo>
                <a:cubicBezTo>
                  <a:pt x="6315168" y="6396209"/>
                  <a:pt x="6294527" y="6459847"/>
                  <a:pt x="6327296" y="6490334"/>
                </a:cubicBezTo>
                <a:cubicBezTo>
                  <a:pt x="6367444" y="6527705"/>
                  <a:pt x="6422865" y="6495190"/>
                  <a:pt x="6421550" y="6451994"/>
                </a:cubicBezTo>
                <a:cubicBezTo>
                  <a:pt x="6420204" y="6417059"/>
                  <a:pt x="6393741" y="6396724"/>
                  <a:pt x="6366839" y="6396558"/>
                </a:cubicBezTo>
                <a:close/>
                <a:moveTo>
                  <a:pt x="4687465" y="30324"/>
                </a:moveTo>
                <a:cubicBezTo>
                  <a:pt x="4635824" y="29976"/>
                  <a:pt x="4615122" y="93613"/>
                  <a:pt x="4647921" y="124100"/>
                </a:cubicBezTo>
                <a:cubicBezTo>
                  <a:pt x="4688281" y="161668"/>
                  <a:pt x="4743627" y="128594"/>
                  <a:pt x="4742160" y="85761"/>
                </a:cubicBezTo>
                <a:cubicBezTo>
                  <a:pt x="4740950" y="50976"/>
                  <a:pt x="4714517" y="30505"/>
                  <a:pt x="4687465" y="30324"/>
                </a:cubicBezTo>
                <a:close/>
                <a:moveTo>
                  <a:pt x="4095040" y="2850923"/>
                </a:moveTo>
                <a:cubicBezTo>
                  <a:pt x="4043385" y="2850575"/>
                  <a:pt x="4022713" y="2914197"/>
                  <a:pt x="4055497" y="2944700"/>
                </a:cubicBezTo>
                <a:cubicBezTo>
                  <a:pt x="4095857" y="2982268"/>
                  <a:pt x="4151233" y="2949178"/>
                  <a:pt x="4149736" y="2906360"/>
                </a:cubicBezTo>
                <a:cubicBezTo>
                  <a:pt x="4148541" y="2871561"/>
                  <a:pt x="4122108" y="2851090"/>
                  <a:pt x="4095040" y="2850923"/>
                </a:cubicBezTo>
                <a:close/>
                <a:moveTo>
                  <a:pt x="3539906" y="22744"/>
                </a:moveTo>
                <a:cubicBezTo>
                  <a:pt x="3488160" y="22396"/>
                  <a:pt x="3467655" y="86078"/>
                  <a:pt x="3500363" y="116520"/>
                </a:cubicBezTo>
                <a:cubicBezTo>
                  <a:pt x="3540768" y="154118"/>
                  <a:pt x="3596099" y="120878"/>
                  <a:pt x="3594602" y="78196"/>
                </a:cubicBezTo>
                <a:cubicBezTo>
                  <a:pt x="3593407" y="43396"/>
                  <a:pt x="3566974" y="22925"/>
                  <a:pt x="3539906" y="22744"/>
                </a:cubicBezTo>
                <a:close/>
                <a:moveTo>
                  <a:pt x="4682807" y="736416"/>
                </a:moveTo>
                <a:cubicBezTo>
                  <a:pt x="4631121" y="736083"/>
                  <a:pt x="4610510" y="799720"/>
                  <a:pt x="4643264" y="830207"/>
                </a:cubicBezTo>
                <a:cubicBezTo>
                  <a:pt x="4683608" y="867775"/>
                  <a:pt x="4738969" y="834716"/>
                  <a:pt x="4737503" y="791867"/>
                </a:cubicBezTo>
                <a:cubicBezTo>
                  <a:pt x="4736293" y="757068"/>
                  <a:pt x="4709860" y="736597"/>
                  <a:pt x="4682807" y="736416"/>
                </a:cubicBezTo>
                <a:close/>
                <a:moveTo>
                  <a:pt x="4085725" y="4263107"/>
                </a:moveTo>
                <a:cubicBezTo>
                  <a:pt x="4034084" y="4262759"/>
                  <a:pt x="4013383" y="4326381"/>
                  <a:pt x="4046182" y="4356883"/>
                </a:cubicBezTo>
                <a:cubicBezTo>
                  <a:pt x="4086542" y="4394451"/>
                  <a:pt x="4141888" y="4361377"/>
                  <a:pt x="4140421" y="4318543"/>
                </a:cubicBezTo>
                <a:cubicBezTo>
                  <a:pt x="4139226" y="4283760"/>
                  <a:pt x="4112793" y="4263289"/>
                  <a:pt x="4085725" y="4263107"/>
                </a:cubicBezTo>
                <a:close/>
                <a:moveTo>
                  <a:pt x="4081068" y="4969198"/>
                </a:moveTo>
                <a:cubicBezTo>
                  <a:pt x="4029427" y="4968851"/>
                  <a:pt x="4008740" y="5032473"/>
                  <a:pt x="4041510" y="5062975"/>
                </a:cubicBezTo>
                <a:cubicBezTo>
                  <a:pt x="4081900" y="5100558"/>
                  <a:pt x="4137215" y="5067423"/>
                  <a:pt x="4135763" y="5024635"/>
                </a:cubicBezTo>
                <a:cubicBezTo>
                  <a:pt x="4134553" y="4989791"/>
                  <a:pt x="4107909" y="4969380"/>
                  <a:pt x="4081068" y="4969198"/>
                </a:cubicBezTo>
                <a:close/>
                <a:moveTo>
                  <a:pt x="4071753" y="6381397"/>
                </a:moveTo>
                <a:cubicBezTo>
                  <a:pt x="4020097" y="6381049"/>
                  <a:pt x="3999426" y="6444671"/>
                  <a:pt x="4032209" y="6475173"/>
                </a:cubicBezTo>
                <a:cubicBezTo>
                  <a:pt x="4072585" y="6512757"/>
                  <a:pt x="4127945" y="6479591"/>
                  <a:pt x="4126448" y="6436834"/>
                </a:cubicBezTo>
                <a:cubicBezTo>
                  <a:pt x="4125254" y="6402049"/>
                  <a:pt x="4098821" y="6381578"/>
                  <a:pt x="4071753" y="6381397"/>
                </a:cubicBezTo>
                <a:close/>
                <a:moveTo>
                  <a:pt x="3525934" y="2141034"/>
                </a:moveTo>
                <a:cubicBezTo>
                  <a:pt x="3474369" y="2140686"/>
                  <a:pt x="3453546" y="2204247"/>
                  <a:pt x="3486375" y="2234810"/>
                </a:cubicBezTo>
                <a:cubicBezTo>
                  <a:pt x="3526735" y="2272378"/>
                  <a:pt x="3582081" y="2239304"/>
                  <a:pt x="3580629" y="2196471"/>
                </a:cubicBezTo>
                <a:cubicBezTo>
                  <a:pt x="3579419" y="2161687"/>
                  <a:pt x="3553002" y="2141215"/>
                  <a:pt x="3525934" y="2141034"/>
                </a:cubicBezTo>
                <a:close/>
                <a:moveTo>
                  <a:pt x="4076410" y="5675290"/>
                </a:moveTo>
                <a:cubicBezTo>
                  <a:pt x="4024755" y="5674942"/>
                  <a:pt x="4004083" y="5738564"/>
                  <a:pt x="4036867" y="5769066"/>
                </a:cubicBezTo>
                <a:cubicBezTo>
                  <a:pt x="4077242" y="5806650"/>
                  <a:pt x="4132603" y="5773485"/>
                  <a:pt x="4131106" y="5730727"/>
                </a:cubicBezTo>
                <a:cubicBezTo>
                  <a:pt x="4129911" y="5696003"/>
                  <a:pt x="4103539" y="5675472"/>
                  <a:pt x="4076410" y="5675290"/>
                </a:cubicBezTo>
                <a:close/>
                <a:moveTo>
                  <a:pt x="3530591" y="1434942"/>
                </a:moveTo>
                <a:cubicBezTo>
                  <a:pt x="3478936" y="1434594"/>
                  <a:pt x="3458264" y="1498231"/>
                  <a:pt x="3491048" y="1528719"/>
                </a:cubicBezTo>
                <a:cubicBezTo>
                  <a:pt x="3531408" y="1566287"/>
                  <a:pt x="3586753" y="1533212"/>
                  <a:pt x="3585287" y="1490394"/>
                </a:cubicBezTo>
                <a:cubicBezTo>
                  <a:pt x="3584092" y="1455595"/>
                  <a:pt x="3557659" y="1435109"/>
                  <a:pt x="3530591" y="1434942"/>
                </a:cubicBezTo>
                <a:close/>
                <a:moveTo>
                  <a:pt x="3502646" y="5671508"/>
                </a:moveTo>
                <a:cubicBezTo>
                  <a:pt x="3451006" y="5671160"/>
                  <a:pt x="3430304" y="5734782"/>
                  <a:pt x="3463088" y="5765284"/>
                </a:cubicBezTo>
                <a:cubicBezTo>
                  <a:pt x="3503448" y="5802852"/>
                  <a:pt x="3558824" y="5769778"/>
                  <a:pt x="3557327" y="5726944"/>
                </a:cubicBezTo>
                <a:cubicBezTo>
                  <a:pt x="3556132" y="5692160"/>
                  <a:pt x="3529699" y="5671689"/>
                  <a:pt x="3502646" y="5671508"/>
                </a:cubicBezTo>
                <a:close/>
                <a:moveTo>
                  <a:pt x="3521276" y="2847126"/>
                </a:moveTo>
                <a:cubicBezTo>
                  <a:pt x="3469621" y="2846778"/>
                  <a:pt x="3448949" y="2910400"/>
                  <a:pt x="3481733" y="2940902"/>
                </a:cubicBezTo>
                <a:cubicBezTo>
                  <a:pt x="3522108" y="2978485"/>
                  <a:pt x="3577469" y="2945320"/>
                  <a:pt x="3575972" y="2902577"/>
                </a:cubicBezTo>
                <a:cubicBezTo>
                  <a:pt x="3574777" y="2867839"/>
                  <a:pt x="3548405" y="2847307"/>
                  <a:pt x="3521276" y="2847126"/>
                </a:cubicBezTo>
                <a:close/>
                <a:moveTo>
                  <a:pt x="3497974" y="6377599"/>
                </a:moveTo>
                <a:cubicBezTo>
                  <a:pt x="3446318" y="6377252"/>
                  <a:pt x="3425646" y="6440873"/>
                  <a:pt x="3458430" y="6471376"/>
                </a:cubicBezTo>
                <a:cubicBezTo>
                  <a:pt x="3498806" y="6508959"/>
                  <a:pt x="3554166" y="6475794"/>
                  <a:pt x="3552669" y="6433051"/>
                </a:cubicBezTo>
                <a:cubicBezTo>
                  <a:pt x="3551475" y="6398313"/>
                  <a:pt x="3525102" y="6377781"/>
                  <a:pt x="3497974" y="6377599"/>
                </a:cubicBezTo>
                <a:close/>
                <a:moveTo>
                  <a:pt x="3507304" y="4965416"/>
                </a:moveTo>
                <a:cubicBezTo>
                  <a:pt x="3455663" y="4965068"/>
                  <a:pt x="3434961" y="5028690"/>
                  <a:pt x="3467761" y="5059192"/>
                </a:cubicBezTo>
                <a:cubicBezTo>
                  <a:pt x="3508121" y="5096760"/>
                  <a:pt x="3563466" y="5063686"/>
                  <a:pt x="3561999" y="5020868"/>
                </a:cubicBezTo>
                <a:cubicBezTo>
                  <a:pt x="3560774" y="4985993"/>
                  <a:pt x="3534130" y="4965583"/>
                  <a:pt x="3507304" y="4965416"/>
                </a:cubicBezTo>
                <a:close/>
                <a:moveTo>
                  <a:pt x="3516619" y="3553218"/>
                </a:moveTo>
                <a:cubicBezTo>
                  <a:pt x="3464963" y="3552869"/>
                  <a:pt x="3444292" y="3616491"/>
                  <a:pt x="3477075" y="3646994"/>
                </a:cubicBezTo>
                <a:cubicBezTo>
                  <a:pt x="3517435" y="3684562"/>
                  <a:pt x="3572811" y="3651472"/>
                  <a:pt x="3571314" y="3608669"/>
                </a:cubicBezTo>
                <a:cubicBezTo>
                  <a:pt x="3570104" y="3573870"/>
                  <a:pt x="3543671" y="3553399"/>
                  <a:pt x="3516619" y="3553218"/>
                </a:cubicBezTo>
                <a:close/>
                <a:moveTo>
                  <a:pt x="3511961" y="4259324"/>
                </a:moveTo>
                <a:cubicBezTo>
                  <a:pt x="3460215" y="4258977"/>
                  <a:pt x="3439710" y="4322659"/>
                  <a:pt x="3472418" y="4353101"/>
                </a:cubicBezTo>
                <a:cubicBezTo>
                  <a:pt x="3512778" y="4390669"/>
                  <a:pt x="3568123" y="4357594"/>
                  <a:pt x="3566657" y="4314761"/>
                </a:cubicBezTo>
                <a:cubicBezTo>
                  <a:pt x="3565447" y="4279962"/>
                  <a:pt x="3539014" y="4259491"/>
                  <a:pt x="3511961" y="4259324"/>
                </a:cubicBezTo>
                <a:close/>
                <a:moveTo>
                  <a:pt x="3535249" y="728835"/>
                </a:moveTo>
                <a:cubicBezTo>
                  <a:pt x="3483608" y="728487"/>
                  <a:pt x="3462921" y="792110"/>
                  <a:pt x="3495691" y="822612"/>
                </a:cubicBezTo>
                <a:cubicBezTo>
                  <a:pt x="3536065" y="860180"/>
                  <a:pt x="3591426" y="827075"/>
                  <a:pt x="3589929" y="784287"/>
                </a:cubicBezTo>
                <a:cubicBezTo>
                  <a:pt x="3588750" y="749488"/>
                  <a:pt x="3562317" y="729017"/>
                  <a:pt x="3535249" y="728835"/>
                </a:cubicBezTo>
                <a:close/>
                <a:moveTo>
                  <a:pt x="4664162" y="3560797"/>
                </a:moveTo>
                <a:cubicBezTo>
                  <a:pt x="4612521" y="3560450"/>
                  <a:pt x="4591820" y="3624072"/>
                  <a:pt x="4624619" y="3654574"/>
                </a:cubicBezTo>
                <a:cubicBezTo>
                  <a:pt x="4664979" y="3692142"/>
                  <a:pt x="4720324" y="3659067"/>
                  <a:pt x="4718858" y="3616234"/>
                </a:cubicBezTo>
                <a:cubicBezTo>
                  <a:pt x="4717663" y="3581450"/>
                  <a:pt x="4691230" y="3560979"/>
                  <a:pt x="4664162" y="3560797"/>
                </a:cubicBezTo>
                <a:close/>
                <a:moveTo>
                  <a:pt x="4659504" y="4266889"/>
                </a:moveTo>
                <a:cubicBezTo>
                  <a:pt x="4607864" y="4266542"/>
                  <a:pt x="4587177" y="4330163"/>
                  <a:pt x="4619946" y="4360666"/>
                </a:cubicBezTo>
                <a:cubicBezTo>
                  <a:pt x="4660336" y="4398249"/>
                  <a:pt x="4715652" y="4365114"/>
                  <a:pt x="4714200" y="4322341"/>
                </a:cubicBezTo>
                <a:cubicBezTo>
                  <a:pt x="4712990" y="4287482"/>
                  <a:pt x="4686345" y="4267071"/>
                  <a:pt x="4659504" y="4266889"/>
                </a:cubicBezTo>
                <a:close/>
                <a:moveTo>
                  <a:pt x="4650190" y="5679088"/>
                </a:moveTo>
                <a:cubicBezTo>
                  <a:pt x="4598443" y="5678740"/>
                  <a:pt x="4577938" y="5742423"/>
                  <a:pt x="4610646" y="5772864"/>
                </a:cubicBezTo>
                <a:cubicBezTo>
                  <a:pt x="4651052" y="5810463"/>
                  <a:pt x="4706382" y="5777222"/>
                  <a:pt x="4704885" y="5734525"/>
                </a:cubicBezTo>
                <a:cubicBezTo>
                  <a:pt x="4703675" y="5699740"/>
                  <a:pt x="4677242" y="5679269"/>
                  <a:pt x="4650190" y="5679088"/>
                </a:cubicBezTo>
                <a:close/>
                <a:moveTo>
                  <a:pt x="4654847" y="4972996"/>
                </a:moveTo>
                <a:cubicBezTo>
                  <a:pt x="4603191" y="4972648"/>
                  <a:pt x="4582520" y="5036270"/>
                  <a:pt x="4615289" y="5066773"/>
                </a:cubicBezTo>
                <a:cubicBezTo>
                  <a:pt x="4655664" y="5104356"/>
                  <a:pt x="4711024" y="5071190"/>
                  <a:pt x="4709527" y="5028448"/>
                </a:cubicBezTo>
                <a:cubicBezTo>
                  <a:pt x="4708333" y="4993649"/>
                  <a:pt x="4681915" y="4973178"/>
                  <a:pt x="4654847" y="4972996"/>
                </a:cubicBezTo>
                <a:close/>
                <a:moveTo>
                  <a:pt x="4678134" y="1442522"/>
                </a:moveTo>
                <a:cubicBezTo>
                  <a:pt x="4626554" y="1442174"/>
                  <a:pt x="4605762" y="1505751"/>
                  <a:pt x="4638591" y="1536299"/>
                </a:cubicBezTo>
                <a:cubicBezTo>
                  <a:pt x="4678739" y="1573670"/>
                  <a:pt x="4734312" y="1541019"/>
                  <a:pt x="4732845" y="1497974"/>
                </a:cubicBezTo>
                <a:cubicBezTo>
                  <a:pt x="4731635" y="1463160"/>
                  <a:pt x="4705202" y="1442689"/>
                  <a:pt x="4678134" y="1442522"/>
                </a:cubicBezTo>
                <a:close/>
                <a:moveTo>
                  <a:pt x="4090383" y="3557015"/>
                </a:moveTo>
                <a:cubicBezTo>
                  <a:pt x="4038636" y="3556667"/>
                  <a:pt x="4018131" y="3620350"/>
                  <a:pt x="4050839" y="3650791"/>
                </a:cubicBezTo>
                <a:cubicBezTo>
                  <a:pt x="4091199" y="3688359"/>
                  <a:pt x="4146545" y="3655285"/>
                  <a:pt x="4145078" y="3612452"/>
                </a:cubicBezTo>
                <a:cubicBezTo>
                  <a:pt x="4143884" y="3577668"/>
                  <a:pt x="4117451" y="3557197"/>
                  <a:pt x="4090383" y="3557015"/>
                </a:cubicBezTo>
                <a:close/>
                <a:moveTo>
                  <a:pt x="4668819" y="2854706"/>
                </a:moveTo>
                <a:cubicBezTo>
                  <a:pt x="4617043" y="2854358"/>
                  <a:pt x="4596583" y="2918071"/>
                  <a:pt x="4629261" y="2948482"/>
                </a:cubicBezTo>
                <a:cubicBezTo>
                  <a:pt x="4669621" y="2986050"/>
                  <a:pt x="4724967" y="2952976"/>
                  <a:pt x="4723500" y="2910158"/>
                </a:cubicBezTo>
                <a:cubicBezTo>
                  <a:pt x="4722320" y="2875358"/>
                  <a:pt x="4695887" y="2854887"/>
                  <a:pt x="4668819" y="2854706"/>
                </a:cubicBezTo>
                <a:close/>
                <a:moveTo>
                  <a:pt x="4673477" y="2148614"/>
                </a:moveTo>
                <a:cubicBezTo>
                  <a:pt x="4621731" y="2148266"/>
                  <a:pt x="4601225" y="2211949"/>
                  <a:pt x="4633933" y="2242391"/>
                </a:cubicBezTo>
                <a:cubicBezTo>
                  <a:pt x="4674339" y="2279989"/>
                  <a:pt x="4729670" y="2246748"/>
                  <a:pt x="4728173" y="2204051"/>
                </a:cubicBezTo>
                <a:cubicBezTo>
                  <a:pt x="4726978" y="2169267"/>
                  <a:pt x="4700545" y="2148796"/>
                  <a:pt x="4673477" y="2148614"/>
                </a:cubicBezTo>
                <a:close/>
                <a:moveTo>
                  <a:pt x="4099713" y="2144817"/>
                </a:moveTo>
                <a:cubicBezTo>
                  <a:pt x="4048057" y="2144469"/>
                  <a:pt x="4027386" y="2208091"/>
                  <a:pt x="4060154" y="2238593"/>
                </a:cubicBezTo>
                <a:cubicBezTo>
                  <a:pt x="4100303" y="2275964"/>
                  <a:pt x="4155875" y="2243313"/>
                  <a:pt x="4154408" y="2200268"/>
                </a:cubicBezTo>
                <a:cubicBezTo>
                  <a:pt x="4153199" y="2165469"/>
                  <a:pt x="4126781" y="2144998"/>
                  <a:pt x="4099713" y="2144817"/>
                </a:cubicBezTo>
                <a:close/>
                <a:moveTo>
                  <a:pt x="4645532" y="6385180"/>
                </a:moveTo>
                <a:cubicBezTo>
                  <a:pt x="4593891" y="6384832"/>
                  <a:pt x="4573205" y="6448454"/>
                  <a:pt x="4605989" y="6478956"/>
                </a:cubicBezTo>
                <a:cubicBezTo>
                  <a:pt x="4646364" y="6516539"/>
                  <a:pt x="4701724" y="6483419"/>
                  <a:pt x="4700227" y="6440631"/>
                </a:cubicBezTo>
                <a:cubicBezTo>
                  <a:pt x="4699018" y="6405832"/>
                  <a:pt x="4672585" y="6385361"/>
                  <a:pt x="4645532" y="6385180"/>
                </a:cubicBezTo>
                <a:close/>
                <a:moveTo>
                  <a:pt x="4104370" y="1438725"/>
                </a:moveTo>
                <a:cubicBezTo>
                  <a:pt x="4052790" y="1438377"/>
                  <a:pt x="4031983" y="1501954"/>
                  <a:pt x="4064812" y="1532501"/>
                </a:cubicBezTo>
                <a:cubicBezTo>
                  <a:pt x="4105202" y="1570115"/>
                  <a:pt x="4160518" y="1536889"/>
                  <a:pt x="4159051" y="1494162"/>
                </a:cubicBezTo>
                <a:cubicBezTo>
                  <a:pt x="4157856" y="1459302"/>
                  <a:pt x="4131378" y="1438906"/>
                  <a:pt x="4104370" y="1438725"/>
                </a:cubicBezTo>
                <a:close/>
                <a:moveTo>
                  <a:pt x="2966142" y="18961"/>
                </a:moveTo>
                <a:cubicBezTo>
                  <a:pt x="2914396" y="18613"/>
                  <a:pt x="2893891" y="82296"/>
                  <a:pt x="2926599" y="112738"/>
                </a:cubicBezTo>
                <a:cubicBezTo>
                  <a:pt x="2967004" y="150336"/>
                  <a:pt x="3022335" y="117095"/>
                  <a:pt x="3020838" y="74398"/>
                </a:cubicBezTo>
                <a:cubicBezTo>
                  <a:pt x="3019628" y="39659"/>
                  <a:pt x="2993256" y="19128"/>
                  <a:pt x="2966142" y="18961"/>
                </a:cubicBezTo>
                <a:close/>
                <a:moveTo>
                  <a:pt x="4113685" y="26541"/>
                </a:moveTo>
                <a:cubicBezTo>
                  <a:pt x="4061939" y="26193"/>
                  <a:pt x="4041434" y="89876"/>
                  <a:pt x="4074142" y="120318"/>
                </a:cubicBezTo>
                <a:cubicBezTo>
                  <a:pt x="4114517" y="157901"/>
                  <a:pt x="4169878" y="124781"/>
                  <a:pt x="4168381" y="81978"/>
                </a:cubicBezTo>
                <a:cubicBezTo>
                  <a:pt x="4167186" y="47194"/>
                  <a:pt x="4140753" y="26708"/>
                  <a:pt x="4113685" y="26541"/>
                </a:cubicBezTo>
                <a:close/>
                <a:moveTo>
                  <a:pt x="4109028" y="732633"/>
                </a:moveTo>
                <a:cubicBezTo>
                  <a:pt x="4057417" y="732300"/>
                  <a:pt x="4036671" y="795892"/>
                  <a:pt x="4069484" y="826425"/>
                </a:cubicBezTo>
                <a:cubicBezTo>
                  <a:pt x="4109844" y="863993"/>
                  <a:pt x="4165190" y="830918"/>
                  <a:pt x="4163723" y="788085"/>
                </a:cubicBezTo>
                <a:cubicBezTo>
                  <a:pt x="4162529" y="753286"/>
                  <a:pt x="4136081" y="732815"/>
                  <a:pt x="4109028" y="7326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8" name="Google Shape;4058;p30"/>
          <p:cNvGrpSpPr/>
          <p:nvPr/>
        </p:nvGrpSpPr>
        <p:grpSpPr>
          <a:xfrm rot="-635448">
            <a:off x="7079794" y="2206711"/>
            <a:ext cx="2407840" cy="785864"/>
            <a:chOff x="14411356" y="4446306"/>
            <a:chExt cx="4815508" cy="1571672"/>
          </a:xfrm>
        </p:grpSpPr>
        <p:sp>
          <p:nvSpPr>
            <p:cNvPr id="4059" name="Google Shape;4059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TextBox 2">
            <a:extLst>
              <a:ext uri="{FF2B5EF4-FFF2-40B4-BE49-F238E27FC236}">
                <a16:creationId xmlns:a16="http://schemas.microsoft.com/office/drawing/2014/main" id="{95CDD055-DDC9-193A-A9BD-0502605B11C5}"/>
              </a:ext>
            </a:extLst>
          </p:cNvPr>
          <p:cNvSpPr txBox="1"/>
          <p:nvPr/>
        </p:nvSpPr>
        <p:spPr>
          <a:xfrm>
            <a:off x="1284924" y="1815095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35" name="Google Shape;4097;p31">
            <a:extLst>
              <a:ext uri="{FF2B5EF4-FFF2-40B4-BE49-F238E27FC236}">
                <a16:creationId xmlns:a16="http://schemas.microsoft.com/office/drawing/2014/main" id="{82F84376-B5EA-74EA-8323-4C1D9D37705A}"/>
              </a:ext>
            </a:extLst>
          </p:cNvPr>
          <p:cNvGrpSpPr/>
          <p:nvPr/>
        </p:nvGrpSpPr>
        <p:grpSpPr>
          <a:xfrm rot="16421275">
            <a:off x="4056907" y="3668544"/>
            <a:ext cx="1030186" cy="1401942"/>
            <a:chOff x="7568840" y="6631564"/>
            <a:chExt cx="2060217" cy="2803594"/>
          </a:xfrm>
        </p:grpSpPr>
        <p:sp>
          <p:nvSpPr>
            <p:cNvPr id="36" name="Google Shape;4098;p31">
              <a:extLst>
                <a:ext uri="{FF2B5EF4-FFF2-40B4-BE49-F238E27FC236}">
                  <a16:creationId xmlns:a16="http://schemas.microsoft.com/office/drawing/2014/main" id="{F181D0AC-9FBC-E9A0-FF71-58C85E85A80A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099;p31">
              <a:extLst>
                <a:ext uri="{FF2B5EF4-FFF2-40B4-BE49-F238E27FC236}">
                  <a16:creationId xmlns:a16="http://schemas.microsoft.com/office/drawing/2014/main" id="{6E7230EF-0E1C-9920-C727-C8B96BAA8754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100;p31">
              <a:extLst>
                <a:ext uri="{FF2B5EF4-FFF2-40B4-BE49-F238E27FC236}">
                  <a16:creationId xmlns:a16="http://schemas.microsoft.com/office/drawing/2014/main" id="{4C93FD50-E029-9D8D-79C6-E5075EB38312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4097;p31">
            <a:extLst>
              <a:ext uri="{FF2B5EF4-FFF2-40B4-BE49-F238E27FC236}">
                <a16:creationId xmlns:a16="http://schemas.microsoft.com/office/drawing/2014/main" id="{E0210E37-872D-02D4-2B4A-E570A083A7B5}"/>
              </a:ext>
            </a:extLst>
          </p:cNvPr>
          <p:cNvGrpSpPr/>
          <p:nvPr/>
        </p:nvGrpSpPr>
        <p:grpSpPr>
          <a:xfrm rot="-488390">
            <a:off x="6678413" y="-55378"/>
            <a:ext cx="1030186" cy="1401942"/>
            <a:chOff x="7568840" y="6631564"/>
            <a:chExt cx="2060217" cy="2803594"/>
          </a:xfrm>
        </p:grpSpPr>
        <p:sp>
          <p:nvSpPr>
            <p:cNvPr id="40" name="Google Shape;4098;p31">
              <a:extLst>
                <a:ext uri="{FF2B5EF4-FFF2-40B4-BE49-F238E27FC236}">
                  <a16:creationId xmlns:a16="http://schemas.microsoft.com/office/drawing/2014/main" id="{79052CC9-B941-54A7-AD71-96A35DA9F75E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099;p31">
              <a:extLst>
                <a:ext uri="{FF2B5EF4-FFF2-40B4-BE49-F238E27FC236}">
                  <a16:creationId xmlns:a16="http://schemas.microsoft.com/office/drawing/2014/main" id="{EC3052F5-D591-A02B-1E20-230E832DBD0D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100;p31">
              <a:extLst>
                <a:ext uri="{FF2B5EF4-FFF2-40B4-BE49-F238E27FC236}">
                  <a16:creationId xmlns:a16="http://schemas.microsoft.com/office/drawing/2014/main" id="{E00AF702-27B3-49D0-A978-F300E9D0A564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1" name="Google Shape;2091;p15"/>
          <p:cNvGrpSpPr>
            <a:grpSpLocks noGrp="1" noUngrp="1" noRot="1" noMove="1" noResize="1"/>
          </p:cNvGrpSpPr>
          <p:nvPr/>
        </p:nvGrpSpPr>
        <p:grpSpPr>
          <a:xfrm rot="-80445">
            <a:off x="942698" y="514272"/>
            <a:ext cx="7683245" cy="5398643"/>
            <a:chOff x="1885112" y="1028695"/>
            <a:chExt cx="15365356" cy="10796489"/>
          </a:xfrm>
        </p:grpSpPr>
        <p:sp>
          <p:nvSpPr>
            <p:cNvPr id="2092" name="Google Shape;2092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85112" y="1028695"/>
              <a:ext cx="15365356" cy="10796489"/>
            </a:xfrm>
            <a:custGeom>
              <a:avLst/>
              <a:gdLst/>
              <a:ahLst/>
              <a:cxnLst/>
              <a:rect l="l" t="t" r="r" b="b"/>
              <a:pathLst>
                <a:path w="15365356" h="10796489" extrusionOk="0">
                  <a:moveTo>
                    <a:pt x="15080697" y="4064"/>
                  </a:moveTo>
                  <a:cubicBezTo>
                    <a:pt x="15494332" y="2953296"/>
                    <a:pt x="14729595" y="3413075"/>
                    <a:pt x="15365357" y="10287992"/>
                  </a:cubicBezTo>
                  <a:cubicBezTo>
                    <a:pt x="14800182" y="10388076"/>
                    <a:pt x="14209010" y="10303280"/>
                    <a:pt x="13629455" y="10303280"/>
                  </a:cubicBezTo>
                  <a:cubicBezTo>
                    <a:pt x="12506233" y="10303280"/>
                    <a:pt x="9231811" y="10729827"/>
                    <a:pt x="6381627" y="10729827"/>
                  </a:cubicBezTo>
                  <a:cubicBezTo>
                    <a:pt x="4355732" y="10729827"/>
                    <a:pt x="2327592" y="10613117"/>
                    <a:pt x="300099" y="10762649"/>
                  </a:cubicBezTo>
                  <a:cubicBezTo>
                    <a:pt x="219428" y="11074451"/>
                    <a:pt x="0" y="9220307"/>
                    <a:pt x="0" y="5668157"/>
                  </a:cubicBezTo>
                  <a:cubicBezTo>
                    <a:pt x="0" y="4528675"/>
                    <a:pt x="32022" y="2795300"/>
                    <a:pt x="32022" y="2211923"/>
                  </a:cubicBezTo>
                  <a:cubicBezTo>
                    <a:pt x="32022" y="1946826"/>
                    <a:pt x="-25372" y="292503"/>
                    <a:pt x="54803" y="192290"/>
                  </a:cubicBezTo>
                  <a:cubicBezTo>
                    <a:pt x="1214583" y="221030"/>
                    <a:pt x="2261215" y="42521"/>
                    <a:pt x="3550207" y="42521"/>
                  </a:cubicBezTo>
                  <a:cubicBezTo>
                    <a:pt x="5736710" y="42521"/>
                    <a:pt x="7924120" y="163744"/>
                    <a:pt x="10113063" y="163744"/>
                  </a:cubicBezTo>
                  <a:cubicBezTo>
                    <a:pt x="12364496" y="163723"/>
                    <a:pt x="13425186" y="-30225"/>
                    <a:pt x="15080697" y="4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01572" y="1669926"/>
              <a:ext cx="13931388" cy="9191948"/>
            </a:xfrm>
            <a:custGeom>
              <a:avLst/>
              <a:gdLst/>
              <a:ahLst/>
              <a:cxnLst/>
              <a:rect l="l" t="t" r="r" b="b"/>
              <a:pathLst>
                <a:path w="13931388" h="9191948" extrusionOk="0">
                  <a:moveTo>
                    <a:pt x="5656465" y="9191949"/>
                  </a:moveTo>
                  <a:cubicBezTo>
                    <a:pt x="4385849" y="9191949"/>
                    <a:pt x="3084484" y="9146733"/>
                    <a:pt x="1790137" y="9146733"/>
                  </a:cubicBezTo>
                  <a:cubicBezTo>
                    <a:pt x="174120" y="9146733"/>
                    <a:pt x="131236" y="9228959"/>
                    <a:pt x="121066" y="9089252"/>
                  </a:cubicBezTo>
                  <a:cubicBezTo>
                    <a:pt x="-80807" y="6320819"/>
                    <a:pt x="30743" y="2543520"/>
                    <a:pt x="30743" y="1304710"/>
                  </a:cubicBezTo>
                  <a:cubicBezTo>
                    <a:pt x="30743" y="332768"/>
                    <a:pt x="-48374" y="184597"/>
                    <a:pt x="99883" y="177147"/>
                  </a:cubicBezTo>
                  <a:cubicBezTo>
                    <a:pt x="2144327" y="74559"/>
                    <a:pt x="1337980" y="-30167"/>
                    <a:pt x="6096292" y="101680"/>
                  </a:cubicBezTo>
                  <a:cubicBezTo>
                    <a:pt x="13022213" y="293555"/>
                    <a:pt x="13817372" y="-192006"/>
                    <a:pt x="13832855" y="90905"/>
                  </a:cubicBezTo>
                  <a:cubicBezTo>
                    <a:pt x="13975714" y="2702854"/>
                    <a:pt x="13499633" y="3543835"/>
                    <a:pt x="13931060" y="8666009"/>
                  </a:cubicBezTo>
                  <a:cubicBezTo>
                    <a:pt x="13935595" y="8719797"/>
                    <a:pt x="13892733" y="8768273"/>
                    <a:pt x="13834086" y="8765596"/>
                  </a:cubicBezTo>
                  <a:cubicBezTo>
                    <a:pt x="12028591" y="8683046"/>
                    <a:pt x="8984069" y="9191949"/>
                    <a:pt x="5656465" y="91919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3728" y="1304938"/>
              <a:ext cx="14726272" cy="10233227"/>
            </a:xfrm>
            <a:custGeom>
              <a:avLst/>
              <a:gdLst/>
              <a:ahLst/>
              <a:cxnLst/>
              <a:rect l="l" t="t" r="r" b="b"/>
              <a:pathLst>
                <a:path w="14726272" h="10233227" extrusionOk="0">
                  <a:moveTo>
                    <a:pt x="813645" y="10233228"/>
                  </a:moveTo>
                  <a:cubicBezTo>
                    <a:pt x="713000" y="10233228"/>
                    <a:pt x="626347" y="10231889"/>
                    <a:pt x="551571" y="10229082"/>
                  </a:cubicBezTo>
                  <a:cubicBezTo>
                    <a:pt x="204529" y="10216018"/>
                    <a:pt x="96694" y="10172962"/>
                    <a:pt x="89957" y="10044786"/>
                  </a:cubicBezTo>
                  <a:cubicBezTo>
                    <a:pt x="31310" y="8926379"/>
                    <a:pt x="454" y="7986524"/>
                    <a:pt x="40444" y="7034900"/>
                  </a:cubicBezTo>
                  <a:cubicBezTo>
                    <a:pt x="167108" y="4019681"/>
                    <a:pt x="75921" y="2253593"/>
                    <a:pt x="26927" y="1304776"/>
                  </a:cubicBezTo>
                  <a:cubicBezTo>
                    <a:pt x="-7449" y="639173"/>
                    <a:pt x="-21657" y="363690"/>
                    <a:pt x="63635" y="278031"/>
                  </a:cubicBezTo>
                  <a:cubicBezTo>
                    <a:pt x="84321" y="257280"/>
                    <a:pt x="111506" y="247520"/>
                    <a:pt x="144306" y="249096"/>
                  </a:cubicBezTo>
                  <a:cubicBezTo>
                    <a:pt x="1102688" y="294830"/>
                    <a:pt x="2401807" y="230116"/>
                    <a:pt x="3906081" y="155189"/>
                  </a:cubicBezTo>
                  <a:cubicBezTo>
                    <a:pt x="5366780" y="82442"/>
                    <a:pt x="7022355" y="0"/>
                    <a:pt x="8744891" y="0"/>
                  </a:cubicBezTo>
                  <a:cubicBezTo>
                    <a:pt x="9411357" y="0"/>
                    <a:pt x="10098553" y="24659"/>
                    <a:pt x="10763119" y="48498"/>
                  </a:cubicBezTo>
                  <a:cubicBezTo>
                    <a:pt x="11436647" y="72660"/>
                    <a:pt x="12133128" y="97643"/>
                    <a:pt x="12817689" y="97643"/>
                  </a:cubicBezTo>
                  <a:cubicBezTo>
                    <a:pt x="13536649" y="97643"/>
                    <a:pt x="13963672" y="77065"/>
                    <a:pt x="14218813" y="64757"/>
                  </a:cubicBezTo>
                  <a:cubicBezTo>
                    <a:pt x="14573305" y="47656"/>
                    <a:pt x="14610359" y="45863"/>
                    <a:pt x="14617765" y="151885"/>
                  </a:cubicBezTo>
                  <a:cubicBezTo>
                    <a:pt x="14778633" y="2453241"/>
                    <a:pt x="14723139" y="5128523"/>
                    <a:pt x="14686431" y="6898821"/>
                  </a:cubicBezTo>
                  <a:cubicBezTo>
                    <a:pt x="14674965" y="7452421"/>
                    <a:pt x="14665033" y="7930512"/>
                    <a:pt x="14665033" y="8260668"/>
                  </a:cubicBezTo>
                  <a:cubicBezTo>
                    <a:pt x="14665033" y="8660375"/>
                    <a:pt x="14679953" y="8941882"/>
                    <a:pt x="14689820" y="9128165"/>
                  </a:cubicBezTo>
                  <a:cubicBezTo>
                    <a:pt x="14698415" y="9290134"/>
                    <a:pt x="14703597" y="9387885"/>
                    <a:pt x="14694226" y="9449533"/>
                  </a:cubicBezTo>
                  <a:cubicBezTo>
                    <a:pt x="14684099" y="9516298"/>
                    <a:pt x="14655640" y="9544801"/>
                    <a:pt x="14596021" y="9547910"/>
                  </a:cubicBezTo>
                  <a:cubicBezTo>
                    <a:pt x="13789330" y="9590124"/>
                    <a:pt x="13324606" y="9653910"/>
                    <a:pt x="12832589" y="9721432"/>
                  </a:cubicBezTo>
                  <a:cubicBezTo>
                    <a:pt x="12010307" y="9834276"/>
                    <a:pt x="11078312" y="9962171"/>
                    <a:pt x="8281419" y="10024726"/>
                  </a:cubicBezTo>
                  <a:cubicBezTo>
                    <a:pt x="5725785" y="10081883"/>
                    <a:pt x="3937218" y="10141760"/>
                    <a:pt x="2753708" y="10181383"/>
                  </a:cubicBezTo>
                  <a:cubicBezTo>
                    <a:pt x="1811585" y="10212952"/>
                    <a:pt x="1206248" y="10233228"/>
                    <a:pt x="813645" y="10233228"/>
                  </a:cubicBezTo>
                  <a:close/>
                  <a:moveTo>
                    <a:pt x="137353" y="284898"/>
                  </a:moveTo>
                  <a:cubicBezTo>
                    <a:pt x="117077" y="284898"/>
                    <a:pt x="101660" y="290836"/>
                    <a:pt x="89136" y="303424"/>
                  </a:cubicBezTo>
                  <a:cubicBezTo>
                    <a:pt x="15094" y="377769"/>
                    <a:pt x="31073" y="686937"/>
                    <a:pt x="62879" y="1302919"/>
                  </a:cubicBezTo>
                  <a:cubicBezTo>
                    <a:pt x="111917" y="2252319"/>
                    <a:pt x="203169" y="4019486"/>
                    <a:pt x="76418" y="7036390"/>
                  </a:cubicBezTo>
                  <a:cubicBezTo>
                    <a:pt x="36492" y="7986588"/>
                    <a:pt x="67327" y="8925493"/>
                    <a:pt x="125931" y="10042886"/>
                  </a:cubicBezTo>
                  <a:cubicBezTo>
                    <a:pt x="130703" y="10133965"/>
                    <a:pt x="195827" y="10179677"/>
                    <a:pt x="552953" y="10193108"/>
                  </a:cubicBezTo>
                  <a:cubicBezTo>
                    <a:pt x="918133" y="10206884"/>
                    <a:pt x="1569701" y="10185032"/>
                    <a:pt x="2752563" y="10145431"/>
                  </a:cubicBezTo>
                  <a:cubicBezTo>
                    <a:pt x="3936160" y="10105786"/>
                    <a:pt x="5724834" y="10045908"/>
                    <a:pt x="8280685" y="9988752"/>
                  </a:cubicBezTo>
                  <a:cubicBezTo>
                    <a:pt x="11075526" y="9926240"/>
                    <a:pt x="12006442" y="9798497"/>
                    <a:pt x="12827774" y="9685782"/>
                  </a:cubicBezTo>
                  <a:cubicBezTo>
                    <a:pt x="13320568" y="9618152"/>
                    <a:pt x="13786026" y="9554281"/>
                    <a:pt x="14594207" y="9511980"/>
                  </a:cubicBezTo>
                  <a:cubicBezTo>
                    <a:pt x="14631240" y="9510058"/>
                    <a:pt x="14650350" y="9499391"/>
                    <a:pt x="14658728" y="9444113"/>
                  </a:cubicBezTo>
                  <a:cubicBezTo>
                    <a:pt x="14667537" y="9386093"/>
                    <a:pt x="14662419" y="9289723"/>
                    <a:pt x="14653956" y="9130044"/>
                  </a:cubicBezTo>
                  <a:cubicBezTo>
                    <a:pt x="14644066" y="8943394"/>
                    <a:pt x="14629102" y="8661282"/>
                    <a:pt x="14629102" y="8260625"/>
                  </a:cubicBezTo>
                  <a:cubicBezTo>
                    <a:pt x="14629102" y="7930101"/>
                    <a:pt x="14639013" y="7451839"/>
                    <a:pt x="14650500" y="6898044"/>
                  </a:cubicBezTo>
                  <a:cubicBezTo>
                    <a:pt x="14687208" y="5128393"/>
                    <a:pt x="14742659" y="2454083"/>
                    <a:pt x="14581899" y="154346"/>
                  </a:cubicBezTo>
                  <a:cubicBezTo>
                    <a:pt x="14577214" y="87451"/>
                    <a:pt x="14576954" y="83478"/>
                    <a:pt x="14220562" y="100645"/>
                  </a:cubicBezTo>
                  <a:cubicBezTo>
                    <a:pt x="13965096" y="112953"/>
                    <a:pt x="13537535" y="133574"/>
                    <a:pt x="12817712" y="133574"/>
                  </a:cubicBezTo>
                  <a:cubicBezTo>
                    <a:pt x="12132502" y="133574"/>
                    <a:pt x="11435698" y="108569"/>
                    <a:pt x="10761846" y="84385"/>
                  </a:cubicBezTo>
                  <a:cubicBezTo>
                    <a:pt x="10097603" y="60547"/>
                    <a:pt x="9410731" y="35909"/>
                    <a:pt x="8744912" y="35909"/>
                  </a:cubicBezTo>
                  <a:cubicBezTo>
                    <a:pt x="7023284" y="35909"/>
                    <a:pt x="5368183" y="118351"/>
                    <a:pt x="3907894" y="191055"/>
                  </a:cubicBezTo>
                  <a:cubicBezTo>
                    <a:pt x="2402671" y="266025"/>
                    <a:pt x="1102710" y="330761"/>
                    <a:pt x="142622" y="284962"/>
                  </a:cubicBezTo>
                  <a:cubicBezTo>
                    <a:pt x="140830" y="284941"/>
                    <a:pt x="139059" y="284898"/>
                    <a:pt x="137353" y="2848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3011578">
            <a:off x="-412579" y="4245502"/>
            <a:ext cx="2187096" cy="768394"/>
            <a:chOff x="-825446" y="8490835"/>
            <a:chExt cx="4374219" cy="1536797"/>
          </a:xfrm>
        </p:grpSpPr>
        <p:sp>
          <p:nvSpPr>
            <p:cNvPr id="2096" name="Google Shape;2096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>
            <a:off x="1283476" y="1677675"/>
            <a:ext cx="6933208" cy="2728766"/>
            <a:chOff x="-373716" y="-1481775"/>
            <a:chExt cx="13039118" cy="8570007"/>
          </a:xfrm>
        </p:grpSpPr>
        <p:sp>
          <p:nvSpPr>
            <p:cNvPr id="2099" name="Google Shape;2099;p15"/>
            <p:cNvSpPr txBox="1"/>
            <p:nvPr/>
          </p:nvSpPr>
          <p:spPr>
            <a:xfrm>
              <a:off x="-373716" y="-1481775"/>
              <a:ext cx="13039118" cy="6959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Fredoka One"/>
                  <a:cs typeface="Fredoka One"/>
                  <a:sym typeface="Fredoka One"/>
                </a:rPr>
                <a:t>BÀI 5: BIỂU DIỄN THẬP PHÂN CỦA SỐ HỮU TỈ</a:t>
              </a:r>
              <a:endParaRPr sz="4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100" name="Google Shape;2100;p15"/>
            <p:cNvSpPr txBox="1"/>
            <p:nvPr/>
          </p:nvSpPr>
          <p:spPr>
            <a:xfrm>
              <a:off x="0" y="6103347"/>
              <a:ext cx="12479401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(2 tiết)</a:t>
              </a:r>
              <a:endParaRPr sz="2400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101" name="Google Shape;2101;p15"/>
          <p:cNvGrpSpPr/>
          <p:nvPr/>
        </p:nvGrpSpPr>
        <p:grpSpPr>
          <a:xfrm>
            <a:off x="7033046" y="167588"/>
            <a:ext cx="1745704" cy="1604062"/>
            <a:chOff x="14490469" y="1935376"/>
            <a:chExt cx="3491409" cy="3208124"/>
          </a:xfrm>
        </p:grpSpPr>
        <p:sp>
          <p:nvSpPr>
            <p:cNvPr id="2102" name="Google Shape;2102;p15"/>
            <p:cNvSpPr/>
            <p:nvPr/>
          </p:nvSpPr>
          <p:spPr>
            <a:xfrm>
              <a:off x="14490469" y="2995472"/>
              <a:ext cx="1656330" cy="1568674"/>
            </a:xfrm>
            <a:custGeom>
              <a:avLst/>
              <a:gdLst/>
              <a:ahLst/>
              <a:cxnLst/>
              <a:rect l="l" t="t" r="r" b="b"/>
              <a:pathLst>
                <a:path w="1656330" h="1568674" extrusionOk="0">
                  <a:moveTo>
                    <a:pt x="178959" y="995015"/>
                  </a:moveTo>
                  <a:cubicBezTo>
                    <a:pt x="189736" y="849719"/>
                    <a:pt x="176722" y="843059"/>
                    <a:pt x="101950" y="724936"/>
                  </a:cubicBezTo>
                  <a:cubicBezTo>
                    <a:pt x="-134231" y="351863"/>
                    <a:pt x="50573" y="25681"/>
                    <a:pt x="546310" y="1389"/>
                  </a:cubicBezTo>
                  <a:cubicBezTo>
                    <a:pt x="836485" y="-13965"/>
                    <a:pt x="1064671" y="99910"/>
                    <a:pt x="1314213" y="248748"/>
                  </a:cubicBezTo>
                  <a:cubicBezTo>
                    <a:pt x="2541080" y="969818"/>
                    <a:pt x="65049" y="2351942"/>
                    <a:pt x="178959" y="995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15021394" y="1935376"/>
              <a:ext cx="1642033" cy="1588825"/>
            </a:xfrm>
            <a:custGeom>
              <a:avLst/>
              <a:gdLst/>
              <a:ahLst/>
              <a:cxnLst/>
              <a:rect l="l" t="t" r="r" b="b"/>
              <a:pathLst>
                <a:path w="1642033" h="1588825" extrusionOk="0">
                  <a:moveTo>
                    <a:pt x="1634471" y="466179"/>
                  </a:moveTo>
                  <a:cubicBezTo>
                    <a:pt x="1681297" y="865071"/>
                    <a:pt x="1511393" y="1431150"/>
                    <a:pt x="1104845" y="1557198"/>
                  </a:cubicBezTo>
                  <a:cubicBezTo>
                    <a:pt x="385781" y="1780034"/>
                    <a:pt x="-200967" y="766030"/>
                    <a:pt x="65455" y="372463"/>
                  </a:cubicBezTo>
                  <a:cubicBezTo>
                    <a:pt x="301079" y="33275"/>
                    <a:pt x="625200" y="420335"/>
                    <a:pt x="818395" y="211557"/>
                  </a:cubicBezTo>
                  <a:cubicBezTo>
                    <a:pt x="1178847" y="-173059"/>
                    <a:pt x="1640901" y="-603"/>
                    <a:pt x="1634471" y="4661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15608972" y="3395529"/>
              <a:ext cx="1628072" cy="1747971"/>
            </a:xfrm>
            <a:custGeom>
              <a:avLst/>
              <a:gdLst/>
              <a:ahLst/>
              <a:cxnLst/>
              <a:rect l="l" t="t" r="r" b="b"/>
              <a:pathLst>
                <a:path w="1628072" h="1747971" extrusionOk="0">
                  <a:moveTo>
                    <a:pt x="1553432" y="1532680"/>
                  </a:moveTo>
                  <a:cubicBezTo>
                    <a:pt x="1456100" y="1706445"/>
                    <a:pt x="1264154" y="1790638"/>
                    <a:pt x="1073389" y="1726579"/>
                  </a:cubicBezTo>
                  <a:cubicBezTo>
                    <a:pt x="978487" y="1694542"/>
                    <a:pt x="889117" y="1635134"/>
                    <a:pt x="787740" y="1632439"/>
                  </a:cubicBezTo>
                  <a:cubicBezTo>
                    <a:pt x="671739" y="1628930"/>
                    <a:pt x="561265" y="1679978"/>
                    <a:pt x="447450" y="1696929"/>
                  </a:cubicBezTo>
                  <a:cubicBezTo>
                    <a:pt x="254851" y="1725539"/>
                    <a:pt x="60117" y="1655673"/>
                    <a:pt x="10912" y="1449512"/>
                  </a:cubicBezTo>
                  <a:cubicBezTo>
                    <a:pt x="-52165" y="1182988"/>
                    <a:pt x="170527" y="428707"/>
                    <a:pt x="362453" y="194135"/>
                  </a:cubicBezTo>
                  <a:cubicBezTo>
                    <a:pt x="945976" y="-517792"/>
                    <a:pt x="1902517" y="911606"/>
                    <a:pt x="1553432" y="1532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16169088" y="2512201"/>
              <a:ext cx="1812790" cy="1576956"/>
            </a:xfrm>
            <a:custGeom>
              <a:avLst/>
              <a:gdLst/>
              <a:ahLst/>
              <a:cxnLst/>
              <a:rect l="l" t="t" r="r" b="b"/>
              <a:pathLst>
                <a:path w="1812790" h="1576956" extrusionOk="0">
                  <a:moveTo>
                    <a:pt x="1669984" y="1160791"/>
                  </a:moveTo>
                  <a:cubicBezTo>
                    <a:pt x="1687909" y="1419962"/>
                    <a:pt x="1511286" y="1563551"/>
                    <a:pt x="1296563" y="1576384"/>
                  </a:cubicBezTo>
                  <a:cubicBezTo>
                    <a:pt x="1026070" y="1593008"/>
                    <a:pt x="108905" y="1244061"/>
                    <a:pt x="17760" y="961894"/>
                  </a:cubicBezTo>
                  <a:cubicBezTo>
                    <a:pt x="-62480" y="716934"/>
                    <a:pt x="145345" y="521604"/>
                    <a:pt x="317494" y="385522"/>
                  </a:cubicBezTo>
                  <a:cubicBezTo>
                    <a:pt x="1185172" y="-298501"/>
                    <a:pt x="1848704" y="45416"/>
                    <a:pt x="1811283" y="510190"/>
                  </a:cubicBezTo>
                  <a:cubicBezTo>
                    <a:pt x="1802237" y="628326"/>
                    <a:pt x="1733806" y="723581"/>
                    <a:pt x="1684582" y="828006"/>
                  </a:cubicBezTo>
                  <a:cubicBezTo>
                    <a:pt x="1632300" y="938840"/>
                    <a:pt x="1663169" y="1042950"/>
                    <a:pt x="1669984" y="1160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15663164" y="3090732"/>
              <a:ext cx="1082767" cy="700033"/>
            </a:xfrm>
            <a:custGeom>
              <a:avLst/>
              <a:gdLst/>
              <a:ahLst/>
              <a:cxnLst/>
              <a:rect l="l" t="t" r="r" b="b"/>
              <a:pathLst>
                <a:path w="1082767" h="700033" extrusionOk="0">
                  <a:moveTo>
                    <a:pt x="846683" y="513312"/>
                  </a:moveTo>
                  <a:cubicBezTo>
                    <a:pt x="797325" y="516045"/>
                    <a:pt x="757314" y="508730"/>
                    <a:pt x="750781" y="561254"/>
                  </a:cubicBezTo>
                  <a:cubicBezTo>
                    <a:pt x="749454" y="571937"/>
                    <a:pt x="757833" y="696290"/>
                    <a:pt x="648154" y="699979"/>
                  </a:cubicBezTo>
                  <a:cubicBezTo>
                    <a:pt x="546110" y="702982"/>
                    <a:pt x="504739" y="579700"/>
                    <a:pt x="488635" y="559483"/>
                  </a:cubicBezTo>
                  <a:cubicBezTo>
                    <a:pt x="461933" y="525669"/>
                    <a:pt x="431936" y="543577"/>
                    <a:pt x="397983" y="556660"/>
                  </a:cubicBezTo>
                  <a:cubicBezTo>
                    <a:pt x="304870" y="592867"/>
                    <a:pt x="214783" y="555903"/>
                    <a:pt x="232964" y="445485"/>
                  </a:cubicBezTo>
                  <a:cubicBezTo>
                    <a:pt x="239542" y="391300"/>
                    <a:pt x="249242" y="397011"/>
                    <a:pt x="187350" y="378737"/>
                  </a:cubicBezTo>
                  <a:cubicBezTo>
                    <a:pt x="111495" y="359251"/>
                    <a:pt x="6444" y="368728"/>
                    <a:pt x="238" y="294165"/>
                  </a:cubicBezTo>
                  <a:cubicBezTo>
                    <a:pt x="-3704" y="250470"/>
                    <a:pt x="39653" y="131391"/>
                    <a:pt x="250832" y="142959"/>
                  </a:cubicBezTo>
                  <a:cubicBezTo>
                    <a:pt x="309691" y="145366"/>
                    <a:pt x="308217" y="145956"/>
                    <a:pt x="302408" y="137473"/>
                  </a:cubicBezTo>
                  <a:cubicBezTo>
                    <a:pt x="252422" y="19132"/>
                    <a:pt x="466286" y="-107229"/>
                    <a:pt x="560791" y="150993"/>
                  </a:cubicBezTo>
                  <a:cubicBezTo>
                    <a:pt x="610239" y="129928"/>
                    <a:pt x="663591" y="109794"/>
                    <a:pt x="713385" y="117981"/>
                  </a:cubicBezTo>
                  <a:cubicBezTo>
                    <a:pt x="767097" y="128074"/>
                    <a:pt x="814365" y="170421"/>
                    <a:pt x="829617" y="223875"/>
                  </a:cubicBezTo>
                  <a:cubicBezTo>
                    <a:pt x="837778" y="254987"/>
                    <a:pt x="825418" y="280492"/>
                    <a:pt x="862499" y="285901"/>
                  </a:cubicBezTo>
                  <a:cubicBezTo>
                    <a:pt x="890297" y="289538"/>
                    <a:pt x="1046418" y="244785"/>
                    <a:pt x="1077723" y="357474"/>
                  </a:cubicBezTo>
                  <a:cubicBezTo>
                    <a:pt x="1115413" y="495500"/>
                    <a:pt x="932353" y="506446"/>
                    <a:pt x="846683" y="51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15"/>
            <p:cNvGrpSpPr/>
            <p:nvPr/>
          </p:nvGrpSpPr>
          <p:grpSpPr>
            <a:xfrm>
              <a:off x="15401158" y="2732476"/>
              <a:ext cx="1606732" cy="821927"/>
              <a:chOff x="15401158" y="2732476"/>
              <a:chExt cx="1606732" cy="821927"/>
            </a:xfrm>
          </p:grpSpPr>
          <p:sp>
            <p:nvSpPr>
              <p:cNvPr id="2108" name="Google Shape;2108;p15"/>
              <p:cNvSpPr/>
              <p:nvPr/>
            </p:nvSpPr>
            <p:spPr>
              <a:xfrm>
                <a:off x="16170350" y="2732476"/>
                <a:ext cx="243123" cy="797003"/>
              </a:xfrm>
              <a:custGeom>
                <a:avLst/>
                <a:gdLst/>
                <a:ahLst/>
                <a:cxnLst/>
                <a:rect l="l" t="t" r="r" b="b"/>
                <a:pathLst>
                  <a:path w="243123" h="797003" extrusionOk="0">
                    <a:moveTo>
                      <a:pt x="199308" y="27228"/>
                    </a:moveTo>
                    <a:cubicBezTo>
                      <a:pt x="108611" y="-54265"/>
                      <a:pt x="-5716" y="66457"/>
                      <a:pt x="78634" y="136926"/>
                    </a:cubicBezTo>
                    <a:cubicBezTo>
                      <a:pt x="99540" y="154391"/>
                      <a:pt x="126530" y="164112"/>
                      <a:pt x="125466" y="215853"/>
                    </a:cubicBezTo>
                    <a:cubicBezTo>
                      <a:pt x="74351" y="397233"/>
                      <a:pt x="-19051" y="568194"/>
                      <a:pt x="3433" y="761246"/>
                    </a:cubicBezTo>
                    <a:cubicBezTo>
                      <a:pt x="10715" y="823785"/>
                      <a:pt x="66190" y="796144"/>
                      <a:pt x="72421" y="740746"/>
                    </a:cubicBezTo>
                    <a:cubicBezTo>
                      <a:pt x="104367" y="456866"/>
                      <a:pt x="338510" y="152300"/>
                      <a:pt x="199308" y="272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15"/>
              <p:cNvSpPr/>
              <p:nvPr/>
            </p:nvSpPr>
            <p:spPr>
              <a:xfrm>
                <a:off x="16255200" y="3129083"/>
                <a:ext cx="752690" cy="421249"/>
              </a:xfrm>
              <a:custGeom>
                <a:avLst/>
                <a:gdLst/>
                <a:ahLst/>
                <a:cxnLst/>
                <a:rect l="l" t="t" r="r" b="b"/>
                <a:pathLst>
                  <a:path w="752690" h="421249" extrusionOk="0">
                    <a:moveTo>
                      <a:pt x="585077" y="29756"/>
                    </a:moveTo>
                    <a:cubicBezTo>
                      <a:pt x="564068" y="47285"/>
                      <a:pt x="548675" y="75767"/>
                      <a:pt x="522672" y="85988"/>
                    </a:cubicBezTo>
                    <a:cubicBezTo>
                      <a:pt x="497580" y="95850"/>
                      <a:pt x="113855" y="79713"/>
                      <a:pt x="4939" y="354367"/>
                    </a:cubicBezTo>
                    <a:cubicBezTo>
                      <a:pt x="-12781" y="399056"/>
                      <a:pt x="16985" y="468679"/>
                      <a:pt x="97398" y="374161"/>
                    </a:cubicBezTo>
                    <a:cubicBezTo>
                      <a:pt x="278150" y="161700"/>
                      <a:pt x="594629" y="280696"/>
                      <a:pt x="706674" y="191163"/>
                    </a:cubicBezTo>
                    <a:cubicBezTo>
                      <a:pt x="819906" y="100688"/>
                      <a:pt x="702866" y="-68566"/>
                      <a:pt x="585077" y="297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15"/>
              <p:cNvSpPr/>
              <p:nvPr/>
            </p:nvSpPr>
            <p:spPr>
              <a:xfrm>
                <a:off x="15401158" y="3115623"/>
                <a:ext cx="743185" cy="438780"/>
              </a:xfrm>
              <a:custGeom>
                <a:avLst/>
                <a:gdLst/>
                <a:ahLst/>
                <a:cxnLst/>
                <a:rect l="l" t="t" r="r" b="b"/>
                <a:pathLst>
                  <a:path w="743185" h="438780" extrusionOk="0">
                    <a:moveTo>
                      <a:pt x="701167" y="301361"/>
                    </a:moveTo>
                    <a:cubicBezTo>
                      <a:pt x="526814" y="25571"/>
                      <a:pt x="255776" y="109290"/>
                      <a:pt x="206853" y="75778"/>
                    </a:cubicBezTo>
                    <a:cubicBezTo>
                      <a:pt x="203347" y="73379"/>
                      <a:pt x="107823" y="-49730"/>
                      <a:pt x="28159" y="22908"/>
                    </a:cubicBezTo>
                    <a:cubicBezTo>
                      <a:pt x="-39951" y="85024"/>
                      <a:pt x="22428" y="213747"/>
                      <a:pt x="140923" y="215717"/>
                    </a:cubicBezTo>
                    <a:cubicBezTo>
                      <a:pt x="205699" y="216795"/>
                      <a:pt x="365250" y="159440"/>
                      <a:pt x="532289" y="285224"/>
                    </a:cubicBezTo>
                    <a:cubicBezTo>
                      <a:pt x="637038" y="364105"/>
                      <a:pt x="721214" y="497326"/>
                      <a:pt x="742166" y="410398"/>
                    </a:cubicBezTo>
                    <a:cubicBezTo>
                      <a:pt x="749275" y="380877"/>
                      <a:pt x="717464" y="327141"/>
                      <a:pt x="701167" y="301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1" name="Google Shape;2111;p15"/>
            <p:cNvGrpSpPr/>
            <p:nvPr/>
          </p:nvGrpSpPr>
          <p:grpSpPr>
            <a:xfrm>
              <a:off x="15838400" y="3661748"/>
              <a:ext cx="1021516" cy="436486"/>
              <a:chOff x="15838400" y="3661748"/>
              <a:chExt cx="1021516" cy="436486"/>
            </a:xfrm>
          </p:grpSpPr>
          <p:sp>
            <p:nvSpPr>
              <p:cNvPr id="2112" name="Google Shape;2112;p15"/>
              <p:cNvSpPr/>
              <p:nvPr/>
            </p:nvSpPr>
            <p:spPr>
              <a:xfrm>
                <a:off x="15838400" y="3727369"/>
                <a:ext cx="173295" cy="370865"/>
              </a:xfrm>
              <a:custGeom>
                <a:avLst/>
                <a:gdLst/>
                <a:ahLst/>
                <a:cxnLst/>
                <a:rect l="l" t="t" r="r" b="b"/>
                <a:pathLst>
                  <a:path w="173295" h="370865" extrusionOk="0">
                    <a:moveTo>
                      <a:pt x="122607" y="13867"/>
                    </a:moveTo>
                    <a:cubicBezTo>
                      <a:pt x="-96892" y="407651"/>
                      <a:pt x="41649" y="394883"/>
                      <a:pt x="59555" y="347139"/>
                    </a:cubicBezTo>
                    <a:cubicBezTo>
                      <a:pt x="92078" y="260424"/>
                      <a:pt x="98028" y="191565"/>
                      <a:pt x="170260" y="40988"/>
                    </a:cubicBezTo>
                    <a:cubicBezTo>
                      <a:pt x="185384" y="9446"/>
                      <a:pt x="139968" y="-17284"/>
                      <a:pt x="122607" y="13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15"/>
              <p:cNvSpPr/>
              <p:nvPr/>
            </p:nvSpPr>
            <p:spPr>
              <a:xfrm>
                <a:off x="16583134" y="3661748"/>
                <a:ext cx="276782" cy="261270"/>
              </a:xfrm>
              <a:custGeom>
                <a:avLst/>
                <a:gdLst/>
                <a:ahLst/>
                <a:cxnLst/>
                <a:rect l="l" t="t" r="r" b="b"/>
                <a:pathLst>
                  <a:path w="276782" h="261270" extrusionOk="0">
                    <a:moveTo>
                      <a:pt x="41713" y="3641"/>
                    </a:moveTo>
                    <a:cubicBezTo>
                      <a:pt x="28660" y="-4187"/>
                      <a:pt x="10703" y="1190"/>
                      <a:pt x="3299" y="14208"/>
                    </a:cubicBezTo>
                    <a:cubicBezTo>
                      <a:pt x="-23185" y="60752"/>
                      <a:pt x="115966" y="92743"/>
                      <a:pt x="200565" y="223551"/>
                    </a:cubicBezTo>
                    <a:cubicBezTo>
                      <a:pt x="265906" y="324658"/>
                      <a:pt x="390709" y="212791"/>
                      <a:pt x="41713" y="36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14" name="Google Shape;2114;p15"/>
            <p:cNvSpPr/>
            <p:nvPr/>
          </p:nvSpPr>
          <p:spPr>
            <a:xfrm>
              <a:off x="15356147" y="2928510"/>
              <a:ext cx="298588" cy="146468"/>
            </a:xfrm>
            <a:custGeom>
              <a:avLst/>
              <a:gdLst/>
              <a:ahLst/>
              <a:cxnLst/>
              <a:rect l="l" t="t" r="r" b="b"/>
              <a:pathLst>
                <a:path w="298588" h="146468" extrusionOk="0">
                  <a:moveTo>
                    <a:pt x="280080" y="77674"/>
                  </a:moveTo>
                  <a:cubicBezTo>
                    <a:pt x="209219" y="42000"/>
                    <a:pt x="10068" y="-47141"/>
                    <a:pt x="457" y="31451"/>
                  </a:cubicBezTo>
                  <a:cubicBezTo>
                    <a:pt x="-7120" y="93451"/>
                    <a:pt x="79691" y="69403"/>
                    <a:pt x="243569" y="141920"/>
                  </a:cubicBezTo>
                  <a:cubicBezTo>
                    <a:pt x="294658" y="164524"/>
                    <a:pt x="317456" y="96493"/>
                    <a:pt x="280080" y="776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16570569" y="2798709"/>
              <a:ext cx="287176" cy="236611"/>
            </a:xfrm>
            <a:custGeom>
              <a:avLst/>
              <a:gdLst/>
              <a:ahLst/>
              <a:cxnLst/>
              <a:rect l="l" t="t" r="r" b="b"/>
              <a:pathLst>
                <a:path w="287176" h="236611" extrusionOk="0">
                  <a:moveTo>
                    <a:pt x="249154" y="3348"/>
                  </a:moveTo>
                  <a:cubicBezTo>
                    <a:pt x="-99874" y="184132"/>
                    <a:pt x="-6959" y="288653"/>
                    <a:pt x="81282" y="210240"/>
                  </a:cubicBezTo>
                  <a:cubicBezTo>
                    <a:pt x="82923" y="208784"/>
                    <a:pt x="164183" y="124307"/>
                    <a:pt x="275414" y="47120"/>
                  </a:cubicBezTo>
                  <a:cubicBezTo>
                    <a:pt x="302385" y="28391"/>
                    <a:pt x="278440" y="-11820"/>
                    <a:pt x="249154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14845027" y="3645579"/>
              <a:ext cx="594537" cy="287735"/>
            </a:xfrm>
            <a:custGeom>
              <a:avLst/>
              <a:gdLst/>
              <a:ahLst/>
              <a:cxnLst/>
              <a:rect l="l" t="t" r="r" b="b"/>
              <a:pathLst>
                <a:path w="594537" h="287735" extrusionOk="0">
                  <a:moveTo>
                    <a:pt x="554698" y="920"/>
                  </a:moveTo>
                  <a:cubicBezTo>
                    <a:pt x="382710" y="40207"/>
                    <a:pt x="109249" y="141398"/>
                    <a:pt x="9917" y="227221"/>
                  </a:cubicBezTo>
                  <a:cubicBezTo>
                    <a:pt x="-15637" y="249306"/>
                    <a:pt x="12609" y="299096"/>
                    <a:pt x="44677" y="285385"/>
                  </a:cubicBezTo>
                  <a:cubicBezTo>
                    <a:pt x="139131" y="245001"/>
                    <a:pt x="270678" y="135392"/>
                    <a:pt x="572213" y="61695"/>
                  </a:cubicBezTo>
                  <a:cubicBezTo>
                    <a:pt x="611801" y="52019"/>
                    <a:pt x="594222" y="-8107"/>
                    <a:pt x="554698" y="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17241923" y="3173528"/>
              <a:ext cx="460563" cy="131133"/>
            </a:xfrm>
            <a:custGeom>
              <a:avLst/>
              <a:gdLst/>
              <a:ahLst/>
              <a:cxnLst/>
              <a:rect l="l" t="t" r="r" b="b"/>
              <a:pathLst>
                <a:path w="460563" h="131133" extrusionOk="0">
                  <a:moveTo>
                    <a:pt x="441234" y="17572"/>
                  </a:moveTo>
                  <a:cubicBezTo>
                    <a:pt x="308661" y="-12963"/>
                    <a:pt x="159253" y="-2966"/>
                    <a:pt x="30994" y="41832"/>
                  </a:cubicBezTo>
                  <a:cubicBezTo>
                    <a:pt x="-23589" y="60901"/>
                    <a:pt x="-317" y="145679"/>
                    <a:pt x="56106" y="128965"/>
                  </a:cubicBezTo>
                  <a:cubicBezTo>
                    <a:pt x="222472" y="79688"/>
                    <a:pt x="291941" y="74426"/>
                    <a:pt x="434772" y="70031"/>
                  </a:cubicBezTo>
                  <a:cubicBezTo>
                    <a:pt x="464141" y="69127"/>
                    <a:pt x="471257" y="24495"/>
                    <a:pt x="441234" y="17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15691519" y="2347592"/>
              <a:ext cx="313150" cy="624604"/>
            </a:xfrm>
            <a:custGeom>
              <a:avLst/>
              <a:gdLst/>
              <a:ahLst/>
              <a:cxnLst/>
              <a:rect l="l" t="t" r="r" b="b"/>
              <a:pathLst>
                <a:path w="313150" h="624604" extrusionOk="0">
                  <a:moveTo>
                    <a:pt x="54446" y="12713"/>
                  </a:moveTo>
                  <a:cubicBezTo>
                    <a:pt x="33001" y="-17007"/>
                    <a:pt x="-15389" y="10538"/>
                    <a:pt x="4838" y="42523"/>
                  </a:cubicBezTo>
                  <a:cubicBezTo>
                    <a:pt x="134552" y="247593"/>
                    <a:pt x="182987" y="389424"/>
                    <a:pt x="249565" y="601551"/>
                  </a:cubicBezTo>
                  <a:cubicBezTo>
                    <a:pt x="262400" y="642455"/>
                    <a:pt x="319996" y="624258"/>
                    <a:pt x="312476" y="583393"/>
                  </a:cubicBezTo>
                  <a:cubicBezTo>
                    <a:pt x="274728" y="378137"/>
                    <a:pt x="175870" y="180960"/>
                    <a:pt x="54446" y="12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16276702" y="3814171"/>
              <a:ext cx="264521" cy="976943"/>
            </a:xfrm>
            <a:custGeom>
              <a:avLst/>
              <a:gdLst/>
              <a:ahLst/>
              <a:cxnLst/>
              <a:rect l="l" t="t" r="r" b="b"/>
              <a:pathLst>
                <a:path w="264521" h="976943" extrusionOk="0">
                  <a:moveTo>
                    <a:pt x="51201" y="11611"/>
                  </a:moveTo>
                  <a:cubicBezTo>
                    <a:pt x="34956" y="-11917"/>
                    <a:pt x="-10100" y="2879"/>
                    <a:pt x="2055" y="33035"/>
                  </a:cubicBezTo>
                  <a:cubicBezTo>
                    <a:pt x="246731" y="640005"/>
                    <a:pt x="143648" y="834848"/>
                    <a:pt x="180896" y="935948"/>
                  </a:cubicBezTo>
                  <a:cubicBezTo>
                    <a:pt x="260251" y="1151380"/>
                    <a:pt x="367450" y="469635"/>
                    <a:pt x="51201" y="11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4" name="Google Shape;2164;p17"/>
          <p:cNvGrpSpPr/>
          <p:nvPr/>
        </p:nvGrpSpPr>
        <p:grpSpPr>
          <a:xfrm rot="-990628">
            <a:off x="7612309" y="4236127"/>
            <a:ext cx="1917554" cy="779113"/>
            <a:chOff x="4960117" y="3736309"/>
            <a:chExt cx="3834979" cy="1558174"/>
          </a:xfrm>
        </p:grpSpPr>
        <p:sp>
          <p:nvSpPr>
            <p:cNvPr id="2165" name="Google Shape;2165;p17"/>
            <p:cNvSpPr/>
            <p:nvPr/>
          </p:nvSpPr>
          <p:spPr>
            <a:xfrm>
              <a:off x="4960117" y="3736309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7"/>
            <p:cNvSpPr/>
            <p:nvPr/>
          </p:nvSpPr>
          <p:spPr>
            <a:xfrm>
              <a:off x="5221428" y="4038943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7" name="Google Shape;2167;p17"/>
          <p:cNvGrpSpPr/>
          <p:nvPr/>
        </p:nvGrpSpPr>
        <p:grpSpPr>
          <a:xfrm rot="-724437">
            <a:off x="7904699" y="74486"/>
            <a:ext cx="1501049" cy="1506244"/>
            <a:chOff x="13907992" y="-704679"/>
            <a:chExt cx="3001724" cy="3011987"/>
          </a:xfrm>
        </p:grpSpPr>
        <p:sp>
          <p:nvSpPr>
            <p:cNvPr id="2168" name="Google Shape;2168;p17"/>
            <p:cNvSpPr/>
            <p:nvPr/>
          </p:nvSpPr>
          <p:spPr>
            <a:xfrm>
              <a:off x="13907992" y="-704679"/>
              <a:ext cx="3001724" cy="3011987"/>
            </a:xfrm>
            <a:custGeom>
              <a:avLst/>
              <a:gdLst/>
              <a:ahLst/>
              <a:cxnLst/>
              <a:rect l="l" t="t" r="r" b="b"/>
              <a:pathLst>
                <a:path w="3001724" h="3011987" extrusionOk="0">
                  <a:moveTo>
                    <a:pt x="2664347" y="1363589"/>
                  </a:moveTo>
                  <a:cubicBezTo>
                    <a:pt x="2642635" y="1227340"/>
                    <a:pt x="2918718" y="997658"/>
                    <a:pt x="2861053" y="871872"/>
                  </a:cubicBezTo>
                  <a:cubicBezTo>
                    <a:pt x="2803244" y="745790"/>
                    <a:pt x="2450147" y="806476"/>
                    <a:pt x="2359924" y="702141"/>
                  </a:cubicBezTo>
                  <a:cubicBezTo>
                    <a:pt x="2269501" y="597511"/>
                    <a:pt x="2375839" y="254266"/>
                    <a:pt x="2256533" y="182827"/>
                  </a:cubicBezTo>
                  <a:cubicBezTo>
                    <a:pt x="2140228" y="113209"/>
                    <a:pt x="1893270" y="369106"/>
                    <a:pt x="1753096" y="341661"/>
                  </a:cubicBezTo>
                  <a:cubicBezTo>
                    <a:pt x="1624262" y="316427"/>
                    <a:pt x="1496761" y="-18132"/>
                    <a:pt x="1350590" y="771"/>
                  </a:cubicBezTo>
                  <a:cubicBezTo>
                    <a:pt x="1223083" y="17265"/>
                    <a:pt x="1173283" y="372492"/>
                    <a:pt x="1034476" y="428364"/>
                  </a:cubicBezTo>
                  <a:cubicBezTo>
                    <a:pt x="888408" y="487182"/>
                    <a:pt x="593265" y="280482"/>
                    <a:pt x="487572" y="369251"/>
                  </a:cubicBezTo>
                  <a:cubicBezTo>
                    <a:pt x="370478" y="467544"/>
                    <a:pt x="530057" y="791934"/>
                    <a:pt x="459526" y="915811"/>
                  </a:cubicBezTo>
                  <a:cubicBezTo>
                    <a:pt x="386146" y="1044741"/>
                    <a:pt x="27794" y="1071699"/>
                    <a:pt x="1520" y="1215310"/>
                  </a:cubicBezTo>
                  <a:cubicBezTo>
                    <a:pt x="-24904" y="1359608"/>
                    <a:pt x="301665" y="1517851"/>
                    <a:pt x="319352" y="1663480"/>
                  </a:cubicBezTo>
                  <a:cubicBezTo>
                    <a:pt x="337129" y="1809501"/>
                    <a:pt x="57365" y="2039869"/>
                    <a:pt x="115963" y="2173710"/>
                  </a:cubicBezTo>
                  <a:cubicBezTo>
                    <a:pt x="175146" y="2308923"/>
                    <a:pt x="531828" y="2256340"/>
                    <a:pt x="629127" y="2365193"/>
                  </a:cubicBezTo>
                  <a:cubicBezTo>
                    <a:pt x="726473" y="2474142"/>
                    <a:pt x="640420" y="2825731"/>
                    <a:pt x="772302" y="2894325"/>
                  </a:cubicBezTo>
                  <a:cubicBezTo>
                    <a:pt x="897791" y="2959529"/>
                    <a:pt x="1132811" y="2689240"/>
                    <a:pt x="1286400" y="2705595"/>
                  </a:cubicBezTo>
                  <a:cubicBezTo>
                    <a:pt x="1422254" y="2720028"/>
                    <a:pt x="1585273" y="3042358"/>
                    <a:pt x="1740820" y="3009660"/>
                  </a:cubicBezTo>
                  <a:cubicBezTo>
                    <a:pt x="1872992" y="2981872"/>
                    <a:pt x="1907076" y="2620850"/>
                    <a:pt x="2051969" y="2553442"/>
                  </a:cubicBezTo>
                  <a:cubicBezTo>
                    <a:pt x="2186600" y="2490889"/>
                    <a:pt x="2485172" y="2686794"/>
                    <a:pt x="2580457" y="2598073"/>
                  </a:cubicBezTo>
                  <a:cubicBezTo>
                    <a:pt x="2685812" y="2499925"/>
                    <a:pt x="2504919" y="2190950"/>
                    <a:pt x="2565476" y="2070760"/>
                  </a:cubicBezTo>
                  <a:cubicBezTo>
                    <a:pt x="2628251" y="1946197"/>
                    <a:pt x="2982522" y="1910011"/>
                    <a:pt x="3000993" y="1773128"/>
                  </a:cubicBezTo>
                  <a:cubicBezTo>
                    <a:pt x="3019360" y="1636625"/>
                    <a:pt x="2686252" y="1500864"/>
                    <a:pt x="2664347" y="1363589"/>
                  </a:cubicBezTo>
                  <a:close/>
                  <a:moveTo>
                    <a:pt x="1928391" y="675870"/>
                  </a:moveTo>
                  <a:cubicBezTo>
                    <a:pt x="1928439" y="675726"/>
                    <a:pt x="1928590" y="675328"/>
                    <a:pt x="1928836" y="674738"/>
                  </a:cubicBezTo>
                  <a:cubicBezTo>
                    <a:pt x="1928885" y="674738"/>
                    <a:pt x="1928885" y="674738"/>
                    <a:pt x="1928933" y="674738"/>
                  </a:cubicBezTo>
                  <a:cubicBezTo>
                    <a:pt x="1928638" y="675328"/>
                    <a:pt x="1928445" y="675726"/>
                    <a:pt x="1928391" y="675870"/>
                  </a:cubicBezTo>
                  <a:close/>
                  <a:moveTo>
                    <a:pt x="1933844" y="678328"/>
                  </a:moveTo>
                  <a:cubicBezTo>
                    <a:pt x="1933941" y="678129"/>
                    <a:pt x="1934140" y="677690"/>
                    <a:pt x="1934387" y="677003"/>
                  </a:cubicBezTo>
                  <a:cubicBezTo>
                    <a:pt x="1934435" y="677003"/>
                    <a:pt x="1934435" y="677003"/>
                    <a:pt x="1934435" y="677051"/>
                  </a:cubicBezTo>
                  <a:cubicBezTo>
                    <a:pt x="1934140" y="677690"/>
                    <a:pt x="1933947" y="678178"/>
                    <a:pt x="1933844" y="678328"/>
                  </a:cubicBezTo>
                  <a:close/>
                  <a:moveTo>
                    <a:pt x="2064883" y="371269"/>
                  </a:moveTo>
                  <a:cubicBezTo>
                    <a:pt x="2064835" y="371269"/>
                    <a:pt x="2064835" y="371269"/>
                    <a:pt x="2064835" y="371269"/>
                  </a:cubicBezTo>
                  <a:cubicBezTo>
                    <a:pt x="2064883" y="371269"/>
                    <a:pt x="2064883" y="371173"/>
                    <a:pt x="2064883" y="371173"/>
                  </a:cubicBezTo>
                  <a:lnTo>
                    <a:pt x="2064883" y="371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7"/>
            <p:cNvSpPr/>
            <p:nvPr/>
          </p:nvSpPr>
          <p:spPr>
            <a:xfrm>
              <a:off x="14370069" y="-217646"/>
              <a:ext cx="2061655" cy="2028994"/>
            </a:xfrm>
            <a:custGeom>
              <a:avLst/>
              <a:gdLst/>
              <a:ahLst/>
              <a:cxnLst/>
              <a:rect l="l" t="t" r="r" b="b"/>
              <a:pathLst>
                <a:path w="2061655" h="2028994" extrusionOk="0">
                  <a:moveTo>
                    <a:pt x="1958355" y="560787"/>
                  </a:moveTo>
                  <a:cubicBezTo>
                    <a:pt x="1722792" y="87623"/>
                    <a:pt x="1142359" y="-127372"/>
                    <a:pt x="633377" y="77515"/>
                  </a:cubicBezTo>
                  <a:cubicBezTo>
                    <a:pt x="-103260" y="374038"/>
                    <a:pt x="-189971" y="1447513"/>
                    <a:pt x="334745" y="1818758"/>
                  </a:cubicBezTo>
                  <a:cubicBezTo>
                    <a:pt x="568072" y="1983868"/>
                    <a:pt x="1080030" y="2133124"/>
                    <a:pt x="1511124" y="1932719"/>
                  </a:cubicBezTo>
                  <a:cubicBezTo>
                    <a:pt x="1961687" y="1723290"/>
                    <a:pt x="2216757" y="1079811"/>
                    <a:pt x="1958355" y="5607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0" name="Google Shape;2170;p17"/>
            <p:cNvGrpSpPr/>
            <p:nvPr/>
          </p:nvGrpSpPr>
          <p:grpSpPr>
            <a:xfrm>
              <a:off x="14749680" y="490310"/>
              <a:ext cx="1302431" cy="604380"/>
              <a:chOff x="14749680" y="490310"/>
              <a:chExt cx="1302431" cy="604380"/>
            </a:xfrm>
          </p:grpSpPr>
          <p:grpSp>
            <p:nvGrpSpPr>
              <p:cNvPr id="2171" name="Google Shape;2171;p17"/>
              <p:cNvGrpSpPr/>
              <p:nvPr/>
            </p:nvGrpSpPr>
            <p:grpSpPr>
              <a:xfrm>
                <a:off x="14880834" y="490310"/>
                <a:ext cx="1056038" cy="224990"/>
                <a:chOff x="14880834" y="490310"/>
                <a:chExt cx="1056038" cy="224990"/>
              </a:xfrm>
            </p:grpSpPr>
            <p:sp>
              <p:nvSpPr>
                <p:cNvPr id="2172" name="Google Shape;2172;p17"/>
                <p:cNvSpPr/>
                <p:nvPr/>
              </p:nvSpPr>
              <p:spPr>
                <a:xfrm>
                  <a:off x="15580909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299627" y="31428"/>
                      </a:moveTo>
                      <a:cubicBezTo>
                        <a:pt x="194627" y="-41221"/>
                        <a:pt x="54778" y="21446"/>
                        <a:pt x="13252" y="123902"/>
                      </a:cubicBezTo>
                      <a:cubicBezTo>
                        <a:pt x="2363" y="150745"/>
                        <a:pt x="-13426" y="203237"/>
                        <a:pt x="20977" y="219869"/>
                      </a:cubicBezTo>
                      <a:cubicBezTo>
                        <a:pt x="86554" y="251537"/>
                        <a:pt x="139132" y="124968"/>
                        <a:pt x="258565" y="149781"/>
                      </a:cubicBezTo>
                      <a:cubicBezTo>
                        <a:pt x="366053" y="172045"/>
                        <a:pt x="391610" y="95222"/>
                        <a:pt x="299627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17"/>
                <p:cNvSpPr/>
                <p:nvPr/>
              </p:nvSpPr>
              <p:spPr>
                <a:xfrm>
                  <a:off x="14880834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56336" y="31428"/>
                      </a:moveTo>
                      <a:cubicBezTo>
                        <a:pt x="161336" y="-41221"/>
                        <a:pt x="301185" y="21446"/>
                        <a:pt x="342712" y="123902"/>
                      </a:cubicBezTo>
                      <a:cubicBezTo>
                        <a:pt x="353601" y="150745"/>
                        <a:pt x="369389" y="203237"/>
                        <a:pt x="334986" y="219869"/>
                      </a:cubicBezTo>
                      <a:cubicBezTo>
                        <a:pt x="269409" y="251537"/>
                        <a:pt x="216831" y="124968"/>
                        <a:pt x="97399" y="149781"/>
                      </a:cubicBezTo>
                      <a:cubicBezTo>
                        <a:pt x="-10090" y="172045"/>
                        <a:pt x="-35647" y="95222"/>
                        <a:pt x="56336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74" name="Google Shape;2174;p17"/>
              <p:cNvSpPr/>
              <p:nvPr/>
            </p:nvSpPr>
            <p:spPr>
              <a:xfrm>
                <a:off x="14749680" y="722722"/>
                <a:ext cx="1302431" cy="371968"/>
              </a:xfrm>
              <a:custGeom>
                <a:avLst/>
                <a:gdLst/>
                <a:ahLst/>
                <a:cxnLst/>
                <a:rect l="l" t="t" r="r" b="b"/>
                <a:pathLst>
                  <a:path w="1302431" h="371968" extrusionOk="0">
                    <a:moveTo>
                      <a:pt x="651258" y="371888"/>
                    </a:moveTo>
                    <a:cubicBezTo>
                      <a:pt x="717690" y="371105"/>
                      <a:pt x="783719" y="364666"/>
                      <a:pt x="847114" y="354196"/>
                    </a:cubicBezTo>
                    <a:cubicBezTo>
                      <a:pt x="932282" y="340130"/>
                      <a:pt x="1015901" y="311450"/>
                      <a:pt x="1089932" y="266776"/>
                    </a:cubicBezTo>
                    <a:cubicBezTo>
                      <a:pt x="1183133" y="210452"/>
                      <a:pt x="1271512" y="124400"/>
                      <a:pt x="1301902" y="17324"/>
                    </a:cubicBezTo>
                    <a:cubicBezTo>
                      <a:pt x="1306097" y="2554"/>
                      <a:pt x="1284210" y="-7205"/>
                      <a:pt x="1276773" y="6734"/>
                    </a:cubicBezTo>
                    <a:cubicBezTo>
                      <a:pt x="1231089" y="92335"/>
                      <a:pt x="1173720" y="165761"/>
                      <a:pt x="1092132" y="219934"/>
                    </a:cubicBezTo>
                    <a:cubicBezTo>
                      <a:pt x="1003174" y="279005"/>
                      <a:pt x="899662" y="310866"/>
                      <a:pt x="794036" y="322715"/>
                    </a:cubicBezTo>
                    <a:cubicBezTo>
                      <a:pt x="598571" y="344642"/>
                      <a:pt x="378580" y="331679"/>
                      <a:pt x="210300" y="219934"/>
                    </a:cubicBezTo>
                    <a:cubicBezTo>
                      <a:pt x="128712" y="165761"/>
                      <a:pt x="71343" y="92335"/>
                      <a:pt x="25658" y="6734"/>
                    </a:cubicBezTo>
                    <a:cubicBezTo>
                      <a:pt x="18222" y="-7205"/>
                      <a:pt x="-3665" y="2554"/>
                      <a:pt x="529" y="17324"/>
                    </a:cubicBezTo>
                    <a:cubicBezTo>
                      <a:pt x="30919" y="124400"/>
                      <a:pt x="119299" y="210458"/>
                      <a:pt x="212499" y="266776"/>
                    </a:cubicBezTo>
                    <a:cubicBezTo>
                      <a:pt x="342508" y="345347"/>
                      <a:pt x="497940" y="373690"/>
                      <a:pt x="651258" y="371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75" name="Google Shape;2175;p17"/>
            <p:cNvSpPr/>
            <p:nvPr/>
          </p:nvSpPr>
          <p:spPr>
            <a:xfrm>
              <a:off x="15159263" y="1203344"/>
              <a:ext cx="493517" cy="170781"/>
            </a:xfrm>
            <a:custGeom>
              <a:avLst/>
              <a:gdLst/>
              <a:ahLst/>
              <a:cxnLst/>
              <a:rect l="l" t="t" r="r" b="b"/>
              <a:pathLst>
                <a:path w="493517" h="170781" extrusionOk="0">
                  <a:moveTo>
                    <a:pt x="481867" y="63353"/>
                  </a:moveTo>
                  <a:cubicBezTo>
                    <a:pt x="478293" y="68534"/>
                    <a:pt x="474165" y="73407"/>
                    <a:pt x="469935" y="78033"/>
                  </a:cubicBezTo>
                  <a:cubicBezTo>
                    <a:pt x="384785" y="171031"/>
                    <a:pt x="248775" y="189802"/>
                    <a:pt x="132307" y="153399"/>
                  </a:cubicBezTo>
                  <a:cubicBezTo>
                    <a:pt x="95915" y="142026"/>
                    <a:pt x="50267" y="125093"/>
                    <a:pt x="21751" y="98876"/>
                  </a:cubicBezTo>
                  <a:cubicBezTo>
                    <a:pt x="8735" y="86913"/>
                    <a:pt x="-738" y="69985"/>
                    <a:pt x="45" y="52329"/>
                  </a:cubicBezTo>
                  <a:cubicBezTo>
                    <a:pt x="1980" y="8469"/>
                    <a:pt x="52316" y="7963"/>
                    <a:pt x="83893" y="13908"/>
                  </a:cubicBezTo>
                  <a:cubicBezTo>
                    <a:pt x="185386" y="33022"/>
                    <a:pt x="297370" y="21047"/>
                    <a:pt x="398995" y="6818"/>
                  </a:cubicBezTo>
                  <a:cubicBezTo>
                    <a:pt x="429626" y="2529"/>
                    <a:pt x="504031" y="-17464"/>
                    <a:pt x="492268" y="40335"/>
                  </a:cubicBezTo>
                  <a:cubicBezTo>
                    <a:pt x="490563" y="48685"/>
                    <a:pt x="486724" y="56305"/>
                    <a:pt x="481867" y="633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17"/>
            <p:cNvGrpSpPr/>
            <p:nvPr/>
          </p:nvGrpSpPr>
          <p:grpSpPr>
            <a:xfrm>
              <a:off x="14152356" y="-471478"/>
              <a:ext cx="2539742" cy="2546345"/>
              <a:chOff x="14152356" y="-471478"/>
              <a:chExt cx="2539742" cy="2546345"/>
            </a:xfrm>
          </p:grpSpPr>
          <p:sp>
            <p:nvSpPr>
              <p:cNvPr id="2177" name="Google Shape;2177;p17"/>
              <p:cNvSpPr/>
              <p:nvPr/>
            </p:nvSpPr>
            <p:spPr>
              <a:xfrm>
                <a:off x="14484409" y="-213357"/>
                <a:ext cx="144402" cy="166445"/>
              </a:xfrm>
              <a:custGeom>
                <a:avLst/>
                <a:gdLst/>
                <a:ahLst/>
                <a:cxnLst/>
                <a:rect l="l" t="t" r="r" b="b"/>
                <a:pathLst>
                  <a:path w="144402" h="166445" extrusionOk="0">
                    <a:moveTo>
                      <a:pt x="91993" y="76588"/>
                    </a:moveTo>
                    <a:cubicBezTo>
                      <a:pt x="71817" y="51835"/>
                      <a:pt x="51148" y="27938"/>
                      <a:pt x="29249" y="4698"/>
                    </a:cubicBezTo>
                    <a:cubicBezTo>
                      <a:pt x="16539" y="-8790"/>
                      <a:pt x="-8608" y="9517"/>
                      <a:pt x="2968" y="24962"/>
                    </a:cubicBezTo>
                    <a:cubicBezTo>
                      <a:pt x="39156" y="73226"/>
                      <a:pt x="78651" y="130321"/>
                      <a:pt x="128945" y="164598"/>
                    </a:cubicBezTo>
                    <a:cubicBezTo>
                      <a:pt x="138587" y="171164"/>
                      <a:pt x="147379" y="158778"/>
                      <a:pt x="143438" y="150110"/>
                    </a:cubicBezTo>
                    <a:cubicBezTo>
                      <a:pt x="131067" y="122906"/>
                      <a:pt x="110795" y="99653"/>
                      <a:pt x="91993" y="765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17"/>
              <p:cNvSpPr/>
              <p:nvPr/>
            </p:nvSpPr>
            <p:spPr>
              <a:xfrm>
                <a:off x="15243878" y="-471478"/>
                <a:ext cx="55257" cy="125494"/>
              </a:xfrm>
              <a:custGeom>
                <a:avLst/>
                <a:gdLst/>
                <a:ahLst/>
                <a:cxnLst/>
                <a:rect l="l" t="t" r="r" b="b"/>
                <a:pathLst>
                  <a:path w="55257" h="125494" extrusionOk="0">
                    <a:moveTo>
                      <a:pt x="272" y="13510"/>
                    </a:moveTo>
                    <a:cubicBezTo>
                      <a:pt x="6919" y="48202"/>
                      <a:pt x="8600" y="89069"/>
                      <a:pt x="29348" y="119026"/>
                    </a:cubicBezTo>
                    <a:cubicBezTo>
                      <a:pt x="37025" y="130116"/>
                      <a:pt x="54887" y="126405"/>
                      <a:pt x="55230" y="112020"/>
                    </a:cubicBezTo>
                    <a:cubicBezTo>
                      <a:pt x="56110" y="75364"/>
                      <a:pt x="35200" y="40504"/>
                      <a:pt x="21586" y="7637"/>
                    </a:cubicBezTo>
                    <a:cubicBezTo>
                      <a:pt x="16217" y="-5309"/>
                      <a:pt x="-2464" y="-760"/>
                      <a:pt x="272" y="135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17"/>
              <p:cNvSpPr/>
              <p:nvPr/>
            </p:nvSpPr>
            <p:spPr>
              <a:xfrm>
                <a:off x="15931356" y="-348374"/>
                <a:ext cx="107185" cy="169721"/>
              </a:xfrm>
              <a:custGeom>
                <a:avLst/>
                <a:gdLst/>
                <a:ahLst/>
                <a:cxnLst/>
                <a:rect l="l" t="t" r="r" b="b"/>
                <a:pathLst>
                  <a:path w="107185" h="169721" extrusionOk="0">
                    <a:moveTo>
                      <a:pt x="87824" y="3729"/>
                    </a:moveTo>
                    <a:cubicBezTo>
                      <a:pt x="51865" y="50162"/>
                      <a:pt x="16968" y="93486"/>
                      <a:pt x="619" y="151394"/>
                    </a:cubicBezTo>
                    <a:cubicBezTo>
                      <a:pt x="-4033" y="167876"/>
                      <a:pt x="18776" y="176767"/>
                      <a:pt x="27695" y="162804"/>
                    </a:cubicBezTo>
                    <a:cubicBezTo>
                      <a:pt x="57349" y="116377"/>
                      <a:pt x="76989" y="64203"/>
                      <a:pt x="105667" y="17494"/>
                    </a:cubicBezTo>
                    <a:cubicBezTo>
                      <a:pt x="112236" y="6789"/>
                      <a:pt x="95857" y="-6638"/>
                      <a:pt x="87824" y="37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17"/>
              <p:cNvSpPr/>
              <p:nvPr/>
            </p:nvSpPr>
            <p:spPr>
              <a:xfrm>
                <a:off x="16455191" y="208130"/>
                <a:ext cx="125753" cy="82664"/>
              </a:xfrm>
              <a:custGeom>
                <a:avLst/>
                <a:gdLst/>
                <a:ahLst/>
                <a:cxnLst/>
                <a:rect l="l" t="t" r="r" b="b"/>
                <a:pathLst>
                  <a:path w="125753" h="82664" extrusionOk="0">
                    <a:moveTo>
                      <a:pt x="122591" y="21158"/>
                    </a:moveTo>
                    <a:cubicBezTo>
                      <a:pt x="130166" y="11688"/>
                      <a:pt x="123344" y="-2529"/>
                      <a:pt x="110497" y="387"/>
                    </a:cubicBezTo>
                    <a:cubicBezTo>
                      <a:pt x="91141" y="4778"/>
                      <a:pt x="73261" y="16001"/>
                      <a:pt x="55839" y="25169"/>
                    </a:cubicBezTo>
                    <a:cubicBezTo>
                      <a:pt x="37755" y="34687"/>
                      <a:pt x="20713" y="44326"/>
                      <a:pt x="4804" y="57247"/>
                    </a:cubicBezTo>
                    <a:cubicBezTo>
                      <a:pt x="-7399" y="67156"/>
                      <a:pt x="5931" y="85656"/>
                      <a:pt x="19363" y="82253"/>
                    </a:cubicBezTo>
                    <a:cubicBezTo>
                      <a:pt x="39418" y="77168"/>
                      <a:pt x="57081" y="68144"/>
                      <a:pt x="74743" y="57512"/>
                    </a:cubicBezTo>
                    <a:cubicBezTo>
                      <a:pt x="91580" y="47374"/>
                      <a:pt x="110189" y="36657"/>
                      <a:pt x="122591" y="21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17"/>
              <p:cNvSpPr/>
              <p:nvPr/>
            </p:nvSpPr>
            <p:spPr>
              <a:xfrm>
                <a:off x="16557339" y="1006593"/>
                <a:ext cx="134759" cy="44887"/>
              </a:xfrm>
              <a:custGeom>
                <a:avLst/>
                <a:gdLst/>
                <a:ahLst/>
                <a:cxnLst/>
                <a:rect l="l" t="t" r="r" b="b"/>
                <a:pathLst>
                  <a:path w="134759" h="44887" extrusionOk="0">
                    <a:moveTo>
                      <a:pt x="123766" y="1519"/>
                    </a:moveTo>
                    <a:cubicBezTo>
                      <a:pt x="86663" y="-2137"/>
                      <a:pt x="41401" y="110"/>
                      <a:pt x="7232" y="16007"/>
                    </a:cubicBezTo>
                    <a:cubicBezTo>
                      <a:pt x="-3862" y="21169"/>
                      <a:pt x="-1825" y="41699"/>
                      <a:pt x="10824" y="43488"/>
                    </a:cubicBezTo>
                    <a:cubicBezTo>
                      <a:pt x="48499" y="48819"/>
                      <a:pt x="91948" y="38193"/>
                      <a:pt x="126785" y="23820"/>
                    </a:cubicBezTo>
                    <a:cubicBezTo>
                      <a:pt x="138633" y="18928"/>
                      <a:pt x="136994" y="2820"/>
                      <a:pt x="123766" y="15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17"/>
              <p:cNvSpPr/>
              <p:nvPr/>
            </p:nvSpPr>
            <p:spPr>
              <a:xfrm>
                <a:off x="16240881" y="1648089"/>
                <a:ext cx="116047" cy="91977"/>
              </a:xfrm>
              <a:custGeom>
                <a:avLst/>
                <a:gdLst/>
                <a:ahLst/>
                <a:cxnLst/>
                <a:rect l="l" t="t" r="r" b="b"/>
                <a:pathLst>
                  <a:path w="116047" h="91977" extrusionOk="0">
                    <a:moveTo>
                      <a:pt x="110863" y="70423"/>
                    </a:moveTo>
                    <a:cubicBezTo>
                      <a:pt x="79696" y="47821"/>
                      <a:pt x="56616" y="14509"/>
                      <a:pt x="19356" y="816"/>
                    </a:cubicBezTo>
                    <a:cubicBezTo>
                      <a:pt x="6671" y="-3846"/>
                      <a:pt x="-4767" y="12509"/>
                      <a:pt x="2025" y="23358"/>
                    </a:cubicBezTo>
                    <a:cubicBezTo>
                      <a:pt x="24135" y="58676"/>
                      <a:pt x="64799" y="71080"/>
                      <a:pt x="99239" y="90296"/>
                    </a:cubicBezTo>
                    <a:cubicBezTo>
                      <a:pt x="112442" y="97658"/>
                      <a:pt x="122644" y="78965"/>
                      <a:pt x="110863" y="704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17"/>
              <p:cNvSpPr/>
              <p:nvPr/>
            </p:nvSpPr>
            <p:spPr>
              <a:xfrm>
                <a:off x="15563139" y="1956549"/>
                <a:ext cx="45882" cy="118318"/>
              </a:xfrm>
              <a:custGeom>
                <a:avLst/>
                <a:gdLst/>
                <a:ahLst/>
                <a:cxnLst/>
                <a:rect l="l" t="t" r="r" b="b"/>
                <a:pathLst>
                  <a:path w="45882" h="118318" extrusionOk="0">
                    <a:moveTo>
                      <a:pt x="25050" y="1542"/>
                    </a:moveTo>
                    <a:cubicBezTo>
                      <a:pt x="19903" y="-1290"/>
                      <a:pt x="14980" y="42"/>
                      <a:pt x="10635" y="3403"/>
                    </a:cubicBezTo>
                    <a:cubicBezTo>
                      <a:pt x="-3364" y="14234"/>
                      <a:pt x="288" y="37697"/>
                      <a:pt x="818" y="53498"/>
                    </a:cubicBezTo>
                    <a:cubicBezTo>
                      <a:pt x="1457" y="72371"/>
                      <a:pt x="-19" y="94449"/>
                      <a:pt x="11467" y="110382"/>
                    </a:cubicBezTo>
                    <a:cubicBezTo>
                      <a:pt x="18174" y="119689"/>
                      <a:pt x="33528" y="122165"/>
                      <a:pt x="39699" y="110382"/>
                    </a:cubicBezTo>
                    <a:cubicBezTo>
                      <a:pt x="49594" y="91485"/>
                      <a:pt x="45189" y="70426"/>
                      <a:pt x="42923" y="50022"/>
                    </a:cubicBezTo>
                    <a:cubicBezTo>
                      <a:pt x="41055" y="33216"/>
                      <a:pt x="41640" y="10656"/>
                      <a:pt x="25050" y="15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17"/>
              <p:cNvSpPr/>
              <p:nvPr/>
            </p:nvSpPr>
            <p:spPr>
              <a:xfrm>
                <a:off x="14791230" y="1839505"/>
                <a:ext cx="91344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91344" h="126750" extrusionOk="0">
                    <a:moveTo>
                      <a:pt x="70910" y="3058"/>
                    </a:moveTo>
                    <a:cubicBezTo>
                      <a:pt x="52597" y="18136"/>
                      <a:pt x="39586" y="37732"/>
                      <a:pt x="25979" y="56949"/>
                    </a:cubicBezTo>
                    <a:cubicBezTo>
                      <a:pt x="13300" y="74852"/>
                      <a:pt x="-4067" y="91496"/>
                      <a:pt x="856" y="114670"/>
                    </a:cubicBezTo>
                    <a:cubicBezTo>
                      <a:pt x="2772" y="123694"/>
                      <a:pt x="13005" y="128272"/>
                      <a:pt x="21339" y="126296"/>
                    </a:cubicBezTo>
                    <a:cubicBezTo>
                      <a:pt x="43509" y="121043"/>
                      <a:pt x="51747" y="96195"/>
                      <a:pt x="61979" y="77984"/>
                    </a:cubicBezTo>
                    <a:cubicBezTo>
                      <a:pt x="73423" y="57605"/>
                      <a:pt x="85216" y="37545"/>
                      <a:pt x="90917" y="14703"/>
                    </a:cubicBezTo>
                    <a:cubicBezTo>
                      <a:pt x="93984" y="2426"/>
                      <a:pt x="79853" y="-4303"/>
                      <a:pt x="70910" y="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17"/>
              <p:cNvSpPr/>
              <p:nvPr/>
            </p:nvSpPr>
            <p:spPr>
              <a:xfrm>
                <a:off x="14202380" y="1317458"/>
                <a:ext cx="118302" cy="77328"/>
              </a:xfrm>
              <a:custGeom>
                <a:avLst/>
                <a:gdLst/>
                <a:ahLst/>
                <a:cxnLst/>
                <a:rect l="l" t="t" r="r" b="b"/>
                <a:pathLst>
                  <a:path w="118302" h="77328" extrusionOk="0">
                    <a:moveTo>
                      <a:pt x="106541" y="3"/>
                    </a:moveTo>
                    <a:cubicBezTo>
                      <a:pt x="86124" y="491"/>
                      <a:pt x="68450" y="8719"/>
                      <a:pt x="50154" y="17105"/>
                    </a:cubicBezTo>
                    <a:cubicBezTo>
                      <a:pt x="40784" y="21400"/>
                      <a:pt x="31431" y="25857"/>
                      <a:pt x="22313" y="30665"/>
                    </a:cubicBezTo>
                    <a:cubicBezTo>
                      <a:pt x="19318" y="32243"/>
                      <a:pt x="15721" y="33743"/>
                      <a:pt x="12973" y="35737"/>
                    </a:cubicBezTo>
                    <a:cubicBezTo>
                      <a:pt x="12533" y="36056"/>
                      <a:pt x="11406" y="36875"/>
                      <a:pt x="10104" y="37827"/>
                    </a:cubicBezTo>
                    <a:cubicBezTo>
                      <a:pt x="4313" y="39899"/>
                      <a:pt x="-164" y="45014"/>
                      <a:pt x="5" y="52266"/>
                    </a:cubicBezTo>
                    <a:cubicBezTo>
                      <a:pt x="222" y="61507"/>
                      <a:pt x="4566" y="69995"/>
                      <a:pt x="12973" y="74507"/>
                    </a:cubicBezTo>
                    <a:cubicBezTo>
                      <a:pt x="25302" y="81133"/>
                      <a:pt x="37427" y="74808"/>
                      <a:pt x="48509" y="68658"/>
                    </a:cubicBezTo>
                    <a:cubicBezTo>
                      <a:pt x="73012" y="55068"/>
                      <a:pt x="100159" y="40761"/>
                      <a:pt x="116545" y="17424"/>
                    </a:cubicBezTo>
                    <a:cubicBezTo>
                      <a:pt x="121643" y="10183"/>
                      <a:pt x="114839" y="-190"/>
                      <a:pt x="106541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17"/>
              <p:cNvSpPr/>
              <p:nvPr/>
            </p:nvSpPr>
            <p:spPr>
              <a:xfrm>
                <a:off x="14152356" y="469980"/>
                <a:ext cx="144241" cy="64631"/>
              </a:xfrm>
              <a:custGeom>
                <a:avLst/>
                <a:gdLst/>
                <a:ahLst/>
                <a:cxnLst/>
                <a:rect l="l" t="t" r="r" b="b"/>
                <a:pathLst>
                  <a:path w="144241" h="64631" extrusionOk="0">
                    <a:moveTo>
                      <a:pt x="132930" y="64547"/>
                    </a:moveTo>
                    <a:cubicBezTo>
                      <a:pt x="145355" y="64149"/>
                      <a:pt x="147868" y="49421"/>
                      <a:pt x="138853" y="42674"/>
                    </a:cubicBezTo>
                    <a:cubicBezTo>
                      <a:pt x="105426" y="17656"/>
                      <a:pt x="56235" y="1542"/>
                      <a:pt x="15016" y="12"/>
                    </a:cubicBezTo>
                    <a:cubicBezTo>
                      <a:pt x="-1086" y="-584"/>
                      <a:pt x="-5094" y="20921"/>
                      <a:pt x="7188" y="28891"/>
                    </a:cubicBezTo>
                    <a:cubicBezTo>
                      <a:pt x="41826" y="51366"/>
                      <a:pt x="91229" y="65878"/>
                      <a:pt x="132930" y="645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" name="Google Shape;2378;p21">
            <a:extLst>
              <a:ext uri="{FF2B5EF4-FFF2-40B4-BE49-F238E27FC236}">
                <a16:creationId xmlns:a16="http://schemas.microsoft.com/office/drawing/2014/main" id="{3E4FC451-F81C-209A-FCB6-8FA276789377}"/>
              </a:ext>
            </a:extLst>
          </p:cNvPr>
          <p:cNvSpPr txBox="1"/>
          <p:nvPr/>
        </p:nvSpPr>
        <p:spPr>
          <a:xfrm>
            <a:off x="1492466" y="628472"/>
            <a:ext cx="56913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NỘI DUNG BÀI HỌC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33681715-0CFB-7185-12A1-001A3869A93D}"/>
              </a:ext>
            </a:extLst>
          </p:cNvPr>
          <p:cNvSpPr/>
          <p:nvPr/>
        </p:nvSpPr>
        <p:spPr>
          <a:xfrm>
            <a:off x="457200" y="1676379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vô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hoàn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Hình chữ nhật: Góc Tròn 45">
            <a:extLst>
              <a:ext uri="{FF2B5EF4-FFF2-40B4-BE49-F238E27FC236}">
                <a16:creationId xmlns:a16="http://schemas.microsoft.com/office/drawing/2014/main" id="{23D52217-1490-4E16-5AF9-D17583AD9D4A}"/>
              </a:ext>
            </a:extLst>
          </p:cNvPr>
          <p:cNvSpPr/>
          <p:nvPr/>
        </p:nvSpPr>
        <p:spPr>
          <a:xfrm>
            <a:off x="414842" y="2943821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Biểu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diễn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Hình chữ nhật: Góc Tròn 46">
            <a:extLst>
              <a:ext uri="{FF2B5EF4-FFF2-40B4-BE49-F238E27FC236}">
                <a16:creationId xmlns:a16="http://schemas.microsoft.com/office/drawing/2014/main" id="{FEF3B53C-A768-D30A-694E-99E366A78089}"/>
              </a:ext>
            </a:extLst>
          </p:cNvPr>
          <p:cNvSpPr/>
          <p:nvPr/>
        </p:nvSpPr>
        <p:spPr>
          <a:xfrm>
            <a:off x="414842" y="4211263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Luyện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4009443-DBAC-EEF4-3591-184DB3A1E562}"/>
              </a:ext>
            </a:extLst>
          </p:cNvPr>
          <p:cNvSpPr txBox="1"/>
          <p:nvPr/>
        </p:nvSpPr>
        <p:spPr>
          <a:xfrm>
            <a:off x="1" y="156427"/>
            <a:ext cx="9079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SỐ THẬP PHÂN HỮU HẠN VÀ SỐ THẬP PHÂN VÔ HẠN TUẦN HOÀN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57163" y="1121746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19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714" r="-1428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>
            <a:off x="1921670" y="2098013"/>
            <a:ext cx="0" cy="16144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928813" y="2501622"/>
            <a:ext cx="7727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blipFill>
                <a:blip r:embed="rId7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blipFill>
                <a:blip r:embed="rId11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8571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blipFill>
                <a:blip r:embed="rId14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5063337" y="1082195"/>
            <a:ext cx="3486802" cy="4668377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8E4EF9B1-20BA-138A-0260-6045E65383AC}"/>
              </a:ext>
            </a:extLst>
          </p:cNvPr>
          <p:cNvSpPr txBox="1"/>
          <p:nvPr/>
        </p:nvSpPr>
        <p:spPr>
          <a:xfrm>
            <a:off x="4627192" y="1708889"/>
            <a:ext cx="4359092" cy="3424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704850" algn="l"/>
              </a:tabLst>
            </a:pPr>
            <a:r>
              <a:rPr lang="en-US" sz="2400" b="1" i="1" u="sng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Lưu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ý: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704850" algn="l"/>
              </a:tabLst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","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1,65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5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13"/>
          <p:cNvGrpSpPr/>
          <p:nvPr/>
        </p:nvGrpSpPr>
        <p:grpSpPr>
          <a:xfrm rot="-5528615">
            <a:off x="3665477" y="1080299"/>
            <a:ext cx="2936808" cy="4554230"/>
            <a:chOff x="2662240" y="1550548"/>
            <a:chExt cx="5186261" cy="7712180"/>
          </a:xfrm>
        </p:grpSpPr>
        <p:grpSp>
          <p:nvGrpSpPr>
            <p:cNvPr id="1720" name="Google Shape;1720;p13"/>
            <p:cNvGrpSpPr/>
            <p:nvPr/>
          </p:nvGrpSpPr>
          <p:grpSpPr>
            <a:xfrm>
              <a:off x="3072610" y="1550548"/>
              <a:ext cx="4775891" cy="7074194"/>
              <a:chOff x="3072610" y="1550548"/>
              <a:chExt cx="4775891" cy="7074194"/>
            </a:xfrm>
          </p:grpSpPr>
          <p:grpSp>
            <p:nvGrpSpPr>
              <p:cNvPr id="1721" name="Google Shape;1721;p13"/>
              <p:cNvGrpSpPr/>
              <p:nvPr/>
            </p:nvGrpSpPr>
            <p:grpSpPr>
              <a:xfrm>
                <a:off x="3072667" y="1550548"/>
                <a:ext cx="4775830" cy="96158"/>
                <a:chOff x="3072667" y="1550548"/>
                <a:chExt cx="4775830" cy="96158"/>
              </a:xfrm>
            </p:grpSpPr>
            <p:grpSp>
              <p:nvGrpSpPr>
                <p:cNvPr id="1722" name="Google Shape;1722;p13"/>
                <p:cNvGrpSpPr/>
                <p:nvPr/>
              </p:nvGrpSpPr>
              <p:grpSpPr>
                <a:xfrm>
                  <a:off x="3072667" y="1550548"/>
                  <a:ext cx="85554" cy="96114"/>
                  <a:chOff x="3072667" y="1550548"/>
                  <a:chExt cx="85554" cy="96114"/>
                </a:xfrm>
              </p:grpSpPr>
              <p:sp>
                <p:nvSpPr>
                  <p:cNvPr id="1723" name="Google Shape;1723;p13"/>
                  <p:cNvSpPr/>
                  <p:nvPr/>
                </p:nvSpPr>
                <p:spPr>
                  <a:xfrm>
                    <a:off x="3127947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4" name="Google Shape;1724;p13"/>
                  <p:cNvSpPr/>
                  <p:nvPr/>
                </p:nvSpPr>
                <p:spPr>
                  <a:xfrm>
                    <a:off x="3072667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4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90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5" name="Google Shape;1725;p13"/>
                <p:cNvGrpSpPr/>
                <p:nvPr/>
              </p:nvGrpSpPr>
              <p:grpSpPr>
                <a:xfrm>
                  <a:off x="3658992" y="1550577"/>
                  <a:ext cx="85527" cy="96129"/>
                  <a:chOff x="3658992" y="1550577"/>
                  <a:chExt cx="85527" cy="96129"/>
                </a:xfrm>
              </p:grpSpPr>
              <p:sp>
                <p:nvSpPr>
                  <p:cNvPr id="1726" name="Google Shape;1726;p13"/>
                  <p:cNvSpPr/>
                  <p:nvPr/>
                </p:nvSpPr>
                <p:spPr>
                  <a:xfrm>
                    <a:off x="3714231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7" name="Google Shape;1727;p13"/>
                  <p:cNvSpPr/>
                  <p:nvPr/>
                </p:nvSpPr>
                <p:spPr>
                  <a:xfrm>
                    <a:off x="365899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8" name="Google Shape;1728;p13"/>
                <p:cNvGrpSpPr/>
                <p:nvPr/>
              </p:nvGrpSpPr>
              <p:grpSpPr>
                <a:xfrm>
                  <a:off x="4245285" y="1550577"/>
                  <a:ext cx="85527" cy="96129"/>
                  <a:chOff x="4245285" y="1550577"/>
                  <a:chExt cx="85527" cy="96129"/>
                </a:xfrm>
              </p:grpSpPr>
              <p:sp>
                <p:nvSpPr>
                  <p:cNvPr id="1729" name="Google Shape;1729;p13"/>
                  <p:cNvSpPr/>
                  <p:nvPr/>
                </p:nvSpPr>
                <p:spPr>
                  <a:xfrm>
                    <a:off x="4300516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0" name="Google Shape;1730;p13"/>
                  <p:cNvSpPr/>
                  <p:nvPr/>
                </p:nvSpPr>
                <p:spPr>
                  <a:xfrm>
                    <a:off x="424528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1" name="Google Shape;1731;p13"/>
                <p:cNvGrpSpPr/>
                <p:nvPr/>
              </p:nvGrpSpPr>
              <p:grpSpPr>
                <a:xfrm>
                  <a:off x="4831562" y="1550577"/>
                  <a:ext cx="85527" cy="96129"/>
                  <a:chOff x="4831562" y="1550577"/>
                  <a:chExt cx="85527" cy="96129"/>
                </a:xfrm>
              </p:grpSpPr>
              <p:sp>
                <p:nvSpPr>
                  <p:cNvPr id="1732" name="Google Shape;1732;p13"/>
                  <p:cNvSpPr/>
                  <p:nvPr/>
                </p:nvSpPr>
                <p:spPr>
                  <a:xfrm>
                    <a:off x="4886800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3" name="Google Shape;1733;p13"/>
                  <p:cNvSpPr/>
                  <p:nvPr/>
                </p:nvSpPr>
                <p:spPr>
                  <a:xfrm>
                    <a:off x="483156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4" name="Google Shape;1734;p13"/>
                <p:cNvGrpSpPr/>
                <p:nvPr/>
              </p:nvGrpSpPr>
              <p:grpSpPr>
                <a:xfrm>
                  <a:off x="5417855" y="1550577"/>
                  <a:ext cx="85527" cy="96129"/>
                  <a:chOff x="5417855" y="1550577"/>
                  <a:chExt cx="85527" cy="96129"/>
                </a:xfrm>
              </p:grpSpPr>
              <p:sp>
                <p:nvSpPr>
                  <p:cNvPr id="1735" name="Google Shape;1735;p13"/>
                  <p:cNvSpPr/>
                  <p:nvPr/>
                </p:nvSpPr>
                <p:spPr>
                  <a:xfrm>
                    <a:off x="547308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13"/>
                  <p:cNvSpPr/>
                  <p:nvPr/>
                </p:nvSpPr>
                <p:spPr>
                  <a:xfrm>
                    <a:off x="541785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13"/>
                <p:cNvGrpSpPr/>
                <p:nvPr/>
              </p:nvGrpSpPr>
              <p:grpSpPr>
                <a:xfrm>
                  <a:off x="6004131" y="1550577"/>
                  <a:ext cx="85527" cy="96129"/>
                  <a:chOff x="6004131" y="1550577"/>
                  <a:chExt cx="85527" cy="96129"/>
                </a:xfrm>
              </p:grpSpPr>
              <p:sp>
                <p:nvSpPr>
                  <p:cNvPr id="1738" name="Google Shape;1738;p13"/>
                  <p:cNvSpPr/>
                  <p:nvPr/>
                </p:nvSpPr>
                <p:spPr>
                  <a:xfrm>
                    <a:off x="6059369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13"/>
                  <p:cNvSpPr/>
                  <p:nvPr/>
                </p:nvSpPr>
                <p:spPr>
                  <a:xfrm>
                    <a:off x="6004131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13"/>
                <p:cNvGrpSpPr/>
                <p:nvPr/>
              </p:nvGrpSpPr>
              <p:grpSpPr>
                <a:xfrm>
                  <a:off x="6590424" y="1550577"/>
                  <a:ext cx="85527" cy="96129"/>
                  <a:chOff x="6590424" y="1550577"/>
                  <a:chExt cx="85527" cy="96129"/>
                </a:xfrm>
              </p:grpSpPr>
              <p:sp>
                <p:nvSpPr>
                  <p:cNvPr id="1741" name="Google Shape;1741;p13"/>
                  <p:cNvSpPr/>
                  <p:nvPr/>
                </p:nvSpPr>
                <p:spPr>
                  <a:xfrm>
                    <a:off x="664565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13"/>
                  <p:cNvSpPr/>
                  <p:nvPr/>
                </p:nvSpPr>
                <p:spPr>
                  <a:xfrm>
                    <a:off x="6590424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13"/>
                <p:cNvGrpSpPr/>
                <p:nvPr/>
              </p:nvGrpSpPr>
              <p:grpSpPr>
                <a:xfrm>
                  <a:off x="7176700" y="1550577"/>
                  <a:ext cx="85527" cy="96129"/>
                  <a:chOff x="7176700" y="1550577"/>
                  <a:chExt cx="85527" cy="96129"/>
                </a:xfrm>
              </p:grpSpPr>
              <p:sp>
                <p:nvSpPr>
                  <p:cNvPr id="1744" name="Google Shape;1744;p13"/>
                  <p:cNvSpPr/>
                  <p:nvPr/>
                </p:nvSpPr>
                <p:spPr>
                  <a:xfrm>
                    <a:off x="7231938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13"/>
                  <p:cNvSpPr/>
                  <p:nvPr/>
                </p:nvSpPr>
                <p:spPr>
                  <a:xfrm>
                    <a:off x="7176700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13"/>
                <p:cNvGrpSpPr/>
                <p:nvPr/>
              </p:nvGrpSpPr>
              <p:grpSpPr>
                <a:xfrm>
                  <a:off x="7762943" y="1550548"/>
                  <a:ext cx="85554" cy="96114"/>
                  <a:chOff x="7762943" y="1550548"/>
                  <a:chExt cx="85554" cy="96114"/>
                </a:xfrm>
              </p:grpSpPr>
              <p:sp>
                <p:nvSpPr>
                  <p:cNvPr id="1747" name="Google Shape;1747;p13"/>
                  <p:cNvSpPr/>
                  <p:nvPr/>
                </p:nvSpPr>
                <p:spPr>
                  <a:xfrm>
                    <a:off x="7818219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13"/>
                  <p:cNvSpPr/>
                  <p:nvPr/>
                </p:nvSpPr>
                <p:spPr>
                  <a:xfrm>
                    <a:off x="7762943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49" name="Google Shape;1749;p13"/>
              <p:cNvGrpSpPr/>
              <p:nvPr/>
            </p:nvGrpSpPr>
            <p:grpSpPr>
              <a:xfrm>
                <a:off x="3072610" y="2184895"/>
                <a:ext cx="4775891" cy="96175"/>
                <a:chOff x="3072610" y="2184895"/>
                <a:chExt cx="4775891" cy="96175"/>
              </a:xfrm>
            </p:grpSpPr>
            <p:grpSp>
              <p:nvGrpSpPr>
                <p:cNvPr id="1750" name="Google Shape;1750;p13"/>
                <p:cNvGrpSpPr/>
                <p:nvPr/>
              </p:nvGrpSpPr>
              <p:grpSpPr>
                <a:xfrm>
                  <a:off x="3072610" y="2184895"/>
                  <a:ext cx="85617" cy="96151"/>
                  <a:chOff x="3072610" y="2184895"/>
                  <a:chExt cx="85617" cy="96151"/>
                </a:xfrm>
              </p:grpSpPr>
              <p:sp>
                <p:nvSpPr>
                  <p:cNvPr id="1751" name="Google Shape;1751;p13"/>
                  <p:cNvSpPr/>
                  <p:nvPr/>
                </p:nvSpPr>
                <p:spPr>
                  <a:xfrm>
                    <a:off x="3127947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3"/>
                  <p:cNvSpPr/>
                  <p:nvPr/>
                </p:nvSpPr>
                <p:spPr>
                  <a:xfrm>
                    <a:off x="3072610" y="21848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3"/>
                <p:cNvGrpSpPr/>
                <p:nvPr/>
              </p:nvGrpSpPr>
              <p:grpSpPr>
                <a:xfrm>
                  <a:off x="3658992" y="2184941"/>
                  <a:ext cx="85527" cy="96129"/>
                  <a:chOff x="3658992" y="2184941"/>
                  <a:chExt cx="85527" cy="96129"/>
                </a:xfrm>
              </p:grpSpPr>
              <p:sp>
                <p:nvSpPr>
                  <p:cNvPr id="1754" name="Google Shape;1754;p13"/>
                  <p:cNvSpPr/>
                  <p:nvPr/>
                </p:nvSpPr>
                <p:spPr>
                  <a:xfrm>
                    <a:off x="3714231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3"/>
                  <p:cNvSpPr/>
                  <p:nvPr/>
                </p:nvSpPr>
                <p:spPr>
                  <a:xfrm>
                    <a:off x="365899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3"/>
                <p:cNvGrpSpPr/>
                <p:nvPr/>
              </p:nvGrpSpPr>
              <p:grpSpPr>
                <a:xfrm>
                  <a:off x="4245285" y="2184941"/>
                  <a:ext cx="85527" cy="96129"/>
                  <a:chOff x="4245285" y="2184941"/>
                  <a:chExt cx="85527" cy="96129"/>
                </a:xfrm>
              </p:grpSpPr>
              <p:sp>
                <p:nvSpPr>
                  <p:cNvPr id="1757" name="Google Shape;1757;p13"/>
                  <p:cNvSpPr/>
                  <p:nvPr/>
                </p:nvSpPr>
                <p:spPr>
                  <a:xfrm>
                    <a:off x="4300516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3"/>
                  <p:cNvSpPr/>
                  <p:nvPr/>
                </p:nvSpPr>
                <p:spPr>
                  <a:xfrm>
                    <a:off x="424528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9" name="Google Shape;1759;p13"/>
                <p:cNvGrpSpPr/>
                <p:nvPr/>
              </p:nvGrpSpPr>
              <p:grpSpPr>
                <a:xfrm>
                  <a:off x="4831562" y="2184941"/>
                  <a:ext cx="85527" cy="96129"/>
                  <a:chOff x="4831562" y="2184941"/>
                  <a:chExt cx="85527" cy="96129"/>
                </a:xfrm>
              </p:grpSpPr>
              <p:sp>
                <p:nvSpPr>
                  <p:cNvPr id="1760" name="Google Shape;1760;p13"/>
                  <p:cNvSpPr/>
                  <p:nvPr/>
                </p:nvSpPr>
                <p:spPr>
                  <a:xfrm>
                    <a:off x="4886800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1" name="Google Shape;1761;p13"/>
                  <p:cNvSpPr/>
                  <p:nvPr/>
                </p:nvSpPr>
                <p:spPr>
                  <a:xfrm>
                    <a:off x="483156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2" name="Google Shape;1762;p13"/>
                <p:cNvGrpSpPr/>
                <p:nvPr/>
              </p:nvGrpSpPr>
              <p:grpSpPr>
                <a:xfrm>
                  <a:off x="5417855" y="2184941"/>
                  <a:ext cx="85527" cy="96129"/>
                  <a:chOff x="5417855" y="2184941"/>
                  <a:chExt cx="85527" cy="96129"/>
                </a:xfrm>
              </p:grpSpPr>
              <p:sp>
                <p:nvSpPr>
                  <p:cNvPr id="1763" name="Google Shape;1763;p13"/>
                  <p:cNvSpPr/>
                  <p:nvPr/>
                </p:nvSpPr>
                <p:spPr>
                  <a:xfrm>
                    <a:off x="547308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13"/>
                  <p:cNvSpPr/>
                  <p:nvPr/>
                </p:nvSpPr>
                <p:spPr>
                  <a:xfrm>
                    <a:off x="541785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13"/>
                <p:cNvGrpSpPr/>
                <p:nvPr/>
              </p:nvGrpSpPr>
              <p:grpSpPr>
                <a:xfrm>
                  <a:off x="6004131" y="2184941"/>
                  <a:ext cx="85527" cy="96129"/>
                  <a:chOff x="6004131" y="2184941"/>
                  <a:chExt cx="85527" cy="96129"/>
                </a:xfrm>
              </p:grpSpPr>
              <p:sp>
                <p:nvSpPr>
                  <p:cNvPr id="1766" name="Google Shape;1766;p13"/>
                  <p:cNvSpPr/>
                  <p:nvPr/>
                </p:nvSpPr>
                <p:spPr>
                  <a:xfrm>
                    <a:off x="6059369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13"/>
                  <p:cNvSpPr/>
                  <p:nvPr/>
                </p:nvSpPr>
                <p:spPr>
                  <a:xfrm>
                    <a:off x="6004131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13"/>
                <p:cNvGrpSpPr/>
                <p:nvPr/>
              </p:nvGrpSpPr>
              <p:grpSpPr>
                <a:xfrm>
                  <a:off x="6590424" y="2184941"/>
                  <a:ext cx="85527" cy="96129"/>
                  <a:chOff x="6590424" y="2184941"/>
                  <a:chExt cx="85527" cy="96129"/>
                </a:xfrm>
              </p:grpSpPr>
              <p:sp>
                <p:nvSpPr>
                  <p:cNvPr id="1769" name="Google Shape;1769;p13"/>
                  <p:cNvSpPr/>
                  <p:nvPr/>
                </p:nvSpPr>
                <p:spPr>
                  <a:xfrm>
                    <a:off x="664565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13"/>
                  <p:cNvSpPr/>
                  <p:nvPr/>
                </p:nvSpPr>
                <p:spPr>
                  <a:xfrm>
                    <a:off x="6590424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13"/>
                <p:cNvGrpSpPr/>
                <p:nvPr/>
              </p:nvGrpSpPr>
              <p:grpSpPr>
                <a:xfrm>
                  <a:off x="7176700" y="2184941"/>
                  <a:ext cx="85527" cy="96129"/>
                  <a:chOff x="7176700" y="2184941"/>
                  <a:chExt cx="85527" cy="96129"/>
                </a:xfrm>
              </p:grpSpPr>
              <p:sp>
                <p:nvSpPr>
                  <p:cNvPr id="1772" name="Google Shape;1772;p13"/>
                  <p:cNvSpPr/>
                  <p:nvPr/>
                </p:nvSpPr>
                <p:spPr>
                  <a:xfrm>
                    <a:off x="7231938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13"/>
                  <p:cNvSpPr/>
                  <p:nvPr/>
                </p:nvSpPr>
                <p:spPr>
                  <a:xfrm>
                    <a:off x="7176700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13"/>
                <p:cNvGrpSpPr/>
                <p:nvPr/>
              </p:nvGrpSpPr>
              <p:grpSpPr>
                <a:xfrm>
                  <a:off x="7762887" y="2184895"/>
                  <a:ext cx="85614" cy="96151"/>
                  <a:chOff x="7762887" y="2184895"/>
                  <a:chExt cx="85614" cy="96151"/>
                </a:xfrm>
              </p:grpSpPr>
              <p:sp>
                <p:nvSpPr>
                  <p:cNvPr id="1775" name="Google Shape;1775;p13"/>
                  <p:cNvSpPr/>
                  <p:nvPr/>
                </p:nvSpPr>
                <p:spPr>
                  <a:xfrm>
                    <a:off x="7818219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13"/>
                  <p:cNvSpPr/>
                  <p:nvPr/>
                </p:nvSpPr>
                <p:spPr>
                  <a:xfrm>
                    <a:off x="7762887" y="21848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77" name="Google Shape;1777;p13"/>
              <p:cNvGrpSpPr/>
              <p:nvPr/>
            </p:nvGrpSpPr>
            <p:grpSpPr>
              <a:xfrm>
                <a:off x="3072610" y="2819259"/>
                <a:ext cx="4775891" cy="96174"/>
                <a:chOff x="3072610" y="2819259"/>
                <a:chExt cx="4775891" cy="96174"/>
              </a:xfrm>
            </p:grpSpPr>
            <p:grpSp>
              <p:nvGrpSpPr>
                <p:cNvPr id="1778" name="Google Shape;1778;p13"/>
                <p:cNvGrpSpPr/>
                <p:nvPr/>
              </p:nvGrpSpPr>
              <p:grpSpPr>
                <a:xfrm>
                  <a:off x="3072610" y="2819259"/>
                  <a:ext cx="85617" cy="96151"/>
                  <a:chOff x="3072610" y="2819259"/>
                  <a:chExt cx="85617" cy="96151"/>
                </a:xfrm>
              </p:grpSpPr>
              <p:sp>
                <p:nvSpPr>
                  <p:cNvPr id="1779" name="Google Shape;1779;p13"/>
                  <p:cNvSpPr/>
                  <p:nvPr/>
                </p:nvSpPr>
                <p:spPr>
                  <a:xfrm>
                    <a:off x="3127947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0" name="Google Shape;1780;p13"/>
                  <p:cNvSpPr/>
                  <p:nvPr/>
                </p:nvSpPr>
                <p:spPr>
                  <a:xfrm>
                    <a:off x="3072610" y="2819259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1" name="Google Shape;1781;p13"/>
                <p:cNvGrpSpPr/>
                <p:nvPr/>
              </p:nvGrpSpPr>
              <p:grpSpPr>
                <a:xfrm>
                  <a:off x="3658992" y="2819304"/>
                  <a:ext cx="85527" cy="96129"/>
                  <a:chOff x="3658992" y="2819304"/>
                  <a:chExt cx="85527" cy="96129"/>
                </a:xfrm>
              </p:grpSpPr>
              <p:sp>
                <p:nvSpPr>
                  <p:cNvPr id="1782" name="Google Shape;1782;p13"/>
                  <p:cNvSpPr/>
                  <p:nvPr/>
                </p:nvSpPr>
                <p:spPr>
                  <a:xfrm>
                    <a:off x="3714231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3" name="Google Shape;1783;p13"/>
                  <p:cNvSpPr/>
                  <p:nvPr/>
                </p:nvSpPr>
                <p:spPr>
                  <a:xfrm>
                    <a:off x="365899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4" name="Google Shape;1784;p13"/>
                <p:cNvGrpSpPr/>
                <p:nvPr/>
              </p:nvGrpSpPr>
              <p:grpSpPr>
                <a:xfrm>
                  <a:off x="4245285" y="2819304"/>
                  <a:ext cx="85527" cy="96129"/>
                  <a:chOff x="4245285" y="2819304"/>
                  <a:chExt cx="85527" cy="96129"/>
                </a:xfrm>
              </p:grpSpPr>
              <p:sp>
                <p:nvSpPr>
                  <p:cNvPr id="1785" name="Google Shape;1785;p13"/>
                  <p:cNvSpPr/>
                  <p:nvPr/>
                </p:nvSpPr>
                <p:spPr>
                  <a:xfrm>
                    <a:off x="4300516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6" name="Google Shape;1786;p13"/>
                  <p:cNvSpPr/>
                  <p:nvPr/>
                </p:nvSpPr>
                <p:spPr>
                  <a:xfrm>
                    <a:off x="424528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7" name="Google Shape;1787;p13"/>
                <p:cNvGrpSpPr/>
                <p:nvPr/>
              </p:nvGrpSpPr>
              <p:grpSpPr>
                <a:xfrm>
                  <a:off x="4831562" y="2819304"/>
                  <a:ext cx="85527" cy="96129"/>
                  <a:chOff x="4831562" y="2819304"/>
                  <a:chExt cx="85527" cy="96129"/>
                </a:xfrm>
              </p:grpSpPr>
              <p:sp>
                <p:nvSpPr>
                  <p:cNvPr id="1788" name="Google Shape;1788;p13"/>
                  <p:cNvSpPr/>
                  <p:nvPr/>
                </p:nvSpPr>
                <p:spPr>
                  <a:xfrm>
                    <a:off x="4886800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9" name="Google Shape;1789;p13"/>
                  <p:cNvSpPr/>
                  <p:nvPr/>
                </p:nvSpPr>
                <p:spPr>
                  <a:xfrm>
                    <a:off x="483156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0" name="Google Shape;1790;p13"/>
                <p:cNvGrpSpPr/>
                <p:nvPr/>
              </p:nvGrpSpPr>
              <p:grpSpPr>
                <a:xfrm>
                  <a:off x="5417855" y="2819304"/>
                  <a:ext cx="85527" cy="96129"/>
                  <a:chOff x="5417855" y="2819304"/>
                  <a:chExt cx="85527" cy="96129"/>
                </a:xfrm>
              </p:grpSpPr>
              <p:sp>
                <p:nvSpPr>
                  <p:cNvPr id="1791" name="Google Shape;1791;p13"/>
                  <p:cNvSpPr/>
                  <p:nvPr/>
                </p:nvSpPr>
                <p:spPr>
                  <a:xfrm>
                    <a:off x="547308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13"/>
                  <p:cNvSpPr/>
                  <p:nvPr/>
                </p:nvSpPr>
                <p:spPr>
                  <a:xfrm>
                    <a:off x="541785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13"/>
                <p:cNvGrpSpPr/>
                <p:nvPr/>
              </p:nvGrpSpPr>
              <p:grpSpPr>
                <a:xfrm>
                  <a:off x="6004131" y="2819304"/>
                  <a:ext cx="85527" cy="96129"/>
                  <a:chOff x="6004131" y="2819304"/>
                  <a:chExt cx="85527" cy="96129"/>
                </a:xfrm>
              </p:grpSpPr>
              <p:sp>
                <p:nvSpPr>
                  <p:cNvPr id="1794" name="Google Shape;1794;p13"/>
                  <p:cNvSpPr/>
                  <p:nvPr/>
                </p:nvSpPr>
                <p:spPr>
                  <a:xfrm>
                    <a:off x="6059369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13"/>
                  <p:cNvSpPr/>
                  <p:nvPr/>
                </p:nvSpPr>
                <p:spPr>
                  <a:xfrm>
                    <a:off x="6004131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13"/>
                <p:cNvGrpSpPr/>
                <p:nvPr/>
              </p:nvGrpSpPr>
              <p:grpSpPr>
                <a:xfrm>
                  <a:off x="6590424" y="2819304"/>
                  <a:ext cx="85527" cy="96129"/>
                  <a:chOff x="6590424" y="2819304"/>
                  <a:chExt cx="85527" cy="96129"/>
                </a:xfrm>
              </p:grpSpPr>
              <p:sp>
                <p:nvSpPr>
                  <p:cNvPr id="1797" name="Google Shape;1797;p13"/>
                  <p:cNvSpPr/>
                  <p:nvPr/>
                </p:nvSpPr>
                <p:spPr>
                  <a:xfrm>
                    <a:off x="664565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13"/>
                  <p:cNvSpPr/>
                  <p:nvPr/>
                </p:nvSpPr>
                <p:spPr>
                  <a:xfrm>
                    <a:off x="6590424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13"/>
                <p:cNvGrpSpPr/>
                <p:nvPr/>
              </p:nvGrpSpPr>
              <p:grpSpPr>
                <a:xfrm>
                  <a:off x="7176700" y="2819304"/>
                  <a:ext cx="85527" cy="96129"/>
                  <a:chOff x="7176700" y="2819304"/>
                  <a:chExt cx="85527" cy="96129"/>
                </a:xfrm>
              </p:grpSpPr>
              <p:sp>
                <p:nvSpPr>
                  <p:cNvPr id="1800" name="Google Shape;1800;p13"/>
                  <p:cNvSpPr/>
                  <p:nvPr/>
                </p:nvSpPr>
                <p:spPr>
                  <a:xfrm>
                    <a:off x="7231938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13"/>
                  <p:cNvSpPr/>
                  <p:nvPr/>
                </p:nvSpPr>
                <p:spPr>
                  <a:xfrm>
                    <a:off x="7176700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13"/>
                <p:cNvGrpSpPr/>
                <p:nvPr/>
              </p:nvGrpSpPr>
              <p:grpSpPr>
                <a:xfrm>
                  <a:off x="7762887" y="2819259"/>
                  <a:ext cx="85614" cy="96151"/>
                  <a:chOff x="7762887" y="2819259"/>
                  <a:chExt cx="85614" cy="96151"/>
                </a:xfrm>
              </p:grpSpPr>
              <p:sp>
                <p:nvSpPr>
                  <p:cNvPr id="1803" name="Google Shape;1803;p13"/>
                  <p:cNvSpPr/>
                  <p:nvPr/>
                </p:nvSpPr>
                <p:spPr>
                  <a:xfrm>
                    <a:off x="7818219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13"/>
                  <p:cNvSpPr/>
                  <p:nvPr/>
                </p:nvSpPr>
                <p:spPr>
                  <a:xfrm>
                    <a:off x="7762887" y="2819259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05" name="Google Shape;1805;p13"/>
              <p:cNvGrpSpPr/>
              <p:nvPr/>
            </p:nvGrpSpPr>
            <p:grpSpPr>
              <a:xfrm>
                <a:off x="3072610" y="3453640"/>
                <a:ext cx="4775891" cy="96174"/>
                <a:chOff x="3072610" y="3453640"/>
                <a:chExt cx="4775891" cy="96174"/>
              </a:xfrm>
            </p:grpSpPr>
            <p:grpSp>
              <p:nvGrpSpPr>
                <p:cNvPr id="1806" name="Google Shape;1806;p13"/>
                <p:cNvGrpSpPr/>
                <p:nvPr/>
              </p:nvGrpSpPr>
              <p:grpSpPr>
                <a:xfrm>
                  <a:off x="3072610" y="3453640"/>
                  <a:ext cx="85617" cy="96151"/>
                  <a:chOff x="3072610" y="3453640"/>
                  <a:chExt cx="85617" cy="96151"/>
                </a:xfrm>
              </p:grpSpPr>
              <p:sp>
                <p:nvSpPr>
                  <p:cNvPr id="1807" name="Google Shape;1807;p13"/>
                  <p:cNvSpPr/>
                  <p:nvPr/>
                </p:nvSpPr>
                <p:spPr>
                  <a:xfrm>
                    <a:off x="3127947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3"/>
                  <p:cNvSpPr/>
                  <p:nvPr/>
                </p:nvSpPr>
                <p:spPr>
                  <a:xfrm>
                    <a:off x="3072610" y="34536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3"/>
                <p:cNvGrpSpPr/>
                <p:nvPr/>
              </p:nvGrpSpPr>
              <p:grpSpPr>
                <a:xfrm>
                  <a:off x="3658992" y="3453685"/>
                  <a:ext cx="85527" cy="96129"/>
                  <a:chOff x="3658992" y="3453685"/>
                  <a:chExt cx="85527" cy="96129"/>
                </a:xfrm>
              </p:grpSpPr>
              <p:sp>
                <p:nvSpPr>
                  <p:cNvPr id="1810" name="Google Shape;1810;p13"/>
                  <p:cNvSpPr/>
                  <p:nvPr/>
                </p:nvSpPr>
                <p:spPr>
                  <a:xfrm>
                    <a:off x="3714231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3"/>
                  <p:cNvSpPr/>
                  <p:nvPr/>
                </p:nvSpPr>
                <p:spPr>
                  <a:xfrm>
                    <a:off x="365899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3"/>
                <p:cNvGrpSpPr/>
                <p:nvPr/>
              </p:nvGrpSpPr>
              <p:grpSpPr>
                <a:xfrm>
                  <a:off x="4245285" y="3453685"/>
                  <a:ext cx="85527" cy="96129"/>
                  <a:chOff x="4245285" y="3453685"/>
                  <a:chExt cx="85527" cy="96129"/>
                </a:xfrm>
              </p:grpSpPr>
              <p:sp>
                <p:nvSpPr>
                  <p:cNvPr id="1813" name="Google Shape;1813;p13"/>
                  <p:cNvSpPr/>
                  <p:nvPr/>
                </p:nvSpPr>
                <p:spPr>
                  <a:xfrm>
                    <a:off x="4300516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3"/>
                  <p:cNvSpPr/>
                  <p:nvPr/>
                </p:nvSpPr>
                <p:spPr>
                  <a:xfrm>
                    <a:off x="424528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5" name="Google Shape;1815;p13"/>
                <p:cNvGrpSpPr/>
                <p:nvPr/>
              </p:nvGrpSpPr>
              <p:grpSpPr>
                <a:xfrm>
                  <a:off x="4831562" y="3453685"/>
                  <a:ext cx="85527" cy="96129"/>
                  <a:chOff x="4831562" y="3453685"/>
                  <a:chExt cx="85527" cy="96129"/>
                </a:xfrm>
              </p:grpSpPr>
              <p:sp>
                <p:nvSpPr>
                  <p:cNvPr id="1816" name="Google Shape;1816;p13"/>
                  <p:cNvSpPr/>
                  <p:nvPr/>
                </p:nvSpPr>
                <p:spPr>
                  <a:xfrm>
                    <a:off x="4886800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13"/>
                  <p:cNvSpPr/>
                  <p:nvPr/>
                </p:nvSpPr>
                <p:spPr>
                  <a:xfrm>
                    <a:off x="483156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8" name="Google Shape;1818;p13"/>
                <p:cNvGrpSpPr/>
                <p:nvPr/>
              </p:nvGrpSpPr>
              <p:grpSpPr>
                <a:xfrm>
                  <a:off x="5417855" y="3453685"/>
                  <a:ext cx="85527" cy="96129"/>
                  <a:chOff x="5417855" y="3453685"/>
                  <a:chExt cx="85527" cy="96129"/>
                </a:xfrm>
              </p:grpSpPr>
              <p:sp>
                <p:nvSpPr>
                  <p:cNvPr id="1819" name="Google Shape;1819;p13"/>
                  <p:cNvSpPr/>
                  <p:nvPr/>
                </p:nvSpPr>
                <p:spPr>
                  <a:xfrm>
                    <a:off x="547308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13"/>
                  <p:cNvSpPr/>
                  <p:nvPr/>
                </p:nvSpPr>
                <p:spPr>
                  <a:xfrm>
                    <a:off x="541785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13"/>
                <p:cNvGrpSpPr/>
                <p:nvPr/>
              </p:nvGrpSpPr>
              <p:grpSpPr>
                <a:xfrm>
                  <a:off x="6004131" y="3453685"/>
                  <a:ext cx="85527" cy="96129"/>
                  <a:chOff x="6004131" y="3453685"/>
                  <a:chExt cx="85527" cy="96129"/>
                </a:xfrm>
              </p:grpSpPr>
              <p:sp>
                <p:nvSpPr>
                  <p:cNvPr id="1822" name="Google Shape;1822;p13"/>
                  <p:cNvSpPr/>
                  <p:nvPr/>
                </p:nvSpPr>
                <p:spPr>
                  <a:xfrm>
                    <a:off x="6059369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13"/>
                  <p:cNvSpPr/>
                  <p:nvPr/>
                </p:nvSpPr>
                <p:spPr>
                  <a:xfrm>
                    <a:off x="6004131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13"/>
                <p:cNvGrpSpPr/>
                <p:nvPr/>
              </p:nvGrpSpPr>
              <p:grpSpPr>
                <a:xfrm>
                  <a:off x="6590424" y="3453685"/>
                  <a:ext cx="85527" cy="96129"/>
                  <a:chOff x="6590424" y="3453685"/>
                  <a:chExt cx="85527" cy="96129"/>
                </a:xfrm>
              </p:grpSpPr>
              <p:sp>
                <p:nvSpPr>
                  <p:cNvPr id="1825" name="Google Shape;1825;p13"/>
                  <p:cNvSpPr/>
                  <p:nvPr/>
                </p:nvSpPr>
                <p:spPr>
                  <a:xfrm>
                    <a:off x="664565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13"/>
                  <p:cNvSpPr/>
                  <p:nvPr/>
                </p:nvSpPr>
                <p:spPr>
                  <a:xfrm>
                    <a:off x="6590424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13"/>
                <p:cNvGrpSpPr/>
                <p:nvPr/>
              </p:nvGrpSpPr>
              <p:grpSpPr>
                <a:xfrm>
                  <a:off x="7176700" y="3453685"/>
                  <a:ext cx="85527" cy="96129"/>
                  <a:chOff x="7176700" y="3453685"/>
                  <a:chExt cx="85527" cy="96129"/>
                </a:xfrm>
              </p:grpSpPr>
              <p:sp>
                <p:nvSpPr>
                  <p:cNvPr id="1828" name="Google Shape;1828;p13"/>
                  <p:cNvSpPr/>
                  <p:nvPr/>
                </p:nvSpPr>
                <p:spPr>
                  <a:xfrm>
                    <a:off x="7231938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13"/>
                  <p:cNvSpPr/>
                  <p:nvPr/>
                </p:nvSpPr>
                <p:spPr>
                  <a:xfrm>
                    <a:off x="7176700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13"/>
                <p:cNvGrpSpPr/>
                <p:nvPr/>
              </p:nvGrpSpPr>
              <p:grpSpPr>
                <a:xfrm>
                  <a:off x="7762887" y="3453640"/>
                  <a:ext cx="85614" cy="96151"/>
                  <a:chOff x="7762887" y="3453640"/>
                  <a:chExt cx="85614" cy="96151"/>
                </a:xfrm>
              </p:grpSpPr>
              <p:sp>
                <p:nvSpPr>
                  <p:cNvPr id="1831" name="Google Shape;1831;p13"/>
                  <p:cNvSpPr/>
                  <p:nvPr/>
                </p:nvSpPr>
                <p:spPr>
                  <a:xfrm>
                    <a:off x="7818219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13"/>
                  <p:cNvSpPr/>
                  <p:nvPr/>
                </p:nvSpPr>
                <p:spPr>
                  <a:xfrm>
                    <a:off x="7762887" y="34536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33" name="Google Shape;1833;p13"/>
              <p:cNvGrpSpPr/>
              <p:nvPr/>
            </p:nvGrpSpPr>
            <p:grpSpPr>
              <a:xfrm>
                <a:off x="3072610" y="4088004"/>
                <a:ext cx="4775891" cy="96174"/>
                <a:chOff x="3072610" y="4088004"/>
                <a:chExt cx="4775891" cy="96174"/>
              </a:xfrm>
            </p:grpSpPr>
            <p:grpSp>
              <p:nvGrpSpPr>
                <p:cNvPr id="1834" name="Google Shape;1834;p13"/>
                <p:cNvGrpSpPr/>
                <p:nvPr/>
              </p:nvGrpSpPr>
              <p:grpSpPr>
                <a:xfrm>
                  <a:off x="3072610" y="4088004"/>
                  <a:ext cx="85617" cy="96151"/>
                  <a:chOff x="3072610" y="4088004"/>
                  <a:chExt cx="85617" cy="96151"/>
                </a:xfrm>
              </p:grpSpPr>
              <p:sp>
                <p:nvSpPr>
                  <p:cNvPr id="1835" name="Google Shape;1835;p13"/>
                  <p:cNvSpPr/>
                  <p:nvPr/>
                </p:nvSpPr>
                <p:spPr>
                  <a:xfrm>
                    <a:off x="3127947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6" name="Google Shape;1836;p13"/>
                  <p:cNvSpPr/>
                  <p:nvPr/>
                </p:nvSpPr>
                <p:spPr>
                  <a:xfrm>
                    <a:off x="3072610" y="4088004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7" name="Google Shape;1837;p13"/>
                <p:cNvGrpSpPr/>
                <p:nvPr/>
              </p:nvGrpSpPr>
              <p:grpSpPr>
                <a:xfrm>
                  <a:off x="3658992" y="4088049"/>
                  <a:ext cx="85527" cy="96129"/>
                  <a:chOff x="3658992" y="4088049"/>
                  <a:chExt cx="85527" cy="96129"/>
                </a:xfrm>
              </p:grpSpPr>
              <p:sp>
                <p:nvSpPr>
                  <p:cNvPr id="1838" name="Google Shape;1838;p13"/>
                  <p:cNvSpPr/>
                  <p:nvPr/>
                </p:nvSpPr>
                <p:spPr>
                  <a:xfrm>
                    <a:off x="3714231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9" name="Google Shape;1839;p13"/>
                  <p:cNvSpPr/>
                  <p:nvPr/>
                </p:nvSpPr>
                <p:spPr>
                  <a:xfrm>
                    <a:off x="365899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0" name="Google Shape;1840;p13"/>
                <p:cNvGrpSpPr/>
                <p:nvPr/>
              </p:nvGrpSpPr>
              <p:grpSpPr>
                <a:xfrm>
                  <a:off x="4245285" y="4088049"/>
                  <a:ext cx="85527" cy="96129"/>
                  <a:chOff x="4245285" y="4088049"/>
                  <a:chExt cx="85527" cy="96129"/>
                </a:xfrm>
              </p:grpSpPr>
              <p:sp>
                <p:nvSpPr>
                  <p:cNvPr id="1841" name="Google Shape;1841;p13"/>
                  <p:cNvSpPr/>
                  <p:nvPr/>
                </p:nvSpPr>
                <p:spPr>
                  <a:xfrm>
                    <a:off x="4300516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2" name="Google Shape;1842;p13"/>
                  <p:cNvSpPr/>
                  <p:nvPr/>
                </p:nvSpPr>
                <p:spPr>
                  <a:xfrm>
                    <a:off x="424528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3" name="Google Shape;1843;p13"/>
                <p:cNvGrpSpPr/>
                <p:nvPr/>
              </p:nvGrpSpPr>
              <p:grpSpPr>
                <a:xfrm>
                  <a:off x="4831562" y="4088049"/>
                  <a:ext cx="85527" cy="96129"/>
                  <a:chOff x="4831562" y="4088049"/>
                  <a:chExt cx="85527" cy="96129"/>
                </a:xfrm>
              </p:grpSpPr>
              <p:sp>
                <p:nvSpPr>
                  <p:cNvPr id="1844" name="Google Shape;1844;p13"/>
                  <p:cNvSpPr/>
                  <p:nvPr/>
                </p:nvSpPr>
                <p:spPr>
                  <a:xfrm>
                    <a:off x="4886800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5" name="Google Shape;1845;p13"/>
                  <p:cNvSpPr/>
                  <p:nvPr/>
                </p:nvSpPr>
                <p:spPr>
                  <a:xfrm>
                    <a:off x="483156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6" name="Google Shape;1846;p13"/>
                <p:cNvGrpSpPr/>
                <p:nvPr/>
              </p:nvGrpSpPr>
              <p:grpSpPr>
                <a:xfrm>
                  <a:off x="5417855" y="4088049"/>
                  <a:ext cx="85527" cy="96129"/>
                  <a:chOff x="5417855" y="4088049"/>
                  <a:chExt cx="85527" cy="96129"/>
                </a:xfrm>
              </p:grpSpPr>
              <p:sp>
                <p:nvSpPr>
                  <p:cNvPr id="1847" name="Google Shape;1847;p13"/>
                  <p:cNvSpPr/>
                  <p:nvPr/>
                </p:nvSpPr>
                <p:spPr>
                  <a:xfrm>
                    <a:off x="547308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13"/>
                  <p:cNvSpPr/>
                  <p:nvPr/>
                </p:nvSpPr>
                <p:spPr>
                  <a:xfrm>
                    <a:off x="541785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13"/>
                <p:cNvGrpSpPr/>
                <p:nvPr/>
              </p:nvGrpSpPr>
              <p:grpSpPr>
                <a:xfrm>
                  <a:off x="6004131" y="4088049"/>
                  <a:ext cx="85527" cy="96129"/>
                  <a:chOff x="6004131" y="4088049"/>
                  <a:chExt cx="85527" cy="96129"/>
                </a:xfrm>
              </p:grpSpPr>
              <p:sp>
                <p:nvSpPr>
                  <p:cNvPr id="1850" name="Google Shape;1850;p13"/>
                  <p:cNvSpPr/>
                  <p:nvPr/>
                </p:nvSpPr>
                <p:spPr>
                  <a:xfrm>
                    <a:off x="6059369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13"/>
                  <p:cNvSpPr/>
                  <p:nvPr/>
                </p:nvSpPr>
                <p:spPr>
                  <a:xfrm>
                    <a:off x="6004131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13"/>
                <p:cNvGrpSpPr/>
                <p:nvPr/>
              </p:nvGrpSpPr>
              <p:grpSpPr>
                <a:xfrm>
                  <a:off x="6590424" y="4088049"/>
                  <a:ext cx="85527" cy="96129"/>
                  <a:chOff x="6590424" y="4088049"/>
                  <a:chExt cx="85527" cy="96129"/>
                </a:xfrm>
              </p:grpSpPr>
              <p:sp>
                <p:nvSpPr>
                  <p:cNvPr id="1853" name="Google Shape;1853;p13"/>
                  <p:cNvSpPr/>
                  <p:nvPr/>
                </p:nvSpPr>
                <p:spPr>
                  <a:xfrm>
                    <a:off x="664565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13"/>
                  <p:cNvSpPr/>
                  <p:nvPr/>
                </p:nvSpPr>
                <p:spPr>
                  <a:xfrm>
                    <a:off x="6590424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13"/>
                <p:cNvGrpSpPr/>
                <p:nvPr/>
              </p:nvGrpSpPr>
              <p:grpSpPr>
                <a:xfrm>
                  <a:off x="7176700" y="4088049"/>
                  <a:ext cx="85527" cy="96129"/>
                  <a:chOff x="7176700" y="4088049"/>
                  <a:chExt cx="85527" cy="96129"/>
                </a:xfrm>
              </p:grpSpPr>
              <p:sp>
                <p:nvSpPr>
                  <p:cNvPr id="1856" name="Google Shape;1856;p13"/>
                  <p:cNvSpPr/>
                  <p:nvPr/>
                </p:nvSpPr>
                <p:spPr>
                  <a:xfrm>
                    <a:off x="7231938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13"/>
                  <p:cNvSpPr/>
                  <p:nvPr/>
                </p:nvSpPr>
                <p:spPr>
                  <a:xfrm>
                    <a:off x="7176700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13"/>
                <p:cNvGrpSpPr/>
                <p:nvPr/>
              </p:nvGrpSpPr>
              <p:grpSpPr>
                <a:xfrm>
                  <a:off x="7762887" y="4088004"/>
                  <a:ext cx="85614" cy="96151"/>
                  <a:chOff x="7762887" y="4088004"/>
                  <a:chExt cx="85614" cy="96151"/>
                </a:xfrm>
              </p:grpSpPr>
              <p:sp>
                <p:nvSpPr>
                  <p:cNvPr id="1859" name="Google Shape;1859;p13"/>
                  <p:cNvSpPr/>
                  <p:nvPr/>
                </p:nvSpPr>
                <p:spPr>
                  <a:xfrm>
                    <a:off x="7818219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13"/>
                  <p:cNvSpPr/>
                  <p:nvPr/>
                </p:nvSpPr>
                <p:spPr>
                  <a:xfrm>
                    <a:off x="7762887" y="4088004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61" name="Google Shape;1861;p13"/>
              <p:cNvGrpSpPr/>
              <p:nvPr/>
            </p:nvGrpSpPr>
            <p:grpSpPr>
              <a:xfrm>
                <a:off x="3072610" y="4722367"/>
                <a:ext cx="4775891" cy="96175"/>
                <a:chOff x="3072610" y="4722367"/>
                <a:chExt cx="4775891" cy="96175"/>
              </a:xfrm>
            </p:grpSpPr>
            <p:grpSp>
              <p:nvGrpSpPr>
                <p:cNvPr id="1862" name="Google Shape;1862;p13"/>
                <p:cNvGrpSpPr/>
                <p:nvPr/>
              </p:nvGrpSpPr>
              <p:grpSpPr>
                <a:xfrm>
                  <a:off x="3072610" y="4722367"/>
                  <a:ext cx="85617" cy="96151"/>
                  <a:chOff x="3072610" y="4722367"/>
                  <a:chExt cx="85617" cy="96151"/>
                </a:xfrm>
              </p:grpSpPr>
              <p:sp>
                <p:nvSpPr>
                  <p:cNvPr id="1863" name="Google Shape;1863;p13"/>
                  <p:cNvSpPr/>
                  <p:nvPr/>
                </p:nvSpPr>
                <p:spPr>
                  <a:xfrm>
                    <a:off x="3127947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4" name="Google Shape;1864;p13"/>
                  <p:cNvSpPr/>
                  <p:nvPr/>
                </p:nvSpPr>
                <p:spPr>
                  <a:xfrm>
                    <a:off x="3072610" y="4722367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5" name="Google Shape;1865;p13"/>
                <p:cNvGrpSpPr/>
                <p:nvPr/>
              </p:nvGrpSpPr>
              <p:grpSpPr>
                <a:xfrm>
                  <a:off x="3658992" y="4722413"/>
                  <a:ext cx="85527" cy="96129"/>
                  <a:chOff x="3658992" y="4722413"/>
                  <a:chExt cx="85527" cy="96129"/>
                </a:xfrm>
              </p:grpSpPr>
              <p:sp>
                <p:nvSpPr>
                  <p:cNvPr id="1866" name="Google Shape;1866;p13"/>
                  <p:cNvSpPr/>
                  <p:nvPr/>
                </p:nvSpPr>
                <p:spPr>
                  <a:xfrm>
                    <a:off x="3714231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7" name="Google Shape;1867;p13"/>
                  <p:cNvSpPr/>
                  <p:nvPr/>
                </p:nvSpPr>
                <p:spPr>
                  <a:xfrm>
                    <a:off x="365899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8" name="Google Shape;1868;p13"/>
                <p:cNvGrpSpPr/>
                <p:nvPr/>
              </p:nvGrpSpPr>
              <p:grpSpPr>
                <a:xfrm>
                  <a:off x="4245285" y="4722413"/>
                  <a:ext cx="85527" cy="96129"/>
                  <a:chOff x="4245285" y="4722413"/>
                  <a:chExt cx="85527" cy="96129"/>
                </a:xfrm>
              </p:grpSpPr>
              <p:sp>
                <p:nvSpPr>
                  <p:cNvPr id="1869" name="Google Shape;1869;p13"/>
                  <p:cNvSpPr/>
                  <p:nvPr/>
                </p:nvSpPr>
                <p:spPr>
                  <a:xfrm>
                    <a:off x="4300516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0" name="Google Shape;1870;p13"/>
                  <p:cNvSpPr/>
                  <p:nvPr/>
                </p:nvSpPr>
                <p:spPr>
                  <a:xfrm>
                    <a:off x="424528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1" name="Google Shape;1871;p13"/>
                <p:cNvGrpSpPr/>
                <p:nvPr/>
              </p:nvGrpSpPr>
              <p:grpSpPr>
                <a:xfrm>
                  <a:off x="4831562" y="4722413"/>
                  <a:ext cx="85527" cy="96129"/>
                  <a:chOff x="4831562" y="4722413"/>
                  <a:chExt cx="85527" cy="96129"/>
                </a:xfrm>
              </p:grpSpPr>
              <p:sp>
                <p:nvSpPr>
                  <p:cNvPr id="1872" name="Google Shape;1872;p13"/>
                  <p:cNvSpPr/>
                  <p:nvPr/>
                </p:nvSpPr>
                <p:spPr>
                  <a:xfrm>
                    <a:off x="4886800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13"/>
                  <p:cNvSpPr/>
                  <p:nvPr/>
                </p:nvSpPr>
                <p:spPr>
                  <a:xfrm>
                    <a:off x="483156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13"/>
                <p:cNvGrpSpPr/>
                <p:nvPr/>
              </p:nvGrpSpPr>
              <p:grpSpPr>
                <a:xfrm>
                  <a:off x="5417855" y="4722413"/>
                  <a:ext cx="85527" cy="96129"/>
                  <a:chOff x="5417855" y="4722413"/>
                  <a:chExt cx="85527" cy="96129"/>
                </a:xfrm>
              </p:grpSpPr>
              <p:sp>
                <p:nvSpPr>
                  <p:cNvPr id="1875" name="Google Shape;1875;p13"/>
                  <p:cNvSpPr/>
                  <p:nvPr/>
                </p:nvSpPr>
                <p:spPr>
                  <a:xfrm>
                    <a:off x="547308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13"/>
                  <p:cNvSpPr/>
                  <p:nvPr/>
                </p:nvSpPr>
                <p:spPr>
                  <a:xfrm>
                    <a:off x="541785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13"/>
                <p:cNvGrpSpPr/>
                <p:nvPr/>
              </p:nvGrpSpPr>
              <p:grpSpPr>
                <a:xfrm>
                  <a:off x="6004131" y="4722413"/>
                  <a:ext cx="85527" cy="96129"/>
                  <a:chOff x="6004131" y="4722413"/>
                  <a:chExt cx="85527" cy="96129"/>
                </a:xfrm>
              </p:grpSpPr>
              <p:sp>
                <p:nvSpPr>
                  <p:cNvPr id="1878" name="Google Shape;1878;p13"/>
                  <p:cNvSpPr/>
                  <p:nvPr/>
                </p:nvSpPr>
                <p:spPr>
                  <a:xfrm>
                    <a:off x="6059369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13"/>
                  <p:cNvSpPr/>
                  <p:nvPr/>
                </p:nvSpPr>
                <p:spPr>
                  <a:xfrm>
                    <a:off x="6004131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13"/>
                <p:cNvGrpSpPr/>
                <p:nvPr/>
              </p:nvGrpSpPr>
              <p:grpSpPr>
                <a:xfrm>
                  <a:off x="6590424" y="4722413"/>
                  <a:ext cx="85527" cy="96129"/>
                  <a:chOff x="6590424" y="4722413"/>
                  <a:chExt cx="85527" cy="96129"/>
                </a:xfrm>
              </p:grpSpPr>
              <p:sp>
                <p:nvSpPr>
                  <p:cNvPr id="1881" name="Google Shape;1881;p13"/>
                  <p:cNvSpPr/>
                  <p:nvPr/>
                </p:nvSpPr>
                <p:spPr>
                  <a:xfrm>
                    <a:off x="664565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13"/>
                  <p:cNvSpPr/>
                  <p:nvPr/>
                </p:nvSpPr>
                <p:spPr>
                  <a:xfrm>
                    <a:off x="6590424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13"/>
                <p:cNvGrpSpPr/>
                <p:nvPr/>
              </p:nvGrpSpPr>
              <p:grpSpPr>
                <a:xfrm>
                  <a:off x="7176700" y="4722413"/>
                  <a:ext cx="85527" cy="96129"/>
                  <a:chOff x="7176700" y="4722413"/>
                  <a:chExt cx="85527" cy="96129"/>
                </a:xfrm>
              </p:grpSpPr>
              <p:sp>
                <p:nvSpPr>
                  <p:cNvPr id="1884" name="Google Shape;1884;p13"/>
                  <p:cNvSpPr/>
                  <p:nvPr/>
                </p:nvSpPr>
                <p:spPr>
                  <a:xfrm>
                    <a:off x="7231938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13"/>
                  <p:cNvSpPr/>
                  <p:nvPr/>
                </p:nvSpPr>
                <p:spPr>
                  <a:xfrm>
                    <a:off x="7176700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13"/>
                <p:cNvGrpSpPr/>
                <p:nvPr/>
              </p:nvGrpSpPr>
              <p:grpSpPr>
                <a:xfrm>
                  <a:off x="7762887" y="4722367"/>
                  <a:ext cx="85614" cy="96151"/>
                  <a:chOff x="7762887" y="4722367"/>
                  <a:chExt cx="85614" cy="96151"/>
                </a:xfrm>
              </p:grpSpPr>
              <p:sp>
                <p:nvSpPr>
                  <p:cNvPr id="1887" name="Google Shape;1887;p13"/>
                  <p:cNvSpPr/>
                  <p:nvPr/>
                </p:nvSpPr>
                <p:spPr>
                  <a:xfrm>
                    <a:off x="7818219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13"/>
                  <p:cNvSpPr/>
                  <p:nvPr/>
                </p:nvSpPr>
                <p:spPr>
                  <a:xfrm>
                    <a:off x="7762887" y="4722367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89" name="Google Shape;1889;p13"/>
              <p:cNvGrpSpPr/>
              <p:nvPr/>
            </p:nvGrpSpPr>
            <p:grpSpPr>
              <a:xfrm>
                <a:off x="3072610" y="5356731"/>
                <a:ext cx="4775891" cy="96174"/>
                <a:chOff x="3072610" y="5356731"/>
                <a:chExt cx="4775891" cy="96174"/>
              </a:xfrm>
            </p:grpSpPr>
            <p:grpSp>
              <p:nvGrpSpPr>
                <p:cNvPr id="1890" name="Google Shape;1890;p13"/>
                <p:cNvGrpSpPr/>
                <p:nvPr/>
              </p:nvGrpSpPr>
              <p:grpSpPr>
                <a:xfrm>
                  <a:off x="3072610" y="5356731"/>
                  <a:ext cx="85617" cy="96151"/>
                  <a:chOff x="3072610" y="5356731"/>
                  <a:chExt cx="85617" cy="96151"/>
                </a:xfrm>
              </p:grpSpPr>
              <p:sp>
                <p:nvSpPr>
                  <p:cNvPr id="1891" name="Google Shape;1891;p13"/>
                  <p:cNvSpPr/>
                  <p:nvPr/>
                </p:nvSpPr>
                <p:spPr>
                  <a:xfrm>
                    <a:off x="3127947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2" name="Google Shape;1892;p13"/>
                  <p:cNvSpPr/>
                  <p:nvPr/>
                </p:nvSpPr>
                <p:spPr>
                  <a:xfrm>
                    <a:off x="3072610" y="5356731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3" name="Google Shape;1893;p13"/>
                <p:cNvGrpSpPr/>
                <p:nvPr/>
              </p:nvGrpSpPr>
              <p:grpSpPr>
                <a:xfrm>
                  <a:off x="3658992" y="5356776"/>
                  <a:ext cx="85527" cy="96129"/>
                  <a:chOff x="3658992" y="5356776"/>
                  <a:chExt cx="85527" cy="96129"/>
                </a:xfrm>
              </p:grpSpPr>
              <p:sp>
                <p:nvSpPr>
                  <p:cNvPr id="1894" name="Google Shape;1894;p13"/>
                  <p:cNvSpPr/>
                  <p:nvPr/>
                </p:nvSpPr>
                <p:spPr>
                  <a:xfrm>
                    <a:off x="3714231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5" name="Google Shape;1895;p13"/>
                  <p:cNvSpPr/>
                  <p:nvPr/>
                </p:nvSpPr>
                <p:spPr>
                  <a:xfrm>
                    <a:off x="365899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6" name="Google Shape;1896;p13"/>
                <p:cNvGrpSpPr/>
                <p:nvPr/>
              </p:nvGrpSpPr>
              <p:grpSpPr>
                <a:xfrm>
                  <a:off x="4245285" y="5356776"/>
                  <a:ext cx="85527" cy="96129"/>
                  <a:chOff x="4245285" y="5356776"/>
                  <a:chExt cx="85527" cy="96129"/>
                </a:xfrm>
              </p:grpSpPr>
              <p:sp>
                <p:nvSpPr>
                  <p:cNvPr id="1897" name="Google Shape;1897;p13"/>
                  <p:cNvSpPr/>
                  <p:nvPr/>
                </p:nvSpPr>
                <p:spPr>
                  <a:xfrm>
                    <a:off x="4300516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13"/>
                  <p:cNvSpPr/>
                  <p:nvPr/>
                </p:nvSpPr>
                <p:spPr>
                  <a:xfrm>
                    <a:off x="424528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9" name="Google Shape;1899;p13"/>
                <p:cNvGrpSpPr/>
                <p:nvPr/>
              </p:nvGrpSpPr>
              <p:grpSpPr>
                <a:xfrm>
                  <a:off x="4831562" y="5356776"/>
                  <a:ext cx="85527" cy="96129"/>
                  <a:chOff x="4831562" y="5356776"/>
                  <a:chExt cx="85527" cy="96129"/>
                </a:xfrm>
              </p:grpSpPr>
              <p:sp>
                <p:nvSpPr>
                  <p:cNvPr id="1900" name="Google Shape;1900;p13"/>
                  <p:cNvSpPr/>
                  <p:nvPr/>
                </p:nvSpPr>
                <p:spPr>
                  <a:xfrm>
                    <a:off x="4886800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1" name="Google Shape;1901;p13"/>
                  <p:cNvSpPr/>
                  <p:nvPr/>
                </p:nvSpPr>
                <p:spPr>
                  <a:xfrm>
                    <a:off x="483156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2" name="Google Shape;1902;p13"/>
                <p:cNvGrpSpPr/>
                <p:nvPr/>
              </p:nvGrpSpPr>
              <p:grpSpPr>
                <a:xfrm>
                  <a:off x="5417855" y="5356776"/>
                  <a:ext cx="85527" cy="96129"/>
                  <a:chOff x="5417855" y="5356776"/>
                  <a:chExt cx="85527" cy="96129"/>
                </a:xfrm>
              </p:grpSpPr>
              <p:sp>
                <p:nvSpPr>
                  <p:cNvPr id="1903" name="Google Shape;1903;p13"/>
                  <p:cNvSpPr/>
                  <p:nvPr/>
                </p:nvSpPr>
                <p:spPr>
                  <a:xfrm>
                    <a:off x="547308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4" name="Google Shape;1904;p13"/>
                  <p:cNvSpPr/>
                  <p:nvPr/>
                </p:nvSpPr>
                <p:spPr>
                  <a:xfrm>
                    <a:off x="541785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5" name="Google Shape;1905;p13"/>
                <p:cNvGrpSpPr/>
                <p:nvPr/>
              </p:nvGrpSpPr>
              <p:grpSpPr>
                <a:xfrm>
                  <a:off x="6004131" y="5356776"/>
                  <a:ext cx="85527" cy="96129"/>
                  <a:chOff x="6004131" y="5356776"/>
                  <a:chExt cx="85527" cy="96129"/>
                </a:xfrm>
              </p:grpSpPr>
              <p:sp>
                <p:nvSpPr>
                  <p:cNvPr id="1906" name="Google Shape;1906;p13"/>
                  <p:cNvSpPr/>
                  <p:nvPr/>
                </p:nvSpPr>
                <p:spPr>
                  <a:xfrm>
                    <a:off x="6059369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7" name="Google Shape;1907;p13"/>
                  <p:cNvSpPr/>
                  <p:nvPr/>
                </p:nvSpPr>
                <p:spPr>
                  <a:xfrm>
                    <a:off x="6004131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8" name="Google Shape;1908;p13"/>
                <p:cNvGrpSpPr/>
                <p:nvPr/>
              </p:nvGrpSpPr>
              <p:grpSpPr>
                <a:xfrm>
                  <a:off x="6590424" y="5356776"/>
                  <a:ext cx="85527" cy="96129"/>
                  <a:chOff x="6590424" y="5356776"/>
                  <a:chExt cx="85527" cy="96129"/>
                </a:xfrm>
              </p:grpSpPr>
              <p:sp>
                <p:nvSpPr>
                  <p:cNvPr id="1909" name="Google Shape;1909;p13"/>
                  <p:cNvSpPr/>
                  <p:nvPr/>
                </p:nvSpPr>
                <p:spPr>
                  <a:xfrm>
                    <a:off x="664565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0" name="Google Shape;1910;p13"/>
                  <p:cNvSpPr/>
                  <p:nvPr/>
                </p:nvSpPr>
                <p:spPr>
                  <a:xfrm>
                    <a:off x="6590424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1" name="Google Shape;1911;p13"/>
                <p:cNvGrpSpPr/>
                <p:nvPr/>
              </p:nvGrpSpPr>
              <p:grpSpPr>
                <a:xfrm>
                  <a:off x="7176700" y="5356776"/>
                  <a:ext cx="85527" cy="96129"/>
                  <a:chOff x="7176700" y="5356776"/>
                  <a:chExt cx="85527" cy="96129"/>
                </a:xfrm>
              </p:grpSpPr>
              <p:sp>
                <p:nvSpPr>
                  <p:cNvPr id="1912" name="Google Shape;1912;p13"/>
                  <p:cNvSpPr/>
                  <p:nvPr/>
                </p:nvSpPr>
                <p:spPr>
                  <a:xfrm>
                    <a:off x="7231938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3" name="Google Shape;1913;p13"/>
                  <p:cNvSpPr/>
                  <p:nvPr/>
                </p:nvSpPr>
                <p:spPr>
                  <a:xfrm>
                    <a:off x="7176700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4" name="Google Shape;1914;p13"/>
                <p:cNvGrpSpPr/>
                <p:nvPr/>
              </p:nvGrpSpPr>
              <p:grpSpPr>
                <a:xfrm>
                  <a:off x="7762887" y="5356731"/>
                  <a:ext cx="85614" cy="96151"/>
                  <a:chOff x="7762887" y="5356731"/>
                  <a:chExt cx="85614" cy="96151"/>
                </a:xfrm>
              </p:grpSpPr>
              <p:sp>
                <p:nvSpPr>
                  <p:cNvPr id="1915" name="Google Shape;1915;p13"/>
                  <p:cNvSpPr/>
                  <p:nvPr/>
                </p:nvSpPr>
                <p:spPr>
                  <a:xfrm>
                    <a:off x="7818219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6" name="Google Shape;1916;p13"/>
                  <p:cNvSpPr/>
                  <p:nvPr/>
                </p:nvSpPr>
                <p:spPr>
                  <a:xfrm>
                    <a:off x="7762887" y="5356731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17" name="Google Shape;1917;p13"/>
              <p:cNvGrpSpPr/>
              <p:nvPr/>
            </p:nvGrpSpPr>
            <p:grpSpPr>
              <a:xfrm>
                <a:off x="3072610" y="5991095"/>
                <a:ext cx="4775891" cy="96175"/>
                <a:chOff x="3072610" y="5991095"/>
                <a:chExt cx="4775891" cy="96175"/>
              </a:xfrm>
            </p:grpSpPr>
            <p:grpSp>
              <p:nvGrpSpPr>
                <p:cNvPr id="1918" name="Google Shape;1918;p13"/>
                <p:cNvGrpSpPr/>
                <p:nvPr/>
              </p:nvGrpSpPr>
              <p:grpSpPr>
                <a:xfrm>
                  <a:off x="3072610" y="5991095"/>
                  <a:ext cx="85617" cy="96151"/>
                  <a:chOff x="3072610" y="5991095"/>
                  <a:chExt cx="85617" cy="96151"/>
                </a:xfrm>
              </p:grpSpPr>
              <p:sp>
                <p:nvSpPr>
                  <p:cNvPr id="1919" name="Google Shape;1919;p13"/>
                  <p:cNvSpPr/>
                  <p:nvPr/>
                </p:nvSpPr>
                <p:spPr>
                  <a:xfrm>
                    <a:off x="3127947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0" name="Google Shape;1920;p13"/>
                  <p:cNvSpPr/>
                  <p:nvPr/>
                </p:nvSpPr>
                <p:spPr>
                  <a:xfrm>
                    <a:off x="3072610" y="59910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1" name="Google Shape;1921;p13"/>
                <p:cNvGrpSpPr/>
                <p:nvPr/>
              </p:nvGrpSpPr>
              <p:grpSpPr>
                <a:xfrm>
                  <a:off x="3658992" y="5991141"/>
                  <a:ext cx="85527" cy="96129"/>
                  <a:chOff x="3658992" y="5991141"/>
                  <a:chExt cx="85527" cy="96129"/>
                </a:xfrm>
              </p:grpSpPr>
              <p:sp>
                <p:nvSpPr>
                  <p:cNvPr id="1922" name="Google Shape;1922;p13"/>
                  <p:cNvSpPr/>
                  <p:nvPr/>
                </p:nvSpPr>
                <p:spPr>
                  <a:xfrm>
                    <a:off x="3714231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3" name="Google Shape;1923;p13"/>
                  <p:cNvSpPr/>
                  <p:nvPr/>
                </p:nvSpPr>
                <p:spPr>
                  <a:xfrm>
                    <a:off x="365899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4" name="Google Shape;1924;p13"/>
                <p:cNvGrpSpPr/>
                <p:nvPr/>
              </p:nvGrpSpPr>
              <p:grpSpPr>
                <a:xfrm>
                  <a:off x="4245285" y="5991141"/>
                  <a:ext cx="85527" cy="96129"/>
                  <a:chOff x="4245285" y="5991141"/>
                  <a:chExt cx="85527" cy="96129"/>
                </a:xfrm>
              </p:grpSpPr>
              <p:sp>
                <p:nvSpPr>
                  <p:cNvPr id="1925" name="Google Shape;1925;p13"/>
                  <p:cNvSpPr/>
                  <p:nvPr/>
                </p:nvSpPr>
                <p:spPr>
                  <a:xfrm>
                    <a:off x="4300516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6" name="Google Shape;1926;p13"/>
                  <p:cNvSpPr/>
                  <p:nvPr/>
                </p:nvSpPr>
                <p:spPr>
                  <a:xfrm>
                    <a:off x="424528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7" name="Google Shape;1927;p13"/>
                <p:cNvGrpSpPr/>
                <p:nvPr/>
              </p:nvGrpSpPr>
              <p:grpSpPr>
                <a:xfrm>
                  <a:off x="4831562" y="5991141"/>
                  <a:ext cx="85527" cy="96129"/>
                  <a:chOff x="4831562" y="5991141"/>
                  <a:chExt cx="85527" cy="96129"/>
                </a:xfrm>
              </p:grpSpPr>
              <p:sp>
                <p:nvSpPr>
                  <p:cNvPr id="1928" name="Google Shape;1928;p13"/>
                  <p:cNvSpPr/>
                  <p:nvPr/>
                </p:nvSpPr>
                <p:spPr>
                  <a:xfrm>
                    <a:off x="4886800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9" name="Google Shape;1929;p13"/>
                  <p:cNvSpPr/>
                  <p:nvPr/>
                </p:nvSpPr>
                <p:spPr>
                  <a:xfrm>
                    <a:off x="483156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0" name="Google Shape;1930;p13"/>
                <p:cNvGrpSpPr/>
                <p:nvPr/>
              </p:nvGrpSpPr>
              <p:grpSpPr>
                <a:xfrm>
                  <a:off x="5417855" y="5991141"/>
                  <a:ext cx="85527" cy="96129"/>
                  <a:chOff x="5417855" y="5991141"/>
                  <a:chExt cx="85527" cy="96129"/>
                </a:xfrm>
              </p:grpSpPr>
              <p:sp>
                <p:nvSpPr>
                  <p:cNvPr id="1931" name="Google Shape;1931;p13"/>
                  <p:cNvSpPr/>
                  <p:nvPr/>
                </p:nvSpPr>
                <p:spPr>
                  <a:xfrm>
                    <a:off x="547308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2" name="Google Shape;1932;p13"/>
                  <p:cNvSpPr/>
                  <p:nvPr/>
                </p:nvSpPr>
                <p:spPr>
                  <a:xfrm>
                    <a:off x="541785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3" name="Google Shape;1933;p13"/>
                <p:cNvGrpSpPr/>
                <p:nvPr/>
              </p:nvGrpSpPr>
              <p:grpSpPr>
                <a:xfrm>
                  <a:off x="6004131" y="5991141"/>
                  <a:ext cx="85527" cy="96129"/>
                  <a:chOff x="6004131" y="5991141"/>
                  <a:chExt cx="85527" cy="96129"/>
                </a:xfrm>
              </p:grpSpPr>
              <p:sp>
                <p:nvSpPr>
                  <p:cNvPr id="1934" name="Google Shape;1934;p13"/>
                  <p:cNvSpPr/>
                  <p:nvPr/>
                </p:nvSpPr>
                <p:spPr>
                  <a:xfrm>
                    <a:off x="6059369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5" name="Google Shape;1935;p13"/>
                  <p:cNvSpPr/>
                  <p:nvPr/>
                </p:nvSpPr>
                <p:spPr>
                  <a:xfrm>
                    <a:off x="6004131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6" name="Google Shape;1936;p13"/>
                <p:cNvGrpSpPr/>
                <p:nvPr/>
              </p:nvGrpSpPr>
              <p:grpSpPr>
                <a:xfrm>
                  <a:off x="6590424" y="5991141"/>
                  <a:ext cx="85527" cy="96129"/>
                  <a:chOff x="6590424" y="5991141"/>
                  <a:chExt cx="85527" cy="96129"/>
                </a:xfrm>
              </p:grpSpPr>
              <p:sp>
                <p:nvSpPr>
                  <p:cNvPr id="1937" name="Google Shape;1937;p13"/>
                  <p:cNvSpPr/>
                  <p:nvPr/>
                </p:nvSpPr>
                <p:spPr>
                  <a:xfrm>
                    <a:off x="664565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8" name="Google Shape;1938;p13"/>
                  <p:cNvSpPr/>
                  <p:nvPr/>
                </p:nvSpPr>
                <p:spPr>
                  <a:xfrm>
                    <a:off x="6590424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9" name="Google Shape;1939;p13"/>
                <p:cNvGrpSpPr/>
                <p:nvPr/>
              </p:nvGrpSpPr>
              <p:grpSpPr>
                <a:xfrm>
                  <a:off x="7176700" y="5991141"/>
                  <a:ext cx="85527" cy="96129"/>
                  <a:chOff x="7176700" y="5991141"/>
                  <a:chExt cx="85527" cy="96129"/>
                </a:xfrm>
              </p:grpSpPr>
              <p:sp>
                <p:nvSpPr>
                  <p:cNvPr id="1940" name="Google Shape;1940;p13"/>
                  <p:cNvSpPr/>
                  <p:nvPr/>
                </p:nvSpPr>
                <p:spPr>
                  <a:xfrm>
                    <a:off x="7231938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1" name="Google Shape;1941;p13"/>
                  <p:cNvSpPr/>
                  <p:nvPr/>
                </p:nvSpPr>
                <p:spPr>
                  <a:xfrm>
                    <a:off x="7176700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2" name="Google Shape;1942;p13"/>
                <p:cNvGrpSpPr/>
                <p:nvPr/>
              </p:nvGrpSpPr>
              <p:grpSpPr>
                <a:xfrm>
                  <a:off x="7762887" y="5991095"/>
                  <a:ext cx="85614" cy="96151"/>
                  <a:chOff x="7762887" y="5991095"/>
                  <a:chExt cx="85614" cy="96151"/>
                </a:xfrm>
              </p:grpSpPr>
              <p:sp>
                <p:nvSpPr>
                  <p:cNvPr id="1943" name="Google Shape;1943;p13"/>
                  <p:cNvSpPr/>
                  <p:nvPr/>
                </p:nvSpPr>
                <p:spPr>
                  <a:xfrm>
                    <a:off x="7818219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4" name="Google Shape;1944;p13"/>
                  <p:cNvSpPr/>
                  <p:nvPr/>
                </p:nvSpPr>
                <p:spPr>
                  <a:xfrm>
                    <a:off x="7762887" y="59910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45" name="Google Shape;1945;p13"/>
              <p:cNvGrpSpPr/>
              <p:nvPr/>
            </p:nvGrpSpPr>
            <p:grpSpPr>
              <a:xfrm>
                <a:off x="3072610" y="6625476"/>
                <a:ext cx="4775891" cy="96174"/>
                <a:chOff x="3072610" y="6625476"/>
                <a:chExt cx="4775891" cy="96174"/>
              </a:xfrm>
            </p:grpSpPr>
            <p:grpSp>
              <p:nvGrpSpPr>
                <p:cNvPr id="1946" name="Google Shape;1946;p13"/>
                <p:cNvGrpSpPr/>
                <p:nvPr/>
              </p:nvGrpSpPr>
              <p:grpSpPr>
                <a:xfrm>
                  <a:off x="3072610" y="6625476"/>
                  <a:ext cx="85617" cy="96151"/>
                  <a:chOff x="3072610" y="6625476"/>
                  <a:chExt cx="85617" cy="96151"/>
                </a:xfrm>
              </p:grpSpPr>
              <p:sp>
                <p:nvSpPr>
                  <p:cNvPr id="1947" name="Google Shape;1947;p13"/>
                  <p:cNvSpPr/>
                  <p:nvPr/>
                </p:nvSpPr>
                <p:spPr>
                  <a:xfrm>
                    <a:off x="3127947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8" name="Google Shape;1948;p13"/>
                  <p:cNvSpPr/>
                  <p:nvPr/>
                </p:nvSpPr>
                <p:spPr>
                  <a:xfrm>
                    <a:off x="3072610" y="6625476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9" name="Google Shape;1949;p13"/>
                <p:cNvGrpSpPr/>
                <p:nvPr/>
              </p:nvGrpSpPr>
              <p:grpSpPr>
                <a:xfrm>
                  <a:off x="3658992" y="6625521"/>
                  <a:ext cx="85527" cy="96129"/>
                  <a:chOff x="3658992" y="6625521"/>
                  <a:chExt cx="85527" cy="96129"/>
                </a:xfrm>
              </p:grpSpPr>
              <p:sp>
                <p:nvSpPr>
                  <p:cNvPr id="1950" name="Google Shape;1950;p13"/>
                  <p:cNvSpPr/>
                  <p:nvPr/>
                </p:nvSpPr>
                <p:spPr>
                  <a:xfrm>
                    <a:off x="3714231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1" name="Google Shape;1951;p13"/>
                  <p:cNvSpPr/>
                  <p:nvPr/>
                </p:nvSpPr>
                <p:spPr>
                  <a:xfrm>
                    <a:off x="365899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2" name="Google Shape;1952;p13"/>
                <p:cNvGrpSpPr/>
                <p:nvPr/>
              </p:nvGrpSpPr>
              <p:grpSpPr>
                <a:xfrm>
                  <a:off x="4245285" y="6625521"/>
                  <a:ext cx="85527" cy="96129"/>
                  <a:chOff x="4245285" y="6625521"/>
                  <a:chExt cx="85527" cy="96129"/>
                </a:xfrm>
              </p:grpSpPr>
              <p:sp>
                <p:nvSpPr>
                  <p:cNvPr id="1953" name="Google Shape;1953;p13"/>
                  <p:cNvSpPr/>
                  <p:nvPr/>
                </p:nvSpPr>
                <p:spPr>
                  <a:xfrm>
                    <a:off x="4300516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4" name="Google Shape;1954;p13"/>
                  <p:cNvSpPr/>
                  <p:nvPr/>
                </p:nvSpPr>
                <p:spPr>
                  <a:xfrm>
                    <a:off x="424528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5" name="Google Shape;1955;p13"/>
                <p:cNvGrpSpPr/>
                <p:nvPr/>
              </p:nvGrpSpPr>
              <p:grpSpPr>
                <a:xfrm>
                  <a:off x="4831562" y="6625521"/>
                  <a:ext cx="85527" cy="96129"/>
                  <a:chOff x="4831562" y="6625521"/>
                  <a:chExt cx="85527" cy="96129"/>
                </a:xfrm>
              </p:grpSpPr>
              <p:sp>
                <p:nvSpPr>
                  <p:cNvPr id="1956" name="Google Shape;1956;p13"/>
                  <p:cNvSpPr/>
                  <p:nvPr/>
                </p:nvSpPr>
                <p:spPr>
                  <a:xfrm>
                    <a:off x="4886800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7" name="Google Shape;1957;p13"/>
                  <p:cNvSpPr/>
                  <p:nvPr/>
                </p:nvSpPr>
                <p:spPr>
                  <a:xfrm>
                    <a:off x="483156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8" name="Google Shape;1958;p13"/>
                <p:cNvGrpSpPr/>
                <p:nvPr/>
              </p:nvGrpSpPr>
              <p:grpSpPr>
                <a:xfrm>
                  <a:off x="5417855" y="6625521"/>
                  <a:ext cx="85527" cy="96129"/>
                  <a:chOff x="5417855" y="6625521"/>
                  <a:chExt cx="85527" cy="96129"/>
                </a:xfrm>
              </p:grpSpPr>
              <p:sp>
                <p:nvSpPr>
                  <p:cNvPr id="1959" name="Google Shape;1959;p13"/>
                  <p:cNvSpPr/>
                  <p:nvPr/>
                </p:nvSpPr>
                <p:spPr>
                  <a:xfrm>
                    <a:off x="547308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0" name="Google Shape;1960;p13"/>
                  <p:cNvSpPr/>
                  <p:nvPr/>
                </p:nvSpPr>
                <p:spPr>
                  <a:xfrm>
                    <a:off x="541785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1" name="Google Shape;1961;p13"/>
                <p:cNvGrpSpPr/>
                <p:nvPr/>
              </p:nvGrpSpPr>
              <p:grpSpPr>
                <a:xfrm>
                  <a:off x="6004131" y="6625521"/>
                  <a:ext cx="85527" cy="96129"/>
                  <a:chOff x="6004131" y="6625521"/>
                  <a:chExt cx="85527" cy="96129"/>
                </a:xfrm>
              </p:grpSpPr>
              <p:sp>
                <p:nvSpPr>
                  <p:cNvPr id="1962" name="Google Shape;1962;p13"/>
                  <p:cNvSpPr/>
                  <p:nvPr/>
                </p:nvSpPr>
                <p:spPr>
                  <a:xfrm>
                    <a:off x="6059369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3" name="Google Shape;1963;p13"/>
                  <p:cNvSpPr/>
                  <p:nvPr/>
                </p:nvSpPr>
                <p:spPr>
                  <a:xfrm>
                    <a:off x="6004131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4" name="Google Shape;1964;p13"/>
                <p:cNvGrpSpPr/>
                <p:nvPr/>
              </p:nvGrpSpPr>
              <p:grpSpPr>
                <a:xfrm>
                  <a:off x="6590424" y="6625521"/>
                  <a:ext cx="85527" cy="96129"/>
                  <a:chOff x="6590424" y="6625521"/>
                  <a:chExt cx="85527" cy="96129"/>
                </a:xfrm>
              </p:grpSpPr>
              <p:sp>
                <p:nvSpPr>
                  <p:cNvPr id="1965" name="Google Shape;1965;p13"/>
                  <p:cNvSpPr/>
                  <p:nvPr/>
                </p:nvSpPr>
                <p:spPr>
                  <a:xfrm>
                    <a:off x="664565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6" name="Google Shape;1966;p13"/>
                  <p:cNvSpPr/>
                  <p:nvPr/>
                </p:nvSpPr>
                <p:spPr>
                  <a:xfrm>
                    <a:off x="6590424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7" name="Google Shape;1967;p13"/>
                <p:cNvGrpSpPr/>
                <p:nvPr/>
              </p:nvGrpSpPr>
              <p:grpSpPr>
                <a:xfrm>
                  <a:off x="7176700" y="6625521"/>
                  <a:ext cx="85527" cy="96129"/>
                  <a:chOff x="7176700" y="6625521"/>
                  <a:chExt cx="85527" cy="96129"/>
                </a:xfrm>
              </p:grpSpPr>
              <p:sp>
                <p:nvSpPr>
                  <p:cNvPr id="1968" name="Google Shape;1968;p13"/>
                  <p:cNvSpPr/>
                  <p:nvPr/>
                </p:nvSpPr>
                <p:spPr>
                  <a:xfrm>
                    <a:off x="7231938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9" name="Google Shape;1969;p13"/>
                  <p:cNvSpPr/>
                  <p:nvPr/>
                </p:nvSpPr>
                <p:spPr>
                  <a:xfrm>
                    <a:off x="7176700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0" name="Google Shape;1970;p13"/>
                <p:cNvGrpSpPr/>
                <p:nvPr/>
              </p:nvGrpSpPr>
              <p:grpSpPr>
                <a:xfrm>
                  <a:off x="7762887" y="6625476"/>
                  <a:ext cx="85614" cy="96151"/>
                  <a:chOff x="7762887" y="6625476"/>
                  <a:chExt cx="85614" cy="96151"/>
                </a:xfrm>
              </p:grpSpPr>
              <p:sp>
                <p:nvSpPr>
                  <p:cNvPr id="1971" name="Google Shape;1971;p13"/>
                  <p:cNvSpPr/>
                  <p:nvPr/>
                </p:nvSpPr>
                <p:spPr>
                  <a:xfrm>
                    <a:off x="7818219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13"/>
                  <p:cNvSpPr/>
                  <p:nvPr/>
                </p:nvSpPr>
                <p:spPr>
                  <a:xfrm>
                    <a:off x="7762887" y="6625476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73" name="Google Shape;1973;p13"/>
              <p:cNvGrpSpPr/>
              <p:nvPr/>
            </p:nvGrpSpPr>
            <p:grpSpPr>
              <a:xfrm>
                <a:off x="3072610" y="7259840"/>
                <a:ext cx="4775891" cy="96174"/>
                <a:chOff x="3072610" y="7259840"/>
                <a:chExt cx="4775891" cy="96174"/>
              </a:xfrm>
            </p:grpSpPr>
            <p:grpSp>
              <p:nvGrpSpPr>
                <p:cNvPr id="1974" name="Google Shape;1974;p13"/>
                <p:cNvGrpSpPr/>
                <p:nvPr/>
              </p:nvGrpSpPr>
              <p:grpSpPr>
                <a:xfrm>
                  <a:off x="3072610" y="7259840"/>
                  <a:ext cx="85617" cy="96151"/>
                  <a:chOff x="3072610" y="7259840"/>
                  <a:chExt cx="85617" cy="96151"/>
                </a:xfrm>
              </p:grpSpPr>
              <p:sp>
                <p:nvSpPr>
                  <p:cNvPr id="1975" name="Google Shape;1975;p13"/>
                  <p:cNvSpPr/>
                  <p:nvPr/>
                </p:nvSpPr>
                <p:spPr>
                  <a:xfrm>
                    <a:off x="3127947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13"/>
                  <p:cNvSpPr/>
                  <p:nvPr/>
                </p:nvSpPr>
                <p:spPr>
                  <a:xfrm>
                    <a:off x="3072610" y="72598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7" name="Google Shape;1977;p13"/>
                <p:cNvGrpSpPr/>
                <p:nvPr/>
              </p:nvGrpSpPr>
              <p:grpSpPr>
                <a:xfrm>
                  <a:off x="3658992" y="7259885"/>
                  <a:ext cx="85527" cy="96129"/>
                  <a:chOff x="3658992" y="7259885"/>
                  <a:chExt cx="85527" cy="96129"/>
                </a:xfrm>
              </p:grpSpPr>
              <p:sp>
                <p:nvSpPr>
                  <p:cNvPr id="1978" name="Google Shape;1978;p13"/>
                  <p:cNvSpPr/>
                  <p:nvPr/>
                </p:nvSpPr>
                <p:spPr>
                  <a:xfrm>
                    <a:off x="3714231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9" name="Google Shape;1979;p13"/>
                  <p:cNvSpPr/>
                  <p:nvPr/>
                </p:nvSpPr>
                <p:spPr>
                  <a:xfrm>
                    <a:off x="365899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0" name="Google Shape;1980;p13"/>
                <p:cNvGrpSpPr/>
                <p:nvPr/>
              </p:nvGrpSpPr>
              <p:grpSpPr>
                <a:xfrm>
                  <a:off x="4245285" y="7259885"/>
                  <a:ext cx="85527" cy="96129"/>
                  <a:chOff x="4245285" y="7259885"/>
                  <a:chExt cx="85527" cy="96129"/>
                </a:xfrm>
              </p:grpSpPr>
              <p:sp>
                <p:nvSpPr>
                  <p:cNvPr id="1981" name="Google Shape;1981;p13"/>
                  <p:cNvSpPr/>
                  <p:nvPr/>
                </p:nvSpPr>
                <p:spPr>
                  <a:xfrm>
                    <a:off x="4300516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2" name="Google Shape;1982;p13"/>
                  <p:cNvSpPr/>
                  <p:nvPr/>
                </p:nvSpPr>
                <p:spPr>
                  <a:xfrm>
                    <a:off x="424528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3" name="Google Shape;1983;p13"/>
                <p:cNvGrpSpPr/>
                <p:nvPr/>
              </p:nvGrpSpPr>
              <p:grpSpPr>
                <a:xfrm>
                  <a:off x="4831562" y="7259885"/>
                  <a:ext cx="85527" cy="96129"/>
                  <a:chOff x="4831562" y="7259885"/>
                  <a:chExt cx="85527" cy="96129"/>
                </a:xfrm>
              </p:grpSpPr>
              <p:sp>
                <p:nvSpPr>
                  <p:cNvPr id="1984" name="Google Shape;1984;p13"/>
                  <p:cNvSpPr/>
                  <p:nvPr/>
                </p:nvSpPr>
                <p:spPr>
                  <a:xfrm>
                    <a:off x="4886800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5" name="Google Shape;1985;p13"/>
                  <p:cNvSpPr/>
                  <p:nvPr/>
                </p:nvSpPr>
                <p:spPr>
                  <a:xfrm>
                    <a:off x="483156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6" name="Google Shape;1986;p13"/>
                <p:cNvGrpSpPr/>
                <p:nvPr/>
              </p:nvGrpSpPr>
              <p:grpSpPr>
                <a:xfrm>
                  <a:off x="5417855" y="7259885"/>
                  <a:ext cx="85527" cy="96129"/>
                  <a:chOff x="5417855" y="7259885"/>
                  <a:chExt cx="85527" cy="96129"/>
                </a:xfrm>
              </p:grpSpPr>
              <p:sp>
                <p:nvSpPr>
                  <p:cNvPr id="1987" name="Google Shape;1987;p13"/>
                  <p:cNvSpPr/>
                  <p:nvPr/>
                </p:nvSpPr>
                <p:spPr>
                  <a:xfrm>
                    <a:off x="547308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8" name="Google Shape;1988;p13"/>
                  <p:cNvSpPr/>
                  <p:nvPr/>
                </p:nvSpPr>
                <p:spPr>
                  <a:xfrm>
                    <a:off x="541785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9" name="Google Shape;1989;p13"/>
                <p:cNvGrpSpPr/>
                <p:nvPr/>
              </p:nvGrpSpPr>
              <p:grpSpPr>
                <a:xfrm>
                  <a:off x="6004131" y="7259885"/>
                  <a:ext cx="85527" cy="96129"/>
                  <a:chOff x="6004131" y="7259885"/>
                  <a:chExt cx="85527" cy="96129"/>
                </a:xfrm>
              </p:grpSpPr>
              <p:sp>
                <p:nvSpPr>
                  <p:cNvPr id="1990" name="Google Shape;1990;p13"/>
                  <p:cNvSpPr/>
                  <p:nvPr/>
                </p:nvSpPr>
                <p:spPr>
                  <a:xfrm>
                    <a:off x="6059369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1" name="Google Shape;1991;p13"/>
                  <p:cNvSpPr/>
                  <p:nvPr/>
                </p:nvSpPr>
                <p:spPr>
                  <a:xfrm>
                    <a:off x="6004131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2" name="Google Shape;1992;p13"/>
                <p:cNvGrpSpPr/>
                <p:nvPr/>
              </p:nvGrpSpPr>
              <p:grpSpPr>
                <a:xfrm>
                  <a:off x="6590424" y="7259885"/>
                  <a:ext cx="85527" cy="96129"/>
                  <a:chOff x="6590424" y="7259885"/>
                  <a:chExt cx="85527" cy="96129"/>
                </a:xfrm>
              </p:grpSpPr>
              <p:sp>
                <p:nvSpPr>
                  <p:cNvPr id="1993" name="Google Shape;1993;p13"/>
                  <p:cNvSpPr/>
                  <p:nvPr/>
                </p:nvSpPr>
                <p:spPr>
                  <a:xfrm>
                    <a:off x="664565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4" name="Google Shape;1994;p13"/>
                  <p:cNvSpPr/>
                  <p:nvPr/>
                </p:nvSpPr>
                <p:spPr>
                  <a:xfrm>
                    <a:off x="6590424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5" name="Google Shape;1995;p13"/>
                <p:cNvGrpSpPr/>
                <p:nvPr/>
              </p:nvGrpSpPr>
              <p:grpSpPr>
                <a:xfrm>
                  <a:off x="7176700" y="7259885"/>
                  <a:ext cx="85527" cy="96129"/>
                  <a:chOff x="7176700" y="7259885"/>
                  <a:chExt cx="85527" cy="96129"/>
                </a:xfrm>
              </p:grpSpPr>
              <p:sp>
                <p:nvSpPr>
                  <p:cNvPr id="1996" name="Google Shape;1996;p13"/>
                  <p:cNvSpPr/>
                  <p:nvPr/>
                </p:nvSpPr>
                <p:spPr>
                  <a:xfrm>
                    <a:off x="7231938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7" name="Google Shape;1997;p13"/>
                  <p:cNvSpPr/>
                  <p:nvPr/>
                </p:nvSpPr>
                <p:spPr>
                  <a:xfrm>
                    <a:off x="7176700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8" name="Google Shape;1998;p13"/>
                <p:cNvGrpSpPr/>
                <p:nvPr/>
              </p:nvGrpSpPr>
              <p:grpSpPr>
                <a:xfrm>
                  <a:off x="7762887" y="7259840"/>
                  <a:ext cx="85614" cy="96151"/>
                  <a:chOff x="7762887" y="7259840"/>
                  <a:chExt cx="85614" cy="96151"/>
                </a:xfrm>
              </p:grpSpPr>
              <p:sp>
                <p:nvSpPr>
                  <p:cNvPr id="1999" name="Google Shape;1999;p13"/>
                  <p:cNvSpPr/>
                  <p:nvPr/>
                </p:nvSpPr>
                <p:spPr>
                  <a:xfrm>
                    <a:off x="7818219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0" name="Google Shape;2000;p13"/>
                  <p:cNvSpPr/>
                  <p:nvPr/>
                </p:nvSpPr>
                <p:spPr>
                  <a:xfrm>
                    <a:off x="7762887" y="72598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01" name="Google Shape;2001;p13"/>
              <p:cNvGrpSpPr/>
              <p:nvPr/>
            </p:nvGrpSpPr>
            <p:grpSpPr>
              <a:xfrm>
                <a:off x="3658992" y="7894203"/>
                <a:ext cx="4189509" cy="96175"/>
                <a:chOff x="3658992" y="7894203"/>
                <a:chExt cx="4189509" cy="96175"/>
              </a:xfrm>
            </p:grpSpPr>
            <p:grpSp>
              <p:nvGrpSpPr>
                <p:cNvPr id="2002" name="Google Shape;2002;p13"/>
                <p:cNvGrpSpPr/>
                <p:nvPr/>
              </p:nvGrpSpPr>
              <p:grpSpPr>
                <a:xfrm>
                  <a:off x="3658992" y="7894249"/>
                  <a:ext cx="85527" cy="96129"/>
                  <a:chOff x="3658992" y="7894249"/>
                  <a:chExt cx="85527" cy="96129"/>
                </a:xfrm>
              </p:grpSpPr>
              <p:sp>
                <p:nvSpPr>
                  <p:cNvPr id="2003" name="Google Shape;2003;p13"/>
                  <p:cNvSpPr/>
                  <p:nvPr/>
                </p:nvSpPr>
                <p:spPr>
                  <a:xfrm>
                    <a:off x="3714231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4" name="Google Shape;2004;p13"/>
                  <p:cNvSpPr/>
                  <p:nvPr/>
                </p:nvSpPr>
                <p:spPr>
                  <a:xfrm>
                    <a:off x="365899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5" name="Google Shape;2005;p13"/>
                <p:cNvGrpSpPr/>
                <p:nvPr/>
              </p:nvGrpSpPr>
              <p:grpSpPr>
                <a:xfrm>
                  <a:off x="4245285" y="7894249"/>
                  <a:ext cx="85527" cy="96129"/>
                  <a:chOff x="4245285" y="7894249"/>
                  <a:chExt cx="85527" cy="96129"/>
                </a:xfrm>
              </p:grpSpPr>
              <p:sp>
                <p:nvSpPr>
                  <p:cNvPr id="2006" name="Google Shape;2006;p13"/>
                  <p:cNvSpPr/>
                  <p:nvPr/>
                </p:nvSpPr>
                <p:spPr>
                  <a:xfrm>
                    <a:off x="4300516" y="7896510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7" name="Google Shape;2007;p13"/>
                  <p:cNvSpPr/>
                  <p:nvPr/>
                </p:nvSpPr>
                <p:spPr>
                  <a:xfrm>
                    <a:off x="424528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8" name="Google Shape;2008;p13"/>
                <p:cNvGrpSpPr/>
                <p:nvPr/>
              </p:nvGrpSpPr>
              <p:grpSpPr>
                <a:xfrm>
                  <a:off x="4831562" y="7894249"/>
                  <a:ext cx="85527" cy="96129"/>
                  <a:chOff x="4831562" y="7894249"/>
                  <a:chExt cx="85527" cy="96129"/>
                </a:xfrm>
              </p:grpSpPr>
              <p:sp>
                <p:nvSpPr>
                  <p:cNvPr id="2009" name="Google Shape;2009;p13"/>
                  <p:cNvSpPr/>
                  <p:nvPr/>
                </p:nvSpPr>
                <p:spPr>
                  <a:xfrm>
                    <a:off x="4886800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0" name="Google Shape;2010;p13"/>
                  <p:cNvSpPr/>
                  <p:nvPr/>
                </p:nvSpPr>
                <p:spPr>
                  <a:xfrm>
                    <a:off x="483156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1" name="Google Shape;2011;p13"/>
                <p:cNvGrpSpPr/>
                <p:nvPr/>
              </p:nvGrpSpPr>
              <p:grpSpPr>
                <a:xfrm>
                  <a:off x="5417855" y="7894249"/>
                  <a:ext cx="85527" cy="96129"/>
                  <a:chOff x="5417855" y="7894249"/>
                  <a:chExt cx="85527" cy="96129"/>
                </a:xfrm>
              </p:grpSpPr>
              <p:sp>
                <p:nvSpPr>
                  <p:cNvPr id="2012" name="Google Shape;2012;p13"/>
                  <p:cNvSpPr/>
                  <p:nvPr/>
                </p:nvSpPr>
                <p:spPr>
                  <a:xfrm>
                    <a:off x="547308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3" name="Google Shape;2013;p13"/>
                  <p:cNvSpPr/>
                  <p:nvPr/>
                </p:nvSpPr>
                <p:spPr>
                  <a:xfrm>
                    <a:off x="541785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4" name="Google Shape;2014;p13"/>
                <p:cNvGrpSpPr/>
                <p:nvPr/>
              </p:nvGrpSpPr>
              <p:grpSpPr>
                <a:xfrm>
                  <a:off x="6004131" y="7894249"/>
                  <a:ext cx="85527" cy="96129"/>
                  <a:chOff x="6004131" y="7894249"/>
                  <a:chExt cx="85527" cy="96129"/>
                </a:xfrm>
              </p:grpSpPr>
              <p:sp>
                <p:nvSpPr>
                  <p:cNvPr id="2015" name="Google Shape;2015;p13"/>
                  <p:cNvSpPr/>
                  <p:nvPr/>
                </p:nvSpPr>
                <p:spPr>
                  <a:xfrm>
                    <a:off x="6059369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6" name="Google Shape;2016;p13"/>
                  <p:cNvSpPr/>
                  <p:nvPr/>
                </p:nvSpPr>
                <p:spPr>
                  <a:xfrm>
                    <a:off x="6004131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7" name="Google Shape;2017;p13"/>
                <p:cNvGrpSpPr/>
                <p:nvPr/>
              </p:nvGrpSpPr>
              <p:grpSpPr>
                <a:xfrm>
                  <a:off x="6590424" y="7894249"/>
                  <a:ext cx="85527" cy="96129"/>
                  <a:chOff x="6590424" y="7894249"/>
                  <a:chExt cx="85527" cy="96129"/>
                </a:xfrm>
              </p:grpSpPr>
              <p:sp>
                <p:nvSpPr>
                  <p:cNvPr id="2018" name="Google Shape;2018;p13"/>
                  <p:cNvSpPr/>
                  <p:nvPr/>
                </p:nvSpPr>
                <p:spPr>
                  <a:xfrm>
                    <a:off x="664565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9" name="Google Shape;2019;p13"/>
                  <p:cNvSpPr/>
                  <p:nvPr/>
                </p:nvSpPr>
                <p:spPr>
                  <a:xfrm>
                    <a:off x="6590424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0" name="Google Shape;2020;p13"/>
                <p:cNvGrpSpPr/>
                <p:nvPr/>
              </p:nvGrpSpPr>
              <p:grpSpPr>
                <a:xfrm>
                  <a:off x="7176700" y="7894249"/>
                  <a:ext cx="85527" cy="96129"/>
                  <a:chOff x="7176700" y="7894249"/>
                  <a:chExt cx="85527" cy="96129"/>
                </a:xfrm>
              </p:grpSpPr>
              <p:sp>
                <p:nvSpPr>
                  <p:cNvPr id="2021" name="Google Shape;2021;p13"/>
                  <p:cNvSpPr/>
                  <p:nvPr/>
                </p:nvSpPr>
                <p:spPr>
                  <a:xfrm>
                    <a:off x="7231938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2" name="Google Shape;2022;p13"/>
                  <p:cNvSpPr/>
                  <p:nvPr/>
                </p:nvSpPr>
                <p:spPr>
                  <a:xfrm>
                    <a:off x="7176700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3" name="Google Shape;2023;p13"/>
                <p:cNvGrpSpPr/>
                <p:nvPr/>
              </p:nvGrpSpPr>
              <p:grpSpPr>
                <a:xfrm>
                  <a:off x="7762887" y="7894203"/>
                  <a:ext cx="85614" cy="96151"/>
                  <a:chOff x="7762887" y="7894203"/>
                  <a:chExt cx="85614" cy="96151"/>
                </a:xfrm>
              </p:grpSpPr>
              <p:sp>
                <p:nvSpPr>
                  <p:cNvPr id="2024" name="Google Shape;2024;p13"/>
                  <p:cNvSpPr/>
                  <p:nvPr/>
                </p:nvSpPr>
                <p:spPr>
                  <a:xfrm>
                    <a:off x="7818219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5" name="Google Shape;2025;p13"/>
                  <p:cNvSpPr/>
                  <p:nvPr/>
                </p:nvSpPr>
                <p:spPr>
                  <a:xfrm>
                    <a:off x="7762887" y="7894203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26" name="Google Shape;2026;p13"/>
              <p:cNvGrpSpPr/>
              <p:nvPr/>
            </p:nvGrpSpPr>
            <p:grpSpPr>
              <a:xfrm>
                <a:off x="4245285" y="8528584"/>
                <a:ext cx="3603212" cy="96158"/>
                <a:chOff x="4245285" y="8528584"/>
                <a:chExt cx="3603212" cy="96158"/>
              </a:xfrm>
            </p:grpSpPr>
            <p:grpSp>
              <p:nvGrpSpPr>
                <p:cNvPr id="2027" name="Google Shape;2027;p13"/>
                <p:cNvGrpSpPr/>
                <p:nvPr/>
              </p:nvGrpSpPr>
              <p:grpSpPr>
                <a:xfrm>
                  <a:off x="4245285" y="8528613"/>
                  <a:ext cx="85527" cy="96129"/>
                  <a:chOff x="4245285" y="8528613"/>
                  <a:chExt cx="85527" cy="96129"/>
                </a:xfrm>
              </p:grpSpPr>
              <p:sp>
                <p:nvSpPr>
                  <p:cNvPr id="2028" name="Google Shape;2028;p13"/>
                  <p:cNvSpPr/>
                  <p:nvPr/>
                </p:nvSpPr>
                <p:spPr>
                  <a:xfrm>
                    <a:off x="4300516" y="8530886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9" name="Google Shape;2029;p13"/>
                  <p:cNvSpPr/>
                  <p:nvPr/>
                </p:nvSpPr>
                <p:spPr>
                  <a:xfrm>
                    <a:off x="424528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0" name="Google Shape;2030;p13"/>
                <p:cNvGrpSpPr/>
                <p:nvPr/>
              </p:nvGrpSpPr>
              <p:grpSpPr>
                <a:xfrm>
                  <a:off x="4831562" y="8528613"/>
                  <a:ext cx="85527" cy="96129"/>
                  <a:chOff x="4831562" y="8528613"/>
                  <a:chExt cx="85527" cy="96129"/>
                </a:xfrm>
              </p:grpSpPr>
              <p:sp>
                <p:nvSpPr>
                  <p:cNvPr id="2031" name="Google Shape;2031;p13"/>
                  <p:cNvSpPr/>
                  <p:nvPr/>
                </p:nvSpPr>
                <p:spPr>
                  <a:xfrm>
                    <a:off x="4886800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2" name="Google Shape;2032;p13"/>
                  <p:cNvSpPr/>
                  <p:nvPr/>
                </p:nvSpPr>
                <p:spPr>
                  <a:xfrm>
                    <a:off x="4831562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3" name="Google Shape;2033;p13"/>
                <p:cNvGrpSpPr/>
                <p:nvPr/>
              </p:nvGrpSpPr>
              <p:grpSpPr>
                <a:xfrm>
                  <a:off x="5417855" y="8528613"/>
                  <a:ext cx="85527" cy="96129"/>
                  <a:chOff x="5417855" y="8528613"/>
                  <a:chExt cx="85527" cy="96129"/>
                </a:xfrm>
              </p:grpSpPr>
              <p:sp>
                <p:nvSpPr>
                  <p:cNvPr id="2034" name="Google Shape;2034;p13"/>
                  <p:cNvSpPr/>
                  <p:nvPr/>
                </p:nvSpPr>
                <p:spPr>
                  <a:xfrm>
                    <a:off x="547308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5" name="Google Shape;2035;p13"/>
                  <p:cNvSpPr/>
                  <p:nvPr/>
                </p:nvSpPr>
                <p:spPr>
                  <a:xfrm>
                    <a:off x="541785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6" name="Google Shape;2036;p13"/>
                <p:cNvGrpSpPr/>
                <p:nvPr/>
              </p:nvGrpSpPr>
              <p:grpSpPr>
                <a:xfrm>
                  <a:off x="6004131" y="8528613"/>
                  <a:ext cx="85527" cy="96129"/>
                  <a:chOff x="6004131" y="8528613"/>
                  <a:chExt cx="85527" cy="96129"/>
                </a:xfrm>
              </p:grpSpPr>
              <p:sp>
                <p:nvSpPr>
                  <p:cNvPr id="2037" name="Google Shape;2037;p13"/>
                  <p:cNvSpPr/>
                  <p:nvPr/>
                </p:nvSpPr>
                <p:spPr>
                  <a:xfrm>
                    <a:off x="6059369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8" name="Google Shape;2038;p13"/>
                  <p:cNvSpPr/>
                  <p:nvPr/>
                </p:nvSpPr>
                <p:spPr>
                  <a:xfrm>
                    <a:off x="6004131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9" name="Google Shape;2039;p13"/>
                <p:cNvGrpSpPr/>
                <p:nvPr/>
              </p:nvGrpSpPr>
              <p:grpSpPr>
                <a:xfrm>
                  <a:off x="6590424" y="8528613"/>
                  <a:ext cx="85527" cy="96129"/>
                  <a:chOff x="6590424" y="8528613"/>
                  <a:chExt cx="85527" cy="96129"/>
                </a:xfrm>
              </p:grpSpPr>
              <p:sp>
                <p:nvSpPr>
                  <p:cNvPr id="2040" name="Google Shape;2040;p13"/>
                  <p:cNvSpPr/>
                  <p:nvPr/>
                </p:nvSpPr>
                <p:spPr>
                  <a:xfrm>
                    <a:off x="664565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1" name="Google Shape;2041;p13"/>
                  <p:cNvSpPr/>
                  <p:nvPr/>
                </p:nvSpPr>
                <p:spPr>
                  <a:xfrm>
                    <a:off x="6590424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2" name="Google Shape;2042;p13"/>
                <p:cNvGrpSpPr/>
                <p:nvPr/>
              </p:nvGrpSpPr>
              <p:grpSpPr>
                <a:xfrm>
                  <a:off x="7176700" y="8528613"/>
                  <a:ext cx="85527" cy="96129"/>
                  <a:chOff x="7176700" y="8528613"/>
                  <a:chExt cx="85527" cy="96129"/>
                </a:xfrm>
              </p:grpSpPr>
              <p:sp>
                <p:nvSpPr>
                  <p:cNvPr id="2043" name="Google Shape;2043;p13"/>
                  <p:cNvSpPr/>
                  <p:nvPr/>
                </p:nvSpPr>
                <p:spPr>
                  <a:xfrm>
                    <a:off x="7231938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13"/>
                  <p:cNvSpPr/>
                  <p:nvPr/>
                </p:nvSpPr>
                <p:spPr>
                  <a:xfrm>
                    <a:off x="7176700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5" name="Google Shape;2045;p13"/>
                <p:cNvGrpSpPr/>
                <p:nvPr/>
              </p:nvGrpSpPr>
              <p:grpSpPr>
                <a:xfrm>
                  <a:off x="7762943" y="8528584"/>
                  <a:ext cx="85554" cy="96115"/>
                  <a:chOff x="7762943" y="8528584"/>
                  <a:chExt cx="85554" cy="96115"/>
                </a:xfrm>
              </p:grpSpPr>
              <p:sp>
                <p:nvSpPr>
                  <p:cNvPr id="2046" name="Google Shape;2046;p13"/>
                  <p:cNvSpPr/>
                  <p:nvPr/>
                </p:nvSpPr>
                <p:spPr>
                  <a:xfrm>
                    <a:off x="7818219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7" name="Google Shape;2047;p13"/>
                  <p:cNvSpPr/>
                  <p:nvPr/>
                </p:nvSpPr>
                <p:spPr>
                  <a:xfrm>
                    <a:off x="7762943" y="8528584"/>
                    <a:ext cx="85554" cy="96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5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1"/>
                        </a:cubicBezTo>
                        <a:cubicBezTo>
                          <a:pt x="91313" y="76175"/>
                          <a:pt x="84927" y="41417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048" name="Google Shape;2048;p13"/>
            <p:cNvSpPr/>
            <p:nvPr/>
          </p:nvSpPr>
          <p:spPr>
            <a:xfrm>
              <a:off x="2662240" y="7480817"/>
              <a:ext cx="1536559" cy="1781911"/>
            </a:xfrm>
            <a:custGeom>
              <a:avLst/>
              <a:gdLst/>
              <a:ahLst/>
              <a:cxnLst/>
              <a:rect l="l" t="t" r="r" b="b"/>
              <a:pathLst>
                <a:path w="1536559" h="1781911" extrusionOk="0">
                  <a:moveTo>
                    <a:pt x="1042412" y="1424582"/>
                  </a:moveTo>
                  <a:cubicBezTo>
                    <a:pt x="1145469" y="1524298"/>
                    <a:pt x="1257642" y="1614238"/>
                    <a:pt x="1377944" y="1692324"/>
                  </a:cubicBezTo>
                  <a:cubicBezTo>
                    <a:pt x="1439369" y="1732204"/>
                    <a:pt x="1498314" y="1767463"/>
                    <a:pt x="1536560" y="1781911"/>
                  </a:cubicBezTo>
                  <a:cubicBezTo>
                    <a:pt x="1408799" y="1644341"/>
                    <a:pt x="1369196" y="1439080"/>
                    <a:pt x="1307050" y="1252605"/>
                  </a:cubicBezTo>
                  <a:cubicBezTo>
                    <a:pt x="1230676" y="1021412"/>
                    <a:pt x="1285262" y="800162"/>
                    <a:pt x="1218893" y="786501"/>
                  </a:cubicBezTo>
                  <a:cubicBezTo>
                    <a:pt x="679679" y="676253"/>
                    <a:pt x="249185" y="468063"/>
                    <a:pt x="0" y="0"/>
                  </a:cubicBezTo>
                  <a:cubicBezTo>
                    <a:pt x="13793" y="56271"/>
                    <a:pt x="34509" y="121281"/>
                    <a:pt x="61659" y="192000"/>
                  </a:cubicBezTo>
                  <a:cubicBezTo>
                    <a:pt x="177453" y="493612"/>
                    <a:pt x="360571" y="764887"/>
                    <a:pt x="592863" y="98961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9" name="Google Shape;1709;p13"/>
          <p:cNvSpPr>
            <a:spLocks/>
          </p:cNvSpPr>
          <p:nvPr/>
        </p:nvSpPr>
        <p:spPr>
          <a:xfrm rot="-5520272">
            <a:off x="3387189" y="730746"/>
            <a:ext cx="2899138" cy="4925308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9" name="Google Shape;2049;p13"/>
          <p:cNvGrpSpPr/>
          <p:nvPr/>
        </p:nvGrpSpPr>
        <p:grpSpPr>
          <a:xfrm>
            <a:off x="1839420" y="1553209"/>
            <a:ext cx="597193" cy="957471"/>
            <a:chOff x="1450227" y="1895738"/>
            <a:chExt cx="1194386" cy="1914942"/>
          </a:xfrm>
        </p:grpSpPr>
        <p:sp>
          <p:nvSpPr>
            <p:cNvPr id="2050" name="Google Shape;2050;p13"/>
            <p:cNvSpPr/>
            <p:nvPr/>
          </p:nvSpPr>
          <p:spPr>
            <a:xfrm>
              <a:off x="1701461" y="2656461"/>
              <a:ext cx="645065" cy="620472"/>
            </a:xfrm>
            <a:custGeom>
              <a:avLst/>
              <a:gdLst/>
              <a:ahLst/>
              <a:cxnLst/>
              <a:rect l="l" t="t" r="r" b="b"/>
              <a:pathLst>
                <a:path w="645065" h="620472" extrusionOk="0">
                  <a:moveTo>
                    <a:pt x="378849" y="184272"/>
                  </a:moveTo>
                  <a:cubicBezTo>
                    <a:pt x="226520" y="49647"/>
                    <a:pt x="154682" y="-13760"/>
                    <a:pt x="88923" y="2497"/>
                  </a:cubicBezTo>
                  <a:cubicBezTo>
                    <a:pt x="32882" y="16354"/>
                    <a:pt x="-1529" y="75779"/>
                    <a:pt x="52" y="135372"/>
                  </a:cubicBezTo>
                  <a:cubicBezTo>
                    <a:pt x="3336" y="259280"/>
                    <a:pt x="283934" y="478377"/>
                    <a:pt x="383480" y="553102"/>
                  </a:cubicBezTo>
                  <a:cubicBezTo>
                    <a:pt x="442258" y="597215"/>
                    <a:pt x="518673" y="643277"/>
                    <a:pt x="583189" y="607915"/>
                  </a:cubicBezTo>
                  <a:cubicBezTo>
                    <a:pt x="613841" y="591114"/>
                    <a:pt x="637576" y="558253"/>
                    <a:pt x="643513" y="518449"/>
                  </a:cubicBezTo>
                  <a:cubicBezTo>
                    <a:pt x="659677" y="410059"/>
                    <a:pt x="548173" y="333906"/>
                    <a:pt x="378849" y="184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13"/>
            <p:cNvSpPr/>
            <p:nvPr/>
          </p:nvSpPr>
          <p:spPr>
            <a:xfrm>
              <a:off x="1450227" y="3470026"/>
              <a:ext cx="709582" cy="340654"/>
            </a:xfrm>
            <a:custGeom>
              <a:avLst/>
              <a:gdLst/>
              <a:ahLst/>
              <a:cxnLst/>
              <a:rect l="l" t="t" r="r" b="b"/>
              <a:pathLst>
                <a:path w="709582" h="340654" extrusionOk="0">
                  <a:moveTo>
                    <a:pt x="677075" y="34201"/>
                  </a:moveTo>
                  <a:cubicBezTo>
                    <a:pt x="635797" y="-9360"/>
                    <a:pt x="560810" y="-8614"/>
                    <a:pt x="334813" y="21252"/>
                  </a:cubicBezTo>
                  <a:cubicBezTo>
                    <a:pt x="238808" y="33944"/>
                    <a:pt x="148219" y="43599"/>
                    <a:pt x="60217" y="93066"/>
                  </a:cubicBezTo>
                  <a:cubicBezTo>
                    <a:pt x="-33274" y="145620"/>
                    <a:pt x="-14139" y="316586"/>
                    <a:pt x="91565" y="334663"/>
                  </a:cubicBezTo>
                  <a:cubicBezTo>
                    <a:pt x="188600" y="351258"/>
                    <a:pt x="279132" y="330259"/>
                    <a:pt x="372133" y="309627"/>
                  </a:cubicBezTo>
                  <a:cubicBezTo>
                    <a:pt x="601004" y="258843"/>
                    <a:pt x="666281" y="233305"/>
                    <a:pt x="694070" y="182054"/>
                  </a:cubicBezTo>
                  <a:cubicBezTo>
                    <a:pt x="719838" y="134540"/>
                    <a:pt x="713051" y="72170"/>
                    <a:pt x="677075" y="34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13"/>
            <p:cNvSpPr/>
            <p:nvPr/>
          </p:nvSpPr>
          <p:spPr>
            <a:xfrm>
              <a:off x="2089168" y="1895738"/>
              <a:ext cx="555445" cy="1006629"/>
            </a:xfrm>
            <a:custGeom>
              <a:avLst/>
              <a:gdLst/>
              <a:ahLst/>
              <a:cxnLst/>
              <a:rect l="l" t="t" r="r" b="b"/>
              <a:pathLst>
                <a:path w="555445" h="1006629" extrusionOk="0">
                  <a:moveTo>
                    <a:pt x="513568" y="693665"/>
                  </a:moveTo>
                  <a:cubicBezTo>
                    <a:pt x="267434" y="85057"/>
                    <a:pt x="260051" y="40305"/>
                    <a:pt x="159280" y="5775"/>
                  </a:cubicBezTo>
                  <a:cubicBezTo>
                    <a:pt x="95243" y="-16171"/>
                    <a:pt x="33863" y="26893"/>
                    <a:pt x="11827" y="93315"/>
                  </a:cubicBezTo>
                  <a:cubicBezTo>
                    <a:pt x="-22779" y="197622"/>
                    <a:pt x="15582" y="252669"/>
                    <a:pt x="166461" y="588903"/>
                  </a:cubicBezTo>
                  <a:cubicBezTo>
                    <a:pt x="300976" y="888672"/>
                    <a:pt x="338338" y="967583"/>
                    <a:pt x="419297" y="1000478"/>
                  </a:cubicBezTo>
                  <a:cubicBezTo>
                    <a:pt x="487758" y="1028298"/>
                    <a:pt x="624429" y="967817"/>
                    <a:pt x="513568" y="6936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3" name="Google Shape;2053;p13"/>
          <p:cNvSpPr/>
          <p:nvPr/>
        </p:nvSpPr>
        <p:spPr>
          <a:xfrm rot="2639269">
            <a:off x="6507010" y="1731616"/>
            <a:ext cx="1656894" cy="540665"/>
          </a:xfrm>
          <a:custGeom>
            <a:avLst/>
            <a:gdLst/>
            <a:ahLst/>
            <a:cxnLst/>
            <a:rect l="l" t="t" r="r" b="b"/>
            <a:pathLst>
              <a:path w="3311429" h="1080561" extrusionOk="0">
                <a:moveTo>
                  <a:pt x="3238326" y="1052796"/>
                </a:moveTo>
                <a:cubicBezTo>
                  <a:pt x="3237663" y="1052796"/>
                  <a:pt x="1759547" y="1093106"/>
                  <a:pt x="1118708" y="1076586"/>
                </a:cubicBezTo>
                <a:cubicBezTo>
                  <a:pt x="989560" y="1072885"/>
                  <a:pt x="957571" y="1049690"/>
                  <a:pt x="563768" y="1063105"/>
                </a:cubicBezTo>
                <a:cubicBezTo>
                  <a:pt x="453628" y="1066871"/>
                  <a:pt x="343157" y="1070638"/>
                  <a:pt x="232752" y="1065285"/>
                </a:cubicBezTo>
                <a:cubicBezTo>
                  <a:pt x="77244" y="1057818"/>
                  <a:pt x="36049" y="1096080"/>
                  <a:pt x="89696" y="930608"/>
                </a:cubicBezTo>
                <a:cubicBezTo>
                  <a:pt x="81483" y="911510"/>
                  <a:pt x="65389" y="899285"/>
                  <a:pt x="56117" y="882037"/>
                </a:cubicBezTo>
                <a:cubicBezTo>
                  <a:pt x="46580" y="850912"/>
                  <a:pt x="86119" y="825603"/>
                  <a:pt x="115393" y="762427"/>
                </a:cubicBezTo>
                <a:cubicBezTo>
                  <a:pt x="98835" y="733946"/>
                  <a:pt x="73072" y="712469"/>
                  <a:pt x="55057" y="685110"/>
                </a:cubicBezTo>
                <a:cubicBezTo>
                  <a:pt x="42672" y="656893"/>
                  <a:pt x="98835" y="601251"/>
                  <a:pt x="114730" y="576470"/>
                </a:cubicBezTo>
                <a:cubicBezTo>
                  <a:pt x="63601" y="466508"/>
                  <a:pt x="38897" y="512634"/>
                  <a:pt x="89828" y="385160"/>
                </a:cubicBezTo>
                <a:cubicBezTo>
                  <a:pt x="68370" y="356810"/>
                  <a:pt x="38169" y="336192"/>
                  <a:pt x="16048" y="308305"/>
                </a:cubicBezTo>
                <a:cubicBezTo>
                  <a:pt x="-18391" y="266673"/>
                  <a:pt x="65455" y="213939"/>
                  <a:pt x="40421" y="175347"/>
                </a:cubicBezTo>
                <a:cubicBezTo>
                  <a:pt x="12141" y="116401"/>
                  <a:pt x="-2960" y="113030"/>
                  <a:pt x="484" y="96245"/>
                </a:cubicBezTo>
                <a:cubicBezTo>
                  <a:pt x="12273" y="26858"/>
                  <a:pt x="544628" y="37167"/>
                  <a:pt x="673842" y="29964"/>
                </a:cubicBezTo>
                <a:cubicBezTo>
                  <a:pt x="760603" y="18928"/>
                  <a:pt x="848027" y="17937"/>
                  <a:pt x="935384" y="20250"/>
                </a:cubicBezTo>
                <a:cubicBezTo>
                  <a:pt x="935847" y="20250"/>
                  <a:pt x="1855779" y="21902"/>
                  <a:pt x="3186534" y="161"/>
                </a:cubicBezTo>
                <a:cubicBezTo>
                  <a:pt x="3204946" y="-1756"/>
                  <a:pt x="3224417" y="13708"/>
                  <a:pt x="3218788" y="33533"/>
                </a:cubicBezTo>
                <a:cubicBezTo>
                  <a:pt x="3212496" y="53424"/>
                  <a:pt x="3202032" y="73182"/>
                  <a:pt x="3195806" y="92346"/>
                </a:cubicBezTo>
                <a:cubicBezTo>
                  <a:pt x="3211105" y="108801"/>
                  <a:pt x="3232431" y="119705"/>
                  <a:pt x="3245677" y="137745"/>
                </a:cubicBezTo>
                <a:cubicBezTo>
                  <a:pt x="3258592" y="175413"/>
                  <a:pt x="3220708" y="207199"/>
                  <a:pt x="3206535" y="239315"/>
                </a:cubicBezTo>
                <a:cubicBezTo>
                  <a:pt x="3255943" y="311279"/>
                  <a:pt x="3295879" y="337580"/>
                  <a:pt x="3222563" y="415095"/>
                </a:cubicBezTo>
                <a:cubicBezTo>
                  <a:pt x="3221106" y="460759"/>
                  <a:pt x="3258460" y="496510"/>
                  <a:pt x="3274024" y="535102"/>
                </a:cubicBezTo>
                <a:cubicBezTo>
                  <a:pt x="3277269" y="566822"/>
                  <a:pt x="3249254" y="591867"/>
                  <a:pt x="3235147" y="618102"/>
                </a:cubicBezTo>
                <a:cubicBezTo>
                  <a:pt x="3326676" y="729584"/>
                  <a:pt x="3339326" y="703614"/>
                  <a:pt x="3240975" y="805579"/>
                </a:cubicBezTo>
                <a:cubicBezTo>
                  <a:pt x="3261241" y="843974"/>
                  <a:pt x="3296409" y="862345"/>
                  <a:pt x="3298860" y="881707"/>
                </a:cubicBezTo>
                <a:cubicBezTo>
                  <a:pt x="3302105" y="915409"/>
                  <a:pt x="3265612" y="933186"/>
                  <a:pt x="3246008" y="955059"/>
                </a:cubicBezTo>
                <a:cubicBezTo>
                  <a:pt x="3263824" y="974355"/>
                  <a:pt x="3285283" y="990149"/>
                  <a:pt x="3303827" y="1008718"/>
                </a:cubicBezTo>
                <a:cubicBezTo>
                  <a:pt x="3334359" y="1049954"/>
                  <a:pt x="3264818" y="1053787"/>
                  <a:pt x="3238326" y="10527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Hình Bầu dục 347">
            <a:extLst>
              <a:ext uri="{FF2B5EF4-FFF2-40B4-BE49-F238E27FC236}">
                <a16:creationId xmlns:a16="http://schemas.microsoft.com/office/drawing/2014/main" id="{21D7F855-FFCE-C303-D510-5B4B7C8BB555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/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Sử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dụng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máy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cầm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tay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viết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phép</a:t>
                </a:r>
                <a:r>
                  <a:rPr lang="en-US" sz="2200" dirty="0"/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dưới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hữu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hạn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blipFill>
                <a:blip r:embed="rId3"/>
                <a:stretch>
                  <a:fillRect l="-1183" r="-637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/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=0,408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blipFill>
                <a:blip r:embed="rId4"/>
                <a:stretch>
                  <a:fillRect l="-2648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2" name="Picture 7">
            <a:extLst>
              <a:ext uri="{FF2B5EF4-FFF2-40B4-BE49-F238E27FC236}">
                <a16:creationId xmlns:a16="http://schemas.microsoft.com/office/drawing/2014/main" id="{8A160AEB-743C-FC9B-A570-B9D1CF536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708669" y="1088591"/>
            <a:ext cx="2551176" cy="4114800"/>
          </a:xfrm>
          <a:prstGeom prst="rect">
            <a:avLst/>
          </a:prstGeom>
        </p:spPr>
      </p:pic>
      <p:pic>
        <p:nvPicPr>
          <p:cNvPr id="354" name="Picture 7">
            <a:extLst>
              <a:ext uri="{FF2B5EF4-FFF2-40B4-BE49-F238E27FC236}">
                <a16:creationId xmlns:a16="http://schemas.microsoft.com/office/drawing/2014/main" id="{00FAFCE1-528B-03DA-91DC-8A4366FF2D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3731" y="3216118"/>
            <a:ext cx="2961061" cy="192738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  <p:bldP spid="2" grpId="0"/>
      <p:bldP spid="3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357070" y="1109631"/>
            <a:ext cx="2533538" cy="2589369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40090" y="164039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 :3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blipFill>
                <a:blip r:embed="rId3"/>
                <a:stretch>
                  <a:fillRect l="-23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 flipH="1">
            <a:off x="1422643" y="1382421"/>
            <a:ext cx="23753" cy="21603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446396" y="1795660"/>
            <a:ext cx="10324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blipFill>
                <a:blip r:embed="rId10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blipFill>
                <a:blip r:embed="rId11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blipFill>
                <a:blip r:embed="rId14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/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b="1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b="1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4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ở HĐ2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dứt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cứ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thương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sẽ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Ta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blipFill>
                <a:blip r:embed="rId15"/>
                <a:stretch>
                  <a:fillRect l="-1537" r="-2971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/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blipFill>
                <a:blip r:embed="rId1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/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blipFill>
                <a:blip r:embed="rId17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/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blipFill>
                <a:blip r:embed="rId1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/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/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blipFill>
                <a:blip r:embed="rId20"/>
                <a:stretch>
                  <a:fillRect l="-30000" r="-3333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211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25" grpId="0"/>
      <p:bldP spid="26" grpId="0"/>
      <p:bldP spid="27" grpId="0"/>
      <p:bldP spid="28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16"/>
          <p:cNvSpPr/>
          <p:nvPr/>
        </p:nvSpPr>
        <p:spPr>
          <a:xfrm rot="746126">
            <a:off x="6578270" y="1844398"/>
            <a:ext cx="3909942" cy="3963858"/>
          </a:xfrm>
          <a:custGeom>
            <a:avLst/>
            <a:gdLst/>
            <a:ahLst/>
            <a:cxnLst/>
            <a:rect l="l" t="t" r="r" b="b"/>
            <a:pathLst>
              <a:path w="7832229" h="7940232" extrusionOk="0">
                <a:moveTo>
                  <a:pt x="2" y="129528"/>
                </a:moveTo>
                <a:cubicBezTo>
                  <a:pt x="-395" y="57161"/>
                  <a:pt x="58838" y="-1327"/>
                  <a:pt x="131150" y="23"/>
                </a:cubicBezTo>
                <a:cubicBezTo>
                  <a:pt x="7958487" y="146330"/>
                  <a:pt x="7825197" y="9011"/>
                  <a:pt x="7826450" y="233768"/>
                </a:cubicBezTo>
                <a:cubicBezTo>
                  <a:pt x="7828260" y="560985"/>
                  <a:pt x="7832228" y="7809714"/>
                  <a:pt x="7832228" y="7808650"/>
                </a:cubicBezTo>
                <a:cubicBezTo>
                  <a:pt x="7832625" y="7880350"/>
                  <a:pt x="7774439" y="7938568"/>
                  <a:pt x="7702778" y="7938171"/>
                </a:cubicBezTo>
                <a:cubicBezTo>
                  <a:pt x="-120448" y="7895008"/>
                  <a:pt x="7033" y="8031437"/>
                  <a:pt x="5779" y="7804330"/>
                </a:cubicBezTo>
                <a:cubicBezTo>
                  <a:pt x="3954" y="7472539"/>
                  <a:pt x="2" y="128480"/>
                  <a:pt x="2" y="1295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5" name="Google Shape;2125;p16"/>
          <p:cNvSpPr/>
          <p:nvPr/>
        </p:nvSpPr>
        <p:spPr>
          <a:xfrm rot="744123">
            <a:off x="6837022" y="1971534"/>
            <a:ext cx="3392439" cy="3415177"/>
          </a:xfrm>
          <a:custGeom>
            <a:avLst/>
            <a:gdLst/>
            <a:ahLst/>
            <a:cxnLst/>
            <a:rect l="l" t="t" r="r" b="b"/>
            <a:pathLst>
              <a:path w="6783937" h="6829408" extrusionOk="0">
                <a:moveTo>
                  <a:pt x="1961297" y="811258"/>
                </a:moveTo>
                <a:cubicBezTo>
                  <a:pt x="1962869" y="856200"/>
                  <a:pt x="1904746" y="890915"/>
                  <a:pt x="1862385" y="851483"/>
                </a:cubicBezTo>
                <a:cubicBezTo>
                  <a:pt x="1828086" y="819548"/>
                  <a:pt x="1849545" y="752691"/>
                  <a:pt x="1903905" y="753056"/>
                </a:cubicBezTo>
                <a:cubicBezTo>
                  <a:pt x="1932299" y="753247"/>
                  <a:pt x="1960043" y="774733"/>
                  <a:pt x="1961297" y="811258"/>
                </a:cubicBezTo>
                <a:close/>
                <a:moveTo>
                  <a:pt x="1908778" y="11945"/>
                </a:moveTo>
                <a:cubicBezTo>
                  <a:pt x="1854528" y="11580"/>
                  <a:pt x="1832895" y="78389"/>
                  <a:pt x="1867257" y="110373"/>
                </a:cubicBezTo>
                <a:cubicBezTo>
                  <a:pt x="1909651" y="149820"/>
                  <a:pt x="1967709" y="115042"/>
                  <a:pt x="1966186" y="70132"/>
                </a:cubicBezTo>
                <a:cubicBezTo>
                  <a:pt x="1964916" y="33622"/>
                  <a:pt x="1937188" y="12120"/>
                  <a:pt x="1908778" y="11945"/>
                </a:cubicBezTo>
                <a:close/>
                <a:moveTo>
                  <a:pt x="1899001" y="1494167"/>
                </a:moveTo>
                <a:cubicBezTo>
                  <a:pt x="1844799" y="1493817"/>
                  <a:pt x="1823086" y="1560579"/>
                  <a:pt x="1857496" y="1592610"/>
                </a:cubicBezTo>
                <a:cubicBezTo>
                  <a:pt x="1899874" y="1632057"/>
                  <a:pt x="1957980" y="1597247"/>
                  <a:pt x="1956409" y="1552385"/>
                </a:cubicBezTo>
                <a:cubicBezTo>
                  <a:pt x="1955155" y="1515907"/>
                  <a:pt x="1927474" y="1494357"/>
                  <a:pt x="1899001" y="1494167"/>
                </a:cubicBezTo>
                <a:close/>
                <a:moveTo>
                  <a:pt x="1894112" y="2235277"/>
                </a:moveTo>
                <a:cubicBezTo>
                  <a:pt x="1839879" y="2234912"/>
                  <a:pt x="1818214" y="2301705"/>
                  <a:pt x="1852592" y="2333705"/>
                </a:cubicBezTo>
                <a:cubicBezTo>
                  <a:pt x="1894969" y="2373152"/>
                  <a:pt x="1953076" y="2338389"/>
                  <a:pt x="1951504" y="2293479"/>
                </a:cubicBezTo>
                <a:cubicBezTo>
                  <a:pt x="1950266" y="2256954"/>
                  <a:pt x="1922523" y="2235468"/>
                  <a:pt x="1894112" y="2235277"/>
                </a:cubicBezTo>
                <a:close/>
                <a:moveTo>
                  <a:pt x="2467002" y="6685943"/>
                </a:moveTo>
                <a:cubicBezTo>
                  <a:pt x="2412863" y="6685578"/>
                  <a:pt x="2391039" y="6752324"/>
                  <a:pt x="2425481" y="6784370"/>
                </a:cubicBezTo>
                <a:cubicBezTo>
                  <a:pt x="2467874" y="6823817"/>
                  <a:pt x="2525933" y="6789039"/>
                  <a:pt x="2524409" y="6744129"/>
                </a:cubicBezTo>
                <a:cubicBezTo>
                  <a:pt x="2523140" y="6707620"/>
                  <a:pt x="2495412" y="6686134"/>
                  <a:pt x="2467002" y="6685943"/>
                </a:cubicBezTo>
                <a:close/>
                <a:moveTo>
                  <a:pt x="2476778" y="5203722"/>
                </a:moveTo>
                <a:cubicBezTo>
                  <a:pt x="2422561" y="5203357"/>
                  <a:pt x="2400864" y="5270134"/>
                  <a:pt x="2435274" y="5302149"/>
                </a:cubicBezTo>
                <a:cubicBezTo>
                  <a:pt x="2477636" y="5341581"/>
                  <a:pt x="2535726" y="5306866"/>
                  <a:pt x="2534186" y="5261924"/>
                </a:cubicBezTo>
                <a:cubicBezTo>
                  <a:pt x="2532932" y="5225399"/>
                  <a:pt x="2505189" y="5203912"/>
                  <a:pt x="2476778" y="5203722"/>
                </a:cubicBezTo>
                <a:close/>
                <a:moveTo>
                  <a:pt x="2471890" y="5944833"/>
                </a:moveTo>
                <a:cubicBezTo>
                  <a:pt x="2417688" y="5944467"/>
                  <a:pt x="2395976" y="6011244"/>
                  <a:pt x="2430385" y="6043260"/>
                </a:cubicBezTo>
                <a:cubicBezTo>
                  <a:pt x="2472747" y="6082691"/>
                  <a:pt x="2530837" y="6047976"/>
                  <a:pt x="2529298" y="6003019"/>
                </a:cubicBezTo>
                <a:cubicBezTo>
                  <a:pt x="2528044" y="5966509"/>
                  <a:pt x="2500300" y="5945023"/>
                  <a:pt x="2471890" y="5944833"/>
                </a:cubicBezTo>
                <a:close/>
                <a:moveTo>
                  <a:pt x="1879447" y="4458625"/>
                </a:moveTo>
                <a:cubicBezTo>
                  <a:pt x="1825229" y="4458260"/>
                  <a:pt x="1803532" y="4525038"/>
                  <a:pt x="1837942" y="4557053"/>
                </a:cubicBezTo>
                <a:cubicBezTo>
                  <a:pt x="1880082" y="4596277"/>
                  <a:pt x="1938410" y="4562007"/>
                  <a:pt x="1936871" y="4516827"/>
                </a:cubicBezTo>
                <a:cubicBezTo>
                  <a:pt x="1935585" y="4480286"/>
                  <a:pt x="1907857" y="4458816"/>
                  <a:pt x="1879447" y="4458625"/>
                </a:cubicBezTo>
                <a:close/>
                <a:moveTo>
                  <a:pt x="1864766" y="6681973"/>
                </a:moveTo>
                <a:cubicBezTo>
                  <a:pt x="1810564" y="6681608"/>
                  <a:pt x="1788851" y="6748401"/>
                  <a:pt x="1823261" y="6780400"/>
                </a:cubicBezTo>
                <a:cubicBezTo>
                  <a:pt x="1865623" y="6819832"/>
                  <a:pt x="1923713" y="6785117"/>
                  <a:pt x="1922173" y="6740159"/>
                </a:cubicBezTo>
                <a:cubicBezTo>
                  <a:pt x="1920920" y="6703650"/>
                  <a:pt x="1893176" y="6682164"/>
                  <a:pt x="1864766" y="6681973"/>
                </a:cubicBezTo>
                <a:close/>
                <a:moveTo>
                  <a:pt x="1869654" y="5940847"/>
                </a:moveTo>
                <a:cubicBezTo>
                  <a:pt x="1815436" y="5940481"/>
                  <a:pt x="1793740" y="6007259"/>
                  <a:pt x="1828149" y="6039274"/>
                </a:cubicBezTo>
                <a:cubicBezTo>
                  <a:pt x="1870511" y="6078705"/>
                  <a:pt x="1928601" y="6043990"/>
                  <a:pt x="1927062" y="5999049"/>
                </a:cubicBezTo>
                <a:cubicBezTo>
                  <a:pt x="1925808" y="5962539"/>
                  <a:pt x="1898064" y="5941037"/>
                  <a:pt x="1869654" y="5940847"/>
                </a:cubicBezTo>
                <a:close/>
                <a:moveTo>
                  <a:pt x="1301669" y="749070"/>
                </a:moveTo>
                <a:cubicBezTo>
                  <a:pt x="1247515" y="748705"/>
                  <a:pt x="1225723" y="815451"/>
                  <a:pt x="1260149" y="847497"/>
                </a:cubicBezTo>
                <a:cubicBezTo>
                  <a:pt x="1302542" y="886944"/>
                  <a:pt x="1360601" y="852166"/>
                  <a:pt x="1359077" y="807256"/>
                </a:cubicBezTo>
                <a:cubicBezTo>
                  <a:pt x="1357807" y="770747"/>
                  <a:pt x="1330064" y="749261"/>
                  <a:pt x="1301669" y="749070"/>
                </a:cubicBezTo>
                <a:close/>
                <a:moveTo>
                  <a:pt x="2481667" y="4462611"/>
                </a:moveTo>
                <a:cubicBezTo>
                  <a:pt x="2427449" y="4462246"/>
                  <a:pt x="2405768" y="4529039"/>
                  <a:pt x="2440162" y="4561039"/>
                </a:cubicBezTo>
                <a:cubicBezTo>
                  <a:pt x="2482571" y="4600501"/>
                  <a:pt x="2540646" y="4565612"/>
                  <a:pt x="2539075" y="4520798"/>
                </a:cubicBezTo>
                <a:cubicBezTo>
                  <a:pt x="2537821" y="4484288"/>
                  <a:pt x="2510077" y="4462786"/>
                  <a:pt x="2481667" y="4462611"/>
                </a:cubicBezTo>
                <a:close/>
                <a:moveTo>
                  <a:pt x="1884335" y="3717515"/>
                </a:moveTo>
                <a:cubicBezTo>
                  <a:pt x="1830149" y="3717149"/>
                  <a:pt x="1808405" y="3783927"/>
                  <a:pt x="1842831" y="3815942"/>
                </a:cubicBezTo>
                <a:cubicBezTo>
                  <a:pt x="1885224" y="3855421"/>
                  <a:pt x="1943283" y="3820547"/>
                  <a:pt x="1941743" y="3775701"/>
                </a:cubicBezTo>
                <a:cubicBezTo>
                  <a:pt x="1940489" y="3739191"/>
                  <a:pt x="1912746" y="3717705"/>
                  <a:pt x="1884335" y="3717515"/>
                </a:cubicBezTo>
                <a:close/>
                <a:moveTo>
                  <a:pt x="1874558" y="5199736"/>
                </a:moveTo>
                <a:cubicBezTo>
                  <a:pt x="1820340" y="5199371"/>
                  <a:pt x="1798644" y="5266148"/>
                  <a:pt x="1833054" y="5298163"/>
                </a:cubicBezTo>
                <a:cubicBezTo>
                  <a:pt x="1875463" y="5337626"/>
                  <a:pt x="1933537" y="5302737"/>
                  <a:pt x="1931966" y="5257922"/>
                </a:cubicBezTo>
                <a:cubicBezTo>
                  <a:pt x="1930696" y="5221413"/>
                  <a:pt x="1902953" y="5199926"/>
                  <a:pt x="1874558" y="5199736"/>
                </a:cubicBezTo>
                <a:close/>
                <a:moveTo>
                  <a:pt x="1889224" y="2976404"/>
                </a:moveTo>
                <a:cubicBezTo>
                  <a:pt x="1835022" y="2976039"/>
                  <a:pt x="1813309" y="3042832"/>
                  <a:pt x="1847719" y="3074831"/>
                </a:cubicBezTo>
                <a:cubicBezTo>
                  <a:pt x="1890081" y="3114263"/>
                  <a:pt x="1948171" y="3079548"/>
                  <a:pt x="1946632" y="3034590"/>
                </a:cubicBezTo>
                <a:cubicBezTo>
                  <a:pt x="1945378" y="2998065"/>
                  <a:pt x="1917634" y="2976578"/>
                  <a:pt x="1889224" y="2976404"/>
                </a:cubicBezTo>
                <a:close/>
                <a:moveTo>
                  <a:pt x="1306558" y="7959"/>
                </a:moveTo>
                <a:cubicBezTo>
                  <a:pt x="1252356" y="7594"/>
                  <a:pt x="1230627" y="74372"/>
                  <a:pt x="1265053" y="106387"/>
                </a:cubicBezTo>
                <a:cubicBezTo>
                  <a:pt x="1307145" y="145564"/>
                  <a:pt x="1365521" y="111389"/>
                  <a:pt x="1363966" y="66161"/>
                </a:cubicBezTo>
                <a:cubicBezTo>
                  <a:pt x="1362696" y="29636"/>
                  <a:pt x="1334952" y="8150"/>
                  <a:pt x="1306558" y="7959"/>
                </a:cubicBezTo>
                <a:close/>
                <a:moveTo>
                  <a:pt x="3083903" y="4466582"/>
                </a:moveTo>
                <a:cubicBezTo>
                  <a:pt x="3029685" y="4466216"/>
                  <a:pt x="3007988" y="4532993"/>
                  <a:pt x="3042383" y="4565009"/>
                </a:cubicBezTo>
                <a:cubicBezTo>
                  <a:pt x="3084744" y="4604440"/>
                  <a:pt x="3142866" y="4569709"/>
                  <a:pt x="3141295" y="4524783"/>
                </a:cubicBezTo>
                <a:cubicBezTo>
                  <a:pt x="3140057" y="4488258"/>
                  <a:pt x="3112313" y="4466772"/>
                  <a:pt x="3083903" y="4466582"/>
                </a:cubicBezTo>
                <a:close/>
                <a:moveTo>
                  <a:pt x="3074126" y="5948803"/>
                </a:moveTo>
                <a:cubicBezTo>
                  <a:pt x="3019987" y="5948437"/>
                  <a:pt x="2998164" y="6015183"/>
                  <a:pt x="3032606" y="6047230"/>
                </a:cubicBezTo>
                <a:cubicBezTo>
                  <a:pt x="3074999" y="6086677"/>
                  <a:pt x="3133058" y="6051898"/>
                  <a:pt x="3131534" y="6007004"/>
                </a:cubicBezTo>
                <a:cubicBezTo>
                  <a:pt x="3130264" y="5970479"/>
                  <a:pt x="3102536" y="5948993"/>
                  <a:pt x="3074126" y="5948803"/>
                </a:cubicBezTo>
                <a:close/>
                <a:moveTo>
                  <a:pt x="3088791" y="3725471"/>
                </a:moveTo>
                <a:cubicBezTo>
                  <a:pt x="3034574" y="3725105"/>
                  <a:pt x="3012893" y="3791899"/>
                  <a:pt x="3047287" y="3823898"/>
                </a:cubicBezTo>
                <a:cubicBezTo>
                  <a:pt x="3089696" y="3863361"/>
                  <a:pt x="3147771" y="3828472"/>
                  <a:pt x="3146199" y="3783672"/>
                </a:cubicBezTo>
                <a:cubicBezTo>
                  <a:pt x="3144945" y="3747148"/>
                  <a:pt x="3117202" y="3725661"/>
                  <a:pt x="3088791" y="3725471"/>
                </a:cubicBezTo>
                <a:close/>
                <a:moveTo>
                  <a:pt x="3079014" y="5207692"/>
                </a:moveTo>
                <a:cubicBezTo>
                  <a:pt x="3024812" y="5207327"/>
                  <a:pt x="3003100" y="5274104"/>
                  <a:pt x="3037510" y="5306119"/>
                </a:cubicBezTo>
                <a:cubicBezTo>
                  <a:pt x="3079871" y="5345551"/>
                  <a:pt x="3137962" y="5310836"/>
                  <a:pt x="3136422" y="5265878"/>
                </a:cubicBezTo>
                <a:cubicBezTo>
                  <a:pt x="3135168" y="5229369"/>
                  <a:pt x="3107425" y="5207883"/>
                  <a:pt x="3079014" y="5207692"/>
                </a:cubicBezTo>
                <a:close/>
                <a:moveTo>
                  <a:pt x="3108345" y="761012"/>
                </a:moveTo>
                <a:cubicBezTo>
                  <a:pt x="3054032" y="760647"/>
                  <a:pt x="3032510" y="827488"/>
                  <a:pt x="3066841" y="859439"/>
                </a:cubicBezTo>
                <a:cubicBezTo>
                  <a:pt x="3109218" y="898887"/>
                  <a:pt x="3167324" y="864077"/>
                  <a:pt x="3165753" y="819198"/>
                </a:cubicBezTo>
                <a:cubicBezTo>
                  <a:pt x="3164499" y="782689"/>
                  <a:pt x="3136756" y="761203"/>
                  <a:pt x="3108345" y="761012"/>
                </a:cubicBezTo>
                <a:close/>
                <a:moveTo>
                  <a:pt x="3098568" y="2243233"/>
                </a:moveTo>
                <a:cubicBezTo>
                  <a:pt x="3044319" y="2242868"/>
                  <a:pt x="3022670" y="2309677"/>
                  <a:pt x="3057064" y="2341661"/>
                </a:cubicBezTo>
                <a:cubicBezTo>
                  <a:pt x="3099425" y="2381092"/>
                  <a:pt x="3157516" y="2346377"/>
                  <a:pt x="3155976" y="2301436"/>
                </a:cubicBezTo>
                <a:cubicBezTo>
                  <a:pt x="3154722" y="2264910"/>
                  <a:pt x="3126979" y="2243424"/>
                  <a:pt x="3098568" y="2243233"/>
                </a:cubicBezTo>
                <a:close/>
                <a:moveTo>
                  <a:pt x="3093680" y="2984360"/>
                </a:moveTo>
                <a:cubicBezTo>
                  <a:pt x="3039557" y="2983995"/>
                  <a:pt x="3017702" y="3050709"/>
                  <a:pt x="3052159" y="3082787"/>
                </a:cubicBezTo>
                <a:cubicBezTo>
                  <a:pt x="3094299" y="3122012"/>
                  <a:pt x="3152627" y="3087742"/>
                  <a:pt x="3151088" y="3042546"/>
                </a:cubicBezTo>
                <a:cubicBezTo>
                  <a:pt x="3149818" y="3005957"/>
                  <a:pt x="3121852" y="2984535"/>
                  <a:pt x="3093680" y="2984360"/>
                </a:cubicBezTo>
                <a:close/>
                <a:moveTo>
                  <a:pt x="2511014" y="15916"/>
                </a:moveTo>
                <a:cubicBezTo>
                  <a:pt x="2456812" y="15550"/>
                  <a:pt x="2435099" y="82328"/>
                  <a:pt x="2469493" y="114343"/>
                </a:cubicBezTo>
                <a:cubicBezTo>
                  <a:pt x="2511839" y="153758"/>
                  <a:pt x="2569977" y="119075"/>
                  <a:pt x="2568406" y="74118"/>
                </a:cubicBezTo>
                <a:cubicBezTo>
                  <a:pt x="2567168" y="37592"/>
                  <a:pt x="2539424" y="16106"/>
                  <a:pt x="2511014" y="15916"/>
                </a:cubicBezTo>
                <a:close/>
                <a:moveTo>
                  <a:pt x="2496348" y="2239263"/>
                </a:moveTo>
                <a:cubicBezTo>
                  <a:pt x="2442146" y="2238898"/>
                  <a:pt x="2420434" y="2305692"/>
                  <a:pt x="2454844" y="2337691"/>
                </a:cubicBezTo>
                <a:cubicBezTo>
                  <a:pt x="2497205" y="2377122"/>
                  <a:pt x="2555296" y="2342407"/>
                  <a:pt x="2553756" y="2297449"/>
                </a:cubicBezTo>
                <a:cubicBezTo>
                  <a:pt x="2552487" y="2260940"/>
                  <a:pt x="2524743" y="2239454"/>
                  <a:pt x="2496348" y="2239263"/>
                </a:cubicBezTo>
                <a:close/>
                <a:moveTo>
                  <a:pt x="3069237" y="6689929"/>
                </a:moveTo>
                <a:cubicBezTo>
                  <a:pt x="3015020" y="6689564"/>
                  <a:pt x="2993323" y="6756341"/>
                  <a:pt x="3027717" y="6788356"/>
                </a:cubicBezTo>
                <a:cubicBezTo>
                  <a:pt x="3070079" y="6827787"/>
                  <a:pt x="3128201" y="6793073"/>
                  <a:pt x="3126629" y="6748115"/>
                </a:cubicBezTo>
                <a:cubicBezTo>
                  <a:pt x="3125375" y="6711606"/>
                  <a:pt x="3097632" y="6690120"/>
                  <a:pt x="3069237" y="6689929"/>
                </a:cubicBezTo>
                <a:close/>
                <a:moveTo>
                  <a:pt x="2501237" y="1498137"/>
                </a:moveTo>
                <a:cubicBezTo>
                  <a:pt x="2447035" y="1497787"/>
                  <a:pt x="2425322" y="1564549"/>
                  <a:pt x="2459732" y="1596580"/>
                </a:cubicBezTo>
                <a:cubicBezTo>
                  <a:pt x="2502110" y="1636027"/>
                  <a:pt x="2560216" y="1601217"/>
                  <a:pt x="2558645" y="1556355"/>
                </a:cubicBezTo>
                <a:cubicBezTo>
                  <a:pt x="2557375" y="1519830"/>
                  <a:pt x="2529631" y="1498327"/>
                  <a:pt x="2501237" y="1498137"/>
                </a:cubicBezTo>
                <a:close/>
                <a:moveTo>
                  <a:pt x="2491460" y="2980374"/>
                </a:moveTo>
                <a:cubicBezTo>
                  <a:pt x="2437274" y="2980009"/>
                  <a:pt x="2415529" y="3046786"/>
                  <a:pt x="2449939" y="3078801"/>
                </a:cubicBezTo>
                <a:cubicBezTo>
                  <a:pt x="2492301" y="3118233"/>
                  <a:pt x="2550391" y="3083518"/>
                  <a:pt x="2548852" y="3038560"/>
                </a:cubicBezTo>
                <a:cubicBezTo>
                  <a:pt x="2547598" y="3002051"/>
                  <a:pt x="2519854" y="2980565"/>
                  <a:pt x="2491460" y="2980374"/>
                </a:cubicBezTo>
                <a:close/>
                <a:moveTo>
                  <a:pt x="2486555" y="3721485"/>
                </a:moveTo>
                <a:cubicBezTo>
                  <a:pt x="2432417" y="3721119"/>
                  <a:pt x="2410593" y="3787849"/>
                  <a:pt x="2445035" y="3819912"/>
                </a:cubicBezTo>
                <a:cubicBezTo>
                  <a:pt x="2487174" y="3859137"/>
                  <a:pt x="2545503" y="3824866"/>
                  <a:pt x="2543963" y="3779671"/>
                </a:cubicBezTo>
                <a:cubicBezTo>
                  <a:pt x="2542709" y="3743161"/>
                  <a:pt x="2514966" y="3721675"/>
                  <a:pt x="2486555" y="3721485"/>
                </a:cubicBezTo>
                <a:close/>
                <a:moveTo>
                  <a:pt x="2506125" y="757026"/>
                </a:moveTo>
                <a:cubicBezTo>
                  <a:pt x="2451781" y="756661"/>
                  <a:pt x="2430306" y="823534"/>
                  <a:pt x="2464621" y="855453"/>
                </a:cubicBezTo>
                <a:cubicBezTo>
                  <a:pt x="2506998" y="894901"/>
                  <a:pt x="2565105" y="860091"/>
                  <a:pt x="2563533" y="815212"/>
                </a:cubicBezTo>
                <a:cubicBezTo>
                  <a:pt x="2562279" y="778767"/>
                  <a:pt x="2534599" y="757217"/>
                  <a:pt x="2506125" y="757026"/>
                </a:cubicBezTo>
                <a:close/>
                <a:moveTo>
                  <a:pt x="3103457" y="1502123"/>
                </a:moveTo>
                <a:cubicBezTo>
                  <a:pt x="3049287" y="1501774"/>
                  <a:pt x="3027511" y="1568519"/>
                  <a:pt x="3061952" y="1600550"/>
                </a:cubicBezTo>
                <a:cubicBezTo>
                  <a:pt x="3104330" y="1639997"/>
                  <a:pt x="3162436" y="1605203"/>
                  <a:pt x="3160865" y="1560309"/>
                </a:cubicBezTo>
                <a:cubicBezTo>
                  <a:pt x="3159611" y="1523800"/>
                  <a:pt x="3131867" y="1502313"/>
                  <a:pt x="3103457" y="1502123"/>
                </a:cubicBezTo>
                <a:close/>
                <a:moveTo>
                  <a:pt x="92309" y="1482240"/>
                </a:moveTo>
                <a:cubicBezTo>
                  <a:pt x="38091" y="1481875"/>
                  <a:pt x="16394" y="1548668"/>
                  <a:pt x="50804" y="1580668"/>
                </a:cubicBezTo>
                <a:cubicBezTo>
                  <a:pt x="93166" y="1620099"/>
                  <a:pt x="151256" y="1585384"/>
                  <a:pt x="149717" y="1540442"/>
                </a:cubicBezTo>
                <a:cubicBezTo>
                  <a:pt x="148447" y="1503917"/>
                  <a:pt x="120719" y="1482415"/>
                  <a:pt x="92309" y="1482240"/>
                </a:cubicBezTo>
                <a:close/>
                <a:moveTo>
                  <a:pt x="670086" y="5191780"/>
                </a:moveTo>
                <a:cubicBezTo>
                  <a:pt x="615964" y="5191414"/>
                  <a:pt x="594109" y="5258129"/>
                  <a:pt x="628566" y="5290207"/>
                </a:cubicBezTo>
                <a:cubicBezTo>
                  <a:pt x="670705" y="5329432"/>
                  <a:pt x="729034" y="5295162"/>
                  <a:pt x="727494" y="5249966"/>
                </a:cubicBezTo>
                <a:cubicBezTo>
                  <a:pt x="726225" y="5213456"/>
                  <a:pt x="698497" y="5191970"/>
                  <a:pt x="670086" y="5191780"/>
                </a:cubicBezTo>
                <a:close/>
                <a:moveTo>
                  <a:pt x="97197" y="741114"/>
                </a:moveTo>
                <a:cubicBezTo>
                  <a:pt x="42884" y="740749"/>
                  <a:pt x="21362" y="807590"/>
                  <a:pt x="55693" y="839541"/>
                </a:cubicBezTo>
                <a:cubicBezTo>
                  <a:pt x="98054" y="878973"/>
                  <a:pt x="156145" y="844258"/>
                  <a:pt x="154605" y="799300"/>
                </a:cubicBezTo>
                <a:cubicBezTo>
                  <a:pt x="153351" y="762791"/>
                  <a:pt x="125608" y="741304"/>
                  <a:pt x="97197" y="741114"/>
                </a:cubicBezTo>
                <a:close/>
                <a:moveTo>
                  <a:pt x="87420" y="2223351"/>
                </a:moveTo>
                <a:cubicBezTo>
                  <a:pt x="33441" y="2223002"/>
                  <a:pt x="11347" y="2289620"/>
                  <a:pt x="45900" y="2321779"/>
                </a:cubicBezTo>
                <a:cubicBezTo>
                  <a:pt x="88261" y="2361210"/>
                  <a:pt x="146368" y="2326495"/>
                  <a:pt x="144828" y="2281553"/>
                </a:cubicBezTo>
                <a:cubicBezTo>
                  <a:pt x="143558" y="2244949"/>
                  <a:pt x="115593" y="2223542"/>
                  <a:pt x="87420" y="2223351"/>
                </a:cubicBezTo>
                <a:close/>
                <a:moveTo>
                  <a:pt x="665198" y="5932890"/>
                </a:moveTo>
                <a:cubicBezTo>
                  <a:pt x="610885" y="5932525"/>
                  <a:pt x="589363" y="5999366"/>
                  <a:pt x="623693" y="6031318"/>
                </a:cubicBezTo>
                <a:cubicBezTo>
                  <a:pt x="666103" y="6070781"/>
                  <a:pt x="724177" y="6035891"/>
                  <a:pt x="722606" y="5991076"/>
                </a:cubicBezTo>
                <a:cubicBezTo>
                  <a:pt x="721352" y="5954567"/>
                  <a:pt x="693608" y="5933081"/>
                  <a:pt x="665198" y="5932890"/>
                </a:cubicBezTo>
                <a:close/>
                <a:moveTo>
                  <a:pt x="660309" y="6674017"/>
                </a:moveTo>
                <a:cubicBezTo>
                  <a:pt x="605965" y="6673651"/>
                  <a:pt x="584490" y="6740524"/>
                  <a:pt x="618805" y="6772444"/>
                </a:cubicBezTo>
                <a:cubicBezTo>
                  <a:pt x="661182" y="6811891"/>
                  <a:pt x="719289" y="6777129"/>
                  <a:pt x="717717" y="6732203"/>
                </a:cubicBezTo>
                <a:cubicBezTo>
                  <a:pt x="716463" y="6695694"/>
                  <a:pt x="688720" y="6674207"/>
                  <a:pt x="660309" y="6674017"/>
                </a:cubicBezTo>
                <a:close/>
                <a:moveTo>
                  <a:pt x="61121" y="16662"/>
                </a:moveTo>
                <a:cubicBezTo>
                  <a:pt x="26108" y="48772"/>
                  <a:pt x="47424" y="115280"/>
                  <a:pt x="101324" y="115629"/>
                </a:cubicBezTo>
                <a:cubicBezTo>
                  <a:pt x="155653" y="115994"/>
                  <a:pt x="177143" y="49137"/>
                  <a:pt x="142828" y="17202"/>
                </a:cubicBezTo>
                <a:cubicBezTo>
                  <a:pt x="116656" y="-7159"/>
                  <a:pt x="82151" y="-4094"/>
                  <a:pt x="61121" y="16662"/>
                </a:cubicBezTo>
                <a:close/>
                <a:moveTo>
                  <a:pt x="82532" y="2964462"/>
                </a:moveTo>
                <a:cubicBezTo>
                  <a:pt x="28314" y="2964096"/>
                  <a:pt x="6617" y="3030874"/>
                  <a:pt x="41027" y="3062889"/>
                </a:cubicBezTo>
                <a:cubicBezTo>
                  <a:pt x="83405" y="3102336"/>
                  <a:pt x="141511" y="3067526"/>
                  <a:pt x="139940" y="3022648"/>
                </a:cubicBezTo>
                <a:cubicBezTo>
                  <a:pt x="138686" y="2986202"/>
                  <a:pt x="111006" y="2964652"/>
                  <a:pt x="82532" y="2964462"/>
                </a:cubicBezTo>
                <a:close/>
                <a:moveTo>
                  <a:pt x="62962" y="5928920"/>
                </a:moveTo>
                <a:cubicBezTo>
                  <a:pt x="8824" y="5928555"/>
                  <a:pt x="-13000" y="5995285"/>
                  <a:pt x="21457" y="6027347"/>
                </a:cubicBezTo>
                <a:cubicBezTo>
                  <a:pt x="63597" y="6066572"/>
                  <a:pt x="121925" y="6032302"/>
                  <a:pt x="120386" y="5987122"/>
                </a:cubicBezTo>
                <a:cubicBezTo>
                  <a:pt x="119116" y="5950581"/>
                  <a:pt x="91388" y="5929111"/>
                  <a:pt x="62962" y="5928920"/>
                </a:cubicBezTo>
                <a:close/>
                <a:moveTo>
                  <a:pt x="77643" y="3705572"/>
                </a:moveTo>
                <a:cubicBezTo>
                  <a:pt x="23410" y="3705207"/>
                  <a:pt x="1745" y="3772001"/>
                  <a:pt x="36123" y="3803999"/>
                </a:cubicBezTo>
                <a:cubicBezTo>
                  <a:pt x="78532" y="3843463"/>
                  <a:pt x="136607" y="3808573"/>
                  <a:pt x="135035" y="3763774"/>
                </a:cubicBezTo>
                <a:cubicBezTo>
                  <a:pt x="133797" y="3727249"/>
                  <a:pt x="106038" y="3705763"/>
                  <a:pt x="77643" y="3705572"/>
                </a:cubicBezTo>
                <a:close/>
                <a:moveTo>
                  <a:pt x="6725856" y="159412"/>
                </a:moveTo>
                <a:cubicBezTo>
                  <a:pt x="6780121" y="159761"/>
                  <a:pt x="6801723" y="92952"/>
                  <a:pt x="6767376" y="60984"/>
                </a:cubicBezTo>
                <a:cubicBezTo>
                  <a:pt x="6725205" y="21744"/>
                  <a:pt x="6667051" y="55918"/>
                  <a:pt x="6668448" y="101226"/>
                </a:cubicBezTo>
                <a:cubicBezTo>
                  <a:pt x="6669844" y="137878"/>
                  <a:pt x="6697636" y="159221"/>
                  <a:pt x="6725856" y="159412"/>
                </a:cubicBezTo>
                <a:close/>
                <a:moveTo>
                  <a:pt x="58073" y="6670031"/>
                </a:moveTo>
                <a:cubicBezTo>
                  <a:pt x="3760" y="6669665"/>
                  <a:pt x="-17762" y="6736507"/>
                  <a:pt x="16569" y="6768458"/>
                </a:cubicBezTo>
                <a:cubicBezTo>
                  <a:pt x="58708" y="6807683"/>
                  <a:pt x="116894" y="6773524"/>
                  <a:pt x="115481" y="6728217"/>
                </a:cubicBezTo>
                <a:cubicBezTo>
                  <a:pt x="114085" y="6691565"/>
                  <a:pt x="86293" y="6670221"/>
                  <a:pt x="58073" y="6670031"/>
                </a:cubicBezTo>
                <a:close/>
                <a:moveTo>
                  <a:pt x="1296781" y="1490197"/>
                </a:moveTo>
                <a:cubicBezTo>
                  <a:pt x="1242563" y="1489831"/>
                  <a:pt x="1220866" y="1556609"/>
                  <a:pt x="1255260" y="1588624"/>
                </a:cubicBezTo>
                <a:cubicBezTo>
                  <a:pt x="1297622" y="1628055"/>
                  <a:pt x="1355744" y="1593340"/>
                  <a:pt x="1354173" y="1548383"/>
                </a:cubicBezTo>
                <a:cubicBezTo>
                  <a:pt x="1352919" y="1511874"/>
                  <a:pt x="1325175" y="1490371"/>
                  <a:pt x="1296781" y="1490197"/>
                </a:cubicBezTo>
                <a:close/>
                <a:moveTo>
                  <a:pt x="72755" y="4446699"/>
                </a:moveTo>
                <a:cubicBezTo>
                  <a:pt x="18553" y="4446334"/>
                  <a:pt x="-3175" y="4513111"/>
                  <a:pt x="31250" y="4545126"/>
                </a:cubicBezTo>
                <a:cubicBezTo>
                  <a:pt x="73612" y="4584557"/>
                  <a:pt x="131702" y="4549843"/>
                  <a:pt x="130163" y="4504885"/>
                </a:cubicBezTo>
                <a:cubicBezTo>
                  <a:pt x="128893" y="4468376"/>
                  <a:pt x="101149" y="4446873"/>
                  <a:pt x="72755" y="4446699"/>
                </a:cubicBezTo>
                <a:close/>
                <a:moveTo>
                  <a:pt x="67866" y="5187810"/>
                </a:moveTo>
                <a:cubicBezTo>
                  <a:pt x="13617" y="5187444"/>
                  <a:pt x="-8032" y="5254253"/>
                  <a:pt x="26362" y="5286237"/>
                </a:cubicBezTo>
                <a:cubicBezTo>
                  <a:pt x="68723" y="5325668"/>
                  <a:pt x="126814" y="5290953"/>
                  <a:pt x="125274" y="5246012"/>
                </a:cubicBezTo>
                <a:cubicBezTo>
                  <a:pt x="124005" y="5209486"/>
                  <a:pt x="96261" y="5188000"/>
                  <a:pt x="67866" y="5187810"/>
                </a:cubicBezTo>
                <a:close/>
                <a:moveTo>
                  <a:pt x="1262545" y="6677987"/>
                </a:moveTo>
                <a:cubicBezTo>
                  <a:pt x="1208328" y="6677622"/>
                  <a:pt x="1186647" y="6744415"/>
                  <a:pt x="1221041" y="6776414"/>
                </a:cubicBezTo>
                <a:cubicBezTo>
                  <a:pt x="1263402" y="6815846"/>
                  <a:pt x="1321493" y="6781131"/>
                  <a:pt x="1319953" y="6736189"/>
                </a:cubicBezTo>
                <a:cubicBezTo>
                  <a:pt x="1318684" y="6699664"/>
                  <a:pt x="1290940" y="6678177"/>
                  <a:pt x="1262545" y="6677987"/>
                </a:cubicBezTo>
                <a:close/>
                <a:moveTo>
                  <a:pt x="1277211" y="4454639"/>
                </a:moveTo>
                <a:cubicBezTo>
                  <a:pt x="1223088" y="4454290"/>
                  <a:pt x="1201233" y="4520988"/>
                  <a:pt x="1235691" y="4553066"/>
                </a:cubicBezTo>
                <a:cubicBezTo>
                  <a:pt x="1278052" y="4592498"/>
                  <a:pt x="1336158" y="4557783"/>
                  <a:pt x="1334619" y="4512825"/>
                </a:cubicBezTo>
                <a:cubicBezTo>
                  <a:pt x="1333349" y="4476332"/>
                  <a:pt x="1305621" y="4454830"/>
                  <a:pt x="1277211" y="4454639"/>
                </a:cubicBezTo>
                <a:close/>
                <a:moveTo>
                  <a:pt x="1267434" y="5936876"/>
                </a:moveTo>
                <a:cubicBezTo>
                  <a:pt x="1213216" y="5936511"/>
                  <a:pt x="1191519" y="6003289"/>
                  <a:pt x="1225913" y="6035304"/>
                </a:cubicBezTo>
                <a:cubicBezTo>
                  <a:pt x="1268291" y="6074751"/>
                  <a:pt x="1326397" y="6039988"/>
                  <a:pt x="1324826" y="5995063"/>
                </a:cubicBezTo>
                <a:cubicBezTo>
                  <a:pt x="1323588" y="5958553"/>
                  <a:pt x="1295828" y="5937067"/>
                  <a:pt x="1267434" y="5936876"/>
                </a:cubicBezTo>
                <a:close/>
                <a:moveTo>
                  <a:pt x="1272322" y="5195766"/>
                </a:moveTo>
                <a:cubicBezTo>
                  <a:pt x="1217978" y="5195400"/>
                  <a:pt x="1196503" y="5262273"/>
                  <a:pt x="1230818" y="5294193"/>
                </a:cubicBezTo>
                <a:cubicBezTo>
                  <a:pt x="1273227" y="5333656"/>
                  <a:pt x="1331302" y="5298767"/>
                  <a:pt x="1329730" y="5253968"/>
                </a:cubicBezTo>
                <a:cubicBezTo>
                  <a:pt x="1328476" y="5217506"/>
                  <a:pt x="1300796" y="5195956"/>
                  <a:pt x="1272322" y="5195766"/>
                </a:cubicBezTo>
                <a:close/>
                <a:moveTo>
                  <a:pt x="1291876" y="2231307"/>
                </a:moveTo>
                <a:cubicBezTo>
                  <a:pt x="1237659" y="2230942"/>
                  <a:pt x="1215962" y="2297719"/>
                  <a:pt x="1250372" y="2329735"/>
                </a:cubicBezTo>
                <a:cubicBezTo>
                  <a:pt x="1292781" y="2369198"/>
                  <a:pt x="1350856" y="2334308"/>
                  <a:pt x="1349284" y="2289493"/>
                </a:cubicBezTo>
                <a:cubicBezTo>
                  <a:pt x="1348030" y="2253048"/>
                  <a:pt x="1320350" y="2231498"/>
                  <a:pt x="1291876" y="2231307"/>
                </a:cubicBezTo>
                <a:close/>
                <a:moveTo>
                  <a:pt x="1286988" y="2972418"/>
                </a:moveTo>
                <a:cubicBezTo>
                  <a:pt x="1232786" y="2972053"/>
                  <a:pt x="1211073" y="3038830"/>
                  <a:pt x="1245483" y="3070845"/>
                </a:cubicBezTo>
                <a:cubicBezTo>
                  <a:pt x="1287861" y="3110292"/>
                  <a:pt x="1345967" y="3075530"/>
                  <a:pt x="1344396" y="3030620"/>
                </a:cubicBezTo>
                <a:cubicBezTo>
                  <a:pt x="1343142" y="2994095"/>
                  <a:pt x="1315398" y="2972608"/>
                  <a:pt x="1286988" y="2972418"/>
                </a:cubicBezTo>
                <a:close/>
                <a:moveTo>
                  <a:pt x="1282099" y="3713528"/>
                </a:moveTo>
                <a:cubicBezTo>
                  <a:pt x="1227897" y="3713163"/>
                  <a:pt x="1206185" y="3779957"/>
                  <a:pt x="1240595" y="3811956"/>
                </a:cubicBezTo>
                <a:cubicBezTo>
                  <a:pt x="1282956" y="3851387"/>
                  <a:pt x="1341047" y="3816672"/>
                  <a:pt x="1339507" y="3771731"/>
                </a:cubicBezTo>
                <a:cubicBezTo>
                  <a:pt x="1338253" y="3735205"/>
                  <a:pt x="1310510" y="3713719"/>
                  <a:pt x="1282099" y="3713528"/>
                </a:cubicBezTo>
                <a:close/>
                <a:moveTo>
                  <a:pt x="674975" y="4450669"/>
                </a:moveTo>
                <a:cubicBezTo>
                  <a:pt x="620773" y="4450304"/>
                  <a:pt x="599061" y="4517097"/>
                  <a:pt x="633455" y="4549096"/>
                </a:cubicBezTo>
                <a:cubicBezTo>
                  <a:pt x="675816" y="4588528"/>
                  <a:pt x="733906" y="4553813"/>
                  <a:pt x="732367" y="4508871"/>
                </a:cubicBezTo>
                <a:cubicBezTo>
                  <a:pt x="731129" y="4472346"/>
                  <a:pt x="703385" y="4450860"/>
                  <a:pt x="674975" y="4450669"/>
                </a:cubicBezTo>
                <a:close/>
                <a:moveTo>
                  <a:pt x="684752" y="2968448"/>
                </a:moveTo>
                <a:cubicBezTo>
                  <a:pt x="630407" y="2968083"/>
                  <a:pt x="608933" y="3034955"/>
                  <a:pt x="643247" y="3066875"/>
                </a:cubicBezTo>
                <a:cubicBezTo>
                  <a:pt x="685656" y="3106338"/>
                  <a:pt x="743731" y="3071448"/>
                  <a:pt x="742160" y="3026634"/>
                </a:cubicBezTo>
                <a:cubicBezTo>
                  <a:pt x="740906" y="2990125"/>
                  <a:pt x="713162" y="2968622"/>
                  <a:pt x="684752" y="2968448"/>
                </a:cubicBezTo>
                <a:close/>
                <a:moveTo>
                  <a:pt x="679863" y="3709558"/>
                </a:moveTo>
                <a:cubicBezTo>
                  <a:pt x="625661" y="3709193"/>
                  <a:pt x="603949" y="3775971"/>
                  <a:pt x="638359" y="3807986"/>
                </a:cubicBezTo>
                <a:cubicBezTo>
                  <a:pt x="680736" y="3847433"/>
                  <a:pt x="738843" y="3812671"/>
                  <a:pt x="737271" y="3767744"/>
                </a:cubicBezTo>
                <a:cubicBezTo>
                  <a:pt x="736017" y="3731235"/>
                  <a:pt x="708274" y="3709749"/>
                  <a:pt x="679863" y="3709558"/>
                </a:cubicBezTo>
                <a:close/>
                <a:moveTo>
                  <a:pt x="689656" y="2227321"/>
                </a:moveTo>
                <a:cubicBezTo>
                  <a:pt x="635311" y="2226956"/>
                  <a:pt x="613837" y="2293829"/>
                  <a:pt x="648152" y="2325749"/>
                </a:cubicBezTo>
                <a:cubicBezTo>
                  <a:pt x="690561" y="2365211"/>
                  <a:pt x="748635" y="2330322"/>
                  <a:pt x="747064" y="2285507"/>
                </a:cubicBezTo>
                <a:cubicBezTo>
                  <a:pt x="745794" y="2249062"/>
                  <a:pt x="718114" y="2227512"/>
                  <a:pt x="689656" y="2227321"/>
                </a:cubicBezTo>
                <a:close/>
                <a:moveTo>
                  <a:pt x="694545" y="1486210"/>
                </a:moveTo>
                <a:cubicBezTo>
                  <a:pt x="640343" y="1485845"/>
                  <a:pt x="618630" y="1552623"/>
                  <a:pt x="653024" y="1584638"/>
                </a:cubicBezTo>
                <a:cubicBezTo>
                  <a:pt x="695418" y="1624085"/>
                  <a:pt x="753476" y="1589307"/>
                  <a:pt x="751953" y="1544397"/>
                </a:cubicBezTo>
                <a:cubicBezTo>
                  <a:pt x="750683" y="1507887"/>
                  <a:pt x="722939" y="1486401"/>
                  <a:pt x="694545" y="1486210"/>
                </a:cubicBezTo>
                <a:close/>
                <a:moveTo>
                  <a:pt x="704322" y="3989"/>
                </a:moveTo>
                <a:cubicBezTo>
                  <a:pt x="650104" y="3624"/>
                  <a:pt x="628407" y="70401"/>
                  <a:pt x="662817" y="102417"/>
                </a:cubicBezTo>
                <a:cubicBezTo>
                  <a:pt x="705179" y="141848"/>
                  <a:pt x="763269" y="107133"/>
                  <a:pt x="761730" y="62175"/>
                </a:cubicBezTo>
                <a:cubicBezTo>
                  <a:pt x="760476" y="25666"/>
                  <a:pt x="732732" y="4164"/>
                  <a:pt x="704322" y="3989"/>
                </a:cubicBezTo>
                <a:close/>
                <a:moveTo>
                  <a:pt x="699433" y="745100"/>
                </a:moveTo>
                <a:cubicBezTo>
                  <a:pt x="645231" y="744735"/>
                  <a:pt x="623503" y="811512"/>
                  <a:pt x="657929" y="843527"/>
                </a:cubicBezTo>
                <a:cubicBezTo>
                  <a:pt x="700290" y="882958"/>
                  <a:pt x="758381" y="848244"/>
                  <a:pt x="756841" y="803302"/>
                </a:cubicBezTo>
                <a:cubicBezTo>
                  <a:pt x="755587" y="766777"/>
                  <a:pt x="727844" y="745290"/>
                  <a:pt x="699433" y="745100"/>
                </a:cubicBezTo>
                <a:close/>
                <a:moveTo>
                  <a:pt x="6099955" y="3745353"/>
                </a:moveTo>
                <a:cubicBezTo>
                  <a:pt x="6045976" y="3745004"/>
                  <a:pt x="6023882" y="3811622"/>
                  <a:pt x="6058435" y="3843780"/>
                </a:cubicBezTo>
                <a:cubicBezTo>
                  <a:pt x="6100796" y="3883211"/>
                  <a:pt x="6158919" y="3848497"/>
                  <a:pt x="6157347" y="3803539"/>
                </a:cubicBezTo>
                <a:cubicBezTo>
                  <a:pt x="6156093" y="3767030"/>
                  <a:pt x="6128350" y="3745543"/>
                  <a:pt x="6099955" y="3745353"/>
                </a:cubicBezTo>
                <a:close/>
                <a:moveTo>
                  <a:pt x="5517273" y="776924"/>
                </a:moveTo>
                <a:cubicBezTo>
                  <a:pt x="5463024" y="776575"/>
                  <a:pt x="5441391" y="843353"/>
                  <a:pt x="5475769" y="875352"/>
                </a:cubicBezTo>
                <a:cubicBezTo>
                  <a:pt x="5517908" y="914577"/>
                  <a:pt x="5576237" y="880306"/>
                  <a:pt x="5574697" y="835126"/>
                </a:cubicBezTo>
                <a:cubicBezTo>
                  <a:pt x="5573411" y="798585"/>
                  <a:pt x="5545684" y="777115"/>
                  <a:pt x="5517273" y="776924"/>
                </a:cubicBezTo>
                <a:close/>
                <a:moveTo>
                  <a:pt x="5522162" y="35814"/>
                </a:moveTo>
                <a:cubicBezTo>
                  <a:pt x="5467928" y="35449"/>
                  <a:pt x="5446263" y="102258"/>
                  <a:pt x="5480657" y="134241"/>
                </a:cubicBezTo>
                <a:cubicBezTo>
                  <a:pt x="5523019" y="173672"/>
                  <a:pt x="5581109" y="138958"/>
                  <a:pt x="5579570" y="94016"/>
                </a:cubicBezTo>
                <a:cubicBezTo>
                  <a:pt x="5578316" y="57491"/>
                  <a:pt x="5550572" y="35988"/>
                  <a:pt x="5522162" y="35814"/>
                </a:cubicBezTo>
                <a:close/>
                <a:moveTo>
                  <a:pt x="5512385" y="1518035"/>
                </a:moveTo>
                <a:cubicBezTo>
                  <a:pt x="5458167" y="1517670"/>
                  <a:pt x="5436470" y="1584447"/>
                  <a:pt x="5470880" y="1616462"/>
                </a:cubicBezTo>
                <a:cubicBezTo>
                  <a:pt x="5513242" y="1655893"/>
                  <a:pt x="5571364" y="1621147"/>
                  <a:pt x="5569793" y="1576221"/>
                </a:cubicBezTo>
                <a:cubicBezTo>
                  <a:pt x="5568539" y="1539712"/>
                  <a:pt x="5540795" y="1518226"/>
                  <a:pt x="5512385" y="1518035"/>
                </a:cubicBezTo>
                <a:close/>
                <a:moveTo>
                  <a:pt x="5507496" y="2259146"/>
                </a:moveTo>
                <a:cubicBezTo>
                  <a:pt x="5453151" y="2258780"/>
                  <a:pt x="5431677" y="2325653"/>
                  <a:pt x="5465992" y="2357573"/>
                </a:cubicBezTo>
                <a:cubicBezTo>
                  <a:pt x="5508369" y="2397020"/>
                  <a:pt x="5566476" y="2362258"/>
                  <a:pt x="5564904" y="2317348"/>
                </a:cubicBezTo>
                <a:cubicBezTo>
                  <a:pt x="5563650" y="2280823"/>
                  <a:pt x="5535907" y="2259336"/>
                  <a:pt x="5507496" y="2259146"/>
                </a:cubicBezTo>
                <a:close/>
                <a:moveTo>
                  <a:pt x="6090162" y="5227590"/>
                </a:moveTo>
                <a:cubicBezTo>
                  <a:pt x="6035944" y="5227225"/>
                  <a:pt x="6014264" y="5294018"/>
                  <a:pt x="6048658" y="5326017"/>
                </a:cubicBezTo>
                <a:cubicBezTo>
                  <a:pt x="6091035" y="5365465"/>
                  <a:pt x="6149142" y="5330702"/>
                  <a:pt x="6147570" y="5285776"/>
                </a:cubicBezTo>
                <a:cubicBezTo>
                  <a:pt x="6146316" y="5249267"/>
                  <a:pt x="6118573" y="5227781"/>
                  <a:pt x="6090162" y="5227590"/>
                </a:cubicBezTo>
                <a:close/>
                <a:moveTo>
                  <a:pt x="6080386" y="6709811"/>
                </a:moveTo>
                <a:cubicBezTo>
                  <a:pt x="6026200" y="6709446"/>
                  <a:pt x="6004455" y="6776224"/>
                  <a:pt x="6038881" y="6808239"/>
                </a:cubicBezTo>
                <a:cubicBezTo>
                  <a:pt x="6081290" y="6847733"/>
                  <a:pt x="6139333" y="6812812"/>
                  <a:pt x="6137794" y="6768014"/>
                </a:cubicBezTo>
                <a:cubicBezTo>
                  <a:pt x="6136540" y="6731488"/>
                  <a:pt x="6108796" y="6710002"/>
                  <a:pt x="6080386" y="6709811"/>
                </a:cubicBezTo>
                <a:close/>
                <a:moveTo>
                  <a:pt x="6085274" y="5968701"/>
                </a:moveTo>
                <a:cubicBezTo>
                  <a:pt x="6031056" y="5968335"/>
                  <a:pt x="6009360" y="6035129"/>
                  <a:pt x="6043769" y="6067128"/>
                </a:cubicBezTo>
                <a:cubicBezTo>
                  <a:pt x="6086131" y="6106559"/>
                  <a:pt x="6144222" y="6071845"/>
                  <a:pt x="6142682" y="6026887"/>
                </a:cubicBezTo>
                <a:cubicBezTo>
                  <a:pt x="6141428" y="5990378"/>
                  <a:pt x="6113684" y="5968891"/>
                  <a:pt x="6085274" y="5968701"/>
                </a:cubicBezTo>
                <a:close/>
                <a:moveTo>
                  <a:pt x="5487927" y="5223604"/>
                </a:moveTo>
                <a:cubicBezTo>
                  <a:pt x="5433614" y="5223239"/>
                  <a:pt x="5412091" y="5290080"/>
                  <a:pt x="5446422" y="5322031"/>
                </a:cubicBezTo>
                <a:cubicBezTo>
                  <a:pt x="5488831" y="5361495"/>
                  <a:pt x="5546906" y="5326605"/>
                  <a:pt x="5545335" y="5281790"/>
                </a:cubicBezTo>
                <a:cubicBezTo>
                  <a:pt x="5544081" y="5245345"/>
                  <a:pt x="5516400" y="5223795"/>
                  <a:pt x="5487927" y="5223604"/>
                </a:cubicBezTo>
                <a:close/>
                <a:moveTo>
                  <a:pt x="6095051" y="4486480"/>
                </a:moveTo>
                <a:cubicBezTo>
                  <a:pt x="6040849" y="4486114"/>
                  <a:pt x="6019136" y="4552892"/>
                  <a:pt x="6053546" y="4584907"/>
                </a:cubicBezTo>
                <a:cubicBezTo>
                  <a:pt x="6095955" y="4624370"/>
                  <a:pt x="6154030" y="4589480"/>
                  <a:pt x="6152459" y="4544666"/>
                </a:cubicBezTo>
                <a:cubicBezTo>
                  <a:pt x="6151205" y="4508204"/>
                  <a:pt x="6123525" y="4486654"/>
                  <a:pt x="6095051" y="4486480"/>
                </a:cubicBezTo>
                <a:close/>
                <a:moveTo>
                  <a:pt x="5483038" y="5964715"/>
                </a:moveTo>
                <a:cubicBezTo>
                  <a:pt x="5428820" y="5964349"/>
                  <a:pt x="5407124" y="6031143"/>
                  <a:pt x="5441533" y="6063142"/>
                </a:cubicBezTo>
                <a:cubicBezTo>
                  <a:pt x="5483911" y="6102589"/>
                  <a:pt x="5542017" y="6067827"/>
                  <a:pt x="5540446" y="6022917"/>
                </a:cubicBezTo>
                <a:cubicBezTo>
                  <a:pt x="5539192" y="5986407"/>
                  <a:pt x="5511448" y="5964905"/>
                  <a:pt x="5483038" y="5964715"/>
                </a:cubicBezTo>
                <a:close/>
                <a:moveTo>
                  <a:pt x="5478150" y="6705841"/>
                </a:moveTo>
                <a:cubicBezTo>
                  <a:pt x="5423932" y="6705476"/>
                  <a:pt x="5402235" y="6772269"/>
                  <a:pt x="5436645" y="6804269"/>
                </a:cubicBezTo>
                <a:cubicBezTo>
                  <a:pt x="5479006" y="6843700"/>
                  <a:pt x="5537097" y="6808985"/>
                  <a:pt x="5535558" y="6764027"/>
                </a:cubicBezTo>
                <a:cubicBezTo>
                  <a:pt x="5534304" y="6727518"/>
                  <a:pt x="5506560" y="6706032"/>
                  <a:pt x="5478150" y="6705841"/>
                </a:cubicBezTo>
                <a:close/>
                <a:moveTo>
                  <a:pt x="5502608" y="3000272"/>
                </a:moveTo>
                <a:cubicBezTo>
                  <a:pt x="5448406" y="2999907"/>
                  <a:pt x="5426693" y="3066685"/>
                  <a:pt x="5461103" y="3098699"/>
                </a:cubicBezTo>
                <a:cubicBezTo>
                  <a:pt x="5503465" y="3138131"/>
                  <a:pt x="5561555" y="3103416"/>
                  <a:pt x="5560016" y="3058458"/>
                </a:cubicBezTo>
                <a:cubicBezTo>
                  <a:pt x="5558762" y="3021949"/>
                  <a:pt x="5531002" y="3000447"/>
                  <a:pt x="5502608" y="3000272"/>
                </a:cubicBezTo>
                <a:close/>
                <a:moveTo>
                  <a:pt x="5492831" y="4482494"/>
                </a:moveTo>
                <a:cubicBezTo>
                  <a:pt x="5438613" y="4482128"/>
                  <a:pt x="5416901" y="4548906"/>
                  <a:pt x="5451310" y="4580921"/>
                </a:cubicBezTo>
                <a:cubicBezTo>
                  <a:pt x="5493672" y="4620352"/>
                  <a:pt x="5551794" y="4585637"/>
                  <a:pt x="5550223" y="4540696"/>
                </a:cubicBezTo>
                <a:cubicBezTo>
                  <a:pt x="5548969" y="4504170"/>
                  <a:pt x="5521225" y="4482684"/>
                  <a:pt x="5492831" y="4482494"/>
                </a:cubicBezTo>
                <a:close/>
                <a:moveTo>
                  <a:pt x="5497719" y="3741383"/>
                </a:moveTo>
                <a:cubicBezTo>
                  <a:pt x="5443581" y="3741033"/>
                  <a:pt x="5421757" y="3807763"/>
                  <a:pt x="5456199" y="3839810"/>
                </a:cubicBezTo>
                <a:cubicBezTo>
                  <a:pt x="5498592" y="3879257"/>
                  <a:pt x="5556651" y="3844479"/>
                  <a:pt x="5555127" y="3799585"/>
                </a:cubicBezTo>
                <a:cubicBezTo>
                  <a:pt x="5553857" y="3762981"/>
                  <a:pt x="5525876" y="3741558"/>
                  <a:pt x="5497719" y="3741383"/>
                </a:cubicBezTo>
                <a:close/>
                <a:moveTo>
                  <a:pt x="6124397" y="39784"/>
                </a:moveTo>
                <a:cubicBezTo>
                  <a:pt x="6070275" y="39419"/>
                  <a:pt x="6048420" y="106133"/>
                  <a:pt x="6082877" y="138211"/>
                </a:cubicBezTo>
                <a:cubicBezTo>
                  <a:pt x="6125239" y="177642"/>
                  <a:pt x="6183345" y="142928"/>
                  <a:pt x="6181805" y="97970"/>
                </a:cubicBezTo>
                <a:cubicBezTo>
                  <a:pt x="6180536" y="61461"/>
                  <a:pt x="6152808" y="39974"/>
                  <a:pt x="6124397" y="39784"/>
                </a:cubicBezTo>
                <a:close/>
                <a:moveTo>
                  <a:pt x="6702175" y="3749339"/>
                </a:moveTo>
                <a:cubicBezTo>
                  <a:pt x="6647830" y="3748974"/>
                  <a:pt x="6626356" y="3815846"/>
                  <a:pt x="6660671" y="3847766"/>
                </a:cubicBezTo>
                <a:cubicBezTo>
                  <a:pt x="6703080" y="3887229"/>
                  <a:pt x="6761155" y="3852340"/>
                  <a:pt x="6759583" y="3807541"/>
                </a:cubicBezTo>
                <a:cubicBezTo>
                  <a:pt x="6758329" y="3771079"/>
                  <a:pt x="6730649" y="3749530"/>
                  <a:pt x="6702175" y="3749339"/>
                </a:cubicBezTo>
                <a:close/>
                <a:moveTo>
                  <a:pt x="6707064" y="3008228"/>
                </a:moveTo>
                <a:cubicBezTo>
                  <a:pt x="6652846" y="3007863"/>
                  <a:pt x="6631149" y="3074641"/>
                  <a:pt x="6665543" y="3106656"/>
                </a:cubicBezTo>
                <a:cubicBezTo>
                  <a:pt x="6707937" y="3146103"/>
                  <a:pt x="6765995" y="3111324"/>
                  <a:pt x="6764472" y="3066415"/>
                </a:cubicBezTo>
                <a:cubicBezTo>
                  <a:pt x="6763202" y="3029905"/>
                  <a:pt x="6735474" y="3008403"/>
                  <a:pt x="6707064" y="3008228"/>
                </a:cubicBezTo>
                <a:close/>
                <a:moveTo>
                  <a:pt x="6697287" y="4490450"/>
                </a:moveTo>
                <a:cubicBezTo>
                  <a:pt x="6643069" y="4490084"/>
                  <a:pt x="6621372" y="4556862"/>
                  <a:pt x="6655782" y="4588877"/>
                </a:cubicBezTo>
                <a:cubicBezTo>
                  <a:pt x="6698191" y="4628340"/>
                  <a:pt x="6756266" y="4593451"/>
                  <a:pt x="6754695" y="4548636"/>
                </a:cubicBezTo>
                <a:cubicBezTo>
                  <a:pt x="6753441" y="4512126"/>
                  <a:pt x="6725697" y="4490640"/>
                  <a:pt x="6697287" y="4490450"/>
                </a:cubicBezTo>
                <a:close/>
                <a:moveTo>
                  <a:pt x="6692398" y="5231560"/>
                </a:moveTo>
                <a:cubicBezTo>
                  <a:pt x="6638196" y="5231195"/>
                  <a:pt x="6616484" y="5297973"/>
                  <a:pt x="6650894" y="5329988"/>
                </a:cubicBezTo>
                <a:cubicBezTo>
                  <a:pt x="6693255" y="5369419"/>
                  <a:pt x="6751346" y="5334704"/>
                  <a:pt x="6749806" y="5289763"/>
                </a:cubicBezTo>
                <a:cubicBezTo>
                  <a:pt x="6748552" y="5253237"/>
                  <a:pt x="6720793" y="5231751"/>
                  <a:pt x="6692398" y="5231560"/>
                </a:cubicBezTo>
                <a:close/>
                <a:moveTo>
                  <a:pt x="6721729" y="784881"/>
                </a:moveTo>
                <a:cubicBezTo>
                  <a:pt x="6667512" y="784515"/>
                  <a:pt x="6645815" y="851293"/>
                  <a:pt x="6680225" y="883308"/>
                </a:cubicBezTo>
                <a:cubicBezTo>
                  <a:pt x="6722602" y="922755"/>
                  <a:pt x="6780708" y="887993"/>
                  <a:pt x="6779137" y="843067"/>
                </a:cubicBezTo>
                <a:cubicBezTo>
                  <a:pt x="6777883" y="806557"/>
                  <a:pt x="6750140" y="785071"/>
                  <a:pt x="6721729" y="784881"/>
                </a:cubicBezTo>
                <a:close/>
                <a:moveTo>
                  <a:pt x="6711952" y="2267102"/>
                </a:moveTo>
                <a:cubicBezTo>
                  <a:pt x="6657750" y="2266737"/>
                  <a:pt x="6636038" y="2333530"/>
                  <a:pt x="6670448" y="2365529"/>
                </a:cubicBezTo>
                <a:cubicBezTo>
                  <a:pt x="6712809" y="2404960"/>
                  <a:pt x="6770900" y="2370246"/>
                  <a:pt x="6769360" y="2325304"/>
                </a:cubicBezTo>
                <a:cubicBezTo>
                  <a:pt x="6768106" y="2288779"/>
                  <a:pt x="6740363" y="2267292"/>
                  <a:pt x="6711952" y="2267102"/>
                </a:cubicBezTo>
                <a:close/>
                <a:moveTo>
                  <a:pt x="6716841" y="1525991"/>
                </a:moveTo>
                <a:cubicBezTo>
                  <a:pt x="6662528" y="1525626"/>
                  <a:pt x="6641006" y="1592467"/>
                  <a:pt x="6675320" y="1624418"/>
                </a:cubicBezTo>
                <a:cubicBezTo>
                  <a:pt x="6717682" y="1663850"/>
                  <a:pt x="6775772" y="1629135"/>
                  <a:pt x="6774233" y="1584177"/>
                </a:cubicBezTo>
                <a:cubicBezTo>
                  <a:pt x="6772995" y="1547668"/>
                  <a:pt x="6745251" y="1526182"/>
                  <a:pt x="6716841" y="1525991"/>
                </a:cubicBezTo>
                <a:close/>
                <a:moveTo>
                  <a:pt x="6114621" y="1522021"/>
                </a:moveTo>
                <a:cubicBezTo>
                  <a:pt x="6060308" y="1521656"/>
                  <a:pt x="6038786" y="1588497"/>
                  <a:pt x="6073116" y="1620448"/>
                </a:cubicBezTo>
                <a:cubicBezTo>
                  <a:pt x="6115525" y="1659927"/>
                  <a:pt x="6173600" y="1625054"/>
                  <a:pt x="6172029" y="1580207"/>
                </a:cubicBezTo>
                <a:cubicBezTo>
                  <a:pt x="6170759" y="1543698"/>
                  <a:pt x="6143015" y="1522196"/>
                  <a:pt x="6114621" y="1522021"/>
                </a:cubicBezTo>
                <a:close/>
                <a:moveTo>
                  <a:pt x="6687510" y="5972671"/>
                </a:moveTo>
                <a:cubicBezTo>
                  <a:pt x="6633276" y="5972306"/>
                  <a:pt x="6611611" y="6039115"/>
                  <a:pt x="6646005" y="6071098"/>
                </a:cubicBezTo>
                <a:cubicBezTo>
                  <a:pt x="6688367" y="6110530"/>
                  <a:pt x="6746458" y="6075815"/>
                  <a:pt x="6744918" y="6030873"/>
                </a:cubicBezTo>
                <a:cubicBezTo>
                  <a:pt x="6743664" y="5994348"/>
                  <a:pt x="6715904" y="5972861"/>
                  <a:pt x="6687510" y="5972671"/>
                </a:cubicBezTo>
                <a:close/>
                <a:moveTo>
                  <a:pt x="6109732" y="2263132"/>
                </a:moveTo>
                <a:cubicBezTo>
                  <a:pt x="6055514" y="2262767"/>
                  <a:pt x="6033834" y="2329560"/>
                  <a:pt x="6068227" y="2361559"/>
                </a:cubicBezTo>
                <a:cubicBezTo>
                  <a:pt x="6110589" y="2400990"/>
                  <a:pt x="6168680" y="2366275"/>
                  <a:pt x="6167140" y="2321318"/>
                </a:cubicBezTo>
                <a:cubicBezTo>
                  <a:pt x="6165870" y="2284809"/>
                  <a:pt x="6138127" y="2263322"/>
                  <a:pt x="6109732" y="2263132"/>
                </a:cubicBezTo>
                <a:close/>
                <a:moveTo>
                  <a:pt x="6119509" y="780895"/>
                </a:moveTo>
                <a:cubicBezTo>
                  <a:pt x="6065291" y="780545"/>
                  <a:pt x="6043595" y="847307"/>
                  <a:pt x="6077989" y="879322"/>
                </a:cubicBezTo>
                <a:cubicBezTo>
                  <a:pt x="6120398" y="918785"/>
                  <a:pt x="6178473" y="883895"/>
                  <a:pt x="6176901" y="839081"/>
                </a:cubicBezTo>
                <a:cubicBezTo>
                  <a:pt x="6175663" y="802635"/>
                  <a:pt x="6147967" y="781085"/>
                  <a:pt x="6119509" y="780895"/>
                </a:cubicBezTo>
                <a:close/>
                <a:moveTo>
                  <a:pt x="6104844" y="3004242"/>
                </a:moveTo>
                <a:cubicBezTo>
                  <a:pt x="6050658" y="3003877"/>
                  <a:pt x="6028913" y="3070655"/>
                  <a:pt x="6063323" y="3102670"/>
                </a:cubicBezTo>
                <a:cubicBezTo>
                  <a:pt x="6105716" y="3142117"/>
                  <a:pt x="6163775" y="3107339"/>
                  <a:pt x="6162252" y="3062444"/>
                </a:cubicBezTo>
                <a:cubicBezTo>
                  <a:pt x="6160966" y="3025856"/>
                  <a:pt x="6133000" y="3004433"/>
                  <a:pt x="6104844" y="3004242"/>
                </a:cubicBezTo>
                <a:close/>
                <a:moveTo>
                  <a:pt x="6682605" y="6713798"/>
                </a:moveTo>
                <a:cubicBezTo>
                  <a:pt x="6628372" y="6713432"/>
                  <a:pt x="6606707" y="6780225"/>
                  <a:pt x="6641101" y="6812225"/>
                </a:cubicBezTo>
                <a:cubicBezTo>
                  <a:pt x="6683240" y="6851450"/>
                  <a:pt x="6741410" y="6817322"/>
                  <a:pt x="6740029" y="6771984"/>
                </a:cubicBezTo>
                <a:cubicBezTo>
                  <a:pt x="6738617" y="6735315"/>
                  <a:pt x="6710841" y="6713972"/>
                  <a:pt x="6682605" y="6713798"/>
                </a:cubicBezTo>
                <a:close/>
                <a:moveTo>
                  <a:pt x="4919942" y="31828"/>
                </a:moveTo>
                <a:cubicBezTo>
                  <a:pt x="4865740" y="31463"/>
                  <a:pt x="4844011" y="98256"/>
                  <a:pt x="4878437" y="130255"/>
                </a:cubicBezTo>
                <a:cubicBezTo>
                  <a:pt x="4920799" y="169686"/>
                  <a:pt x="4978889" y="134972"/>
                  <a:pt x="4977350" y="90014"/>
                </a:cubicBezTo>
                <a:cubicBezTo>
                  <a:pt x="4976080" y="53505"/>
                  <a:pt x="4948336" y="32018"/>
                  <a:pt x="4919942" y="31828"/>
                </a:cubicBezTo>
                <a:close/>
                <a:moveTo>
                  <a:pt x="4298136" y="2992316"/>
                </a:moveTo>
                <a:cubicBezTo>
                  <a:pt x="4243918" y="2991951"/>
                  <a:pt x="4222222" y="3058728"/>
                  <a:pt x="4256631" y="3090743"/>
                </a:cubicBezTo>
                <a:cubicBezTo>
                  <a:pt x="4298993" y="3130175"/>
                  <a:pt x="4357115" y="3095444"/>
                  <a:pt x="4355544" y="3050502"/>
                </a:cubicBezTo>
                <a:cubicBezTo>
                  <a:pt x="4354290" y="3013977"/>
                  <a:pt x="4326546" y="2992491"/>
                  <a:pt x="4298136" y="2992316"/>
                </a:cubicBezTo>
                <a:close/>
                <a:moveTo>
                  <a:pt x="3715470" y="23872"/>
                </a:moveTo>
                <a:cubicBezTo>
                  <a:pt x="3661157" y="23506"/>
                  <a:pt x="3639635" y="90347"/>
                  <a:pt x="3673965" y="122299"/>
                </a:cubicBezTo>
                <a:cubicBezTo>
                  <a:pt x="3716374" y="161762"/>
                  <a:pt x="3774449" y="126872"/>
                  <a:pt x="3772878" y="82074"/>
                </a:cubicBezTo>
                <a:cubicBezTo>
                  <a:pt x="3771624" y="45549"/>
                  <a:pt x="3743880" y="24062"/>
                  <a:pt x="3715470" y="23872"/>
                </a:cubicBezTo>
                <a:close/>
                <a:moveTo>
                  <a:pt x="4915053" y="772938"/>
                </a:moveTo>
                <a:cubicBezTo>
                  <a:pt x="4860804" y="772589"/>
                  <a:pt x="4839171" y="839382"/>
                  <a:pt x="4873548" y="871382"/>
                </a:cubicBezTo>
                <a:cubicBezTo>
                  <a:pt x="4915894" y="910813"/>
                  <a:pt x="4974001" y="876114"/>
                  <a:pt x="4972461" y="831140"/>
                </a:cubicBezTo>
                <a:cubicBezTo>
                  <a:pt x="4971191" y="794615"/>
                  <a:pt x="4943448" y="773129"/>
                  <a:pt x="4915053" y="772938"/>
                </a:cubicBezTo>
                <a:close/>
                <a:moveTo>
                  <a:pt x="4288359" y="4474537"/>
                </a:moveTo>
                <a:cubicBezTo>
                  <a:pt x="4234157" y="4474172"/>
                  <a:pt x="4212429" y="4540950"/>
                  <a:pt x="4246855" y="4572965"/>
                </a:cubicBezTo>
                <a:cubicBezTo>
                  <a:pt x="4289216" y="4612396"/>
                  <a:pt x="4347307" y="4577681"/>
                  <a:pt x="4345767" y="4532723"/>
                </a:cubicBezTo>
                <a:cubicBezTo>
                  <a:pt x="4344513" y="4496215"/>
                  <a:pt x="4316769" y="4474728"/>
                  <a:pt x="4288359" y="4474537"/>
                </a:cubicBezTo>
                <a:close/>
                <a:moveTo>
                  <a:pt x="4283471" y="5215648"/>
                </a:moveTo>
                <a:cubicBezTo>
                  <a:pt x="4229269" y="5215283"/>
                  <a:pt x="4207556" y="5282060"/>
                  <a:pt x="4241950" y="5314075"/>
                </a:cubicBezTo>
                <a:cubicBezTo>
                  <a:pt x="4284343" y="5353522"/>
                  <a:pt x="4342402" y="5318744"/>
                  <a:pt x="4340878" y="5273834"/>
                </a:cubicBezTo>
                <a:cubicBezTo>
                  <a:pt x="4339609" y="5237262"/>
                  <a:pt x="4311643" y="5215839"/>
                  <a:pt x="4283471" y="5215648"/>
                </a:cubicBezTo>
                <a:close/>
                <a:moveTo>
                  <a:pt x="4273694" y="6697885"/>
                </a:moveTo>
                <a:cubicBezTo>
                  <a:pt x="4219476" y="6697520"/>
                  <a:pt x="4197779" y="6764297"/>
                  <a:pt x="4232189" y="6796312"/>
                </a:cubicBezTo>
                <a:cubicBezTo>
                  <a:pt x="4274567" y="6835760"/>
                  <a:pt x="4332673" y="6800949"/>
                  <a:pt x="4331101" y="6756071"/>
                </a:cubicBezTo>
                <a:cubicBezTo>
                  <a:pt x="4329848" y="6719562"/>
                  <a:pt x="4302104" y="6698076"/>
                  <a:pt x="4273694" y="6697885"/>
                </a:cubicBezTo>
                <a:close/>
                <a:moveTo>
                  <a:pt x="3700804" y="2247220"/>
                </a:moveTo>
                <a:cubicBezTo>
                  <a:pt x="3646682" y="2246854"/>
                  <a:pt x="3624826" y="2313568"/>
                  <a:pt x="3659284" y="2345647"/>
                </a:cubicBezTo>
                <a:cubicBezTo>
                  <a:pt x="3701645" y="2385078"/>
                  <a:pt x="3759736" y="2350363"/>
                  <a:pt x="3758212" y="2305406"/>
                </a:cubicBezTo>
                <a:cubicBezTo>
                  <a:pt x="3756942" y="2268896"/>
                  <a:pt x="3729214" y="2247410"/>
                  <a:pt x="3700804" y="2247220"/>
                </a:cubicBezTo>
                <a:close/>
                <a:moveTo>
                  <a:pt x="4278582" y="5956759"/>
                </a:moveTo>
                <a:cubicBezTo>
                  <a:pt x="4224364" y="5956394"/>
                  <a:pt x="4202668" y="6023171"/>
                  <a:pt x="4237078" y="6055186"/>
                </a:cubicBezTo>
                <a:cubicBezTo>
                  <a:pt x="4279455" y="6094633"/>
                  <a:pt x="4337561" y="6059823"/>
                  <a:pt x="4335990" y="6014945"/>
                </a:cubicBezTo>
                <a:cubicBezTo>
                  <a:pt x="4334736" y="5978499"/>
                  <a:pt x="4307056" y="5956949"/>
                  <a:pt x="4278582" y="5956759"/>
                </a:cubicBezTo>
                <a:close/>
                <a:moveTo>
                  <a:pt x="3705693" y="1506109"/>
                </a:moveTo>
                <a:cubicBezTo>
                  <a:pt x="3651475" y="1505744"/>
                  <a:pt x="3629778" y="1572537"/>
                  <a:pt x="3664188" y="1604536"/>
                </a:cubicBezTo>
                <a:cubicBezTo>
                  <a:pt x="3706550" y="1643967"/>
                  <a:pt x="3764640" y="1609253"/>
                  <a:pt x="3763101" y="1564311"/>
                </a:cubicBezTo>
                <a:cubicBezTo>
                  <a:pt x="3761847" y="1527786"/>
                  <a:pt x="3734103" y="1506284"/>
                  <a:pt x="3705693" y="1506109"/>
                </a:cubicBezTo>
                <a:close/>
                <a:moveTo>
                  <a:pt x="3676362" y="5952788"/>
                </a:moveTo>
                <a:cubicBezTo>
                  <a:pt x="3622160" y="5952423"/>
                  <a:pt x="3600432" y="6019201"/>
                  <a:pt x="3634842" y="6051216"/>
                </a:cubicBezTo>
                <a:cubicBezTo>
                  <a:pt x="3677203" y="6090647"/>
                  <a:pt x="3735325" y="6055933"/>
                  <a:pt x="3733754" y="6010975"/>
                </a:cubicBezTo>
                <a:cubicBezTo>
                  <a:pt x="3732500" y="5974466"/>
                  <a:pt x="3704756" y="5952979"/>
                  <a:pt x="3676362" y="5952788"/>
                </a:cubicBezTo>
                <a:close/>
                <a:moveTo>
                  <a:pt x="3695916" y="2988330"/>
                </a:moveTo>
                <a:cubicBezTo>
                  <a:pt x="3641698" y="2987965"/>
                  <a:pt x="3620002" y="3054742"/>
                  <a:pt x="3654411" y="3086757"/>
                </a:cubicBezTo>
                <a:cubicBezTo>
                  <a:pt x="3696789" y="3126205"/>
                  <a:pt x="3754895" y="3091395"/>
                  <a:pt x="3753324" y="3046532"/>
                </a:cubicBezTo>
                <a:cubicBezTo>
                  <a:pt x="3752070" y="3010071"/>
                  <a:pt x="3724390" y="2988521"/>
                  <a:pt x="3695916" y="2988330"/>
                </a:cubicBezTo>
                <a:close/>
                <a:moveTo>
                  <a:pt x="3671458" y="6693899"/>
                </a:moveTo>
                <a:cubicBezTo>
                  <a:pt x="3617240" y="6693534"/>
                  <a:pt x="3595543" y="6760311"/>
                  <a:pt x="3629953" y="6792326"/>
                </a:cubicBezTo>
                <a:cubicBezTo>
                  <a:pt x="3672330" y="6831774"/>
                  <a:pt x="3730436" y="6796964"/>
                  <a:pt x="3728865" y="6752101"/>
                </a:cubicBezTo>
                <a:cubicBezTo>
                  <a:pt x="3727612" y="6715640"/>
                  <a:pt x="3699931" y="6694090"/>
                  <a:pt x="3671458" y="6693899"/>
                </a:cubicBezTo>
                <a:close/>
                <a:moveTo>
                  <a:pt x="3681250" y="5211678"/>
                </a:moveTo>
                <a:cubicBezTo>
                  <a:pt x="3627049" y="5211313"/>
                  <a:pt x="3605320" y="5278090"/>
                  <a:pt x="3639746" y="5310105"/>
                </a:cubicBezTo>
                <a:cubicBezTo>
                  <a:pt x="3682107" y="5349536"/>
                  <a:pt x="3740198" y="5314822"/>
                  <a:pt x="3738658" y="5269880"/>
                </a:cubicBezTo>
                <a:cubicBezTo>
                  <a:pt x="3737373" y="5233276"/>
                  <a:pt x="3709407" y="5211853"/>
                  <a:pt x="3681250" y="5211678"/>
                </a:cubicBezTo>
                <a:close/>
                <a:moveTo>
                  <a:pt x="3691027" y="3729441"/>
                </a:moveTo>
                <a:cubicBezTo>
                  <a:pt x="3636809" y="3729076"/>
                  <a:pt x="3615113" y="3795853"/>
                  <a:pt x="3649523" y="3827868"/>
                </a:cubicBezTo>
                <a:cubicBezTo>
                  <a:pt x="3691884" y="3867299"/>
                  <a:pt x="3750006" y="3832569"/>
                  <a:pt x="3748435" y="3787643"/>
                </a:cubicBezTo>
                <a:cubicBezTo>
                  <a:pt x="3747166" y="3751118"/>
                  <a:pt x="3719422" y="3729631"/>
                  <a:pt x="3691027" y="3729441"/>
                </a:cubicBezTo>
                <a:close/>
                <a:moveTo>
                  <a:pt x="3686139" y="4470567"/>
                </a:moveTo>
                <a:cubicBezTo>
                  <a:pt x="3631826" y="4470202"/>
                  <a:pt x="3610304" y="4537043"/>
                  <a:pt x="3644634" y="4568994"/>
                </a:cubicBezTo>
                <a:cubicBezTo>
                  <a:pt x="3686996" y="4608426"/>
                  <a:pt x="3745086" y="4573711"/>
                  <a:pt x="3743547" y="4528753"/>
                </a:cubicBezTo>
                <a:cubicBezTo>
                  <a:pt x="3742277" y="4492228"/>
                  <a:pt x="3714533" y="4470742"/>
                  <a:pt x="3686139" y="4470567"/>
                </a:cubicBezTo>
                <a:close/>
                <a:moveTo>
                  <a:pt x="3710581" y="764982"/>
                </a:moveTo>
                <a:cubicBezTo>
                  <a:pt x="3656379" y="764617"/>
                  <a:pt x="3634667" y="831395"/>
                  <a:pt x="3669061" y="863410"/>
                </a:cubicBezTo>
                <a:cubicBezTo>
                  <a:pt x="3711438" y="902841"/>
                  <a:pt x="3769545" y="868094"/>
                  <a:pt x="3767973" y="823184"/>
                </a:cubicBezTo>
                <a:cubicBezTo>
                  <a:pt x="3766735" y="786659"/>
                  <a:pt x="3738991" y="765173"/>
                  <a:pt x="3710581" y="764982"/>
                </a:cubicBezTo>
                <a:close/>
                <a:moveTo>
                  <a:pt x="4895483" y="3737397"/>
                </a:moveTo>
                <a:cubicBezTo>
                  <a:pt x="4841281" y="3737032"/>
                  <a:pt x="4819553" y="3803809"/>
                  <a:pt x="4853979" y="3835824"/>
                </a:cubicBezTo>
                <a:cubicBezTo>
                  <a:pt x="4896340" y="3875255"/>
                  <a:pt x="4954431" y="3840540"/>
                  <a:pt x="4952892" y="3795583"/>
                </a:cubicBezTo>
                <a:cubicBezTo>
                  <a:pt x="4951637" y="3759074"/>
                  <a:pt x="4923893" y="3737588"/>
                  <a:pt x="4895483" y="3737397"/>
                </a:cubicBezTo>
                <a:close/>
                <a:moveTo>
                  <a:pt x="4890595" y="4478507"/>
                </a:moveTo>
                <a:cubicBezTo>
                  <a:pt x="4836393" y="4478143"/>
                  <a:pt x="4814681" y="4544920"/>
                  <a:pt x="4849074" y="4576935"/>
                </a:cubicBezTo>
                <a:cubicBezTo>
                  <a:pt x="4891468" y="4616382"/>
                  <a:pt x="4949527" y="4581604"/>
                  <a:pt x="4948003" y="4536710"/>
                </a:cubicBezTo>
                <a:cubicBezTo>
                  <a:pt x="4946733" y="4500121"/>
                  <a:pt x="4918767" y="4478698"/>
                  <a:pt x="4890595" y="4478507"/>
                </a:cubicBezTo>
                <a:close/>
                <a:moveTo>
                  <a:pt x="4880818" y="5960745"/>
                </a:moveTo>
                <a:cubicBezTo>
                  <a:pt x="4826505" y="5960379"/>
                  <a:pt x="4804983" y="6027220"/>
                  <a:pt x="4839314" y="6059172"/>
                </a:cubicBezTo>
                <a:cubicBezTo>
                  <a:pt x="4881723" y="6098635"/>
                  <a:pt x="4939797" y="6063745"/>
                  <a:pt x="4938226" y="6018931"/>
                </a:cubicBezTo>
                <a:cubicBezTo>
                  <a:pt x="4936956" y="5982421"/>
                  <a:pt x="4909212" y="5960935"/>
                  <a:pt x="4880818" y="5960745"/>
                </a:cubicBezTo>
                <a:close/>
                <a:moveTo>
                  <a:pt x="4885707" y="5219634"/>
                </a:moveTo>
                <a:cubicBezTo>
                  <a:pt x="4831489" y="5219269"/>
                  <a:pt x="4809792" y="5286046"/>
                  <a:pt x="4844186" y="5318061"/>
                </a:cubicBezTo>
                <a:cubicBezTo>
                  <a:pt x="4886563" y="5357509"/>
                  <a:pt x="4944670" y="5322698"/>
                  <a:pt x="4943099" y="5277836"/>
                </a:cubicBezTo>
                <a:cubicBezTo>
                  <a:pt x="4941845" y="5241311"/>
                  <a:pt x="4914117" y="5219824"/>
                  <a:pt x="4885707" y="5219634"/>
                </a:cubicBezTo>
                <a:close/>
                <a:moveTo>
                  <a:pt x="4910149" y="1514065"/>
                </a:moveTo>
                <a:cubicBezTo>
                  <a:pt x="4856011" y="1513700"/>
                  <a:pt x="4834187" y="1580429"/>
                  <a:pt x="4868644" y="1612492"/>
                </a:cubicBezTo>
                <a:cubicBezTo>
                  <a:pt x="4910784" y="1651717"/>
                  <a:pt x="4969112" y="1617447"/>
                  <a:pt x="4967573" y="1572267"/>
                </a:cubicBezTo>
                <a:cubicBezTo>
                  <a:pt x="4966303" y="1535726"/>
                  <a:pt x="4938559" y="1514240"/>
                  <a:pt x="4910149" y="1514065"/>
                </a:cubicBezTo>
                <a:close/>
                <a:moveTo>
                  <a:pt x="4293248" y="3733427"/>
                </a:moveTo>
                <a:cubicBezTo>
                  <a:pt x="4238935" y="3733062"/>
                  <a:pt x="4217412" y="3799902"/>
                  <a:pt x="4251743" y="3831854"/>
                </a:cubicBezTo>
                <a:cubicBezTo>
                  <a:pt x="4294104" y="3871285"/>
                  <a:pt x="4352195" y="3836570"/>
                  <a:pt x="4350656" y="3791613"/>
                </a:cubicBezTo>
                <a:cubicBezTo>
                  <a:pt x="4349402" y="3755104"/>
                  <a:pt x="4321658" y="3733618"/>
                  <a:pt x="4293248" y="3733427"/>
                </a:cubicBezTo>
                <a:close/>
                <a:moveTo>
                  <a:pt x="4900372" y="2996286"/>
                </a:moveTo>
                <a:cubicBezTo>
                  <a:pt x="4846027" y="2995921"/>
                  <a:pt x="4824553" y="3062794"/>
                  <a:pt x="4858851" y="3094714"/>
                </a:cubicBezTo>
                <a:cubicBezTo>
                  <a:pt x="4901213" y="3134145"/>
                  <a:pt x="4959304" y="3099430"/>
                  <a:pt x="4957764" y="3054488"/>
                </a:cubicBezTo>
                <a:cubicBezTo>
                  <a:pt x="4956526" y="3017963"/>
                  <a:pt x="4928782" y="2996477"/>
                  <a:pt x="4900372" y="2996286"/>
                </a:cubicBezTo>
                <a:close/>
                <a:moveTo>
                  <a:pt x="4905260" y="2255176"/>
                </a:moveTo>
                <a:cubicBezTo>
                  <a:pt x="4850947" y="2254810"/>
                  <a:pt x="4829425" y="2321651"/>
                  <a:pt x="4863756" y="2353603"/>
                </a:cubicBezTo>
                <a:cubicBezTo>
                  <a:pt x="4906165" y="2393066"/>
                  <a:pt x="4964240" y="2358176"/>
                  <a:pt x="4962668" y="2313362"/>
                </a:cubicBezTo>
                <a:cubicBezTo>
                  <a:pt x="4961414" y="2276852"/>
                  <a:pt x="4933671" y="2255366"/>
                  <a:pt x="4905260" y="2255176"/>
                </a:cubicBezTo>
                <a:close/>
                <a:moveTo>
                  <a:pt x="4303040" y="2251190"/>
                </a:moveTo>
                <a:cubicBezTo>
                  <a:pt x="4248822" y="2250824"/>
                  <a:pt x="4227126" y="2317602"/>
                  <a:pt x="4261520" y="2349617"/>
                </a:cubicBezTo>
                <a:cubicBezTo>
                  <a:pt x="4303659" y="2388842"/>
                  <a:pt x="4361988" y="2354572"/>
                  <a:pt x="4360448" y="2309392"/>
                </a:cubicBezTo>
                <a:cubicBezTo>
                  <a:pt x="4359178" y="2272867"/>
                  <a:pt x="4331450" y="2251380"/>
                  <a:pt x="4303040" y="2251190"/>
                </a:cubicBezTo>
                <a:close/>
                <a:moveTo>
                  <a:pt x="4875930" y="6701855"/>
                </a:moveTo>
                <a:cubicBezTo>
                  <a:pt x="4821728" y="6701490"/>
                  <a:pt x="4800015" y="6768268"/>
                  <a:pt x="4834425" y="6800282"/>
                </a:cubicBezTo>
                <a:cubicBezTo>
                  <a:pt x="4876802" y="6839730"/>
                  <a:pt x="4934908" y="6804967"/>
                  <a:pt x="4933337" y="6760057"/>
                </a:cubicBezTo>
                <a:cubicBezTo>
                  <a:pt x="4932068" y="6723532"/>
                  <a:pt x="4904324" y="6702046"/>
                  <a:pt x="4875930" y="6701855"/>
                </a:cubicBezTo>
                <a:close/>
                <a:moveTo>
                  <a:pt x="4307929" y="1510079"/>
                </a:moveTo>
                <a:cubicBezTo>
                  <a:pt x="4253790" y="1509714"/>
                  <a:pt x="4231951" y="1576444"/>
                  <a:pt x="4266408" y="1608506"/>
                </a:cubicBezTo>
                <a:cubicBezTo>
                  <a:pt x="4308802" y="1647985"/>
                  <a:pt x="4366861" y="1613112"/>
                  <a:pt x="4365321" y="1568265"/>
                </a:cubicBezTo>
                <a:cubicBezTo>
                  <a:pt x="4364067" y="1531676"/>
                  <a:pt x="4336276" y="1510269"/>
                  <a:pt x="4307929" y="1510079"/>
                </a:cubicBezTo>
                <a:close/>
                <a:moveTo>
                  <a:pt x="3113250" y="19902"/>
                </a:moveTo>
                <a:cubicBezTo>
                  <a:pt x="3058937" y="19536"/>
                  <a:pt x="3037415" y="86377"/>
                  <a:pt x="3071745" y="118329"/>
                </a:cubicBezTo>
                <a:cubicBezTo>
                  <a:pt x="3114154" y="157792"/>
                  <a:pt x="3172229" y="122902"/>
                  <a:pt x="3170658" y="78088"/>
                </a:cubicBezTo>
                <a:cubicBezTo>
                  <a:pt x="3169388" y="41626"/>
                  <a:pt x="3141708" y="20076"/>
                  <a:pt x="3113250" y="19902"/>
                </a:cubicBezTo>
                <a:close/>
                <a:moveTo>
                  <a:pt x="4317706" y="27858"/>
                </a:moveTo>
                <a:cubicBezTo>
                  <a:pt x="4263393" y="27492"/>
                  <a:pt x="4241871" y="94333"/>
                  <a:pt x="4276201" y="126285"/>
                </a:cubicBezTo>
                <a:cubicBezTo>
                  <a:pt x="4318578" y="165732"/>
                  <a:pt x="4376685" y="130970"/>
                  <a:pt x="4375114" y="86044"/>
                </a:cubicBezTo>
                <a:cubicBezTo>
                  <a:pt x="4373860" y="49535"/>
                  <a:pt x="4346116" y="28032"/>
                  <a:pt x="4317706" y="27858"/>
                </a:cubicBezTo>
                <a:close/>
                <a:moveTo>
                  <a:pt x="4312817" y="768968"/>
                </a:moveTo>
                <a:cubicBezTo>
                  <a:pt x="4258647" y="768619"/>
                  <a:pt x="4236871" y="835365"/>
                  <a:pt x="4271313" y="867411"/>
                </a:cubicBezTo>
                <a:cubicBezTo>
                  <a:pt x="4313674" y="906843"/>
                  <a:pt x="4371765" y="872128"/>
                  <a:pt x="4370225" y="827170"/>
                </a:cubicBezTo>
                <a:cubicBezTo>
                  <a:pt x="4368971" y="790645"/>
                  <a:pt x="4341212" y="769159"/>
                  <a:pt x="4312817" y="7689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9" name="Google Shape;2139;p16"/>
          <p:cNvGrpSpPr/>
          <p:nvPr/>
        </p:nvGrpSpPr>
        <p:grpSpPr>
          <a:xfrm rot="-331895">
            <a:off x="3836162" y="4249051"/>
            <a:ext cx="1353494" cy="1040474"/>
            <a:chOff x="6646681" y="7534630"/>
            <a:chExt cx="4586941" cy="3083129"/>
          </a:xfrm>
        </p:grpSpPr>
        <p:sp>
          <p:nvSpPr>
            <p:cNvPr id="2140" name="Google Shape;2140;p16"/>
            <p:cNvSpPr/>
            <p:nvPr/>
          </p:nvSpPr>
          <p:spPr>
            <a:xfrm>
              <a:off x="6646681" y="8311171"/>
              <a:ext cx="2121473" cy="2306588"/>
            </a:xfrm>
            <a:custGeom>
              <a:avLst/>
              <a:gdLst/>
              <a:ahLst/>
              <a:cxnLst/>
              <a:rect l="l" t="t" r="r" b="b"/>
              <a:pathLst>
                <a:path w="2121473" h="2306588" extrusionOk="0">
                  <a:moveTo>
                    <a:pt x="2045183" y="810269"/>
                  </a:moveTo>
                  <a:cubicBezTo>
                    <a:pt x="2056752" y="865556"/>
                    <a:pt x="2066584" y="920646"/>
                    <a:pt x="2075437" y="974598"/>
                  </a:cubicBezTo>
                  <a:cubicBezTo>
                    <a:pt x="2129084" y="1301563"/>
                    <a:pt x="2135965" y="1636193"/>
                    <a:pt x="2095446" y="1965047"/>
                  </a:cubicBezTo>
                  <a:cubicBezTo>
                    <a:pt x="2084246" y="2055963"/>
                    <a:pt x="2074458" y="2196639"/>
                    <a:pt x="2013389" y="2270592"/>
                  </a:cubicBezTo>
                  <a:cubicBezTo>
                    <a:pt x="1955234" y="2341016"/>
                    <a:pt x="1841791" y="2290900"/>
                    <a:pt x="1772163" y="2264754"/>
                  </a:cubicBezTo>
                  <a:cubicBezTo>
                    <a:pt x="1656863" y="2221462"/>
                    <a:pt x="1543045" y="2173781"/>
                    <a:pt x="1431033" y="2122609"/>
                  </a:cubicBezTo>
                  <a:cubicBezTo>
                    <a:pt x="1070748" y="1958013"/>
                    <a:pt x="726509" y="1754717"/>
                    <a:pt x="415507" y="1508943"/>
                  </a:cubicBezTo>
                  <a:cubicBezTo>
                    <a:pt x="212605" y="1348589"/>
                    <a:pt x="-18796" y="1130633"/>
                    <a:pt x="1213" y="847290"/>
                  </a:cubicBezTo>
                  <a:cubicBezTo>
                    <a:pt x="10473" y="716161"/>
                    <a:pt x="101376" y="610630"/>
                    <a:pt x="236315" y="602171"/>
                  </a:cubicBezTo>
                  <a:cubicBezTo>
                    <a:pt x="363438" y="594196"/>
                    <a:pt x="499439" y="639186"/>
                    <a:pt x="619286" y="677257"/>
                  </a:cubicBezTo>
                  <a:cubicBezTo>
                    <a:pt x="810467" y="738103"/>
                    <a:pt x="988463" y="827524"/>
                    <a:pt x="1155952" y="935528"/>
                  </a:cubicBezTo>
                  <a:cubicBezTo>
                    <a:pt x="1149573" y="835531"/>
                    <a:pt x="1152912" y="734210"/>
                    <a:pt x="1156328" y="635338"/>
                  </a:cubicBezTo>
                  <a:cubicBezTo>
                    <a:pt x="1158789" y="563210"/>
                    <a:pt x="1163864" y="491018"/>
                    <a:pt x="1169741" y="419170"/>
                  </a:cubicBezTo>
                  <a:cubicBezTo>
                    <a:pt x="1175236" y="352765"/>
                    <a:pt x="1178619" y="284396"/>
                    <a:pt x="1191702" y="219003"/>
                  </a:cubicBezTo>
                  <a:cubicBezTo>
                    <a:pt x="1204447" y="155645"/>
                    <a:pt x="1229232" y="94913"/>
                    <a:pt x="1279062" y="51755"/>
                  </a:cubicBezTo>
                  <a:cubicBezTo>
                    <a:pt x="1328524" y="8908"/>
                    <a:pt x="1394712" y="-4925"/>
                    <a:pt x="1458591" y="1492"/>
                  </a:cubicBezTo>
                  <a:cubicBezTo>
                    <a:pt x="1578902" y="13678"/>
                    <a:pt x="1683040" y="98609"/>
                    <a:pt x="1762661" y="183597"/>
                  </a:cubicBezTo>
                  <a:cubicBezTo>
                    <a:pt x="1920814" y="352479"/>
                    <a:pt x="1997636" y="583060"/>
                    <a:pt x="2045183" y="810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16"/>
            <p:cNvSpPr/>
            <p:nvPr/>
          </p:nvSpPr>
          <p:spPr>
            <a:xfrm>
              <a:off x="8923017" y="7534630"/>
              <a:ext cx="2310605" cy="2331135"/>
            </a:xfrm>
            <a:custGeom>
              <a:avLst/>
              <a:gdLst/>
              <a:ahLst/>
              <a:cxnLst/>
              <a:rect l="l" t="t" r="r" b="b"/>
              <a:pathLst>
                <a:path w="2310605" h="2331135" extrusionOk="0">
                  <a:moveTo>
                    <a:pt x="2025596" y="1447082"/>
                  </a:moveTo>
                  <a:cubicBezTo>
                    <a:pt x="1840578" y="1653265"/>
                    <a:pt x="1604834" y="1803239"/>
                    <a:pt x="1368498" y="1943566"/>
                  </a:cubicBezTo>
                  <a:cubicBezTo>
                    <a:pt x="1237158" y="2021583"/>
                    <a:pt x="1107943" y="2103112"/>
                    <a:pt x="975134" y="2178560"/>
                  </a:cubicBezTo>
                  <a:cubicBezTo>
                    <a:pt x="897231" y="2222838"/>
                    <a:pt x="825421" y="2279842"/>
                    <a:pt x="741272" y="2312539"/>
                  </a:cubicBezTo>
                  <a:cubicBezTo>
                    <a:pt x="623040" y="2358540"/>
                    <a:pt x="593193" y="2316863"/>
                    <a:pt x="539909" y="2213355"/>
                  </a:cubicBezTo>
                  <a:cubicBezTo>
                    <a:pt x="415852" y="1972281"/>
                    <a:pt x="302708" y="1725432"/>
                    <a:pt x="204428" y="1472668"/>
                  </a:cubicBezTo>
                  <a:cubicBezTo>
                    <a:pt x="113569" y="1238895"/>
                    <a:pt x="42249" y="993209"/>
                    <a:pt x="12122" y="743746"/>
                  </a:cubicBezTo>
                  <a:cubicBezTo>
                    <a:pt x="-15296" y="517026"/>
                    <a:pt x="-9699" y="252910"/>
                    <a:pt x="175147" y="89917"/>
                  </a:cubicBezTo>
                  <a:cubicBezTo>
                    <a:pt x="269300" y="6888"/>
                    <a:pt x="397650" y="-21948"/>
                    <a:pt x="516899" y="17350"/>
                  </a:cubicBezTo>
                  <a:cubicBezTo>
                    <a:pt x="631168" y="55039"/>
                    <a:pt x="728819" y="149045"/>
                    <a:pt x="806055" y="238091"/>
                  </a:cubicBezTo>
                  <a:cubicBezTo>
                    <a:pt x="918174" y="367415"/>
                    <a:pt x="992077" y="519812"/>
                    <a:pt x="1034015" y="682691"/>
                  </a:cubicBezTo>
                  <a:cubicBezTo>
                    <a:pt x="1220177" y="517771"/>
                    <a:pt x="1436231" y="374582"/>
                    <a:pt x="1684454" y="340054"/>
                  </a:cubicBezTo>
                  <a:cubicBezTo>
                    <a:pt x="1945346" y="303675"/>
                    <a:pt x="2284802" y="411298"/>
                    <a:pt x="2308404" y="716697"/>
                  </a:cubicBezTo>
                  <a:cubicBezTo>
                    <a:pt x="2329151" y="984242"/>
                    <a:pt x="2200864" y="1251767"/>
                    <a:pt x="2025596" y="1447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E8B7EC25-2D93-D172-0AB6-E3AE194D5BBB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AE81E65-5721-AC3C-BE30-A9BE7A8E7109}"/>
              </a:ext>
            </a:extLst>
          </p:cNvPr>
          <p:cNvSpPr txBox="1"/>
          <p:nvPr/>
        </p:nvSpPr>
        <p:spPr>
          <a:xfrm>
            <a:off x="1821656" y="179652"/>
            <a:ext cx="71651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Sử </a:t>
            </a:r>
            <a:r>
              <a:rPr lang="en-US" sz="2200" dirty="0" err="1">
                <a:solidFill>
                  <a:schemeClr val="bg1"/>
                </a:solidFill>
              </a:rPr>
              <a:t>dụng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máy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cầm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tay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viết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thương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phép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dưới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dạng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thập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phân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vô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tuần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hoàn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/>
              <p:nvPr/>
            </p:nvSpPr>
            <p:spPr>
              <a:xfrm>
                <a:off x="479109" y="2059226"/>
                <a:ext cx="151297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2059226"/>
                <a:ext cx="1512978" cy="430887"/>
              </a:xfrm>
              <a:prstGeom prst="rect">
                <a:avLst/>
              </a:prstGeom>
              <a:blipFill>
                <a:blip r:embed="rId3"/>
                <a:stretch>
                  <a:fillRect l="-5242" t="-8571" b="-3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/>
              <p:nvPr/>
            </p:nvSpPr>
            <p:spPr>
              <a:xfrm>
                <a:off x="479109" y="3187210"/>
                <a:ext cx="241546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219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900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3187210"/>
                <a:ext cx="2415469" cy="430887"/>
              </a:xfrm>
              <a:prstGeom prst="rect">
                <a:avLst/>
              </a:prstGeom>
              <a:blipFill>
                <a:blip r:embed="rId4"/>
                <a:stretch>
                  <a:fillRect l="-3283" t="-8451" b="-281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3B9E1077-BE2E-45BF-A33C-DC5DCC8B0A7F}"/>
                  </a:ext>
                </a:extLst>
              </p:cNvPr>
              <p:cNvSpPr/>
              <p:nvPr/>
            </p:nvSpPr>
            <p:spPr>
              <a:xfrm>
                <a:off x="1959172" y="2050489"/>
                <a:ext cx="132760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2333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…</a:t>
                </a:r>
                <a:endParaRPr lang="vi-VN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3B9E1077-BE2E-45BF-A33C-DC5DCC8B0A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172" y="2050489"/>
                <a:ext cx="1327608" cy="453137"/>
              </a:xfrm>
              <a:prstGeom prst="rect">
                <a:avLst/>
              </a:prstGeom>
              <a:blipFill>
                <a:blip r:embed="rId5"/>
                <a:stretch>
                  <a:fillRect l="-917" r="-3211" b="-17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id="{39C1B4AF-E666-4F34-B042-80C0937582CE}"/>
                  </a:ext>
                </a:extLst>
              </p:cNvPr>
              <p:cNvSpPr/>
              <p:nvPr/>
            </p:nvSpPr>
            <p:spPr>
              <a:xfrm>
                <a:off x="2736320" y="3141043"/>
                <a:ext cx="21435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12313131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id="{39C1B4AF-E666-4F34-B042-80C093758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320" y="3141043"/>
                <a:ext cx="214353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/>
      <p:bldP spid="23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Lời nói: Hình chữ nhật với Góc Tròn 1">
            <a:extLst>
              <a:ext uri="{FF2B5EF4-FFF2-40B4-BE49-F238E27FC236}">
                <a16:creationId xmlns:a16="http://schemas.microsoft.com/office/drawing/2014/main" id="{7670A918-10F0-48F3-8228-CEA24332D9E6}"/>
              </a:ext>
            </a:extLst>
          </p:cNvPr>
          <p:cNvSpPr/>
          <p:nvPr/>
        </p:nvSpPr>
        <p:spPr>
          <a:xfrm>
            <a:off x="1452281" y="927848"/>
            <a:ext cx="6669742" cy="2931459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D80B6FC-DA1E-4E7F-A6C9-1744A28E2CFE}"/>
                  </a:ext>
                </a:extLst>
              </p:cNvPr>
              <p:cNvSpPr txBox="1"/>
              <p:nvPr/>
            </p:nvSpPr>
            <p:spPr>
              <a:xfrm>
                <a:off x="1687605" y="1302177"/>
                <a:ext cx="6199095" cy="1951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333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…; 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2333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…;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12313131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…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có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chất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gì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?</a:t>
                </a:r>
                <a:endParaRPr lang="en-US" sz="28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D80B6FC-DA1E-4E7F-A6C9-1744A28E2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605" y="1302177"/>
                <a:ext cx="6199095" cy="1951496"/>
              </a:xfrm>
              <a:prstGeom prst="rect">
                <a:avLst/>
              </a:prstGeom>
              <a:blipFill>
                <a:blip r:embed="rId3"/>
                <a:stretch>
                  <a:fillRect l="-2065" r="-3638" b="-78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Red and Pink Cute Illustrative Scrapbook Influencer Social Media Creative Presentation template">
  <a:themeElements>
    <a:clrScheme name="Custom 347">
      <a:dk1>
        <a:srgbClr val="25364E"/>
      </a:dk1>
      <a:lt1>
        <a:srgbClr val="FFFFFF"/>
      </a:lt1>
      <a:dk2>
        <a:srgbClr val="CACAFD"/>
      </a:dk2>
      <a:lt2>
        <a:srgbClr val="E14B1E"/>
      </a:lt2>
      <a:accent1>
        <a:srgbClr val="F6CA61"/>
      </a:accent1>
      <a:accent2>
        <a:srgbClr val="FC8023"/>
      </a:accent2>
      <a:accent3>
        <a:srgbClr val="FFD2CC"/>
      </a:accent3>
      <a:accent4>
        <a:srgbClr val="25364E"/>
      </a:accent4>
      <a:accent5>
        <a:srgbClr val="FFFFFF"/>
      </a:accent5>
      <a:accent6>
        <a:srgbClr val="CACAFD"/>
      </a:accent6>
      <a:hlink>
        <a:srgbClr val="E14B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920</Words>
  <Application>Microsoft Office PowerPoint</Application>
  <PresentationFormat>Trình chiếu Trên màn hình (16:9)</PresentationFormat>
  <Paragraphs>141</Paragraphs>
  <Slides>22</Slides>
  <Notes>22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30" baseType="lpstr">
      <vt:lpstr>Calibri</vt:lpstr>
      <vt:lpstr>Times New Roman</vt:lpstr>
      <vt:lpstr>Arial</vt:lpstr>
      <vt:lpstr>Fredoka One</vt:lpstr>
      <vt:lpstr>Wingdings</vt:lpstr>
      <vt:lpstr>Nunito</vt:lpstr>
      <vt:lpstr>Cambria Math</vt:lpstr>
      <vt:lpstr>Red and Pink Cute Illustrative Scrapbook Influencer Social Media Creative Presentation template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18</cp:revision>
  <dcterms:modified xsi:type="dcterms:W3CDTF">2024-10-08T22:26:12Z</dcterms:modified>
</cp:coreProperties>
</file>