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80" r:id="rId18"/>
    <p:sldId id="273" r:id="rId19"/>
    <p:sldId id="284" r:id="rId20"/>
    <p:sldId id="285" r:id="rId21"/>
    <p:sldId id="274" r:id="rId22"/>
    <p:sldId id="275" r:id="rId23"/>
    <p:sldId id="276" r:id="rId24"/>
    <p:sldId id="277" r:id="rId25"/>
    <p:sldId id="278" r:id="rId26"/>
    <p:sldId id="279" r:id="rId27"/>
    <p:sldId id="281" r:id="rId28"/>
    <p:sldId id="282" r:id="rId29"/>
    <p:sldId id="283"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9AA1-4BFE-8EE5-EB7BB9C7A331}"/>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9AA1-4BFE-8EE5-EB7BB9C7A331}"/>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9AA1-4BFE-8EE5-EB7BB9C7A331}"/>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9AA1-4BFE-8EE5-EB7BB9C7A33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Học sinh giỏi</c:v>
                </c:pt>
                <c:pt idx="1">
                  <c:v>Học sinh khá </c:v>
                </c:pt>
                <c:pt idx="2">
                  <c:v>Học sinh trung bình </c:v>
                </c:pt>
                <c:pt idx="3">
                  <c:v>Học sinh yếu </c:v>
                </c:pt>
              </c:strCache>
            </c:strRef>
          </c:cat>
          <c:val>
            <c:numRef>
              <c:f>Sheet1!$B$2:$B$5</c:f>
              <c:numCache>
                <c:formatCode>0%</c:formatCode>
                <c:ptCount val="4"/>
                <c:pt idx="0">
                  <c:v>0.3</c:v>
                </c:pt>
                <c:pt idx="1">
                  <c:v>0.55000000000000004</c:v>
                </c:pt>
                <c:pt idx="2">
                  <c:v>0.1</c:v>
                </c:pt>
                <c:pt idx="3">
                  <c:v>0.05</c:v>
                </c:pt>
              </c:numCache>
            </c:numRef>
          </c:val>
          <c:extLst>
            <c:ext xmlns:c16="http://schemas.microsoft.com/office/drawing/2014/chart" uri="{C3380CC4-5D6E-409C-BE32-E72D297353CC}">
              <c16:uniqueId val="{00000008-9AA1-4BFE-8EE5-EB7BB9C7A33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8E3098-BC9F-43FB-911F-A21EE4A50FE1}" type="datetimeFigureOut">
              <a:rPr lang="en-US" smtClean="0"/>
              <a:t>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C4B6D4-9DA4-4539-9C19-FA742AFC5FF1}" type="slidenum">
              <a:rPr lang="en-US" smtClean="0"/>
              <a:t>‹#›</a:t>
            </a:fld>
            <a:endParaRPr lang="en-US"/>
          </a:p>
        </p:txBody>
      </p:sp>
    </p:spTree>
    <p:extLst>
      <p:ext uri="{BB962C8B-B14F-4D97-AF65-F5344CB8AC3E}">
        <p14:creationId xmlns:p14="http://schemas.microsoft.com/office/powerpoint/2010/main" val="3380175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gbe81f707b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4" name="Google Shape;1454;gbe81f707b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7191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905A8A-A9A1-46C0-90C8-4DB5769D2CEF}"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295E2-5822-4387-B645-B75F8B2A9846}" type="slidenum">
              <a:rPr lang="en-US" smtClean="0"/>
              <a:t>‹#›</a:t>
            </a:fld>
            <a:endParaRPr lang="en-US"/>
          </a:p>
        </p:txBody>
      </p:sp>
    </p:spTree>
    <p:extLst>
      <p:ext uri="{BB962C8B-B14F-4D97-AF65-F5344CB8AC3E}">
        <p14:creationId xmlns:p14="http://schemas.microsoft.com/office/powerpoint/2010/main" val="3424717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05A8A-A9A1-46C0-90C8-4DB5769D2CEF}"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295E2-5822-4387-B645-B75F8B2A9846}" type="slidenum">
              <a:rPr lang="en-US" smtClean="0"/>
              <a:t>‹#›</a:t>
            </a:fld>
            <a:endParaRPr lang="en-US"/>
          </a:p>
        </p:txBody>
      </p:sp>
    </p:spTree>
    <p:extLst>
      <p:ext uri="{BB962C8B-B14F-4D97-AF65-F5344CB8AC3E}">
        <p14:creationId xmlns:p14="http://schemas.microsoft.com/office/powerpoint/2010/main" val="1014669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05A8A-A9A1-46C0-90C8-4DB5769D2CEF}"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295E2-5822-4387-B645-B75F8B2A9846}" type="slidenum">
              <a:rPr lang="en-US" smtClean="0"/>
              <a:t>‹#›</a:t>
            </a:fld>
            <a:endParaRPr lang="en-US"/>
          </a:p>
        </p:txBody>
      </p:sp>
    </p:spTree>
    <p:extLst>
      <p:ext uri="{BB962C8B-B14F-4D97-AF65-F5344CB8AC3E}">
        <p14:creationId xmlns:p14="http://schemas.microsoft.com/office/powerpoint/2010/main" val="187588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05A8A-A9A1-46C0-90C8-4DB5769D2CEF}"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295E2-5822-4387-B645-B75F8B2A9846}" type="slidenum">
              <a:rPr lang="en-US" smtClean="0"/>
              <a:t>‹#›</a:t>
            </a:fld>
            <a:endParaRPr lang="en-US"/>
          </a:p>
        </p:txBody>
      </p:sp>
    </p:spTree>
    <p:extLst>
      <p:ext uri="{BB962C8B-B14F-4D97-AF65-F5344CB8AC3E}">
        <p14:creationId xmlns:p14="http://schemas.microsoft.com/office/powerpoint/2010/main" val="2761161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F905A8A-A9A1-46C0-90C8-4DB5769D2CEF}"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D295E2-5822-4387-B645-B75F8B2A9846}" type="slidenum">
              <a:rPr lang="en-US" smtClean="0"/>
              <a:t>‹#›</a:t>
            </a:fld>
            <a:endParaRPr lang="en-US"/>
          </a:p>
        </p:txBody>
      </p:sp>
    </p:spTree>
    <p:extLst>
      <p:ext uri="{BB962C8B-B14F-4D97-AF65-F5344CB8AC3E}">
        <p14:creationId xmlns:p14="http://schemas.microsoft.com/office/powerpoint/2010/main" val="208607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905A8A-A9A1-46C0-90C8-4DB5769D2CEF}"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295E2-5822-4387-B645-B75F8B2A9846}" type="slidenum">
              <a:rPr lang="en-US" smtClean="0"/>
              <a:t>‹#›</a:t>
            </a:fld>
            <a:endParaRPr lang="en-US"/>
          </a:p>
        </p:txBody>
      </p:sp>
    </p:spTree>
    <p:extLst>
      <p:ext uri="{BB962C8B-B14F-4D97-AF65-F5344CB8AC3E}">
        <p14:creationId xmlns:p14="http://schemas.microsoft.com/office/powerpoint/2010/main" val="1777520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905A8A-A9A1-46C0-90C8-4DB5769D2CEF}" type="datetimeFigureOut">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D295E2-5822-4387-B645-B75F8B2A9846}" type="slidenum">
              <a:rPr lang="en-US" smtClean="0"/>
              <a:t>‹#›</a:t>
            </a:fld>
            <a:endParaRPr lang="en-US"/>
          </a:p>
        </p:txBody>
      </p:sp>
    </p:spTree>
    <p:extLst>
      <p:ext uri="{BB962C8B-B14F-4D97-AF65-F5344CB8AC3E}">
        <p14:creationId xmlns:p14="http://schemas.microsoft.com/office/powerpoint/2010/main" val="62995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905A8A-A9A1-46C0-90C8-4DB5769D2CEF}" type="datetimeFigureOut">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D295E2-5822-4387-B645-B75F8B2A9846}" type="slidenum">
              <a:rPr lang="en-US" smtClean="0"/>
              <a:t>‹#›</a:t>
            </a:fld>
            <a:endParaRPr lang="en-US"/>
          </a:p>
        </p:txBody>
      </p:sp>
    </p:spTree>
    <p:extLst>
      <p:ext uri="{BB962C8B-B14F-4D97-AF65-F5344CB8AC3E}">
        <p14:creationId xmlns:p14="http://schemas.microsoft.com/office/powerpoint/2010/main" val="2570140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05A8A-A9A1-46C0-90C8-4DB5769D2CEF}" type="datetimeFigureOut">
              <a:rPr lang="en-US" smtClean="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D295E2-5822-4387-B645-B75F8B2A9846}" type="slidenum">
              <a:rPr lang="en-US" smtClean="0"/>
              <a:t>‹#›</a:t>
            </a:fld>
            <a:endParaRPr lang="en-US"/>
          </a:p>
        </p:txBody>
      </p:sp>
    </p:spTree>
    <p:extLst>
      <p:ext uri="{BB962C8B-B14F-4D97-AF65-F5344CB8AC3E}">
        <p14:creationId xmlns:p14="http://schemas.microsoft.com/office/powerpoint/2010/main" val="212261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905A8A-A9A1-46C0-90C8-4DB5769D2CEF}"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295E2-5822-4387-B645-B75F8B2A9846}" type="slidenum">
              <a:rPr lang="en-US" smtClean="0"/>
              <a:t>‹#›</a:t>
            </a:fld>
            <a:endParaRPr lang="en-US"/>
          </a:p>
        </p:txBody>
      </p:sp>
    </p:spTree>
    <p:extLst>
      <p:ext uri="{BB962C8B-B14F-4D97-AF65-F5344CB8AC3E}">
        <p14:creationId xmlns:p14="http://schemas.microsoft.com/office/powerpoint/2010/main" val="1009152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F905A8A-A9A1-46C0-90C8-4DB5769D2CEF}"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D295E2-5822-4387-B645-B75F8B2A9846}" type="slidenum">
              <a:rPr lang="en-US" smtClean="0"/>
              <a:t>‹#›</a:t>
            </a:fld>
            <a:endParaRPr lang="en-US"/>
          </a:p>
        </p:txBody>
      </p:sp>
    </p:spTree>
    <p:extLst>
      <p:ext uri="{BB962C8B-B14F-4D97-AF65-F5344CB8AC3E}">
        <p14:creationId xmlns:p14="http://schemas.microsoft.com/office/powerpoint/2010/main" val="179969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05A8A-A9A1-46C0-90C8-4DB5769D2CEF}" type="datetimeFigureOut">
              <a:rPr lang="en-US" smtClean="0"/>
              <a:t>2/15/2023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D295E2-5822-4387-B645-B75F8B2A9846}" type="slidenum">
              <a:rPr lang="en-US" smtClean="0"/>
              <a:t>‹#›</a:t>
            </a:fld>
            <a:endParaRPr lang="en-US"/>
          </a:p>
        </p:txBody>
      </p:sp>
    </p:spTree>
    <p:extLst>
      <p:ext uri="{BB962C8B-B14F-4D97-AF65-F5344CB8AC3E}">
        <p14:creationId xmlns:p14="http://schemas.microsoft.com/office/powerpoint/2010/main" val="951214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35"/>
          <p:cNvSpPr txBox="1">
            <a:spLocks noGrp="1"/>
          </p:cNvSpPr>
          <p:nvPr>
            <p:ph type="ctrTitle"/>
          </p:nvPr>
        </p:nvSpPr>
        <p:spPr>
          <a:xfrm>
            <a:off x="1474622" y="1107745"/>
            <a:ext cx="10038303" cy="3645600"/>
          </a:xfrm>
          <a:prstGeom prst="rect">
            <a:avLst/>
          </a:prstGeom>
        </p:spPr>
        <p:txBody>
          <a:bodyPr spcFirstLastPara="1" vert="horz" wrap="square" lIns="121900" tIns="121900" rIns="121900" bIns="121900" rtlCol="0" anchor="ctr" anchorCtr="0">
            <a:noAutofit/>
          </a:bodyPr>
          <a:lstStyle/>
          <a:p>
            <a:pPr>
              <a:lnSpc>
                <a:spcPct val="150000"/>
              </a:lnSpc>
              <a:spcBef>
                <a:spcPts val="0"/>
              </a:spcBef>
            </a:pPr>
            <a:r>
              <a:rPr lang="en-US" sz="5333" b="1" dirty="0">
                <a:solidFill>
                  <a:schemeClr val="accent6">
                    <a:lumMod val="75000"/>
                  </a:schemeClr>
                </a:solidFill>
                <a:latin typeface="+mn-lt"/>
                <a:ea typeface="Concert One"/>
                <a:cs typeface="Concert One"/>
                <a:sym typeface="Concert One"/>
              </a:rPr>
              <a:t>CHÀO MỪNG CÁC EM </a:t>
            </a:r>
            <a:br>
              <a:rPr lang="en-US" sz="5333" b="1" dirty="0">
                <a:solidFill>
                  <a:schemeClr val="accent6">
                    <a:lumMod val="75000"/>
                  </a:schemeClr>
                </a:solidFill>
                <a:latin typeface="+mn-lt"/>
                <a:ea typeface="Concert One"/>
                <a:cs typeface="Concert One"/>
                <a:sym typeface="Concert One"/>
              </a:rPr>
            </a:br>
            <a:r>
              <a:rPr lang="en-US" sz="5333" b="1" dirty="0">
                <a:solidFill>
                  <a:schemeClr val="accent6">
                    <a:lumMod val="75000"/>
                  </a:schemeClr>
                </a:solidFill>
                <a:latin typeface="+mn-lt"/>
                <a:ea typeface="Concert One"/>
                <a:cs typeface="Concert One"/>
                <a:sym typeface="Concert One"/>
              </a:rPr>
              <a:t>ĐẾN VỚI BÀI HỌC HÔM NAY!</a:t>
            </a:r>
            <a:endParaRPr sz="5333" b="1" dirty="0">
              <a:solidFill>
                <a:schemeClr val="accent6">
                  <a:lumMod val="75000"/>
                </a:schemeClr>
              </a:solidFill>
              <a:latin typeface="+mn-lt"/>
              <a:ea typeface="Concert One"/>
              <a:cs typeface="Concert One"/>
              <a:sym typeface="Concert One"/>
            </a:endParaRPr>
          </a:p>
        </p:txBody>
      </p:sp>
      <p:sp>
        <p:nvSpPr>
          <p:cNvPr id="1458" name="Google Shape;1458;p35"/>
          <p:cNvSpPr/>
          <p:nvPr/>
        </p:nvSpPr>
        <p:spPr>
          <a:xfrm>
            <a:off x="2934233" y="-51633"/>
            <a:ext cx="8578691" cy="1720967"/>
          </a:xfrm>
          <a:custGeom>
            <a:avLst/>
            <a:gdLst/>
            <a:ahLst/>
            <a:cxnLst/>
            <a:rect l="l" t="t" r="r" b="b"/>
            <a:pathLst>
              <a:path w="272599" h="51629" extrusionOk="0">
                <a:moveTo>
                  <a:pt x="0" y="0"/>
                </a:moveTo>
                <a:cubicBezTo>
                  <a:pt x="870" y="5222"/>
                  <a:pt x="6737" y="8518"/>
                  <a:pt x="11358" y="11100"/>
                </a:cubicBezTo>
                <a:cubicBezTo>
                  <a:pt x="23878" y="18097"/>
                  <a:pt x="38307" y="21363"/>
                  <a:pt x="52403" y="24007"/>
                </a:cubicBezTo>
                <a:cubicBezTo>
                  <a:pt x="62215" y="25847"/>
                  <a:pt x="72701" y="27095"/>
                  <a:pt x="82347" y="24524"/>
                </a:cubicBezTo>
                <a:cubicBezTo>
                  <a:pt x="85025" y="23810"/>
                  <a:pt x="89104" y="23583"/>
                  <a:pt x="89834" y="20910"/>
                </a:cubicBezTo>
                <a:cubicBezTo>
                  <a:pt x="91060" y="16417"/>
                  <a:pt x="81861" y="12984"/>
                  <a:pt x="77443" y="14456"/>
                </a:cubicBezTo>
                <a:cubicBezTo>
                  <a:pt x="73439" y="15789"/>
                  <a:pt x="75323" y="23809"/>
                  <a:pt x="77959" y="27105"/>
                </a:cubicBezTo>
                <a:cubicBezTo>
                  <a:pt x="89017" y="40932"/>
                  <a:pt x="112153" y="37819"/>
                  <a:pt x="129846" y="38463"/>
                </a:cubicBezTo>
                <a:cubicBezTo>
                  <a:pt x="156473" y="39433"/>
                  <a:pt x="183508" y="38640"/>
                  <a:pt x="209612" y="33301"/>
                </a:cubicBezTo>
                <a:cubicBezTo>
                  <a:pt x="222207" y="30725"/>
                  <a:pt x="234507" y="26857"/>
                  <a:pt x="247043" y="24007"/>
                </a:cubicBezTo>
                <a:cubicBezTo>
                  <a:pt x="252528" y="22760"/>
                  <a:pt x="258938" y="19408"/>
                  <a:pt x="263822" y="22200"/>
                </a:cubicBezTo>
                <a:cubicBezTo>
                  <a:pt x="272709" y="27280"/>
                  <a:pt x="264083" y="45948"/>
                  <a:pt x="272599" y="51629"/>
                </a:cubicBezTo>
              </a:path>
            </a:pathLst>
          </a:custGeom>
          <a:noFill/>
          <a:ln w="19050" cap="flat" cmpd="sng">
            <a:solidFill>
              <a:schemeClr val="accent6"/>
            </a:solidFill>
            <a:prstDash val="dot"/>
            <a:round/>
            <a:headEnd type="none" w="med" len="med"/>
            <a:tailEnd type="none" w="med" len="med"/>
          </a:ln>
        </p:spPr>
      </p:sp>
      <p:grpSp>
        <p:nvGrpSpPr>
          <p:cNvPr id="1502" name="Google Shape;1502;p35"/>
          <p:cNvGrpSpPr/>
          <p:nvPr/>
        </p:nvGrpSpPr>
        <p:grpSpPr>
          <a:xfrm>
            <a:off x="2045925" y="5017777"/>
            <a:ext cx="2433607" cy="1331615"/>
            <a:chOff x="1573800" y="4135075"/>
            <a:chExt cx="1996450" cy="949025"/>
          </a:xfrm>
        </p:grpSpPr>
        <p:sp>
          <p:nvSpPr>
            <p:cNvPr id="1503" name="Google Shape;1503;p35"/>
            <p:cNvSpPr/>
            <p:nvPr/>
          </p:nvSpPr>
          <p:spPr>
            <a:xfrm>
              <a:off x="1594650" y="4156750"/>
              <a:ext cx="1952250" cy="906500"/>
            </a:xfrm>
            <a:custGeom>
              <a:avLst/>
              <a:gdLst/>
              <a:ahLst/>
              <a:cxnLst/>
              <a:rect l="l" t="t" r="r" b="b"/>
              <a:pathLst>
                <a:path w="78090" h="36260" extrusionOk="0">
                  <a:moveTo>
                    <a:pt x="3469" y="36260"/>
                  </a:moveTo>
                  <a:cubicBezTo>
                    <a:pt x="1535" y="36260"/>
                    <a:pt x="0" y="34725"/>
                    <a:pt x="0" y="32824"/>
                  </a:cubicBezTo>
                  <a:lnTo>
                    <a:pt x="0" y="20749"/>
                  </a:lnTo>
                  <a:cubicBezTo>
                    <a:pt x="0" y="18847"/>
                    <a:pt x="1535" y="17313"/>
                    <a:pt x="3469" y="17313"/>
                  </a:cubicBezTo>
                  <a:lnTo>
                    <a:pt x="7606" y="17313"/>
                  </a:lnTo>
                  <a:cubicBezTo>
                    <a:pt x="7272" y="16746"/>
                    <a:pt x="7105" y="16179"/>
                    <a:pt x="7105" y="15512"/>
                  </a:cubicBezTo>
                  <a:lnTo>
                    <a:pt x="7105" y="3470"/>
                  </a:lnTo>
                  <a:cubicBezTo>
                    <a:pt x="7105" y="1535"/>
                    <a:pt x="8640" y="1"/>
                    <a:pt x="10541" y="1"/>
                  </a:cubicBezTo>
                  <a:lnTo>
                    <a:pt x="67548" y="1"/>
                  </a:lnTo>
                  <a:cubicBezTo>
                    <a:pt x="69450" y="1"/>
                    <a:pt x="71018" y="1535"/>
                    <a:pt x="71018" y="3470"/>
                  </a:cubicBezTo>
                  <a:lnTo>
                    <a:pt x="71018" y="15512"/>
                  </a:lnTo>
                  <a:cubicBezTo>
                    <a:pt x="71018" y="16179"/>
                    <a:pt x="70851" y="16746"/>
                    <a:pt x="70517" y="17313"/>
                  </a:cubicBezTo>
                  <a:lnTo>
                    <a:pt x="74654" y="17313"/>
                  </a:lnTo>
                  <a:cubicBezTo>
                    <a:pt x="76555" y="17313"/>
                    <a:pt x="78089" y="18847"/>
                    <a:pt x="78089" y="20749"/>
                  </a:cubicBezTo>
                  <a:lnTo>
                    <a:pt x="78089" y="32824"/>
                  </a:lnTo>
                  <a:cubicBezTo>
                    <a:pt x="78089" y="34725"/>
                    <a:pt x="76555" y="36260"/>
                    <a:pt x="74654" y="36260"/>
                  </a:cubicBezTo>
                  <a:close/>
                </a:path>
              </a:pathLst>
            </a:custGeom>
            <a:solidFill>
              <a:srgbClr val="F0E7D2"/>
            </a:solidFill>
            <a:ln>
              <a:noFill/>
            </a:ln>
          </p:spPr>
          <p:txBody>
            <a:bodyPr spcFirstLastPara="1" wrap="square" lIns="121900" tIns="121900" rIns="121900" bIns="121900" anchor="ctr" anchorCtr="0">
              <a:noAutofit/>
            </a:bodyPr>
            <a:lstStyle/>
            <a:p>
              <a:endParaRPr sz="2400"/>
            </a:p>
          </p:txBody>
        </p:sp>
        <p:sp>
          <p:nvSpPr>
            <p:cNvPr id="1504" name="Google Shape;1504;p35"/>
            <p:cNvSpPr/>
            <p:nvPr/>
          </p:nvSpPr>
          <p:spPr>
            <a:xfrm>
              <a:off x="1573800" y="4135075"/>
              <a:ext cx="1996450" cy="949025"/>
            </a:xfrm>
            <a:custGeom>
              <a:avLst/>
              <a:gdLst/>
              <a:ahLst/>
              <a:cxnLst/>
              <a:rect l="l" t="t" r="r" b="b"/>
              <a:pathLst>
                <a:path w="79858" h="37961" extrusionOk="0">
                  <a:moveTo>
                    <a:pt x="68416" y="1668"/>
                  </a:moveTo>
                  <a:cubicBezTo>
                    <a:pt x="69884" y="1668"/>
                    <a:pt x="71051" y="2836"/>
                    <a:pt x="71051" y="4270"/>
                  </a:cubicBezTo>
                  <a:lnTo>
                    <a:pt x="71051" y="9841"/>
                  </a:lnTo>
                  <a:lnTo>
                    <a:pt x="71051" y="10775"/>
                  </a:lnTo>
                  <a:lnTo>
                    <a:pt x="71051" y="16345"/>
                  </a:lnTo>
                  <a:cubicBezTo>
                    <a:pt x="71051" y="17780"/>
                    <a:pt x="69884" y="18947"/>
                    <a:pt x="68416" y="18947"/>
                  </a:cubicBezTo>
                  <a:lnTo>
                    <a:pt x="75521" y="18947"/>
                  </a:lnTo>
                  <a:cubicBezTo>
                    <a:pt x="76989" y="18947"/>
                    <a:pt x="78156" y="20115"/>
                    <a:pt x="78156" y="21582"/>
                  </a:cubicBezTo>
                  <a:lnTo>
                    <a:pt x="78156" y="27186"/>
                  </a:lnTo>
                  <a:lnTo>
                    <a:pt x="78156" y="28120"/>
                  </a:lnTo>
                  <a:lnTo>
                    <a:pt x="78156" y="33691"/>
                  </a:lnTo>
                  <a:cubicBezTo>
                    <a:pt x="78156" y="35125"/>
                    <a:pt x="76989" y="36293"/>
                    <a:pt x="75521" y="36293"/>
                  </a:cubicBezTo>
                  <a:lnTo>
                    <a:pt x="4303" y="36293"/>
                  </a:lnTo>
                  <a:cubicBezTo>
                    <a:pt x="2836" y="36293"/>
                    <a:pt x="1668" y="35125"/>
                    <a:pt x="1668" y="33691"/>
                  </a:cubicBezTo>
                  <a:lnTo>
                    <a:pt x="1668" y="28120"/>
                  </a:lnTo>
                  <a:lnTo>
                    <a:pt x="1668" y="27186"/>
                  </a:lnTo>
                  <a:lnTo>
                    <a:pt x="1668" y="21616"/>
                  </a:lnTo>
                  <a:cubicBezTo>
                    <a:pt x="1668" y="20181"/>
                    <a:pt x="2836" y="19014"/>
                    <a:pt x="4303" y="19014"/>
                  </a:cubicBezTo>
                  <a:lnTo>
                    <a:pt x="11375" y="19014"/>
                  </a:lnTo>
                  <a:cubicBezTo>
                    <a:pt x="9941" y="19014"/>
                    <a:pt x="8773" y="17846"/>
                    <a:pt x="8773" y="16379"/>
                  </a:cubicBezTo>
                  <a:lnTo>
                    <a:pt x="8773" y="10808"/>
                  </a:lnTo>
                  <a:lnTo>
                    <a:pt x="8773" y="9874"/>
                  </a:lnTo>
                  <a:lnTo>
                    <a:pt x="8773" y="4303"/>
                  </a:lnTo>
                  <a:cubicBezTo>
                    <a:pt x="8773" y="2869"/>
                    <a:pt x="9941" y="1701"/>
                    <a:pt x="11375" y="1701"/>
                  </a:cubicBezTo>
                  <a:lnTo>
                    <a:pt x="68416" y="1701"/>
                  </a:lnTo>
                  <a:lnTo>
                    <a:pt x="68416" y="1668"/>
                  </a:lnTo>
                  <a:close/>
                  <a:moveTo>
                    <a:pt x="11375" y="0"/>
                  </a:moveTo>
                  <a:cubicBezTo>
                    <a:pt x="9007" y="0"/>
                    <a:pt x="7105" y="1902"/>
                    <a:pt x="7105" y="4270"/>
                  </a:cubicBezTo>
                  <a:lnTo>
                    <a:pt x="7105" y="9841"/>
                  </a:lnTo>
                  <a:lnTo>
                    <a:pt x="7105" y="10775"/>
                  </a:lnTo>
                  <a:lnTo>
                    <a:pt x="7105" y="16345"/>
                  </a:lnTo>
                  <a:cubicBezTo>
                    <a:pt x="7105" y="16679"/>
                    <a:pt x="7139" y="17012"/>
                    <a:pt x="7205" y="17279"/>
                  </a:cubicBezTo>
                  <a:lnTo>
                    <a:pt x="4303" y="17279"/>
                  </a:lnTo>
                  <a:cubicBezTo>
                    <a:pt x="1902" y="17279"/>
                    <a:pt x="0" y="19214"/>
                    <a:pt x="0" y="21582"/>
                  </a:cubicBezTo>
                  <a:lnTo>
                    <a:pt x="0" y="27186"/>
                  </a:lnTo>
                  <a:lnTo>
                    <a:pt x="0" y="28120"/>
                  </a:lnTo>
                  <a:lnTo>
                    <a:pt x="0" y="33691"/>
                  </a:lnTo>
                  <a:cubicBezTo>
                    <a:pt x="0" y="36059"/>
                    <a:pt x="1935" y="37961"/>
                    <a:pt x="4303" y="37961"/>
                  </a:cubicBezTo>
                  <a:lnTo>
                    <a:pt x="75554" y="37961"/>
                  </a:lnTo>
                  <a:cubicBezTo>
                    <a:pt x="77923" y="37961"/>
                    <a:pt x="79857" y="36059"/>
                    <a:pt x="79857" y="33691"/>
                  </a:cubicBezTo>
                  <a:lnTo>
                    <a:pt x="79857" y="28120"/>
                  </a:lnTo>
                  <a:lnTo>
                    <a:pt x="79857" y="27186"/>
                  </a:lnTo>
                  <a:lnTo>
                    <a:pt x="79857" y="21616"/>
                  </a:lnTo>
                  <a:cubicBezTo>
                    <a:pt x="79857" y="19247"/>
                    <a:pt x="77923" y="17346"/>
                    <a:pt x="75554" y="17346"/>
                  </a:cubicBezTo>
                  <a:lnTo>
                    <a:pt x="72619" y="17346"/>
                  </a:lnTo>
                  <a:cubicBezTo>
                    <a:pt x="72719" y="17046"/>
                    <a:pt x="72752" y="16712"/>
                    <a:pt x="72752" y="16379"/>
                  </a:cubicBezTo>
                  <a:lnTo>
                    <a:pt x="72752" y="10808"/>
                  </a:lnTo>
                  <a:lnTo>
                    <a:pt x="72752" y="9874"/>
                  </a:lnTo>
                  <a:lnTo>
                    <a:pt x="72752" y="4303"/>
                  </a:lnTo>
                  <a:cubicBezTo>
                    <a:pt x="72719" y="1902"/>
                    <a:pt x="70751" y="0"/>
                    <a:pt x="6841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2400"/>
            </a:p>
          </p:txBody>
        </p:sp>
        <p:sp>
          <p:nvSpPr>
            <p:cNvPr id="1505" name="Google Shape;1505;p35"/>
            <p:cNvSpPr/>
            <p:nvPr/>
          </p:nvSpPr>
          <p:spPr>
            <a:xfrm>
              <a:off x="1615500" y="4610400"/>
              <a:ext cx="1912225" cy="432000"/>
            </a:xfrm>
            <a:custGeom>
              <a:avLst/>
              <a:gdLst/>
              <a:ahLst/>
              <a:cxnLst/>
              <a:rect l="l" t="t" r="r" b="b"/>
              <a:pathLst>
                <a:path w="76489" h="17280" extrusionOk="0">
                  <a:moveTo>
                    <a:pt x="2635" y="1"/>
                  </a:moveTo>
                  <a:lnTo>
                    <a:pt x="73853" y="1"/>
                  </a:lnTo>
                  <a:cubicBezTo>
                    <a:pt x="75321" y="1"/>
                    <a:pt x="76488" y="1168"/>
                    <a:pt x="76488" y="2603"/>
                  </a:cubicBezTo>
                  <a:lnTo>
                    <a:pt x="76488" y="14678"/>
                  </a:lnTo>
                  <a:cubicBezTo>
                    <a:pt x="76488" y="16112"/>
                    <a:pt x="75321" y="17280"/>
                    <a:pt x="73853" y="17280"/>
                  </a:cubicBezTo>
                  <a:lnTo>
                    <a:pt x="2635" y="17280"/>
                  </a:lnTo>
                  <a:cubicBezTo>
                    <a:pt x="1168" y="17280"/>
                    <a:pt x="0" y="16112"/>
                    <a:pt x="0" y="14678"/>
                  </a:cubicBezTo>
                  <a:lnTo>
                    <a:pt x="0" y="2603"/>
                  </a:lnTo>
                  <a:cubicBezTo>
                    <a:pt x="0" y="1168"/>
                    <a:pt x="1168" y="1"/>
                    <a:pt x="2635"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506" name="Google Shape;1506;p35"/>
            <p:cNvSpPr/>
            <p:nvPr/>
          </p:nvSpPr>
          <p:spPr>
            <a:xfrm>
              <a:off x="2119175" y="4609575"/>
              <a:ext cx="26725" cy="432825"/>
            </a:xfrm>
            <a:custGeom>
              <a:avLst/>
              <a:gdLst/>
              <a:ahLst/>
              <a:cxnLst/>
              <a:rect l="l" t="t" r="r" b="b"/>
              <a:pathLst>
                <a:path w="1069" h="17313" extrusionOk="0">
                  <a:moveTo>
                    <a:pt x="1" y="1"/>
                  </a:moveTo>
                  <a:lnTo>
                    <a:pt x="1068" y="1"/>
                  </a:lnTo>
                  <a:lnTo>
                    <a:pt x="1068"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07" name="Google Shape;1507;p35"/>
            <p:cNvSpPr/>
            <p:nvPr/>
          </p:nvSpPr>
          <p:spPr>
            <a:xfrm>
              <a:off x="2195900" y="4609575"/>
              <a:ext cx="27550" cy="432825"/>
            </a:xfrm>
            <a:custGeom>
              <a:avLst/>
              <a:gdLst/>
              <a:ahLst/>
              <a:cxnLst/>
              <a:rect l="l" t="t" r="r" b="b"/>
              <a:pathLst>
                <a:path w="1102" h="17313" extrusionOk="0">
                  <a:moveTo>
                    <a:pt x="1" y="1"/>
                  </a:moveTo>
                  <a:lnTo>
                    <a:pt x="1102" y="1"/>
                  </a:lnTo>
                  <a:lnTo>
                    <a:pt x="1102"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08" name="Google Shape;1508;p35"/>
            <p:cNvSpPr/>
            <p:nvPr/>
          </p:nvSpPr>
          <p:spPr>
            <a:xfrm>
              <a:off x="2919750" y="4609575"/>
              <a:ext cx="26725" cy="432825"/>
            </a:xfrm>
            <a:custGeom>
              <a:avLst/>
              <a:gdLst/>
              <a:ahLst/>
              <a:cxnLst/>
              <a:rect l="l" t="t" r="r" b="b"/>
              <a:pathLst>
                <a:path w="1069" h="17313" extrusionOk="0">
                  <a:moveTo>
                    <a:pt x="1" y="1"/>
                  </a:moveTo>
                  <a:lnTo>
                    <a:pt x="1068" y="1"/>
                  </a:lnTo>
                  <a:lnTo>
                    <a:pt x="1068"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09" name="Google Shape;1509;p35"/>
            <p:cNvSpPr/>
            <p:nvPr/>
          </p:nvSpPr>
          <p:spPr>
            <a:xfrm>
              <a:off x="2996475" y="4609575"/>
              <a:ext cx="27550" cy="432825"/>
            </a:xfrm>
            <a:custGeom>
              <a:avLst/>
              <a:gdLst/>
              <a:ahLst/>
              <a:cxnLst/>
              <a:rect l="l" t="t" r="r" b="b"/>
              <a:pathLst>
                <a:path w="1102" h="17313" extrusionOk="0">
                  <a:moveTo>
                    <a:pt x="1" y="1"/>
                  </a:moveTo>
                  <a:lnTo>
                    <a:pt x="1101" y="1"/>
                  </a:lnTo>
                  <a:lnTo>
                    <a:pt x="1101"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10" name="Google Shape;1510;p35"/>
            <p:cNvSpPr/>
            <p:nvPr/>
          </p:nvSpPr>
          <p:spPr>
            <a:xfrm>
              <a:off x="1688875" y="4610400"/>
              <a:ext cx="1765450" cy="433675"/>
            </a:xfrm>
            <a:custGeom>
              <a:avLst/>
              <a:gdLst/>
              <a:ahLst/>
              <a:cxnLst/>
              <a:rect l="l" t="t" r="r" b="b"/>
              <a:pathLst>
                <a:path w="70618" h="17347" extrusionOk="0">
                  <a:moveTo>
                    <a:pt x="1101" y="1"/>
                  </a:moveTo>
                  <a:lnTo>
                    <a:pt x="2669" y="1"/>
                  </a:lnTo>
                  <a:cubicBezTo>
                    <a:pt x="2202" y="68"/>
                    <a:pt x="1735" y="334"/>
                    <a:pt x="1402" y="668"/>
                  </a:cubicBezTo>
                  <a:cubicBezTo>
                    <a:pt x="1001" y="1068"/>
                    <a:pt x="701" y="1702"/>
                    <a:pt x="701" y="2369"/>
                  </a:cubicBezTo>
                  <a:lnTo>
                    <a:pt x="701" y="14945"/>
                  </a:lnTo>
                  <a:cubicBezTo>
                    <a:pt x="701" y="15612"/>
                    <a:pt x="935" y="16212"/>
                    <a:pt x="1402" y="16679"/>
                  </a:cubicBezTo>
                  <a:cubicBezTo>
                    <a:pt x="1735" y="17013"/>
                    <a:pt x="2169" y="17247"/>
                    <a:pt x="2669" y="17347"/>
                  </a:cubicBezTo>
                  <a:lnTo>
                    <a:pt x="1101" y="17347"/>
                  </a:lnTo>
                  <a:cubicBezTo>
                    <a:pt x="1035" y="17280"/>
                    <a:pt x="1001" y="17213"/>
                    <a:pt x="901" y="17180"/>
                  </a:cubicBezTo>
                  <a:cubicBezTo>
                    <a:pt x="368" y="16613"/>
                    <a:pt x="1" y="15846"/>
                    <a:pt x="1" y="15012"/>
                  </a:cubicBezTo>
                  <a:lnTo>
                    <a:pt x="1" y="2336"/>
                  </a:lnTo>
                  <a:cubicBezTo>
                    <a:pt x="1" y="1502"/>
                    <a:pt x="301" y="701"/>
                    <a:pt x="901" y="168"/>
                  </a:cubicBezTo>
                  <a:cubicBezTo>
                    <a:pt x="1001" y="68"/>
                    <a:pt x="1068" y="34"/>
                    <a:pt x="1101" y="1"/>
                  </a:cubicBezTo>
                  <a:close/>
                  <a:moveTo>
                    <a:pt x="67949" y="1"/>
                  </a:moveTo>
                  <a:lnTo>
                    <a:pt x="69484" y="1"/>
                  </a:lnTo>
                  <a:cubicBezTo>
                    <a:pt x="69584" y="34"/>
                    <a:pt x="69617" y="101"/>
                    <a:pt x="69717" y="134"/>
                  </a:cubicBezTo>
                  <a:cubicBezTo>
                    <a:pt x="70251" y="701"/>
                    <a:pt x="70618" y="1469"/>
                    <a:pt x="70618" y="2303"/>
                  </a:cubicBezTo>
                  <a:lnTo>
                    <a:pt x="70618" y="14912"/>
                  </a:lnTo>
                  <a:cubicBezTo>
                    <a:pt x="70618" y="15745"/>
                    <a:pt x="70284" y="16546"/>
                    <a:pt x="69717" y="17080"/>
                  </a:cubicBezTo>
                  <a:cubicBezTo>
                    <a:pt x="69650" y="17113"/>
                    <a:pt x="69584" y="17213"/>
                    <a:pt x="69484" y="17247"/>
                  </a:cubicBezTo>
                  <a:lnTo>
                    <a:pt x="67949" y="17247"/>
                  </a:lnTo>
                  <a:cubicBezTo>
                    <a:pt x="68416" y="17146"/>
                    <a:pt x="68883" y="16913"/>
                    <a:pt x="69217" y="16579"/>
                  </a:cubicBezTo>
                  <a:cubicBezTo>
                    <a:pt x="69617" y="16146"/>
                    <a:pt x="69917" y="15545"/>
                    <a:pt x="69917" y="14878"/>
                  </a:cubicBezTo>
                  <a:lnTo>
                    <a:pt x="69917" y="2336"/>
                  </a:lnTo>
                  <a:cubicBezTo>
                    <a:pt x="69917" y="1669"/>
                    <a:pt x="69650" y="1068"/>
                    <a:pt x="69217" y="601"/>
                  </a:cubicBezTo>
                  <a:cubicBezTo>
                    <a:pt x="68816" y="334"/>
                    <a:pt x="68416" y="68"/>
                    <a:pt x="67949" y="1"/>
                  </a:cubicBez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11" name="Google Shape;1511;p35"/>
            <p:cNvSpPr/>
            <p:nvPr/>
          </p:nvSpPr>
          <p:spPr>
            <a:xfrm>
              <a:off x="1615500" y="4814725"/>
              <a:ext cx="1911375" cy="23375"/>
            </a:xfrm>
            <a:custGeom>
              <a:avLst/>
              <a:gdLst/>
              <a:ahLst/>
              <a:cxnLst/>
              <a:rect l="l" t="t" r="r" b="b"/>
              <a:pathLst>
                <a:path w="76455" h="935" extrusionOk="0">
                  <a:moveTo>
                    <a:pt x="0" y="0"/>
                  </a:moveTo>
                  <a:lnTo>
                    <a:pt x="76455" y="0"/>
                  </a:lnTo>
                  <a:lnTo>
                    <a:pt x="76455" y="934"/>
                  </a:lnTo>
                  <a:lnTo>
                    <a:pt x="0" y="934"/>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12" name="Google Shape;1512;p35"/>
            <p:cNvSpPr/>
            <p:nvPr/>
          </p:nvSpPr>
          <p:spPr>
            <a:xfrm>
              <a:off x="1898200" y="4724650"/>
              <a:ext cx="143450" cy="201000"/>
            </a:xfrm>
            <a:custGeom>
              <a:avLst/>
              <a:gdLst/>
              <a:ahLst/>
              <a:cxnLst/>
              <a:rect l="l" t="t" r="r" b="b"/>
              <a:pathLst>
                <a:path w="5738" h="8040" extrusionOk="0">
                  <a:moveTo>
                    <a:pt x="2869" y="1"/>
                  </a:moveTo>
                  <a:cubicBezTo>
                    <a:pt x="4437" y="1"/>
                    <a:pt x="5738" y="1302"/>
                    <a:pt x="5738" y="2870"/>
                  </a:cubicBezTo>
                  <a:lnTo>
                    <a:pt x="5738" y="5171"/>
                  </a:lnTo>
                  <a:cubicBezTo>
                    <a:pt x="5738" y="6772"/>
                    <a:pt x="4470" y="8040"/>
                    <a:pt x="2869" y="8040"/>
                  </a:cubicBezTo>
                  <a:cubicBezTo>
                    <a:pt x="1301" y="8040"/>
                    <a:pt x="0" y="6739"/>
                    <a:pt x="0" y="5171"/>
                  </a:cubicBezTo>
                  <a:lnTo>
                    <a:pt x="0" y="2870"/>
                  </a:lnTo>
                  <a:cubicBezTo>
                    <a:pt x="0" y="1335"/>
                    <a:pt x="1301" y="1"/>
                    <a:pt x="2869" y="1"/>
                  </a:cubicBezTo>
                  <a:close/>
                </a:path>
              </a:pathLst>
            </a:custGeom>
            <a:solidFill>
              <a:srgbClr val="503845"/>
            </a:solidFill>
            <a:ln>
              <a:noFill/>
            </a:ln>
          </p:spPr>
          <p:txBody>
            <a:bodyPr spcFirstLastPara="1" wrap="square" lIns="121900" tIns="121900" rIns="121900" bIns="121900" anchor="ctr" anchorCtr="0">
              <a:noAutofit/>
            </a:bodyPr>
            <a:lstStyle/>
            <a:p>
              <a:endParaRPr sz="2400"/>
            </a:p>
          </p:txBody>
        </p:sp>
        <p:sp>
          <p:nvSpPr>
            <p:cNvPr id="1513" name="Google Shape;1513;p35"/>
            <p:cNvSpPr/>
            <p:nvPr/>
          </p:nvSpPr>
          <p:spPr>
            <a:xfrm>
              <a:off x="1925725" y="4753850"/>
              <a:ext cx="88400" cy="145125"/>
            </a:xfrm>
            <a:custGeom>
              <a:avLst/>
              <a:gdLst/>
              <a:ahLst/>
              <a:cxnLst/>
              <a:rect l="l" t="t" r="r" b="b"/>
              <a:pathLst>
                <a:path w="3536" h="5805" extrusionOk="0">
                  <a:moveTo>
                    <a:pt x="1768" y="0"/>
                  </a:moveTo>
                  <a:lnTo>
                    <a:pt x="1768" y="0"/>
                  </a:lnTo>
                  <a:cubicBezTo>
                    <a:pt x="2735" y="0"/>
                    <a:pt x="3536" y="801"/>
                    <a:pt x="3536" y="1768"/>
                  </a:cubicBezTo>
                  <a:lnTo>
                    <a:pt x="3536" y="4037"/>
                  </a:lnTo>
                  <a:cubicBezTo>
                    <a:pt x="3536" y="5004"/>
                    <a:pt x="2735" y="5804"/>
                    <a:pt x="1768" y="5804"/>
                  </a:cubicBezTo>
                  <a:lnTo>
                    <a:pt x="1768" y="5804"/>
                  </a:lnTo>
                  <a:cubicBezTo>
                    <a:pt x="801" y="5804"/>
                    <a:pt x="0" y="5004"/>
                    <a:pt x="0" y="4037"/>
                  </a:cubicBezTo>
                  <a:lnTo>
                    <a:pt x="0" y="1768"/>
                  </a:lnTo>
                  <a:cubicBezTo>
                    <a:pt x="0" y="801"/>
                    <a:pt x="801" y="0"/>
                    <a:pt x="1768"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14" name="Google Shape;1514;p35"/>
            <p:cNvSpPr/>
            <p:nvPr/>
          </p:nvSpPr>
          <p:spPr>
            <a:xfrm>
              <a:off x="2295975" y="4721325"/>
              <a:ext cx="550425" cy="174325"/>
            </a:xfrm>
            <a:custGeom>
              <a:avLst/>
              <a:gdLst/>
              <a:ahLst/>
              <a:cxnLst/>
              <a:rect l="l" t="t" r="r" b="b"/>
              <a:pathLst>
                <a:path w="22017" h="6973" extrusionOk="0">
                  <a:moveTo>
                    <a:pt x="11008" y="6939"/>
                  </a:moveTo>
                  <a:lnTo>
                    <a:pt x="6772" y="6939"/>
                  </a:lnTo>
                  <a:cubicBezTo>
                    <a:pt x="5805" y="6939"/>
                    <a:pt x="5104" y="6638"/>
                    <a:pt x="4571" y="6138"/>
                  </a:cubicBezTo>
                  <a:cubicBezTo>
                    <a:pt x="3970" y="5604"/>
                    <a:pt x="3670" y="4804"/>
                    <a:pt x="3670" y="3970"/>
                  </a:cubicBezTo>
                  <a:lnTo>
                    <a:pt x="3670" y="2469"/>
                  </a:lnTo>
                  <a:cubicBezTo>
                    <a:pt x="3670" y="2135"/>
                    <a:pt x="3670" y="1802"/>
                    <a:pt x="3603" y="1602"/>
                  </a:cubicBezTo>
                  <a:lnTo>
                    <a:pt x="3603" y="1602"/>
                  </a:lnTo>
                  <a:cubicBezTo>
                    <a:pt x="3570" y="1501"/>
                    <a:pt x="3470" y="1435"/>
                    <a:pt x="3236" y="1435"/>
                  </a:cubicBezTo>
                  <a:lnTo>
                    <a:pt x="734" y="1435"/>
                  </a:lnTo>
                  <a:cubicBezTo>
                    <a:pt x="334" y="1435"/>
                    <a:pt x="1" y="1135"/>
                    <a:pt x="1" y="734"/>
                  </a:cubicBezTo>
                  <a:cubicBezTo>
                    <a:pt x="1" y="334"/>
                    <a:pt x="301" y="0"/>
                    <a:pt x="734" y="0"/>
                  </a:cubicBezTo>
                  <a:lnTo>
                    <a:pt x="3236" y="0"/>
                  </a:lnTo>
                  <a:cubicBezTo>
                    <a:pt x="4104" y="0"/>
                    <a:pt x="4571" y="434"/>
                    <a:pt x="4837" y="968"/>
                  </a:cubicBezTo>
                  <a:lnTo>
                    <a:pt x="4837" y="968"/>
                  </a:lnTo>
                  <a:lnTo>
                    <a:pt x="4837" y="968"/>
                  </a:lnTo>
                  <a:cubicBezTo>
                    <a:pt x="5071" y="1435"/>
                    <a:pt x="5071" y="1935"/>
                    <a:pt x="5071" y="2435"/>
                  </a:cubicBezTo>
                  <a:lnTo>
                    <a:pt x="5071" y="3937"/>
                  </a:lnTo>
                  <a:cubicBezTo>
                    <a:pt x="5071" y="4404"/>
                    <a:pt x="5238" y="4804"/>
                    <a:pt x="5505" y="5104"/>
                  </a:cubicBezTo>
                  <a:cubicBezTo>
                    <a:pt x="5805" y="5338"/>
                    <a:pt x="6238" y="5504"/>
                    <a:pt x="6772" y="5504"/>
                  </a:cubicBezTo>
                  <a:lnTo>
                    <a:pt x="11008" y="5504"/>
                  </a:lnTo>
                  <a:lnTo>
                    <a:pt x="15278" y="5504"/>
                  </a:lnTo>
                  <a:cubicBezTo>
                    <a:pt x="15845" y="5504"/>
                    <a:pt x="16279" y="5338"/>
                    <a:pt x="16512" y="5104"/>
                  </a:cubicBezTo>
                  <a:cubicBezTo>
                    <a:pt x="16813" y="4804"/>
                    <a:pt x="16979" y="4404"/>
                    <a:pt x="16979" y="3937"/>
                  </a:cubicBezTo>
                  <a:lnTo>
                    <a:pt x="16979" y="2469"/>
                  </a:lnTo>
                  <a:cubicBezTo>
                    <a:pt x="16979" y="2002"/>
                    <a:pt x="16979" y="1468"/>
                    <a:pt x="17180" y="1001"/>
                  </a:cubicBezTo>
                  <a:lnTo>
                    <a:pt x="17180" y="1001"/>
                  </a:lnTo>
                  <a:lnTo>
                    <a:pt x="17180" y="1001"/>
                  </a:lnTo>
                  <a:cubicBezTo>
                    <a:pt x="17446" y="434"/>
                    <a:pt x="17880" y="67"/>
                    <a:pt x="18814" y="67"/>
                  </a:cubicBezTo>
                  <a:lnTo>
                    <a:pt x="21316" y="67"/>
                  </a:lnTo>
                  <a:cubicBezTo>
                    <a:pt x="21683" y="67"/>
                    <a:pt x="22016" y="334"/>
                    <a:pt x="22016" y="768"/>
                  </a:cubicBezTo>
                  <a:cubicBezTo>
                    <a:pt x="22016" y="1135"/>
                    <a:pt x="21716" y="1468"/>
                    <a:pt x="21316" y="1468"/>
                  </a:cubicBezTo>
                  <a:lnTo>
                    <a:pt x="18814" y="1468"/>
                  </a:lnTo>
                  <a:cubicBezTo>
                    <a:pt x="18614" y="1468"/>
                    <a:pt x="18480" y="1535"/>
                    <a:pt x="18447" y="1635"/>
                  </a:cubicBezTo>
                  <a:lnTo>
                    <a:pt x="18447" y="1635"/>
                  </a:lnTo>
                  <a:cubicBezTo>
                    <a:pt x="18347" y="1835"/>
                    <a:pt x="18347" y="2169"/>
                    <a:pt x="18347" y="2502"/>
                  </a:cubicBezTo>
                  <a:lnTo>
                    <a:pt x="18347" y="4003"/>
                  </a:lnTo>
                  <a:cubicBezTo>
                    <a:pt x="18347" y="4837"/>
                    <a:pt x="18080" y="5604"/>
                    <a:pt x="17480" y="6171"/>
                  </a:cubicBezTo>
                  <a:cubicBezTo>
                    <a:pt x="16946" y="6672"/>
                    <a:pt x="16246" y="6972"/>
                    <a:pt x="15278" y="6972"/>
                  </a:cubicBezTo>
                  <a:lnTo>
                    <a:pt x="11008" y="6972"/>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15" name="Google Shape;1515;p35"/>
            <p:cNvSpPr/>
            <p:nvPr/>
          </p:nvSpPr>
          <p:spPr>
            <a:xfrm>
              <a:off x="3099875" y="4724650"/>
              <a:ext cx="145150" cy="201000"/>
            </a:xfrm>
            <a:custGeom>
              <a:avLst/>
              <a:gdLst/>
              <a:ahLst/>
              <a:cxnLst/>
              <a:rect l="l" t="t" r="r" b="b"/>
              <a:pathLst>
                <a:path w="5806" h="8040" extrusionOk="0">
                  <a:moveTo>
                    <a:pt x="2870" y="1"/>
                  </a:moveTo>
                  <a:cubicBezTo>
                    <a:pt x="1302" y="1"/>
                    <a:pt x="1" y="1302"/>
                    <a:pt x="1" y="2870"/>
                  </a:cubicBezTo>
                  <a:lnTo>
                    <a:pt x="1" y="5171"/>
                  </a:lnTo>
                  <a:cubicBezTo>
                    <a:pt x="1" y="6772"/>
                    <a:pt x="1302" y="8040"/>
                    <a:pt x="2870" y="8040"/>
                  </a:cubicBezTo>
                  <a:cubicBezTo>
                    <a:pt x="4471" y="8040"/>
                    <a:pt x="5772" y="6739"/>
                    <a:pt x="5772" y="5171"/>
                  </a:cubicBezTo>
                  <a:lnTo>
                    <a:pt x="5772" y="2870"/>
                  </a:lnTo>
                  <a:cubicBezTo>
                    <a:pt x="5805" y="1335"/>
                    <a:pt x="4471" y="1"/>
                    <a:pt x="2870" y="1"/>
                  </a:cubicBezTo>
                  <a:close/>
                </a:path>
              </a:pathLst>
            </a:custGeom>
            <a:solidFill>
              <a:srgbClr val="503845"/>
            </a:solidFill>
            <a:ln>
              <a:noFill/>
            </a:ln>
          </p:spPr>
          <p:txBody>
            <a:bodyPr spcFirstLastPara="1" wrap="square" lIns="121900" tIns="121900" rIns="121900" bIns="121900" anchor="ctr" anchorCtr="0">
              <a:noAutofit/>
            </a:bodyPr>
            <a:lstStyle/>
            <a:p>
              <a:endParaRPr sz="2400"/>
            </a:p>
          </p:txBody>
        </p:sp>
        <p:sp>
          <p:nvSpPr>
            <p:cNvPr id="1516" name="Google Shape;1516;p35"/>
            <p:cNvSpPr/>
            <p:nvPr/>
          </p:nvSpPr>
          <p:spPr>
            <a:xfrm>
              <a:off x="3128250" y="4753850"/>
              <a:ext cx="87575" cy="145125"/>
            </a:xfrm>
            <a:custGeom>
              <a:avLst/>
              <a:gdLst/>
              <a:ahLst/>
              <a:cxnLst/>
              <a:rect l="l" t="t" r="r" b="b"/>
              <a:pathLst>
                <a:path w="3503" h="5805" extrusionOk="0">
                  <a:moveTo>
                    <a:pt x="1735" y="0"/>
                  </a:moveTo>
                  <a:lnTo>
                    <a:pt x="1735" y="0"/>
                  </a:lnTo>
                  <a:cubicBezTo>
                    <a:pt x="801" y="0"/>
                    <a:pt x="0" y="801"/>
                    <a:pt x="0" y="1768"/>
                  </a:cubicBezTo>
                  <a:lnTo>
                    <a:pt x="0" y="4037"/>
                  </a:lnTo>
                  <a:cubicBezTo>
                    <a:pt x="0" y="5004"/>
                    <a:pt x="801" y="5804"/>
                    <a:pt x="1735" y="5804"/>
                  </a:cubicBezTo>
                  <a:lnTo>
                    <a:pt x="1735" y="5804"/>
                  </a:lnTo>
                  <a:cubicBezTo>
                    <a:pt x="2702" y="5804"/>
                    <a:pt x="3503" y="5004"/>
                    <a:pt x="3503" y="4037"/>
                  </a:cubicBezTo>
                  <a:lnTo>
                    <a:pt x="3503" y="1768"/>
                  </a:lnTo>
                  <a:cubicBezTo>
                    <a:pt x="3503" y="801"/>
                    <a:pt x="2702" y="0"/>
                    <a:pt x="1735" y="0"/>
                  </a:cubicBezTo>
                  <a:close/>
                </a:path>
              </a:pathLst>
            </a:custGeom>
            <a:solidFill>
              <a:schemeClr val="lt2"/>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17" name="Google Shape;1517;p35"/>
            <p:cNvSpPr/>
            <p:nvPr/>
          </p:nvSpPr>
          <p:spPr>
            <a:xfrm>
              <a:off x="1793125" y="4176775"/>
              <a:ext cx="1556125" cy="432000"/>
            </a:xfrm>
            <a:custGeom>
              <a:avLst/>
              <a:gdLst/>
              <a:ahLst/>
              <a:cxnLst/>
              <a:rect l="l" t="t" r="r" b="b"/>
              <a:pathLst>
                <a:path w="62245" h="17280" extrusionOk="0">
                  <a:moveTo>
                    <a:pt x="2602" y="0"/>
                  </a:moveTo>
                  <a:lnTo>
                    <a:pt x="59609" y="0"/>
                  </a:lnTo>
                  <a:cubicBezTo>
                    <a:pt x="61077" y="0"/>
                    <a:pt x="62245" y="1168"/>
                    <a:pt x="62245" y="2602"/>
                  </a:cubicBezTo>
                  <a:lnTo>
                    <a:pt x="62245" y="14677"/>
                  </a:lnTo>
                  <a:cubicBezTo>
                    <a:pt x="62245" y="16112"/>
                    <a:pt x="61077" y="17279"/>
                    <a:pt x="59609" y="17279"/>
                  </a:cubicBezTo>
                  <a:lnTo>
                    <a:pt x="2602" y="17279"/>
                  </a:lnTo>
                  <a:cubicBezTo>
                    <a:pt x="1134" y="17279"/>
                    <a:pt x="0" y="16112"/>
                    <a:pt x="0" y="14677"/>
                  </a:cubicBezTo>
                  <a:lnTo>
                    <a:pt x="0" y="2602"/>
                  </a:lnTo>
                  <a:cubicBezTo>
                    <a:pt x="0" y="1201"/>
                    <a:pt x="1168" y="0"/>
                    <a:pt x="2602" y="0"/>
                  </a:cubicBezTo>
                  <a:close/>
                </a:path>
              </a:pathLst>
            </a:custGeom>
            <a:solidFill>
              <a:srgbClr val="AB837D"/>
            </a:solidFill>
            <a:ln>
              <a:noFill/>
            </a:ln>
          </p:spPr>
          <p:txBody>
            <a:bodyPr spcFirstLastPara="1" wrap="square" lIns="121900" tIns="121900" rIns="121900" bIns="121900" anchor="ctr" anchorCtr="0">
              <a:noAutofit/>
            </a:bodyPr>
            <a:lstStyle/>
            <a:p>
              <a:endParaRPr sz="2400"/>
            </a:p>
          </p:txBody>
        </p:sp>
        <p:sp>
          <p:nvSpPr>
            <p:cNvPr id="1518" name="Google Shape;1518;p35"/>
            <p:cNvSpPr/>
            <p:nvPr/>
          </p:nvSpPr>
          <p:spPr>
            <a:xfrm>
              <a:off x="2295975" y="4175925"/>
              <a:ext cx="27550" cy="432850"/>
            </a:xfrm>
            <a:custGeom>
              <a:avLst/>
              <a:gdLst/>
              <a:ahLst/>
              <a:cxnLst/>
              <a:rect l="l" t="t" r="r" b="b"/>
              <a:pathLst>
                <a:path w="1102" h="17314" extrusionOk="0">
                  <a:moveTo>
                    <a:pt x="1" y="1"/>
                  </a:moveTo>
                  <a:lnTo>
                    <a:pt x="1101" y="1"/>
                  </a:lnTo>
                  <a:lnTo>
                    <a:pt x="1101" y="17313"/>
                  </a:lnTo>
                  <a:lnTo>
                    <a:pt x="1" y="17313"/>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519" name="Google Shape;1519;p35"/>
            <p:cNvSpPr/>
            <p:nvPr/>
          </p:nvSpPr>
          <p:spPr>
            <a:xfrm>
              <a:off x="2374375" y="4175925"/>
              <a:ext cx="26700" cy="432850"/>
            </a:xfrm>
            <a:custGeom>
              <a:avLst/>
              <a:gdLst/>
              <a:ahLst/>
              <a:cxnLst/>
              <a:rect l="l" t="t" r="r" b="b"/>
              <a:pathLst>
                <a:path w="1068" h="17314" extrusionOk="0">
                  <a:moveTo>
                    <a:pt x="0" y="1"/>
                  </a:moveTo>
                  <a:lnTo>
                    <a:pt x="1068" y="1"/>
                  </a:lnTo>
                  <a:lnTo>
                    <a:pt x="1068" y="17313"/>
                  </a:lnTo>
                  <a:lnTo>
                    <a:pt x="0" y="17313"/>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520" name="Google Shape;1520;p35"/>
            <p:cNvSpPr/>
            <p:nvPr/>
          </p:nvSpPr>
          <p:spPr>
            <a:xfrm>
              <a:off x="2741300" y="4175925"/>
              <a:ext cx="27550" cy="432850"/>
            </a:xfrm>
            <a:custGeom>
              <a:avLst/>
              <a:gdLst/>
              <a:ahLst/>
              <a:cxnLst/>
              <a:rect l="l" t="t" r="r" b="b"/>
              <a:pathLst>
                <a:path w="1102" h="17314" extrusionOk="0">
                  <a:moveTo>
                    <a:pt x="0" y="1"/>
                  </a:moveTo>
                  <a:lnTo>
                    <a:pt x="1101" y="1"/>
                  </a:lnTo>
                  <a:lnTo>
                    <a:pt x="1101" y="17313"/>
                  </a:lnTo>
                  <a:lnTo>
                    <a:pt x="0" y="17313"/>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521" name="Google Shape;1521;p35"/>
            <p:cNvSpPr/>
            <p:nvPr/>
          </p:nvSpPr>
          <p:spPr>
            <a:xfrm>
              <a:off x="2819675" y="4175925"/>
              <a:ext cx="26725" cy="432850"/>
            </a:xfrm>
            <a:custGeom>
              <a:avLst/>
              <a:gdLst/>
              <a:ahLst/>
              <a:cxnLst/>
              <a:rect l="l" t="t" r="r" b="b"/>
              <a:pathLst>
                <a:path w="1069" h="17314" extrusionOk="0">
                  <a:moveTo>
                    <a:pt x="1" y="1"/>
                  </a:moveTo>
                  <a:lnTo>
                    <a:pt x="1068" y="1"/>
                  </a:lnTo>
                  <a:lnTo>
                    <a:pt x="1068" y="17313"/>
                  </a:lnTo>
                  <a:lnTo>
                    <a:pt x="1" y="17313"/>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522" name="Google Shape;1522;p35"/>
            <p:cNvSpPr/>
            <p:nvPr/>
          </p:nvSpPr>
          <p:spPr>
            <a:xfrm>
              <a:off x="1865675" y="4176775"/>
              <a:ext cx="1409350" cy="433650"/>
            </a:xfrm>
            <a:custGeom>
              <a:avLst/>
              <a:gdLst/>
              <a:ahLst/>
              <a:cxnLst/>
              <a:rect l="l" t="t" r="r" b="b"/>
              <a:pathLst>
                <a:path w="56374" h="17346" extrusionOk="0">
                  <a:moveTo>
                    <a:pt x="1134" y="0"/>
                  </a:moveTo>
                  <a:lnTo>
                    <a:pt x="2669" y="0"/>
                  </a:lnTo>
                  <a:cubicBezTo>
                    <a:pt x="2202" y="67"/>
                    <a:pt x="1768" y="334"/>
                    <a:pt x="1435" y="667"/>
                  </a:cubicBezTo>
                  <a:cubicBezTo>
                    <a:pt x="1001" y="1068"/>
                    <a:pt x="701" y="1701"/>
                    <a:pt x="701" y="2368"/>
                  </a:cubicBezTo>
                  <a:lnTo>
                    <a:pt x="701" y="14944"/>
                  </a:lnTo>
                  <a:cubicBezTo>
                    <a:pt x="701" y="15611"/>
                    <a:pt x="968" y="16212"/>
                    <a:pt x="1435" y="16679"/>
                  </a:cubicBezTo>
                  <a:cubicBezTo>
                    <a:pt x="1768" y="17012"/>
                    <a:pt x="2169" y="17246"/>
                    <a:pt x="2669" y="17346"/>
                  </a:cubicBezTo>
                  <a:lnTo>
                    <a:pt x="1134" y="17346"/>
                  </a:lnTo>
                  <a:cubicBezTo>
                    <a:pt x="1034" y="17279"/>
                    <a:pt x="1001" y="17212"/>
                    <a:pt x="934" y="17179"/>
                  </a:cubicBezTo>
                  <a:cubicBezTo>
                    <a:pt x="367" y="16612"/>
                    <a:pt x="0" y="15845"/>
                    <a:pt x="0" y="15011"/>
                  </a:cubicBezTo>
                  <a:lnTo>
                    <a:pt x="0" y="2402"/>
                  </a:lnTo>
                  <a:cubicBezTo>
                    <a:pt x="0" y="1568"/>
                    <a:pt x="334" y="767"/>
                    <a:pt x="934" y="234"/>
                  </a:cubicBezTo>
                  <a:cubicBezTo>
                    <a:pt x="1001" y="100"/>
                    <a:pt x="1101" y="67"/>
                    <a:pt x="1134" y="0"/>
                  </a:cubicBezTo>
                  <a:close/>
                  <a:moveTo>
                    <a:pt x="53739" y="0"/>
                  </a:moveTo>
                  <a:lnTo>
                    <a:pt x="55273" y="0"/>
                  </a:lnTo>
                  <a:cubicBezTo>
                    <a:pt x="55373" y="33"/>
                    <a:pt x="55407" y="100"/>
                    <a:pt x="55473" y="167"/>
                  </a:cubicBezTo>
                  <a:cubicBezTo>
                    <a:pt x="56007" y="701"/>
                    <a:pt x="56374" y="1501"/>
                    <a:pt x="56374" y="2335"/>
                  </a:cubicBezTo>
                  <a:lnTo>
                    <a:pt x="56374" y="14911"/>
                  </a:lnTo>
                  <a:cubicBezTo>
                    <a:pt x="56374" y="15745"/>
                    <a:pt x="56040" y="16545"/>
                    <a:pt x="55473" y="17079"/>
                  </a:cubicBezTo>
                  <a:lnTo>
                    <a:pt x="55273" y="17246"/>
                  </a:lnTo>
                  <a:lnTo>
                    <a:pt x="53739" y="17246"/>
                  </a:lnTo>
                  <a:cubicBezTo>
                    <a:pt x="54206" y="17146"/>
                    <a:pt x="54673" y="16912"/>
                    <a:pt x="55006" y="16579"/>
                  </a:cubicBezTo>
                  <a:cubicBezTo>
                    <a:pt x="55407" y="16145"/>
                    <a:pt x="55707" y="15545"/>
                    <a:pt x="55707" y="14877"/>
                  </a:cubicBezTo>
                  <a:lnTo>
                    <a:pt x="55707" y="2268"/>
                  </a:lnTo>
                  <a:cubicBezTo>
                    <a:pt x="55707" y="1601"/>
                    <a:pt x="55473" y="1034"/>
                    <a:pt x="55006" y="567"/>
                  </a:cubicBezTo>
                  <a:cubicBezTo>
                    <a:pt x="54673" y="334"/>
                    <a:pt x="54239" y="100"/>
                    <a:pt x="53739"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523" name="Google Shape;1523;p35"/>
            <p:cNvSpPr/>
            <p:nvPr/>
          </p:nvSpPr>
          <p:spPr>
            <a:xfrm>
              <a:off x="1792275" y="4380250"/>
              <a:ext cx="1556975" cy="24200"/>
            </a:xfrm>
            <a:custGeom>
              <a:avLst/>
              <a:gdLst/>
              <a:ahLst/>
              <a:cxnLst/>
              <a:rect l="l" t="t" r="r" b="b"/>
              <a:pathLst>
                <a:path w="62279" h="968" extrusionOk="0">
                  <a:moveTo>
                    <a:pt x="1" y="0"/>
                  </a:moveTo>
                  <a:lnTo>
                    <a:pt x="62279" y="0"/>
                  </a:lnTo>
                  <a:lnTo>
                    <a:pt x="62279" y="968"/>
                  </a:lnTo>
                  <a:lnTo>
                    <a:pt x="1" y="968"/>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524" name="Google Shape;1524;p35"/>
            <p:cNvSpPr/>
            <p:nvPr/>
          </p:nvSpPr>
          <p:spPr>
            <a:xfrm>
              <a:off x="2074975" y="4291850"/>
              <a:ext cx="145150" cy="201000"/>
            </a:xfrm>
            <a:custGeom>
              <a:avLst/>
              <a:gdLst/>
              <a:ahLst/>
              <a:cxnLst/>
              <a:rect l="l" t="t" r="r" b="b"/>
              <a:pathLst>
                <a:path w="5806" h="8040" extrusionOk="0">
                  <a:moveTo>
                    <a:pt x="2936" y="0"/>
                  </a:moveTo>
                  <a:cubicBezTo>
                    <a:pt x="4504" y="0"/>
                    <a:pt x="5805" y="1301"/>
                    <a:pt x="5805" y="2869"/>
                  </a:cubicBezTo>
                  <a:lnTo>
                    <a:pt x="5805" y="5171"/>
                  </a:lnTo>
                  <a:cubicBezTo>
                    <a:pt x="5805" y="6772"/>
                    <a:pt x="4504" y="8039"/>
                    <a:pt x="2936" y="8039"/>
                  </a:cubicBezTo>
                  <a:cubicBezTo>
                    <a:pt x="1335" y="8039"/>
                    <a:pt x="68" y="6772"/>
                    <a:pt x="68" y="5171"/>
                  </a:cubicBezTo>
                  <a:lnTo>
                    <a:pt x="68" y="2869"/>
                  </a:lnTo>
                  <a:cubicBezTo>
                    <a:pt x="1" y="1301"/>
                    <a:pt x="1335" y="0"/>
                    <a:pt x="293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525" name="Google Shape;1525;p35"/>
            <p:cNvSpPr/>
            <p:nvPr/>
          </p:nvSpPr>
          <p:spPr>
            <a:xfrm>
              <a:off x="2104175" y="4321025"/>
              <a:ext cx="87575" cy="145150"/>
            </a:xfrm>
            <a:custGeom>
              <a:avLst/>
              <a:gdLst/>
              <a:ahLst/>
              <a:cxnLst/>
              <a:rect l="l" t="t" r="r" b="b"/>
              <a:pathLst>
                <a:path w="3503" h="5806" extrusionOk="0">
                  <a:moveTo>
                    <a:pt x="1768" y="1"/>
                  </a:moveTo>
                  <a:lnTo>
                    <a:pt x="1768" y="1"/>
                  </a:lnTo>
                  <a:cubicBezTo>
                    <a:pt x="2736" y="1"/>
                    <a:pt x="3503" y="801"/>
                    <a:pt x="3503" y="1769"/>
                  </a:cubicBezTo>
                  <a:lnTo>
                    <a:pt x="3503" y="4070"/>
                  </a:lnTo>
                  <a:cubicBezTo>
                    <a:pt x="3503" y="5004"/>
                    <a:pt x="2736" y="5805"/>
                    <a:pt x="1768" y="5805"/>
                  </a:cubicBezTo>
                  <a:lnTo>
                    <a:pt x="1768" y="5805"/>
                  </a:lnTo>
                  <a:cubicBezTo>
                    <a:pt x="801" y="5805"/>
                    <a:pt x="0" y="5004"/>
                    <a:pt x="0" y="4070"/>
                  </a:cubicBezTo>
                  <a:lnTo>
                    <a:pt x="0" y="1769"/>
                  </a:lnTo>
                  <a:cubicBezTo>
                    <a:pt x="0" y="768"/>
                    <a:pt x="801" y="1"/>
                    <a:pt x="1768"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26" name="Google Shape;1526;p35"/>
            <p:cNvSpPr/>
            <p:nvPr/>
          </p:nvSpPr>
          <p:spPr>
            <a:xfrm>
              <a:off x="2923100" y="4291850"/>
              <a:ext cx="143450" cy="201000"/>
            </a:xfrm>
            <a:custGeom>
              <a:avLst/>
              <a:gdLst/>
              <a:ahLst/>
              <a:cxnLst/>
              <a:rect l="l" t="t" r="r" b="b"/>
              <a:pathLst>
                <a:path w="5738" h="8040" extrusionOk="0">
                  <a:moveTo>
                    <a:pt x="2869" y="0"/>
                  </a:moveTo>
                  <a:cubicBezTo>
                    <a:pt x="1268" y="0"/>
                    <a:pt x="0" y="1301"/>
                    <a:pt x="0" y="2869"/>
                  </a:cubicBezTo>
                  <a:lnTo>
                    <a:pt x="0" y="5171"/>
                  </a:lnTo>
                  <a:cubicBezTo>
                    <a:pt x="0" y="6772"/>
                    <a:pt x="1268" y="8039"/>
                    <a:pt x="2869" y="8039"/>
                  </a:cubicBezTo>
                  <a:cubicBezTo>
                    <a:pt x="4437" y="8039"/>
                    <a:pt x="5738" y="6772"/>
                    <a:pt x="5738" y="5171"/>
                  </a:cubicBezTo>
                  <a:lnTo>
                    <a:pt x="5738" y="2869"/>
                  </a:lnTo>
                  <a:cubicBezTo>
                    <a:pt x="5738" y="1301"/>
                    <a:pt x="4437" y="0"/>
                    <a:pt x="2869"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527" name="Google Shape;1527;p35"/>
            <p:cNvSpPr/>
            <p:nvPr/>
          </p:nvSpPr>
          <p:spPr>
            <a:xfrm>
              <a:off x="2950600" y="4321025"/>
              <a:ext cx="87600" cy="145150"/>
            </a:xfrm>
            <a:custGeom>
              <a:avLst/>
              <a:gdLst/>
              <a:ahLst/>
              <a:cxnLst/>
              <a:rect l="l" t="t" r="r" b="b"/>
              <a:pathLst>
                <a:path w="3504" h="5806" extrusionOk="0">
                  <a:moveTo>
                    <a:pt x="1769" y="1"/>
                  </a:moveTo>
                  <a:lnTo>
                    <a:pt x="1769" y="1"/>
                  </a:lnTo>
                  <a:cubicBezTo>
                    <a:pt x="802" y="1"/>
                    <a:pt x="1" y="801"/>
                    <a:pt x="1" y="1769"/>
                  </a:cubicBezTo>
                  <a:lnTo>
                    <a:pt x="1" y="4070"/>
                  </a:lnTo>
                  <a:cubicBezTo>
                    <a:pt x="1" y="5004"/>
                    <a:pt x="802" y="5805"/>
                    <a:pt x="1769" y="5805"/>
                  </a:cubicBezTo>
                  <a:lnTo>
                    <a:pt x="1769" y="5805"/>
                  </a:lnTo>
                  <a:cubicBezTo>
                    <a:pt x="2736" y="5805"/>
                    <a:pt x="3503" y="5004"/>
                    <a:pt x="3503" y="4070"/>
                  </a:cubicBezTo>
                  <a:lnTo>
                    <a:pt x="3503" y="1769"/>
                  </a:lnTo>
                  <a:cubicBezTo>
                    <a:pt x="3503" y="768"/>
                    <a:pt x="2736" y="1"/>
                    <a:pt x="1769"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528" name="Google Shape;1528;p35"/>
            <p:cNvSpPr/>
            <p:nvPr/>
          </p:nvSpPr>
          <p:spPr>
            <a:xfrm>
              <a:off x="2295975" y="4319375"/>
              <a:ext cx="550425" cy="172650"/>
            </a:xfrm>
            <a:custGeom>
              <a:avLst/>
              <a:gdLst/>
              <a:ahLst/>
              <a:cxnLst/>
              <a:rect l="l" t="t" r="r" b="b"/>
              <a:pathLst>
                <a:path w="22017" h="6906" extrusionOk="0">
                  <a:moveTo>
                    <a:pt x="11008" y="6905"/>
                  </a:moveTo>
                  <a:lnTo>
                    <a:pt x="6772" y="6905"/>
                  </a:lnTo>
                  <a:cubicBezTo>
                    <a:pt x="5805" y="6905"/>
                    <a:pt x="5104" y="6638"/>
                    <a:pt x="4571" y="6138"/>
                  </a:cubicBezTo>
                  <a:cubicBezTo>
                    <a:pt x="3970" y="5571"/>
                    <a:pt x="3670" y="4804"/>
                    <a:pt x="3670" y="3970"/>
                  </a:cubicBezTo>
                  <a:lnTo>
                    <a:pt x="3670" y="2469"/>
                  </a:lnTo>
                  <a:cubicBezTo>
                    <a:pt x="3670" y="2135"/>
                    <a:pt x="3670" y="1801"/>
                    <a:pt x="3603" y="1568"/>
                  </a:cubicBezTo>
                  <a:lnTo>
                    <a:pt x="3603" y="1568"/>
                  </a:lnTo>
                  <a:cubicBezTo>
                    <a:pt x="3570" y="1501"/>
                    <a:pt x="3470" y="1401"/>
                    <a:pt x="3236" y="1401"/>
                  </a:cubicBezTo>
                  <a:lnTo>
                    <a:pt x="734" y="1401"/>
                  </a:lnTo>
                  <a:cubicBezTo>
                    <a:pt x="334" y="1401"/>
                    <a:pt x="1" y="1134"/>
                    <a:pt x="1" y="701"/>
                  </a:cubicBezTo>
                  <a:cubicBezTo>
                    <a:pt x="1" y="334"/>
                    <a:pt x="301" y="0"/>
                    <a:pt x="734" y="0"/>
                  </a:cubicBezTo>
                  <a:lnTo>
                    <a:pt x="3236" y="0"/>
                  </a:lnTo>
                  <a:cubicBezTo>
                    <a:pt x="4104" y="0"/>
                    <a:pt x="4571" y="400"/>
                    <a:pt x="4837" y="968"/>
                  </a:cubicBezTo>
                  <a:lnTo>
                    <a:pt x="4837" y="968"/>
                  </a:lnTo>
                  <a:lnTo>
                    <a:pt x="4837" y="968"/>
                  </a:lnTo>
                  <a:cubicBezTo>
                    <a:pt x="5071" y="1401"/>
                    <a:pt x="5071" y="1902"/>
                    <a:pt x="5071" y="2402"/>
                  </a:cubicBezTo>
                  <a:lnTo>
                    <a:pt x="5071" y="3903"/>
                  </a:lnTo>
                  <a:cubicBezTo>
                    <a:pt x="5071" y="4370"/>
                    <a:pt x="5238" y="4804"/>
                    <a:pt x="5505" y="5070"/>
                  </a:cubicBezTo>
                  <a:cubicBezTo>
                    <a:pt x="5805" y="5337"/>
                    <a:pt x="6238" y="5504"/>
                    <a:pt x="6772" y="5504"/>
                  </a:cubicBezTo>
                  <a:lnTo>
                    <a:pt x="11008" y="5504"/>
                  </a:lnTo>
                  <a:lnTo>
                    <a:pt x="15278" y="5504"/>
                  </a:lnTo>
                  <a:cubicBezTo>
                    <a:pt x="15845" y="5504"/>
                    <a:pt x="16279" y="5337"/>
                    <a:pt x="16512" y="5070"/>
                  </a:cubicBezTo>
                  <a:cubicBezTo>
                    <a:pt x="16813" y="4804"/>
                    <a:pt x="16979" y="4370"/>
                    <a:pt x="16979" y="3903"/>
                  </a:cubicBezTo>
                  <a:lnTo>
                    <a:pt x="16979" y="2402"/>
                  </a:lnTo>
                  <a:cubicBezTo>
                    <a:pt x="16979" y="1968"/>
                    <a:pt x="16979" y="1401"/>
                    <a:pt x="17180" y="968"/>
                  </a:cubicBezTo>
                  <a:lnTo>
                    <a:pt x="17180" y="968"/>
                  </a:lnTo>
                  <a:lnTo>
                    <a:pt x="17180" y="968"/>
                  </a:lnTo>
                  <a:cubicBezTo>
                    <a:pt x="17446" y="367"/>
                    <a:pt x="17880" y="0"/>
                    <a:pt x="18814" y="0"/>
                  </a:cubicBezTo>
                  <a:lnTo>
                    <a:pt x="21316" y="0"/>
                  </a:lnTo>
                  <a:cubicBezTo>
                    <a:pt x="21683" y="0"/>
                    <a:pt x="22016" y="300"/>
                    <a:pt x="22016" y="701"/>
                  </a:cubicBezTo>
                  <a:cubicBezTo>
                    <a:pt x="22016" y="1068"/>
                    <a:pt x="21716" y="1401"/>
                    <a:pt x="21316" y="1401"/>
                  </a:cubicBezTo>
                  <a:lnTo>
                    <a:pt x="18814" y="1401"/>
                  </a:lnTo>
                  <a:cubicBezTo>
                    <a:pt x="18614" y="1401"/>
                    <a:pt x="18480" y="1501"/>
                    <a:pt x="18447" y="1568"/>
                  </a:cubicBezTo>
                  <a:lnTo>
                    <a:pt x="18447" y="1568"/>
                  </a:lnTo>
                  <a:cubicBezTo>
                    <a:pt x="18347" y="1801"/>
                    <a:pt x="18347" y="2135"/>
                    <a:pt x="18347" y="2469"/>
                  </a:cubicBezTo>
                  <a:lnTo>
                    <a:pt x="18347" y="3970"/>
                  </a:lnTo>
                  <a:cubicBezTo>
                    <a:pt x="18347" y="4804"/>
                    <a:pt x="18080" y="5537"/>
                    <a:pt x="17480" y="6138"/>
                  </a:cubicBezTo>
                  <a:cubicBezTo>
                    <a:pt x="16946" y="6638"/>
                    <a:pt x="16246" y="6905"/>
                    <a:pt x="15278" y="6905"/>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77" name="Google Shape;2149;p48"/>
          <p:cNvGrpSpPr/>
          <p:nvPr/>
        </p:nvGrpSpPr>
        <p:grpSpPr>
          <a:xfrm>
            <a:off x="9665755" y="321633"/>
            <a:ext cx="2232040" cy="1160403"/>
            <a:chOff x="-1877000" y="703450"/>
            <a:chExt cx="2433425" cy="1265100"/>
          </a:xfrm>
        </p:grpSpPr>
        <p:sp>
          <p:nvSpPr>
            <p:cNvPr id="78" name="Google Shape;2150;p48"/>
            <p:cNvSpPr/>
            <p:nvPr/>
          </p:nvSpPr>
          <p:spPr>
            <a:xfrm>
              <a:off x="-1844475" y="703450"/>
              <a:ext cx="2400900" cy="1265100"/>
            </a:xfrm>
            <a:custGeom>
              <a:avLst/>
              <a:gdLst/>
              <a:ahLst/>
              <a:cxnLst/>
              <a:rect l="l" t="t" r="r" b="b"/>
              <a:pathLst>
                <a:path w="96036" h="50604" extrusionOk="0">
                  <a:moveTo>
                    <a:pt x="96036" y="25552"/>
                  </a:moveTo>
                  <a:cubicBezTo>
                    <a:pt x="96036" y="25452"/>
                    <a:pt x="96036" y="25385"/>
                    <a:pt x="96002" y="25285"/>
                  </a:cubicBezTo>
                  <a:cubicBezTo>
                    <a:pt x="96002" y="25218"/>
                    <a:pt x="95935" y="25118"/>
                    <a:pt x="95935" y="25052"/>
                  </a:cubicBezTo>
                  <a:cubicBezTo>
                    <a:pt x="95902" y="24952"/>
                    <a:pt x="95902" y="24885"/>
                    <a:pt x="95869" y="24785"/>
                  </a:cubicBezTo>
                  <a:cubicBezTo>
                    <a:pt x="95835" y="24751"/>
                    <a:pt x="95835" y="24685"/>
                    <a:pt x="95769" y="24618"/>
                  </a:cubicBezTo>
                  <a:cubicBezTo>
                    <a:pt x="95735" y="24551"/>
                    <a:pt x="95702" y="24451"/>
                    <a:pt x="95602" y="24384"/>
                  </a:cubicBezTo>
                  <a:cubicBezTo>
                    <a:pt x="95602" y="24384"/>
                    <a:pt x="95535" y="24284"/>
                    <a:pt x="95535" y="24251"/>
                  </a:cubicBezTo>
                  <a:cubicBezTo>
                    <a:pt x="95502" y="24218"/>
                    <a:pt x="95435" y="24118"/>
                    <a:pt x="95335" y="24051"/>
                  </a:cubicBezTo>
                  <a:cubicBezTo>
                    <a:pt x="95235" y="24018"/>
                    <a:pt x="95168" y="23951"/>
                    <a:pt x="95068" y="23884"/>
                  </a:cubicBezTo>
                  <a:cubicBezTo>
                    <a:pt x="94234" y="23384"/>
                    <a:pt x="91532" y="22049"/>
                    <a:pt x="81692" y="17246"/>
                  </a:cubicBezTo>
                  <a:lnTo>
                    <a:pt x="81692" y="17113"/>
                  </a:lnTo>
                  <a:cubicBezTo>
                    <a:pt x="81692" y="17046"/>
                    <a:pt x="81692" y="16912"/>
                    <a:pt x="81659" y="16846"/>
                  </a:cubicBezTo>
                  <a:cubicBezTo>
                    <a:pt x="81659" y="16746"/>
                    <a:pt x="81659" y="16712"/>
                    <a:pt x="81592" y="16612"/>
                  </a:cubicBezTo>
                  <a:cubicBezTo>
                    <a:pt x="81592" y="16512"/>
                    <a:pt x="81559" y="16412"/>
                    <a:pt x="81559" y="16279"/>
                  </a:cubicBezTo>
                  <a:cubicBezTo>
                    <a:pt x="81559" y="16245"/>
                    <a:pt x="81559" y="16212"/>
                    <a:pt x="81525" y="16112"/>
                  </a:cubicBezTo>
                  <a:cubicBezTo>
                    <a:pt x="81492" y="16012"/>
                    <a:pt x="81492" y="15912"/>
                    <a:pt x="81425" y="15778"/>
                  </a:cubicBezTo>
                  <a:cubicBezTo>
                    <a:pt x="81425" y="15745"/>
                    <a:pt x="81425" y="15712"/>
                    <a:pt x="81392" y="15678"/>
                  </a:cubicBezTo>
                  <a:cubicBezTo>
                    <a:pt x="81358" y="15511"/>
                    <a:pt x="81325" y="15378"/>
                    <a:pt x="81292" y="15211"/>
                  </a:cubicBezTo>
                  <a:lnTo>
                    <a:pt x="81292" y="15211"/>
                  </a:lnTo>
                  <a:cubicBezTo>
                    <a:pt x="80758" y="13743"/>
                    <a:pt x="79891" y="12843"/>
                    <a:pt x="79157" y="12209"/>
                  </a:cubicBezTo>
                  <a:cubicBezTo>
                    <a:pt x="81058" y="2502"/>
                    <a:pt x="81025" y="2369"/>
                    <a:pt x="80991" y="2002"/>
                  </a:cubicBezTo>
                  <a:cubicBezTo>
                    <a:pt x="80825" y="868"/>
                    <a:pt x="79824" y="167"/>
                    <a:pt x="78890" y="34"/>
                  </a:cubicBezTo>
                  <a:cubicBezTo>
                    <a:pt x="78790" y="34"/>
                    <a:pt x="78656" y="0"/>
                    <a:pt x="78356" y="0"/>
                  </a:cubicBezTo>
                  <a:cubicBezTo>
                    <a:pt x="77722" y="0"/>
                    <a:pt x="76488" y="34"/>
                    <a:pt x="75788" y="100"/>
                  </a:cubicBezTo>
                  <a:lnTo>
                    <a:pt x="75554" y="167"/>
                  </a:lnTo>
                  <a:lnTo>
                    <a:pt x="75354" y="200"/>
                  </a:lnTo>
                  <a:cubicBezTo>
                    <a:pt x="75287" y="200"/>
                    <a:pt x="75187" y="234"/>
                    <a:pt x="75121" y="234"/>
                  </a:cubicBezTo>
                  <a:cubicBezTo>
                    <a:pt x="74220" y="501"/>
                    <a:pt x="73653" y="1068"/>
                    <a:pt x="73353" y="1535"/>
                  </a:cubicBezTo>
                  <a:lnTo>
                    <a:pt x="68216" y="11542"/>
                  </a:lnTo>
                  <a:lnTo>
                    <a:pt x="63346" y="8707"/>
                  </a:lnTo>
                  <a:cubicBezTo>
                    <a:pt x="63212" y="8606"/>
                    <a:pt x="62478" y="8206"/>
                    <a:pt x="61444" y="8206"/>
                  </a:cubicBezTo>
                  <a:lnTo>
                    <a:pt x="61211" y="8206"/>
                  </a:lnTo>
                  <a:cubicBezTo>
                    <a:pt x="60343" y="8240"/>
                    <a:pt x="57508" y="9007"/>
                    <a:pt x="57041" y="9207"/>
                  </a:cubicBezTo>
                  <a:cubicBezTo>
                    <a:pt x="56874" y="9274"/>
                    <a:pt x="56774" y="9374"/>
                    <a:pt x="56641" y="9440"/>
                  </a:cubicBezTo>
                  <a:cubicBezTo>
                    <a:pt x="56541" y="9507"/>
                    <a:pt x="56474" y="9574"/>
                    <a:pt x="56441" y="9674"/>
                  </a:cubicBezTo>
                  <a:lnTo>
                    <a:pt x="56341" y="9741"/>
                  </a:lnTo>
                  <a:cubicBezTo>
                    <a:pt x="56307" y="9774"/>
                    <a:pt x="56274" y="9874"/>
                    <a:pt x="56207" y="9907"/>
                  </a:cubicBezTo>
                  <a:cubicBezTo>
                    <a:pt x="56174" y="9941"/>
                    <a:pt x="56140" y="10007"/>
                    <a:pt x="56140" y="10041"/>
                  </a:cubicBezTo>
                  <a:cubicBezTo>
                    <a:pt x="56107" y="10108"/>
                    <a:pt x="56040" y="10174"/>
                    <a:pt x="56007" y="10241"/>
                  </a:cubicBezTo>
                  <a:cubicBezTo>
                    <a:pt x="55974" y="10274"/>
                    <a:pt x="55974" y="10341"/>
                    <a:pt x="55940" y="10408"/>
                  </a:cubicBezTo>
                  <a:cubicBezTo>
                    <a:pt x="55874" y="10508"/>
                    <a:pt x="55874" y="10575"/>
                    <a:pt x="55840" y="10675"/>
                  </a:cubicBezTo>
                  <a:cubicBezTo>
                    <a:pt x="55840" y="10708"/>
                    <a:pt x="55807" y="10775"/>
                    <a:pt x="55807" y="10841"/>
                  </a:cubicBezTo>
                  <a:cubicBezTo>
                    <a:pt x="55807" y="10908"/>
                    <a:pt x="55773" y="11008"/>
                    <a:pt x="55773" y="11108"/>
                  </a:cubicBezTo>
                  <a:lnTo>
                    <a:pt x="55773" y="11342"/>
                  </a:lnTo>
                  <a:cubicBezTo>
                    <a:pt x="55773" y="11408"/>
                    <a:pt x="55773" y="11509"/>
                    <a:pt x="55807" y="11609"/>
                  </a:cubicBezTo>
                  <a:cubicBezTo>
                    <a:pt x="55807" y="11709"/>
                    <a:pt x="55840" y="11775"/>
                    <a:pt x="55840" y="11842"/>
                  </a:cubicBezTo>
                  <a:cubicBezTo>
                    <a:pt x="55874" y="12009"/>
                    <a:pt x="55974" y="12176"/>
                    <a:pt x="56040" y="12342"/>
                  </a:cubicBezTo>
                  <a:cubicBezTo>
                    <a:pt x="56174" y="12543"/>
                    <a:pt x="56341" y="12709"/>
                    <a:pt x="56374" y="12743"/>
                  </a:cubicBezTo>
                  <a:lnTo>
                    <a:pt x="56541" y="12910"/>
                  </a:lnTo>
                  <a:lnTo>
                    <a:pt x="56707" y="13043"/>
                  </a:lnTo>
                  <a:lnTo>
                    <a:pt x="57308" y="13510"/>
                  </a:lnTo>
                  <a:cubicBezTo>
                    <a:pt x="48602" y="14577"/>
                    <a:pt x="41096" y="15511"/>
                    <a:pt x="34925" y="16345"/>
                  </a:cubicBezTo>
                  <a:lnTo>
                    <a:pt x="17146" y="6005"/>
                  </a:lnTo>
                  <a:cubicBezTo>
                    <a:pt x="16946" y="5871"/>
                    <a:pt x="15912" y="5271"/>
                    <a:pt x="14477" y="5271"/>
                  </a:cubicBezTo>
                  <a:lnTo>
                    <a:pt x="14177" y="5271"/>
                  </a:lnTo>
                  <a:cubicBezTo>
                    <a:pt x="12809" y="5371"/>
                    <a:pt x="8073" y="6672"/>
                    <a:pt x="7406" y="6939"/>
                  </a:cubicBezTo>
                  <a:cubicBezTo>
                    <a:pt x="7239" y="7039"/>
                    <a:pt x="7105" y="7105"/>
                    <a:pt x="6939" y="7205"/>
                  </a:cubicBezTo>
                  <a:cubicBezTo>
                    <a:pt x="6905" y="7239"/>
                    <a:pt x="6839" y="7239"/>
                    <a:pt x="6805" y="7272"/>
                  </a:cubicBezTo>
                  <a:cubicBezTo>
                    <a:pt x="6772" y="7339"/>
                    <a:pt x="6672" y="7372"/>
                    <a:pt x="6638" y="7406"/>
                  </a:cubicBezTo>
                  <a:lnTo>
                    <a:pt x="6505" y="7539"/>
                  </a:lnTo>
                  <a:cubicBezTo>
                    <a:pt x="6438" y="7606"/>
                    <a:pt x="6338" y="7739"/>
                    <a:pt x="6271" y="7839"/>
                  </a:cubicBezTo>
                  <a:cubicBezTo>
                    <a:pt x="6271" y="7839"/>
                    <a:pt x="6271" y="7873"/>
                    <a:pt x="6205" y="7873"/>
                  </a:cubicBezTo>
                  <a:lnTo>
                    <a:pt x="5971" y="8240"/>
                  </a:lnTo>
                  <a:cubicBezTo>
                    <a:pt x="5938" y="8273"/>
                    <a:pt x="5938" y="8340"/>
                    <a:pt x="5938" y="8373"/>
                  </a:cubicBezTo>
                  <a:cubicBezTo>
                    <a:pt x="5871" y="8440"/>
                    <a:pt x="5838" y="8573"/>
                    <a:pt x="5804" y="8707"/>
                  </a:cubicBezTo>
                  <a:cubicBezTo>
                    <a:pt x="5804" y="8740"/>
                    <a:pt x="5771" y="8840"/>
                    <a:pt x="5771" y="8873"/>
                  </a:cubicBezTo>
                  <a:cubicBezTo>
                    <a:pt x="5704" y="9007"/>
                    <a:pt x="5704" y="9073"/>
                    <a:pt x="5704" y="9207"/>
                  </a:cubicBezTo>
                  <a:lnTo>
                    <a:pt x="5704" y="9407"/>
                  </a:lnTo>
                  <a:cubicBezTo>
                    <a:pt x="5704" y="9540"/>
                    <a:pt x="5704" y="9674"/>
                    <a:pt x="5771" y="9774"/>
                  </a:cubicBezTo>
                  <a:cubicBezTo>
                    <a:pt x="5771" y="9841"/>
                    <a:pt x="5804" y="9941"/>
                    <a:pt x="5804" y="10007"/>
                  </a:cubicBezTo>
                  <a:cubicBezTo>
                    <a:pt x="5838" y="10208"/>
                    <a:pt x="5938" y="10374"/>
                    <a:pt x="6005" y="10541"/>
                  </a:cubicBezTo>
                  <a:cubicBezTo>
                    <a:pt x="6138" y="10741"/>
                    <a:pt x="6271" y="10875"/>
                    <a:pt x="6338" y="10941"/>
                  </a:cubicBezTo>
                  <a:lnTo>
                    <a:pt x="6438" y="11042"/>
                  </a:lnTo>
                  <a:lnTo>
                    <a:pt x="6538" y="11175"/>
                  </a:lnTo>
                  <a:lnTo>
                    <a:pt x="7672" y="9907"/>
                  </a:lnTo>
                  <a:lnTo>
                    <a:pt x="6605" y="11175"/>
                  </a:lnTo>
                  <a:lnTo>
                    <a:pt x="6772" y="11342"/>
                  </a:lnTo>
                  <a:lnTo>
                    <a:pt x="7472" y="11909"/>
                  </a:lnTo>
                  <a:lnTo>
                    <a:pt x="8540" y="12776"/>
                  </a:lnTo>
                  <a:lnTo>
                    <a:pt x="12042" y="15578"/>
                  </a:lnTo>
                  <a:cubicBezTo>
                    <a:pt x="12042" y="15578"/>
                    <a:pt x="15678" y="18447"/>
                    <a:pt x="16512" y="19114"/>
                  </a:cubicBezTo>
                  <a:cubicBezTo>
                    <a:pt x="13210" y="20081"/>
                    <a:pt x="10608" y="22183"/>
                    <a:pt x="8940" y="23751"/>
                  </a:cubicBezTo>
                  <a:lnTo>
                    <a:pt x="8640" y="24051"/>
                  </a:lnTo>
                  <a:lnTo>
                    <a:pt x="8373" y="24284"/>
                  </a:lnTo>
                  <a:lnTo>
                    <a:pt x="8139" y="24551"/>
                  </a:lnTo>
                  <a:lnTo>
                    <a:pt x="7873" y="24785"/>
                  </a:lnTo>
                  <a:lnTo>
                    <a:pt x="7539" y="25185"/>
                  </a:lnTo>
                  <a:lnTo>
                    <a:pt x="7272" y="25519"/>
                  </a:lnTo>
                  <a:lnTo>
                    <a:pt x="6972" y="25886"/>
                  </a:lnTo>
                  <a:lnTo>
                    <a:pt x="6672" y="26252"/>
                  </a:lnTo>
                  <a:cubicBezTo>
                    <a:pt x="5938" y="26786"/>
                    <a:pt x="5271" y="27387"/>
                    <a:pt x="4604" y="27954"/>
                  </a:cubicBezTo>
                  <a:lnTo>
                    <a:pt x="4537" y="28020"/>
                  </a:lnTo>
                  <a:lnTo>
                    <a:pt x="4504" y="28054"/>
                  </a:lnTo>
                  <a:lnTo>
                    <a:pt x="4270" y="28287"/>
                  </a:lnTo>
                  <a:lnTo>
                    <a:pt x="4203" y="28354"/>
                  </a:lnTo>
                  <a:cubicBezTo>
                    <a:pt x="4103" y="28454"/>
                    <a:pt x="3970" y="28554"/>
                    <a:pt x="3870" y="28688"/>
                  </a:cubicBezTo>
                  <a:lnTo>
                    <a:pt x="3536" y="29021"/>
                  </a:lnTo>
                  <a:cubicBezTo>
                    <a:pt x="3436" y="29121"/>
                    <a:pt x="3336" y="29221"/>
                    <a:pt x="3269" y="29355"/>
                  </a:cubicBezTo>
                  <a:cubicBezTo>
                    <a:pt x="3169" y="29455"/>
                    <a:pt x="3036" y="29555"/>
                    <a:pt x="2969" y="29688"/>
                  </a:cubicBezTo>
                  <a:cubicBezTo>
                    <a:pt x="2869" y="29788"/>
                    <a:pt x="2769" y="29888"/>
                    <a:pt x="2669" y="30055"/>
                  </a:cubicBezTo>
                  <a:cubicBezTo>
                    <a:pt x="2602" y="30122"/>
                    <a:pt x="2502" y="30255"/>
                    <a:pt x="2435" y="30355"/>
                  </a:cubicBezTo>
                  <a:cubicBezTo>
                    <a:pt x="2335" y="30455"/>
                    <a:pt x="2269" y="30556"/>
                    <a:pt x="2169" y="30689"/>
                  </a:cubicBezTo>
                  <a:lnTo>
                    <a:pt x="2135" y="30756"/>
                  </a:lnTo>
                  <a:cubicBezTo>
                    <a:pt x="2102" y="30856"/>
                    <a:pt x="2002" y="30922"/>
                    <a:pt x="1968" y="31023"/>
                  </a:cubicBezTo>
                  <a:cubicBezTo>
                    <a:pt x="1835" y="31189"/>
                    <a:pt x="1768" y="31356"/>
                    <a:pt x="1635" y="31456"/>
                  </a:cubicBezTo>
                  <a:cubicBezTo>
                    <a:pt x="1535" y="31623"/>
                    <a:pt x="1435" y="31756"/>
                    <a:pt x="1335" y="31923"/>
                  </a:cubicBezTo>
                  <a:lnTo>
                    <a:pt x="1301" y="31957"/>
                  </a:lnTo>
                  <a:cubicBezTo>
                    <a:pt x="1268" y="32090"/>
                    <a:pt x="1168" y="32157"/>
                    <a:pt x="1134" y="32257"/>
                  </a:cubicBezTo>
                  <a:lnTo>
                    <a:pt x="1001" y="32490"/>
                  </a:lnTo>
                  <a:lnTo>
                    <a:pt x="968" y="32590"/>
                  </a:lnTo>
                  <a:cubicBezTo>
                    <a:pt x="934" y="32724"/>
                    <a:pt x="834" y="32790"/>
                    <a:pt x="801" y="32924"/>
                  </a:cubicBezTo>
                  <a:cubicBezTo>
                    <a:pt x="768" y="33057"/>
                    <a:pt x="701" y="33124"/>
                    <a:pt x="634" y="33257"/>
                  </a:cubicBezTo>
                  <a:cubicBezTo>
                    <a:pt x="601" y="33391"/>
                    <a:pt x="534" y="33458"/>
                    <a:pt x="501" y="33591"/>
                  </a:cubicBezTo>
                  <a:cubicBezTo>
                    <a:pt x="467" y="33724"/>
                    <a:pt x="434" y="33791"/>
                    <a:pt x="367" y="33925"/>
                  </a:cubicBezTo>
                  <a:cubicBezTo>
                    <a:pt x="334" y="34058"/>
                    <a:pt x="301" y="34125"/>
                    <a:pt x="267" y="34258"/>
                  </a:cubicBezTo>
                  <a:cubicBezTo>
                    <a:pt x="200" y="34392"/>
                    <a:pt x="167" y="34458"/>
                    <a:pt x="167" y="34592"/>
                  </a:cubicBezTo>
                  <a:cubicBezTo>
                    <a:pt x="134" y="34725"/>
                    <a:pt x="134" y="34792"/>
                    <a:pt x="100" y="34925"/>
                  </a:cubicBezTo>
                  <a:lnTo>
                    <a:pt x="100" y="34959"/>
                  </a:lnTo>
                  <a:cubicBezTo>
                    <a:pt x="100" y="35059"/>
                    <a:pt x="34" y="35125"/>
                    <a:pt x="34" y="35259"/>
                  </a:cubicBezTo>
                  <a:cubicBezTo>
                    <a:pt x="34" y="35392"/>
                    <a:pt x="0" y="35492"/>
                    <a:pt x="0" y="35659"/>
                  </a:cubicBezTo>
                  <a:lnTo>
                    <a:pt x="0" y="36226"/>
                  </a:lnTo>
                  <a:lnTo>
                    <a:pt x="0" y="36260"/>
                  </a:lnTo>
                  <a:lnTo>
                    <a:pt x="0" y="36593"/>
                  </a:lnTo>
                  <a:lnTo>
                    <a:pt x="0" y="36660"/>
                  </a:lnTo>
                  <a:cubicBezTo>
                    <a:pt x="0" y="36760"/>
                    <a:pt x="0" y="36793"/>
                    <a:pt x="34" y="36893"/>
                  </a:cubicBezTo>
                  <a:lnTo>
                    <a:pt x="34" y="36927"/>
                  </a:lnTo>
                  <a:cubicBezTo>
                    <a:pt x="34" y="37060"/>
                    <a:pt x="100" y="37127"/>
                    <a:pt x="100" y="37260"/>
                  </a:cubicBezTo>
                  <a:cubicBezTo>
                    <a:pt x="100" y="37294"/>
                    <a:pt x="100" y="37394"/>
                    <a:pt x="134" y="37427"/>
                  </a:cubicBezTo>
                  <a:cubicBezTo>
                    <a:pt x="134" y="37460"/>
                    <a:pt x="167" y="37561"/>
                    <a:pt x="167" y="37594"/>
                  </a:cubicBezTo>
                  <a:cubicBezTo>
                    <a:pt x="200" y="37661"/>
                    <a:pt x="200" y="37794"/>
                    <a:pt x="267" y="37927"/>
                  </a:cubicBezTo>
                  <a:cubicBezTo>
                    <a:pt x="267" y="37994"/>
                    <a:pt x="301" y="38061"/>
                    <a:pt x="334" y="38128"/>
                  </a:cubicBezTo>
                  <a:cubicBezTo>
                    <a:pt x="334" y="38161"/>
                    <a:pt x="367" y="38228"/>
                    <a:pt x="367" y="38261"/>
                  </a:cubicBezTo>
                  <a:cubicBezTo>
                    <a:pt x="434" y="38361"/>
                    <a:pt x="434" y="38428"/>
                    <a:pt x="467" y="38528"/>
                  </a:cubicBezTo>
                  <a:lnTo>
                    <a:pt x="2002" y="37861"/>
                  </a:lnTo>
                  <a:lnTo>
                    <a:pt x="501" y="38561"/>
                  </a:lnTo>
                  <a:lnTo>
                    <a:pt x="634" y="38795"/>
                  </a:lnTo>
                  <a:cubicBezTo>
                    <a:pt x="634" y="38828"/>
                    <a:pt x="667" y="38895"/>
                    <a:pt x="667" y="38928"/>
                  </a:cubicBezTo>
                  <a:cubicBezTo>
                    <a:pt x="701" y="38995"/>
                    <a:pt x="768" y="39062"/>
                    <a:pt x="801" y="39128"/>
                  </a:cubicBezTo>
                  <a:lnTo>
                    <a:pt x="834" y="39195"/>
                  </a:lnTo>
                  <a:cubicBezTo>
                    <a:pt x="868" y="39262"/>
                    <a:pt x="934" y="39362"/>
                    <a:pt x="1001" y="39429"/>
                  </a:cubicBezTo>
                  <a:lnTo>
                    <a:pt x="1034" y="39462"/>
                  </a:lnTo>
                  <a:cubicBezTo>
                    <a:pt x="1101" y="39562"/>
                    <a:pt x="1134" y="39595"/>
                    <a:pt x="1168" y="39662"/>
                  </a:cubicBezTo>
                  <a:lnTo>
                    <a:pt x="1201" y="39729"/>
                  </a:lnTo>
                  <a:cubicBezTo>
                    <a:pt x="1301" y="39829"/>
                    <a:pt x="1368" y="39962"/>
                    <a:pt x="1501" y="40062"/>
                  </a:cubicBezTo>
                  <a:cubicBezTo>
                    <a:pt x="1535" y="40129"/>
                    <a:pt x="1635" y="40196"/>
                    <a:pt x="1702" y="40262"/>
                  </a:cubicBezTo>
                  <a:lnTo>
                    <a:pt x="2936" y="39128"/>
                  </a:lnTo>
                  <a:lnTo>
                    <a:pt x="2936" y="39128"/>
                  </a:lnTo>
                  <a:lnTo>
                    <a:pt x="1768" y="40296"/>
                  </a:lnTo>
                  <a:lnTo>
                    <a:pt x="1868" y="40429"/>
                  </a:lnTo>
                  <a:cubicBezTo>
                    <a:pt x="1935" y="40463"/>
                    <a:pt x="1968" y="40529"/>
                    <a:pt x="2035" y="40563"/>
                  </a:cubicBezTo>
                  <a:lnTo>
                    <a:pt x="2102" y="40596"/>
                  </a:lnTo>
                  <a:cubicBezTo>
                    <a:pt x="2169" y="40629"/>
                    <a:pt x="2202" y="40729"/>
                    <a:pt x="2302" y="40763"/>
                  </a:cubicBezTo>
                  <a:cubicBezTo>
                    <a:pt x="2335" y="40796"/>
                    <a:pt x="2369" y="40863"/>
                    <a:pt x="2469" y="40896"/>
                  </a:cubicBezTo>
                  <a:cubicBezTo>
                    <a:pt x="2535" y="40963"/>
                    <a:pt x="2636" y="41030"/>
                    <a:pt x="2769" y="41096"/>
                  </a:cubicBezTo>
                  <a:lnTo>
                    <a:pt x="2869" y="41230"/>
                  </a:lnTo>
                  <a:cubicBezTo>
                    <a:pt x="2936" y="41263"/>
                    <a:pt x="2969" y="41263"/>
                    <a:pt x="3002" y="41297"/>
                  </a:cubicBezTo>
                  <a:cubicBezTo>
                    <a:pt x="3136" y="41397"/>
                    <a:pt x="3203" y="41430"/>
                    <a:pt x="3336" y="41530"/>
                  </a:cubicBezTo>
                  <a:cubicBezTo>
                    <a:pt x="3369" y="41563"/>
                    <a:pt x="3436" y="41563"/>
                    <a:pt x="3469" y="41597"/>
                  </a:cubicBezTo>
                  <a:cubicBezTo>
                    <a:pt x="3503" y="41630"/>
                    <a:pt x="3603" y="41630"/>
                    <a:pt x="3636" y="41697"/>
                  </a:cubicBezTo>
                  <a:lnTo>
                    <a:pt x="3670" y="41730"/>
                  </a:lnTo>
                  <a:cubicBezTo>
                    <a:pt x="3803" y="41764"/>
                    <a:pt x="3870" y="41864"/>
                    <a:pt x="4003" y="41897"/>
                  </a:cubicBezTo>
                  <a:lnTo>
                    <a:pt x="4170" y="41964"/>
                  </a:lnTo>
                  <a:lnTo>
                    <a:pt x="4437" y="42097"/>
                  </a:lnTo>
                  <a:cubicBezTo>
                    <a:pt x="4437" y="42097"/>
                    <a:pt x="4637" y="42197"/>
                    <a:pt x="4670" y="42231"/>
                  </a:cubicBezTo>
                  <a:cubicBezTo>
                    <a:pt x="4704" y="42264"/>
                    <a:pt x="4870" y="42297"/>
                    <a:pt x="4870" y="42297"/>
                  </a:cubicBezTo>
                  <a:cubicBezTo>
                    <a:pt x="5004" y="42364"/>
                    <a:pt x="5104" y="42397"/>
                    <a:pt x="5204" y="42431"/>
                  </a:cubicBezTo>
                  <a:cubicBezTo>
                    <a:pt x="5371" y="42464"/>
                    <a:pt x="5538" y="42564"/>
                    <a:pt x="5704" y="42597"/>
                  </a:cubicBezTo>
                  <a:lnTo>
                    <a:pt x="5804" y="42631"/>
                  </a:lnTo>
                  <a:cubicBezTo>
                    <a:pt x="5871" y="42698"/>
                    <a:pt x="5971" y="42698"/>
                    <a:pt x="6105" y="42731"/>
                  </a:cubicBezTo>
                  <a:lnTo>
                    <a:pt x="6138" y="42731"/>
                  </a:lnTo>
                  <a:cubicBezTo>
                    <a:pt x="6271" y="42764"/>
                    <a:pt x="6372" y="42798"/>
                    <a:pt x="6505" y="42798"/>
                  </a:cubicBezTo>
                  <a:lnTo>
                    <a:pt x="6705" y="42864"/>
                  </a:lnTo>
                  <a:cubicBezTo>
                    <a:pt x="6705" y="42864"/>
                    <a:pt x="6972" y="42898"/>
                    <a:pt x="7039" y="42931"/>
                  </a:cubicBezTo>
                  <a:cubicBezTo>
                    <a:pt x="7172" y="42964"/>
                    <a:pt x="7306" y="42964"/>
                    <a:pt x="7439" y="42998"/>
                  </a:cubicBezTo>
                  <a:lnTo>
                    <a:pt x="7506" y="42998"/>
                  </a:lnTo>
                  <a:cubicBezTo>
                    <a:pt x="7506" y="42998"/>
                    <a:pt x="7773" y="43064"/>
                    <a:pt x="7839" y="43064"/>
                  </a:cubicBezTo>
                  <a:lnTo>
                    <a:pt x="8039" y="43098"/>
                  </a:lnTo>
                  <a:cubicBezTo>
                    <a:pt x="8139" y="43098"/>
                    <a:pt x="8206" y="43131"/>
                    <a:pt x="8340" y="43131"/>
                  </a:cubicBezTo>
                  <a:cubicBezTo>
                    <a:pt x="8340" y="43131"/>
                    <a:pt x="8707" y="43165"/>
                    <a:pt x="8840" y="43231"/>
                  </a:cubicBezTo>
                  <a:cubicBezTo>
                    <a:pt x="8840" y="43231"/>
                    <a:pt x="9107" y="43265"/>
                    <a:pt x="9140" y="43265"/>
                  </a:cubicBezTo>
                  <a:lnTo>
                    <a:pt x="9507" y="43298"/>
                  </a:lnTo>
                  <a:lnTo>
                    <a:pt x="9641" y="43298"/>
                  </a:lnTo>
                  <a:cubicBezTo>
                    <a:pt x="9707" y="43298"/>
                    <a:pt x="10007" y="43331"/>
                    <a:pt x="10007" y="43331"/>
                  </a:cubicBezTo>
                  <a:lnTo>
                    <a:pt x="10274" y="43331"/>
                  </a:lnTo>
                  <a:cubicBezTo>
                    <a:pt x="10641" y="43398"/>
                    <a:pt x="11042" y="43398"/>
                    <a:pt x="11475" y="43398"/>
                  </a:cubicBezTo>
                  <a:lnTo>
                    <a:pt x="12209" y="43398"/>
                  </a:lnTo>
                  <a:cubicBezTo>
                    <a:pt x="17646" y="43398"/>
                    <a:pt x="24885" y="42397"/>
                    <a:pt x="33791" y="40429"/>
                  </a:cubicBezTo>
                  <a:cubicBezTo>
                    <a:pt x="37027" y="39729"/>
                    <a:pt x="40663" y="38628"/>
                    <a:pt x="44632" y="37260"/>
                  </a:cubicBezTo>
                  <a:lnTo>
                    <a:pt x="84694" y="50336"/>
                  </a:lnTo>
                  <a:cubicBezTo>
                    <a:pt x="84828" y="50403"/>
                    <a:pt x="85428" y="50603"/>
                    <a:pt x="86329" y="50603"/>
                  </a:cubicBezTo>
                  <a:cubicBezTo>
                    <a:pt x="86829" y="50603"/>
                    <a:pt x="87263" y="50503"/>
                    <a:pt x="87730" y="50436"/>
                  </a:cubicBezTo>
                  <a:cubicBezTo>
                    <a:pt x="89031" y="50070"/>
                    <a:pt x="93434" y="47801"/>
                    <a:pt x="94034" y="47401"/>
                  </a:cubicBezTo>
                  <a:cubicBezTo>
                    <a:pt x="94668" y="46934"/>
                    <a:pt x="95035" y="46233"/>
                    <a:pt x="95102" y="45433"/>
                  </a:cubicBezTo>
                  <a:cubicBezTo>
                    <a:pt x="95202" y="44732"/>
                    <a:pt x="95001" y="44065"/>
                    <a:pt x="94534" y="43565"/>
                  </a:cubicBezTo>
                  <a:cubicBezTo>
                    <a:pt x="94434" y="43465"/>
                    <a:pt x="94401" y="43398"/>
                    <a:pt x="94334" y="43331"/>
                  </a:cubicBezTo>
                  <a:lnTo>
                    <a:pt x="94334" y="43331"/>
                  </a:lnTo>
                  <a:cubicBezTo>
                    <a:pt x="94268" y="43298"/>
                    <a:pt x="94234" y="43298"/>
                    <a:pt x="94234" y="43265"/>
                  </a:cubicBezTo>
                  <a:lnTo>
                    <a:pt x="94234" y="43265"/>
                  </a:lnTo>
                  <a:cubicBezTo>
                    <a:pt x="93701" y="42931"/>
                    <a:pt x="91399" y="41730"/>
                    <a:pt x="76822" y="34592"/>
                  </a:cubicBezTo>
                  <a:lnTo>
                    <a:pt x="76688" y="34492"/>
                  </a:lnTo>
                  <a:cubicBezTo>
                    <a:pt x="72485" y="32457"/>
                    <a:pt x="68249" y="30389"/>
                    <a:pt x="64880" y="28754"/>
                  </a:cubicBezTo>
                  <a:cubicBezTo>
                    <a:pt x="68816" y="26886"/>
                    <a:pt x="72252" y="25085"/>
                    <a:pt x="74720" y="23784"/>
                  </a:cubicBezTo>
                  <a:lnTo>
                    <a:pt x="89731" y="28721"/>
                  </a:lnTo>
                  <a:cubicBezTo>
                    <a:pt x="89864" y="28754"/>
                    <a:pt x="90265" y="28888"/>
                    <a:pt x="90832" y="28888"/>
                  </a:cubicBezTo>
                  <a:cubicBezTo>
                    <a:pt x="91165" y="28888"/>
                    <a:pt x="91432" y="28821"/>
                    <a:pt x="91732" y="28754"/>
                  </a:cubicBezTo>
                  <a:cubicBezTo>
                    <a:pt x="92500" y="28554"/>
                    <a:pt x="94768" y="27387"/>
                    <a:pt x="95102" y="27120"/>
                  </a:cubicBezTo>
                  <a:cubicBezTo>
                    <a:pt x="95235" y="27053"/>
                    <a:pt x="95335" y="26953"/>
                    <a:pt x="95402" y="26820"/>
                  </a:cubicBezTo>
                  <a:cubicBezTo>
                    <a:pt x="95435" y="26786"/>
                    <a:pt x="95502" y="26753"/>
                    <a:pt x="95502" y="26719"/>
                  </a:cubicBezTo>
                  <a:cubicBezTo>
                    <a:pt x="95535" y="26653"/>
                    <a:pt x="95569" y="26586"/>
                    <a:pt x="95602" y="26553"/>
                  </a:cubicBezTo>
                  <a:cubicBezTo>
                    <a:pt x="95669" y="26486"/>
                    <a:pt x="95702" y="26419"/>
                    <a:pt x="95702" y="26386"/>
                  </a:cubicBezTo>
                  <a:cubicBezTo>
                    <a:pt x="95735" y="26286"/>
                    <a:pt x="95769" y="26252"/>
                    <a:pt x="95769" y="26219"/>
                  </a:cubicBezTo>
                  <a:cubicBezTo>
                    <a:pt x="95835" y="26152"/>
                    <a:pt x="95835" y="26086"/>
                    <a:pt x="95869" y="26052"/>
                  </a:cubicBezTo>
                  <a:cubicBezTo>
                    <a:pt x="95902" y="25952"/>
                    <a:pt x="95902" y="25919"/>
                    <a:pt x="95902" y="25886"/>
                  </a:cubicBezTo>
                  <a:cubicBezTo>
                    <a:pt x="95902" y="25785"/>
                    <a:pt x="95935" y="25719"/>
                    <a:pt x="95935" y="25652"/>
                  </a:cubicBezTo>
                  <a:cubicBezTo>
                    <a:pt x="95935" y="25619"/>
                    <a:pt x="95935" y="25552"/>
                    <a:pt x="96002" y="25452"/>
                  </a:cubicBezTo>
                  <a:cubicBezTo>
                    <a:pt x="96036" y="25719"/>
                    <a:pt x="96036" y="25619"/>
                    <a:pt x="96036" y="2555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2400"/>
            </a:p>
          </p:txBody>
        </p:sp>
        <p:sp>
          <p:nvSpPr>
            <p:cNvPr id="79" name="Google Shape;2151;p48"/>
            <p:cNvSpPr/>
            <p:nvPr/>
          </p:nvSpPr>
          <p:spPr>
            <a:xfrm>
              <a:off x="-410125" y="951125"/>
              <a:ext cx="504550" cy="226025"/>
            </a:xfrm>
            <a:custGeom>
              <a:avLst/>
              <a:gdLst/>
              <a:ahLst/>
              <a:cxnLst/>
              <a:rect l="l" t="t" r="r" b="b"/>
              <a:pathLst>
                <a:path w="20182" h="9041" extrusionOk="0">
                  <a:moveTo>
                    <a:pt x="20182" y="9040"/>
                  </a:moveTo>
                  <a:lnTo>
                    <a:pt x="5171" y="301"/>
                  </a:lnTo>
                  <a:cubicBezTo>
                    <a:pt x="5171" y="301"/>
                    <a:pt x="4671" y="0"/>
                    <a:pt x="4003" y="34"/>
                  </a:cubicBezTo>
                  <a:cubicBezTo>
                    <a:pt x="3336" y="67"/>
                    <a:pt x="701" y="801"/>
                    <a:pt x="468" y="901"/>
                  </a:cubicBezTo>
                  <a:cubicBezTo>
                    <a:pt x="201" y="1034"/>
                    <a:pt x="1" y="1368"/>
                    <a:pt x="167" y="1668"/>
                  </a:cubicBezTo>
                  <a:cubicBezTo>
                    <a:pt x="267" y="1802"/>
                    <a:pt x="4904" y="5471"/>
                    <a:pt x="9474" y="9040"/>
                  </a:cubicBezTo>
                  <a:close/>
                </a:path>
              </a:pathLst>
            </a:custGeom>
            <a:solidFill>
              <a:srgbClr val="6A90AB"/>
            </a:solidFill>
            <a:ln>
              <a:noFill/>
            </a:ln>
          </p:spPr>
          <p:txBody>
            <a:bodyPr spcFirstLastPara="1" wrap="square" lIns="121900" tIns="121900" rIns="121900" bIns="121900" anchor="ctr" anchorCtr="0">
              <a:noAutofit/>
            </a:bodyPr>
            <a:lstStyle/>
            <a:p>
              <a:endParaRPr sz="2400"/>
            </a:p>
          </p:txBody>
        </p:sp>
        <p:sp>
          <p:nvSpPr>
            <p:cNvPr id="80" name="Google Shape;2152;p48"/>
            <p:cNvSpPr/>
            <p:nvPr/>
          </p:nvSpPr>
          <p:spPr>
            <a:xfrm>
              <a:off x="-410125" y="975300"/>
              <a:ext cx="166825" cy="130125"/>
            </a:xfrm>
            <a:custGeom>
              <a:avLst/>
              <a:gdLst/>
              <a:ahLst/>
              <a:cxnLst/>
              <a:rect l="l" t="t" r="r" b="b"/>
              <a:pathLst>
                <a:path w="6673" h="5205" extrusionOk="0">
                  <a:moveTo>
                    <a:pt x="368" y="1"/>
                  </a:moveTo>
                  <a:cubicBezTo>
                    <a:pt x="167" y="168"/>
                    <a:pt x="1" y="468"/>
                    <a:pt x="167" y="701"/>
                  </a:cubicBezTo>
                  <a:cubicBezTo>
                    <a:pt x="201" y="835"/>
                    <a:pt x="2703" y="2803"/>
                    <a:pt x="5805" y="5205"/>
                  </a:cubicBezTo>
                  <a:cubicBezTo>
                    <a:pt x="6305" y="5004"/>
                    <a:pt x="6672" y="4838"/>
                    <a:pt x="6672" y="4838"/>
                  </a:cubicBezTo>
                  <a:cubicBezTo>
                    <a:pt x="6672" y="4838"/>
                    <a:pt x="1668" y="1302"/>
                    <a:pt x="968" y="735"/>
                  </a:cubicBezTo>
                  <a:cubicBezTo>
                    <a:pt x="201" y="201"/>
                    <a:pt x="368" y="1"/>
                    <a:pt x="368" y="1"/>
                  </a:cubicBezTo>
                  <a:close/>
                </a:path>
              </a:pathLst>
            </a:custGeom>
            <a:solidFill>
              <a:srgbClr val="44647C"/>
            </a:solidFill>
            <a:ln>
              <a:noFill/>
            </a:ln>
          </p:spPr>
          <p:txBody>
            <a:bodyPr spcFirstLastPara="1" wrap="square" lIns="121900" tIns="121900" rIns="121900" bIns="121900" anchor="ctr" anchorCtr="0">
              <a:noAutofit/>
            </a:bodyPr>
            <a:lstStyle/>
            <a:p>
              <a:endParaRPr sz="2400"/>
            </a:p>
          </p:txBody>
        </p:sp>
        <p:sp>
          <p:nvSpPr>
            <p:cNvPr id="81" name="Google Shape;2153;p48"/>
            <p:cNvSpPr/>
            <p:nvPr/>
          </p:nvSpPr>
          <p:spPr>
            <a:xfrm>
              <a:off x="-1662675" y="876900"/>
              <a:ext cx="882325" cy="395300"/>
            </a:xfrm>
            <a:custGeom>
              <a:avLst/>
              <a:gdLst/>
              <a:ahLst/>
              <a:cxnLst/>
              <a:rect l="l" t="t" r="r" b="b"/>
              <a:pathLst>
                <a:path w="35293" h="15812" extrusionOk="0">
                  <a:moveTo>
                    <a:pt x="35292" y="15812"/>
                  </a:moveTo>
                  <a:lnTo>
                    <a:pt x="9073" y="568"/>
                  </a:lnTo>
                  <a:cubicBezTo>
                    <a:pt x="9073" y="568"/>
                    <a:pt x="8206" y="1"/>
                    <a:pt x="7039" y="101"/>
                  </a:cubicBezTo>
                  <a:cubicBezTo>
                    <a:pt x="5904" y="167"/>
                    <a:pt x="1268" y="1368"/>
                    <a:pt x="834" y="1602"/>
                  </a:cubicBezTo>
                  <a:cubicBezTo>
                    <a:pt x="367" y="1802"/>
                    <a:pt x="0" y="2436"/>
                    <a:pt x="267" y="2936"/>
                  </a:cubicBezTo>
                  <a:cubicBezTo>
                    <a:pt x="400" y="3170"/>
                    <a:pt x="8540" y="9574"/>
                    <a:pt x="16512" y="15812"/>
                  </a:cubicBezTo>
                  <a:lnTo>
                    <a:pt x="35292" y="15812"/>
                  </a:lnTo>
                  <a:close/>
                </a:path>
              </a:pathLst>
            </a:custGeom>
            <a:solidFill>
              <a:srgbClr val="6A90AB"/>
            </a:solidFill>
            <a:ln>
              <a:noFill/>
            </a:ln>
          </p:spPr>
          <p:txBody>
            <a:bodyPr spcFirstLastPara="1" wrap="square" lIns="121900" tIns="121900" rIns="121900" bIns="121900" anchor="ctr" anchorCtr="0">
              <a:noAutofit/>
            </a:bodyPr>
            <a:lstStyle/>
            <a:p>
              <a:endParaRPr sz="2400"/>
            </a:p>
          </p:txBody>
        </p:sp>
        <p:sp>
          <p:nvSpPr>
            <p:cNvPr id="82" name="Google Shape;2154;p48"/>
            <p:cNvSpPr/>
            <p:nvPr/>
          </p:nvSpPr>
          <p:spPr>
            <a:xfrm>
              <a:off x="-1661025" y="921100"/>
              <a:ext cx="424500" cy="338600"/>
            </a:xfrm>
            <a:custGeom>
              <a:avLst/>
              <a:gdLst/>
              <a:ahLst/>
              <a:cxnLst/>
              <a:rect l="l" t="t" r="r" b="b"/>
              <a:pathLst>
                <a:path w="16980" h="13544" extrusionOk="0">
                  <a:moveTo>
                    <a:pt x="535" y="1"/>
                  </a:moveTo>
                  <a:cubicBezTo>
                    <a:pt x="201" y="301"/>
                    <a:pt x="1" y="801"/>
                    <a:pt x="201" y="1168"/>
                  </a:cubicBezTo>
                  <a:cubicBezTo>
                    <a:pt x="334" y="1402"/>
                    <a:pt x="8007" y="7473"/>
                    <a:pt x="15779" y="13544"/>
                  </a:cubicBezTo>
                  <a:cubicBezTo>
                    <a:pt x="16346" y="13010"/>
                    <a:pt x="16980" y="12409"/>
                    <a:pt x="16980" y="12409"/>
                  </a:cubicBezTo>
                  <a:cubicBezTo>
                    <a:pt x="16980" y="12409"/>
                    <a:pt x="2069" y="1668"/>
                    <a:pt x="1302" y="1035"/>
                  </a:cubicBezTo>
                  <a:cubicBezTo>
                    <a:pt x="501" y="401"/>
                    <a:pt x="535" y="1"/>
                    <a:pt x="535" y="1"/>
                  </a:cubicBezTo>
                  <a:close/>
                </a:path>
              </a:pathLst>
            </a:custGeom>
            <a:solidFill>
              <a:srgbClr val="293B56">
                <a:alpha val="18300"/>
              </a:srgbClr>
            </a:solidFill>
            <a:ln>
              <a:noFill/>
            </a:ln>
          </p:spPr>
          <p:txBody>
            <a:bodyPr spcFirstLastPara="1" wrap="square" lIns="121900" tIns="121900" rIns="121900" bIns="121900" anchor="ctr" anchorCtr="0">
              <a:noAutofit/>
            </a:bodyPr>
            <a:lstStyle/>
            <a:p>
              <a:endParaRPr sz="2400"/>
            </a:p>
          </p:txBody>
        </p:sp>
        <p:sp>
          <p:nvSpPr>
            <p:cNvPr id="83" name="Google Shape;2155;p48"/>
            <p:cNvSpPr/>
            <p:nvPr/>
          </p:nvSpPr>
          <p:spPr>
            <a:xfrm>
              <a:off x="-1877000" y="1026175"/>
              <a:ext cx="2053150" cy="731375"/>
            </a:xfrm>
            <a:custGeom>
              <a:avLst/>
              <a:gdLst/>
              <a:ahLst/>
              <a:cxnLst/>
              <a:rect l="l" t="t" r="r" b="b"/>
              <a:pathLst>
                <a:path w="82126" h="29255" extrusionOk="0">
                  <a:moveTo>
                    <a:pt x="9274" y="14644"/>
                  </a:moveTo>
                  <a:cubicBezTo>
                    <a:pt x="9274" y="14644"/>
                    <a:pt x="12910" y="9507"/>
                    <a:pt x="18414" y="7940"/>
                  </a:cubicBezTo>
                  <a:cubicBezTo>
                    <a:pt x="23917" y="6305"/>
                    <a:pt x="78156" y="1"/>
                    <a:pt x="78156" y="1"/>
                  </a:cubicBezTo>
                  <a:cubicBezTo>
                    <a:pt x="78156" y="1"/>
                    <a:pt x="82126" y="1168"/>
                    <a:pt x="81158" y="6539"/>
                  </a:cubicBezTo>
                  <a:cubicBezTo>
                    <a:pt x="81158" y="6539"/>
                    <a:pt x="54306" y="21983"/>
                    <a:pt x="34692" y="26286"/>
                  </a:cubicBezTo>
                  <a:cubicBezTo>
                    <a:pt x="24918" y="28421"/>
                    <a:pt x="17780" y="29255"/>
                    <a:pt x="12810" y="29188"/>
                  </a:cubicBezTo>
                  <a:cubicBezTo>
                    <a:pt x="768" y="28955"/>
                    <a:pt x="0" y="21516"/>
                    <a:pt x="9274" y="14644"/>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84" name="Google Shape;2156;p48"/>
            <p:cNvSpPr/>
            <p:nvPr/>
          </p:nvSpPr>
          <p:spPr>
            <a:xfrm>
              <a:off x="-1645175" y="1330550"/>
              <a:ext cx="310250" cy="160975"/>
            </a:xfrm>
            <a:custGeom>
              <a:avLst/>
              <a:gdLst/>
              <a:ahLst/>
              <a:cxnLst/>
              <a:rect l="l" t="t" r="r" b="b"/>
              <a:pathLst>
                <a:path w="12410" h="6439" extrusionOk="0">
                  <a:moveTo>
                    <a:pt x="1" y="2469"/>
                  </a:moveTo>
                  <a:cubicBezTo>
                    <a:pt x="1" y="2469"/>
                    <a:pt x="801" y="1335"/>
                    <a:pt x="2202" y="1"/>
                  </a:cubicBezTo>
                  <a:cubicBezTo>
                    <a:pt x="4537" y="2670"/>
                    <a:pt x="11476" y="2036"/>
                    <a:pt x="11476" y="2036"/>
                  </a:cubicBezTo>
                  <a:lnTo>
                    <a:pt x="12410" y="4771"/>
                  </a:lnTo>
                  <a:cubicBezTo>
                    <a:pt x="3603" y="6439"/>
                    <a:pt x="1" y="2469"/>
                    <a:pt x="1" y="2469"/>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85" name="Google Shape;2157;p48"/>
            <p:cNvSpPr/>
            <p:nvPr/>
          </p:nvSpPr>
          <p:spPr>
            <a:xfrm>
              <a:off x="-1802775" y="1099575"/>
              <a:ext cx="1962250" cy="657150"/>
            </a:xfrm>
            <a:custGeom>
              <a:avLst/>
              <a:gdLst/>
              <a:ahLst/>
              <a:cxnLst/>
              <a:rect l="l" t="t" r="r" b="b"/>
              <a:pathLst>
                <a:path w="78490" h="26286" extrusionOk="0">
                  <a:moveTo>
                    <a:pt x="78056" y="0"/>
                  </a:moveTo>
                  <a:cubicBezTo>
                    <a:pt x="78389" y="901"/>
                    <a:pt x="78490" y="2068"/>
                    <a:pt x="78223" y="3569"/>
                  </a:cubicBezTo>
                  <a:cubicBezTo>
                    <a:pt x="78223" y="3569"/>
                    <a:pt x="51370" y="18980"/>
                    <a:pt x="31790" y="23283"/>
                  </a:cubicBezTo>
                  <a:cubicBezTo>
                    <a:pt x="21983" y="25452"/>
                    <a:pt x="14844" y="26285"/>
                    <a:pt x="9907" y="26219"/>
                  </a:cubicBezTo>
                  <a:cubicBezTo>
                    <a:pt x="3503" y="26085"/>
                    <a:pt x="267" y="23950"/>
                    <a:pt x="0" y="20948"/>
                  </a:cubicBezTo>
                  <a:cubicBezTo>
                    <a:pt x="67" y="21015"/>
                    <a:pt x="1768" y="22783"/>
                    <a:pt x="8139" y="22883"/>
                  </a:cubicBezTo>
                  <a:cubicBezTo>
                    <a:pt x="26052" y="23150"/>
                    <a:pt x="63345" y="10741"/>
                    <a:pt x="78056"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86" name="Google Shape;2158;p48"/>
            <p:cNvSpPr/>
            <p:nvPr/>
          </p:nvSpPr>
          <p:spPr>
            <a:xfrm>
              <a:off x="-36525" y="1026175"/>
              <a:ext cx="212675" cy="213525"/>
            </a:xfrm>
            <a:custGeom>
              <a:avLst/>
              <a:gdLst/>
              <a:ahLst/>
              <a:cxnLst/>
              <a:rect l="l" t="t" r="r" b="b"/>
              <a:pathLst>
                <a:path w="8507" h="8541" extrusionOk="0">
                  <a:moveTo>
                    <a:pt x="1" y="534"/>
                  </a:moveTo>
                  <a:cubicBezTo>
                    <a:pt x="2836" y="201"/>
                    <a:pt x="4537" y="1"/>
                    <a:pt x="4537" y="1"/>
                  </a:cubicBezTo>
                  <a:cubicBezTo>
                    <a:pt x="4537" y="1"/>
                    <a:pt x="8507" y="1168"/>
                    <a:pt x="7539" y="6539"/>
                  </a:cubicBezTo>
                  <a:cubicBezTo>
                    <a:pt x="7539" y="6539"/>
                    <a:pt x="6205" y="7339"/>
                    <a:pt x="3870" y="8540"/>
                  </a:cubicBezTo>
                  <a:cubicBezTo>
                    <a:pt x="3570" y="3803"/>
                    <a:pt x="1735" y="1602"/>
                    <a:pt x="1" y="534"/>
                  </a:cubicBezTo>
                  <a:close/>
                </a:path>
              </a:pathLst>
            </a:custGeom>
            <a:solidFill>
              <a:srgbClr val="F0E7D2"/>
            </a:solidFill>
            <a:ln>
              <a:noFill/>
            </a:ln>
          </p:spPr>
          <p:txBody>
            <a:bodyPr spcFirstLastPara="1" wrap="square" lIns="121900" tIns="121900" rIns="121900" bIns="121900" anchor="ctr" anchorCtr="0">
              <a:noAutofit/>
            </a:bodyPr>
            <a:lstStyle/>
            <a:p>
              <a:endParaRPr sz="2400"/>
            </a:p>
          </p:txBody>
        </p:sp>
        <p:sp>
          <p:nvSpPr>
            <p:cNvPr id="87" name="Google Shape;2159;p48"/>
            <p:cNvSpPr/>
            <p:nvPr/>
          </p:nvSpPr>
          <p:spPr>
            <a:xfrm>
              <a:off x="-1862000" y="1438150"/>
              <a:ext cx="321925" cy="314400"/>
            </a:xfrm>
            <a:custGeom>
              <a:avLst/>
              <a:gdLst/>
              <a:ahLst/>
              <a:cxnLst/>
              <a:rect l="l" t="t" r="r" b="b"/>
              <a:pathLst>
                <a:path w="12877" h="12576" extrusionOk="0">
                  <a:moveTo>
                    <a:pt x="10408" y="12576"/>
                  </a:moveTo>
                  <a:cubicBezTo>
                    <a:pt x="1068" y="11742"/>
                    <a:pt x="1" y="5971"/>
                    <a:pt x="6472" y="0"/>
                  </a:cubicBezTo>
                  <a:cubicBezTo>
                    <a:pt x="12310" y="1835"/>
                    <a:pt x="12877" y="8673"/>
                    <a:pt x="10408" y="12576"/>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88" name="Google Shape;2160;p48"/>
            <p:cNvSpPr/>
            <p:nvPr/>
          </p:nvSpPr>
          <p:spPr>
            <a:xfrm>
              <a:off x="-887125" y="1368100"/>
              <a:ext cx="1386000" cy="572100"/>
            </a:xfrm>
            <a:custGeom>
              <a:avLst/>
              <a:gdLst/>
              <a:ahLst/>
              <a:cxnLst/>
              <a:rect l="l" t="t" r="r" b="b"/>
              <a:pathLst>
                <a:path w="55440" h="22884" extrusionOk="0">
                  <a:moveTo>
                    <a:pt x="267" y="7305"/>
                  </a:moveTo>
                  <a:lnTo>
                    <a:pt x="46967" y="22549"/>
                  </a:lnTo>
                  <a:cubicBezTo>
                    <a:pt x="46967" y="22549"/>
                    <a:pt x="47935" y="22883"/>
                    <a:pt x="49069" y="22616"/>
                  </a:cubicBezTo>
                  <a:cubicBezTo>
                    <a:pt x="50136" y="22316"/>
                    <a:pt x="54406" y="20114"/>
                    <a:pt x="54806" y="19814"/>
                  </a:cubicBezTo>
                  <a:cubicBezTo>
                    <a:pt x="55240" y="19514"/>
                    <a:pt x="55440" y="18847"/>
                    <a:pt x="55073" y="18380"/>
                  </a:cubicBezTo>
                  <a:cubicBezTo>
                    <a:pt x="54706" y="17980"/>
                    <a:pt x="19047" y="701"/>
                    <a:pt x="19047" y="701"/>
                  </a:cubicBezTo>
                  <a:cubicBezTo>
                    <a:pt x="19047" y="701"/>
                    <a:pt x="17413" y="0"/>
                    <a:pt x="14911" y="701"/>
                  </a:cubicBezTo>
                  <a:cubicBezTo>
                    <a:pt x="12409" y="1434"/>
                    <a:pt x="2102" y="4870"/>
                    <a:pt x="1601" y="5304"/>
                  </a:cubicBezTo>
                  <a:cubicBezTo>
                    <a:pt x="1068" y="5671"/>
                    <a:pt x="0" y="6505"/>
                    <a:pt x="267" y="7305"/>
                  </a:cubicBezTo>
                  <a:close/>
                </a:path>
              </a:pathLst>
            </a:custGeom>
            <a:solidFill>
              <a:srgbClr val="6A90AB"/>
            </a:solidFill>
            <a:ln>
              <a:noFill/>
            </a:ln>
          </p:spPr>
          <p:txBody>
            <a:bodyPr spcFirstLastPara="1" wrap="square" lIns="121900" tIns="121900" rIns="121900" bIns="121900" anchor="ctr" anchorCtr="0">
              <a:noAutofit/>
            </a:bodyPr>
            <a:lstStyle/>
            <a:p>
              <a:endParaRPr sz="2400"/>
            </a:p>
          </p:txBody>
        </p:sp>
        <p:sp>
          <p:nvSpPr>
            <p:cNvPr id="89" name="Google Shape;2161;p48"/>
            <p:cNvSpPr/>
            <p:nvPr/>
          </p:nvSpPr>
          <p:spPr>
            <a:xfrm>
              <a:off x="-887125" y="1499025"/>
              <a:ext cx="1386000" cy="441175"/>
            </a:xfrm>
            <a:custGeom>
              <a:avLst/>
              <a:gdLst/>
              <a:ahLst/>
              <a:cxnLst/>
              <a:rect l="l" t="t" r="r" b="b"/>
              <a:pathLst>
                <a:path w="55440" h="17647" extrusionOk="0">
                  <a:moveTo>
                    <a:pt x="267" y="2068"/>
                  </a:moveTo>
                  <a:lnTo>
                    <a:pt x="46967" y="17312"/>
                  </a:lnTo>
                  <a:cubicBezTo>
                    <a:pt x="46967" y="17312"/>
                    <a:pt x="47935" y="17646"/>
                    <a:pt x="49069" y="17379"/>
                  </a:cubicBezTo>
                  <a:cubicBezTo>
                    <a:pt x="50136" y="17079"/>
                    <a:pt x="54406" y="14877"/>
                    <a:pt x="54806" y="14577"/>
                  </a:cubicBezTo>
                  <a:cubicBezTo>
                    <a:pt x="55240" y="14277"/>
                    <a:pt x="55440" y="13610"/>
                    <a:pt x="55073" y="13143"/>
                  </a:cubicBezTo>
                  <a:lnTo>
                    <a:pt x="55073" y="13143"/>
                  </a:lnTo>
                  <a:cubicBezTo>
                    <a:pt x="54873" y="13843"/>
                    <a:pt x="53272" y="14444"/>
                    <a:pt x="51570" y="15311"/>
                  </a:cubicBezTo>
                  <a:cubicBezTo>
                    <a:pt x="49536" y="16345"/>
                    <a:pt x="48635" y="17079"/>
                    <a:pt x="47301" y="16579"/>
                  </a:cubicBezTo>
                  <a:cubicBezTo>
                    <a:pt x="45966" y="16112"/>
                    <a:pt x="1668" y="0"/>
                    <a:pt x="1668" y="0"/>
                  </a:cubicBezTo>
                  <a:cubicBezTo>
                    <a:pt x="1068" y="434"/>
                    <a:pt x="0" y="1268"/>
                    <a:pt x="267" y="2068"/>
                  </a:cubicBezTo>
                  <a:close/>
                </a:path>
              </a:pathLst>
            </a:custGeom>
            <a:solidFill>
              <a:srgbClr val="293B56">
                <a:alpha val="18300"/>
              </a:srgbClr>
            </a:solidFill>
            <a:ln>
              <a:noFill/>
            </a:ln>
          </p:spPr>
          <p:txBody>
            <a:bodyPr spcFirstLastPara="1" wrap="square" lIns="121900" tIns="121900" rIns="121900" bIns="121900" anchor="ctr" anchorCtr="0">
              <a:noAutofit/>
            </a:bodyPr>
            <a:lstStyle/>
            <a:p>
              <a:endParaRPr sz="2400"/>
            </a:p>
          </p:txBody>
        </p:sp>
        <p:sp>
          <p:nvSpPr>
            <p:cNvPr id="90" name="Google Shape;2162;p48"/>
            <p:cNvSpPr/>
            <p:nvPr/>
          </p:nvSpPr>
          <p:spPr>
            <a:xfrm>
              <a:off x="-165775" y="1110400"/>
              <a:ext cx="682175" cy="282725"/>
            </a:xfrm>
            <a:custGeom>
              <a:avLst/>
              <a:gdLst/>
              <a:ahLst/>
              <a:cxnLst/>
              <a:rect l="l" t="t" r="r" b="b"/>
              <a:pathLst>
                <a:path w="27287" h="11309" extrusionOk="0">
                  <a:moveTo>
                    <a:pt x="100" y="3637"/>
                  </a:moveTo>
                  <a:lnTo>
                    <a:pt x="23117" y="11142"/>
                  </a:lnTo>
                  <a:cubicBezTo>
                    <a:pt x="23117" y="11142"/>
                    <a:pt x="23617" y="11309"/>
                    <a:pt x="24184" y="11142"/>
                  </a:cubicBezTo>
                  <a:cubicBezTo>
                    <a:pt x="24718" y="10975"/>
                    <a:pt x="26786" y="9941"/>
                    <a:pt x="27020" y="9774"/>
                  </a:cubicBezTo>
                  <a:cubicBezTo>
                    <a:pt x="27220" y="9608"/>
                    <a:pt x="27286" y="9274"/>
                    <a:pt x="27120" y="9074"/>
                  </a:cubicBezTo>
                  <a:cubicBezTo>
                    <a:pt x="26953" y="8840"/>
                    <a:pt x="9374" y="334"/>
                    <a:pt x="9374" y="334"/>
                  </a:cubicBezTo>
                  <a:cubicBezTo>
                    <a:pt x="9374" y="334"/>
                    <a:pt x="8573" y="1"/>
                    <a:pt x="7339" y="334"/>
                  </a:cubicBezTo>
                  <a:cubicBezTo>
                    <a:pt x="6071" y="668"/>
                    <a:pt x="1034" y="2402"/>
                    <a:pt x="767" y="2603"/>
                  </a:cubicBezTo>
                  <a:cubicBezTo>
                    <a:pt x="534" y="2836"/>
                    <a:pt x="0" y="3270"/>
                    <a:pt x="100" y="3637"/>
                  </a:cubicBezTo>
                  <a:close/>
                </a:path>
              </a:pathLst>
            </a:custGeom>
            <a:solidFill>
              <a:srgbClr val="6A90AB"/>
            </a:solidFill>
            <a:ln>
              <a:noFill/>
            </a:ln>
          </p:spPr>
          <p:txBody>
            <a:bodyPr spcFirstLastPara="1" wrap="square" lIns="121900" tIns="121900" rIns="121900" bIns="121900" anchor="ctr" anchorCtr="0">
              <a:noAutofit/>
            </a:bodyPr>
            <a:lstStyle/>
            <a:p>
              <a:endParaRPr sz="2400"/>
            </a:p>
          </p:txBody>
        </p:sp>
        <p:sp>
          <p:nvSpPr>
            <p:cNvPr id="91" name="Google Shape;2163;p48"/>
            <p:cNvSpPr/>
            <p:nvPr/>
          </p:nvSpPr>
          <p:spPr>
            <a:xfrm>
              <a:off x="-165775" y="1176275"/>
              <a:ext cx="682175" cy="216850"/>
            </a:xfrm>
            <a:custGeom>
              <a:avLst/>
              <a:gdLst/>
              <a:ahLst/>
              <a:cxnLst/>
              <a:rect l="l" t="t" r="r" b="b"/>
              <a:pathLst>
                <a:path w="27287" h="8674" extrusionOk="0">
                  <a:moveTo>
                    <a:pt x="100" y="1002"/>
                  </a:moveTo>
                  <a:lnTo>
                    <a:pt x="23117" y="8507"/>
                  </a:lnTo>
                  <a:cubicBezTo>
                    <a:pt x="23117" y="8507"/>
                    <a:pt x="23617" y="8674"/>
                    <a:pt x="24184" y="8507"/>
                  </a:cubicBezTo>
                  <a:cubicBezTo>
                    <a:pt x="24718" y="8340"/>
                    <a:pt x="26786" y="7306"/>
                    <a:pt x="27020" y="7139"/>
                  </a:cubicBezTo>
                  <a:cubicBezTo>
                    <a:pt x="27220" y="7006"/>
                    <a:pt x="27286" y="6672"/>
                    <a:pt x="27120" y="6472"/>
                  </a:cubicBezTo>
                  <a:cubicBezTo>
                    <a:pt x="27120" y="6472"/>
                    <a:pt x="25118" y="7373"/>
                    <a:pt x="24384" y="7540"/>
                  </a:cubicBezTo>
                  <a:cubicBezTo>
                    <a:pt x="23617" y="7706"/>
                    <a:pt x="23017" y="7506"/>
                    <a:pt x="23017" y="7506"/>
                  </a:cubicBezTo>
                  <a:lnTo>
                    <a:pt x="801" y="1"/>
                  </a:lnTo>
                  <a:cubicBezTo>
                    <a:pt x="534" y="201"/>
                    <a:pt x="0" y="635"/>
                    <a:pt x="100" y="1002"/>
                  </a:cubicBezTo>
                  <a:close/>
                </a:path>
              </a:pathLst>
            </a:custGeom>
            <a:solidFill>
              <a:srgbClr val="293B56">
                <a:alpha val="18300"/>
              </a:srgbClr>
            </a:solidFill>
            <a:ln>
              <a:noFill/>
            </a:ln>
          </p:spPr>
          <p:txBody>
            <a:bodyPr spcFirstLastPara="1" wrap="square" lIns="121900" tIns="121900" rIns="121900" bIns="121900" anchor="ctr" anchorCtr="0">
              <a:noAutofit/>
            </a:bodyPr>
            <a:lstStyle/>
            <a:p>
              <a:endParaRPr sz="2400"/>
            </a:p>
          </p:txBody>
        </p:sp>
        <p:sp>
          <p:nvSpPr>
            <p:cNvPr id="92" name="Google Shape;2164;p48"/>
            <p:cNvSpPr/>
            <p:nvPr/>
          </p:nvSpPr>
          <p:spPr>
            <a:xfrm>
              <a:off x="-145775" y="746800"/>
              <a:ext cx="284400" cy="371975"/>
            </a:xfrm>
            <a:custGeom>
              <a:avLst/>
              <a:gdLst/>
              <a:ahLst/>
              <a:cxnLst/>
              <a:rect l="l" t="t" r="r" b="b"/>
              <a:pathLst>
                <a:path w="11376" h="14879" extrusionOk="0">
                  <a:moveTo>
                    <a:pt x="1" y="14278"/>
                  </a:moveTo>
                  <a:lnTo>
                    <a:pt x="6906" y="701"/>
                  </a:lnTo>
                  <a:cubicBezTo>
                    <a:pt x="6906" y="701"/>
                    <a:pt x="7106" y="334"/>
                    <a:pt x="7606" y="201"/>
                  </a:cubicBezTo>
                  <a:cubicBezTo>
                    <a:pt x="8107" y="101"/>
                    <a:pt x="10442" y="1"/>
                    <a:pt x="10708" y="34"/>
                  </a:cubicBezTo>
                  <a:cubicBezTo>
                    <a:pt x="10942" y="101"/>
                    <a:pt x="11276" y="334"/>
                    <a:pt x="11342" y="601"/>
                  </a:cubicBezTo>
                  <a:cubicBezTo>
                    <a:pt x="11376" y="868"/>
                    <a:pt x="9041" y="12677"/>
                    <a:pt x="9041" y="12677"/>
                  </a:cubicBezTo>
                  <a:cubicBezTo>
                    <a:pt x="9041" y="12677"/>
                    <a:pt x="8740" y="13344"/>
                    <a:pt x="7606" y="13644"/>
                  </a:cubicBezTo>
                  <a:cubicBezTo>
                    <a:pt x="6472" y="13911"/>
                    <a:pt x="1569" y="14878"/>
                    <a:pt x="1235" y="14812"/>
                  </a:cubicBezTo>
                  <a:cubicBezTo>
                    <a:pt x="935" y="14778"/>
                    <a:pt x="201" y="14645"/>
                    <a:pt x="1" y="14278"/>
                  </a:cubicBezTo>
                  <a:close/>
                </a:path>
              </a:pathLst>
            </a:custGeom>
            <a:solidFill>
              <a:srgbClr val="6A90AB"/>
            </a:solidFill>
            <a:ln>
              <a:noFill/>
            </a:ln>
          </p:spPr>
          <p:txBody>
            <a:bodyPr spcFirstLastPara="1" wrap="square" lIns="121900" tIns="121900" rIns="121900" bIns="121900" anchor="ctr" anchorCtr="0">
              <a:noAutofit/>
            </a:bodyPr>
            <a:lstStyle/>
            <a:p>
              <a:endParaRPr sz="2400"/>
            </a:p>
          </p:txBody>
        </p:sp>
        <p:sp>
          <p:nvSpPr>
            <p:cNvPr id="93" name="Google Shape;2165;p48"/>
            <p:cNvSpPr/>
            <p:nvPr/>
          </p:nvSpPr>
          <p:spPr>
            <a:xfrm>
              <a:off x="-145775" y="750150"/>
              <a:ext cx="201850" cy="367775"/>
            </a:xfrm>
            <a:custGeom>
              <a:avLst/>
              <a:gdLst/>
              <a:ahLst/>
              <a:cxnLst/>
              <a:rect l="l" t="t" r="r" b="b"/>
              <a:pathLst>
                <a:path w="8074" h="14711" extrusionOk="0">
                  <a:moveTo>
                    <a:pt x="1" y="14144"/>
                  </a:moveTo>
                  <a:lnTo>
                    <a:pt x="6906" y="567"/>
                  </a:lnTo>
                  <a:cubicBezTo>
                    <a:pt x="6906" y="567"/>
                    <a:pt x="7106" y="200"/>
                    <a:pt x="7606" y="67"/>
                  </a:cubicBezTo>
                  <a:cubicBezTo>
                    <a:pt x="7706" y="34"/>
                    <a:pt x="7873" y="34"/>
                    <a:pt x="8073" y="0"/>
                  </a:cubicBezTo>
                  <a:cubicBezTo>
                    <a:pt x="8073" y="0"/>
                    <a:pt x="7573" y="67"/>
                    <a:pt x="7273" y="934"/>
                  </a:cubicBezTo>
                  <a:cubicBezTo>
                    <a:pt x="6972" y="1735"/>
                    <a:pt x="1902" y="13243"/>
                    <a:pt x="1268" y="14711"/>
                  </a:cubicBezTo>
                  <a:lnTo>
                    <a:pt x="1235" y="14711"/>
                  </a:lnTo>
                  <a:cubicBezTo>
                    <a:pt x="935" y="14644"/>
                    <a:pt x="201" y="14511"/>
                    <a:pt x="1" y="14144"/>
                  </a:cubicBezTo>
                  <a:close/>
                </a:path>
              </a:pathLst>
            </a:custGeom>
            <a:solidFill>
              <a:srgbClr val="293B56">
                <a:alpha val="18300"/>
              </a:srgbClr>
            </a:solidFill>
            <a:ln>
              <a:noFill/>
            </a:ln>
          </p:spPr>
          <p:txBody>
            <a:bodyPr spcFirstLastPara="1" wrap="square" lIns="121900" tIns="121900" rIns="121900" bIns="121900" anchor="ctr" anchorCtr="0">
              <a:noAutofit/>
            </a:bodyPr>
            <a:lstStyle/>
            <a:p>
              <a:endParaRPr sz="2400"/>
            </a:p>
          </p:txBody>
        </p:sp>
        <p:sp>
          <p:nvSpPr>
            <p:cNvPr id="94" name="Google Shape;2166;p48"/>
            <p:cNvSpPr/>
            <p:nvPr/>
          </p:nvSpPr>
          <p:spPr>
            <a:xfrm>
              <a:off x="-1156500" y="1395600"/>
              <a:ext cx="49250" cy="60075"/>
            </a:xfrm>
            <a:custGeom>
              <a:avLst/>
              <a:gdLst/>
              <a:ahLst/>
              <a:cxnLst/>
              <a:rect l="l" t="t" r="r" b="b"/>
              <a:pathLst>
                <a:path w="1970" h="2403" extrusionOk="0">
                  <a:moveTo>
                    <a:pt x="968" y="1"/>
                  </a:moveTo>
                  <a:cubicBezTo>
                    <a:pt x="1502" y="1"/>
                    <a:pt x="1936" y="501"/>
                    <a:pt x="1969" y="1168"/>
                  </a:cubicBezTo>
                  <a:cubicBezTo>
                    <a:pt x="1969" y="1835"/>
                    <a:pt x="1535" y="2369"/>
                    <a:pt x="1002" y="2403"/>
                  </a:cubicBezTo>
                  <a:cubicBezTo>
                    <a:pt x="468" y="2403"/>
                    <a:pt x="34" y="1902"/>
                    <a:pt x="1" y="1235"/>
                  </a:cubicBezTo>
                  <a:cubicBezTo>
                    <a:pt x="1" y="568"/>
                    <a:pt x="435" y="1"/>
                    <a:pt x="968"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5" name="Google Shape;2167;p48"/>
            <p:cNvSpPr/>
            <p:nvPr/>
          </p:nvSpPr>
          <p:spPr>
            <a:xfrm>
              <a:off x="-1044750" y="1370600"/>
              <a:ext cx="49225" cy="60050"/>
            </a:xfrm>
            <a:custGeom>
              <a:avLst/>
              <a:gdLst/>
              <a:ahLst/>
              <a:cxnLst/>
              <a:rect l="l" t="t" r="r" b="b"/>
              <a:pathLst>
                <a:path w="1969" h="2402" extrusionOk="0">
                  <a:moveTo>
                    <a:pt x="968" y="0"/>
                  </a:moveTo>
                  <a:cubicBezTo>
                    <a:pt x="1502" y="0"/>
                    <a:pt x="1902" y="500"/>
                    <a:pt x="1969" y="1168"/>
                  </a:cubicBezTo>
                  <a:cubicBezTo>
                    <a:pt x="1969" y="1801"/>
                    <a:pt x="1535" y="2368"/>
                    <a:pt x="1002" y="2402"/>
                  </a:cubicBezTo>
                  <a:cubicBezTo>
                    <a:pt x="468" y="2402"/>
                    <a:pt x="34" y="1901"/>
                    <a:pt x="1" y="1234"/>
                  </a:cubicBezTo>
                  <a:cubicBezTo>
                    <a:pt x="1" y="567"/>
                    <a:pt x="401" y="33"/>
                    <a:pt x="968"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6" name="Google Shape;2168;p48"/>
            <p:cNvSpPr/>
            <p:nvPr/>
          </p:nvSpPr>
          <p:spPr>
            <a:xfrm>
              <a:off x="-933000" y="1346400"/>
              <a:ext cx="48400" cy="60075"/>
            </a:xfrm>
            <a:custGeom>
              <a:avLst/>
              <a:gdLst/>
              <a:ahLst/>
              <a:cxnLst/>
              <a:rect l="l" t="t" r="r" b="b"/>
              <a:pathLst>
                <a:path w="1936" h="2403" extrusionOk="0">
                  <a:moveTo>
                    <a:pt x="935" y="1"/>
                  </a:moveTo>
                  <a:cubicBezTo>
                    <a:pt x="1502" y="1"/>
                    <a:pt x="1902" y="501"/>
                    <a:pt x="1935" y="1168"/>
                  </a:cubicBezTo>
                  <a:cubicBezTo>
                    <a:pt x="1935" y="1835"/>
                    <a:pt x="1535" y="2369"/>
                    <a:pt x="1001" y="2402"/>
                  </a:cubicBezTo>
                  <a:cubicBezTo>
                    <a:pt x="434" y="2402"/>
                    <a:pt x="34" y="1902"/>
                    <a:pt x="1" y="1235"/>
                  </a:cubicBezTo>
                  <a:cubicBezTo>
                    <a:pt x="1" y="568"/>
                    <a:pt x="434" y="34"/>
                    <a:pt x="935"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7" name="Google Shape;2169;p48"/>
            <p:cNvSpPr/>
            <p:nvPr/>
          </p:nvSpPr>
          <p:spPr>
            <a:xfrm>
              <a:off x="-820425" y="1322225"/>
              <a:ext cx="48400" cy="61725"/>
            </a:xfrm>
            <a:custGeom>
              <a:avLst/>
              <a:gdLst/>
              <a:ahLst/>
              <a:cxnLst/>
              <a:rect l="l" t="t" r="r" b="b"/>
              <a:pathLst>
                <a:path w="1936" h="2469" extrusionOk="0">
                  <a:moveTo>
                    <a:pt x="935" y="0"/>
                  </a:moveTo>
                  <a:cubicBezTo>
                    <a:pt x="1502" y="0"/>
                    <a:pt x="1902" y="501"/>
                    <a:pt x="1936" y="1168"/>
                  </a:cubicBezTo>
                  <a:cubicBezTo>
                    <a:pt x="1936" y="1835"/>
                    <a:pt x="1535" y="2369"/>
                    <a:pt x="1002" y="2435"/>
                  </a:cubicBezTo>
                  <a:cubicBezTo>
                    <a:pt x="435" y="2469"/>
                    <a:pt x="34" y="1935"/>
                    <a:pt x="1" y="1268"/>
                  </a:cubicBezTo>
                  <a:cubicBezTo>
                    <a:pt x="1" y="534"/>
                    <a:pt x="401" y="0"/>
                    <a:pt x="935"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8" name="Google Shape;2170;p48"/>
            <p:cNvSpPr/>
            <p:nvPr/>
          </p:nvSpPr>
          <p:spPr>
            <a:xfrm>
              <a:off x="-709500" y="1297200"/>
              <a:ext cx="49225" cy="60900"/>
            </a:xfrm>
            <a:custGeom>
              <a:avLst/>
              <a:gdLst/>
              <a:ahLst/>
              <a:cxnLst/>
              <a:rect l="l" t="t" r="r" b="b"/>
              <a:pathLst>
                <a:path w="1969" h="2436" extrusionOk="0">
                  <a:moveTo>
                    <a:pt x="968" y="1"/>
                  </a:moveTo>
                  <a:cubicBezTo>
                    <a:pt x="1501" y="1"/>
                    <a:pt x="1935" y="501"/>
                    <a:pt x="1968" y="1168"/>
                  </a:cubicBezTo>
                  <a:cubicBezTo>
                    <a:pt x="1968" y="1835"/>
                    <a:pt x="1568" y="2369"/>
                    <a:pt x="1001" y="2436"/>
                  </a:cubicBezTo>
                  <a:cubicBezTo>
                    <a:pt x="467" y="2436"/>
                    <a:pt x="67" y="1902"/>
                    <a:pt x="0" y="1268"/>
                  </a:cubicBezTo>
                  <a:cubicBezTo>
                    <a:pt x="0" y="601"/>
                    <a:pt x="434" y="34"/>
                    <a:pt x="968"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99" name="Google Shape;2171;p48"/>
            <p:cNvSpPr/>
            <p:nvPr/>
          </p:nvSpPr>
          <p:spPr>
            <a:xfrm>
              <a:off x="-597750" y="1273025"/>
              <a:ext cx="49225" cy="60900"/>
            </a:xfrm>
            <a:custGeom>
              <a:avLst/>
              <a:gdLst/>
              <a:ahLst/>
              <a:cxnLst/>
              <a:rect l="l" t="t" r="r" b="b"/>
              <a:pathLst>
                <a:path w="1969" h="2436" extrusionOk="0">
                  <a:moveTo>
                    <a:pt x="968" y="0"/>
                  </a:moveTo>
                  <a:cubicBezTo>
                    <a:pt x="1501" y="0"/>
                    <a:pt x="1935" y="501"/>
                    <a:pt x="1968" y="1168"/>
                  </a:cubicBezTo>
                  <a:cubicBezTo>
                    <a:pt x="1968" y="1835"/>
                    <a:pt x="1535" y="2402"/>
                    <a:pt x="1001" y="2435"/>
                  </a:cubicBezTo>
                  <a:cubicBezTo>
                    <a:pt x="467" y="2435"/>
                    <a:pt x="34" y="1935"/>
                    <a:pt x="0" y="1268"/>
                  </a:cubicBezTo>
                  <a:cubicBezTo>
                    <a:pt x="0" y="601"/>
                    <a:pt x="434" y="0"/>
                    <a:pt x="968"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0" name="Google Shape;2172;p48"/>
            <p:cNvSpPr/>
            <p:nvPr/>
          </p:nvSpPr>
          <p:spPr>
            <a:xfrm>
              <a:off x="-486000" y="1249675"/>
              <a:ext cx="49225" cy="60075"/>
            </a:xfrm>
            <a:custGeom>
              <a:avLst/>
              <a:gdLst/>
              <a:ahLst/>
              <a:cxnLst/>
              <a:rect l="l" t="t" r="r" b="b"/>
              <a:pathLst>
                <a:path w="1969" h="2403" extrusionOk="0">
                  <a:moveTo>
                    <a:pt x="967" y="0"/>
                  </a:moveTo>
                  <a:cubicBezTo>
                    <a:pt x="1501" y="0"/>
                    <a:pt x="1935" y="501"/>
                    <a:pt x="1968" y="1168"/>
                  </a:cubicBezTo>
                  <a:cubicBezTo>
                    <a:pt x="1968" y="1835"/>
                    <a:pt x="1535" y="2369"/>
                    <a:pt x="1001" y="2402"/>
                  </a:cubicBezTo>
                  <a:cubicBezTo>
                    <a:pt x="467" y="2402"/>
                    <a:pt x="33" y="1902"/>
                    <a:pt x="0" y="1235"/>
                  </a:cubicBezTo>
                  <a:cubicBezTo>
                    <a:pt x="0" y="534"/>
                    <a:pt x="467" y="0"/>
                    <a:pt x="967"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1" name="Google Shape;2173;p48"/>
            <p:cNvSpPr/>
            <p:nvPr/>
          </p:nvSpPr>
          <p:spPr>
            <a:xfrm>
              <a:off x="-373425" y="1224650"/>
              <a:ext cx="49225" cy="60075"/>
            </a:xfrm>
            <a:custGeom>
              <a:avLst/>
              <a:gdLst/>
              <a:ahLst/>
              <a:cxnLst/>
              <a:rect l="l" t="t" r="r" b="b"/>
              <a:pathLst>
                <a:path w="1969" h="2403" extrusionOk="0">
                  <a:moveTo>
                    <a:pt x="968" y="1"/>
                  </a:moveTo>
                  <a:cubicBezTo>
                    <a:pt x="1501" y="1"/>
                    <a:pt x="1935" y="501"/>
                    <a:pt x="1968" y="1168"/>
                  </a:cubicBezTo>
                  <a:cubicBezTo>
                    <a:pt x="1968" y="1802"/>
                    <a:pt x="1535" y="2369"/>
                    <a:pt x="1001" y="2402"/>
                  </a:cubicBezTo>
                  <a:cubicBezTo>
                    <a:pt x="467" y="2402"/>
                    <a:pt x="34" y="1902"/>
                    <a:pt x="0" y="1235"/>
                  </a:cubicBezTo>
                  <a:cubicBezTo>
                    <a:pt x="0" y="568"/>
                    <a:pt x="401" y="34"/>
                    <a:pt x="968"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2" name="Google Shape;2174;p48"/>
            <p:cNvSpPr/>
            <p:nvPr/>
          </p:nvSpPr>
          <p:spPr>
            <a:xfrm>
              <a:off x="-261675" y="1200475"/>
              <a:ext cx="48375" cy="60050"/>
            </a:xfrm>
            <a:custGeom>
              <a:avLst/>
              <a:gdLst/>
              <a:ahLst/>
              <a:cxnLst/>
              <a:rect l="l" t="t" r="r" b="b"/>
              <a:pathLst>
                <a:path w="1935" h="2402" extrusionOk="0">
                  <a:moveTo>
                    <a:pt x="934" y="0"/>
                  </a:moveTo>
                  <a:cubicBezTo>
                    <a:pt x="1501" y="0"/>
                    <a:pt x="1902" y="501"/>
                    <a:pt x="1935" y="1168"/>
                  </a:cubicBezTo>
                  <a:cubicBezTo>
                    <a:pt x="1935" y="1835"/>
                    <a:pt x="1535" y="2369"/>
                    <a:pt x="1001" y="2402"/>
                  </a:cubicBezTo>
                  <a:cubicBezTo>
                    <a:pt x="434" y="2402"/>
                    <a:pt x="34" y="1902"/>
                    <a:pt x="0" y="1234"/>
                  </a:cubicBezTo>
                  <a:cubicBezTo>
                    <a:pt x="0" y="567"/>
                    <a:pt x="400" y="0"/>
                    <a:pt x="934"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03" name="Google Shape;2175;p48"/>
            <p:cNvSpPr/>
            <p:nvPr/>
          </p:nvSpPr>
          <p:spPr>
            <a:xfrm>
              <a:off x="-1544275" y="971125"/>
              <a:ext cx="438675" cy="176825"/>
            </a:xfrm>
            <a:custGeom>
              <a:avLst/>
              <a:gdLst/>
              <a:ahLst/>
              <a:cxnLst/>
              <a:rect l="l" t="t" r="r" b="b"/>
              <a:pathLst>
                <a:path w="17547" h="7073" extrusionOk="0">
                  <a:moveTo>
                    <a:pt x="5438" y="7073"/>
                  </a:moveTo>
                  <a:cubicBezTo>
                    <a:pt x="5538" y="6672"/>
                    <a:pt x="5838" y="6306"/>
                    <a:pt x="6439" y="6072"/>
                  </a:cubicBezTo>
                  <a:cubicBezTo>
                    <a:pt x="7540" y="5672"/>
                    <a:pt x="13177" y="4437"/>
                    <a:pt x="14011" y="4271"/>
                  </a:cubicBezTo>
                  <a:cubicBezTo>
                    <a:pt x="14811" y="4071"/>
                    <a:pt x="16479" y="4204"/>
                    <a:pt x="17547" y="4504"/>
                  </a:cubicBezTo>
                  <a:lnTo>
                    <a:pt x="9875" y="34"/>
                  </a:lnTo>
                  <a:cubicBezTo>
                    <a:pt x="9341" y="1"/>
                    <a:pt x="8841" y="34"/>
                    <a:pt x="8507" y="101"/>
                  </a:cubicBezTo>
                  <a:cubicBezTo>
                    <a:pt x="7673" y="335"/>
                    <a:pt x="2036" y="1535"/>
                    <a:pt x="935" y="1902"/>
                  </a:cubicBezTo>
                  <a:cubicBezTo>
                    <a:pt x="435" y="2069"/>
                    <a:pt x="168" y="2403"/>
                    <a:pt x="1" y="2736"/>
                  </a:cubicBezTo>
                  <a:cubicBezTo>
                    <a:pt x="1502" y="4004"/>
                    <a:pt x="3370" y="5505"/>
                    <a:pt x="5438" y="7073"/>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04" name="Google Shape;2176;p48"/>
            <p:cNvSpPr/>
            <p:nvPr/>
          </p:nvSpPr>
          <p:spPr>
            <a:xfrm>
              <a:off x="-1544275" y="1022000"/>
              <a:ext cx="158475" cy="125950"/>
            </a:xfrm>
            <a:custGeom>
              <a:avLst/>
              <a:gdLst/>
              <a:ahLst/>
              <a:cxnLst/>
              <a:rect l="l" t="t" r="r" b="b"/>
              <a:pathLst>
                <a:path w="6339" h="5038" extrusionOk="0">
                  <a:moveTo>
                    <a:pt x="5438" y="5038"/>
                  </a:moveTo>
                  <a:cubicBezTo>
                    <a:pt x="5538" y="4671"/>
                    <a:pt x="5838" y="4304"/>
                    <a:pt x="6339" y="4104"/>
                  </a:cubicBezTo>
                  <a:cubicBezTo>
                    <a:pt x="4471" y="2703"/>
                    <a:pt x="2436" y="1268"/>
                    <a:pt x="701" y="1"/>
                  </a:cubicBezTo>
                  <a:cubicBezTo>
                    <a:pt x="334" y="168"/>
                    <a:pt x="134" y="468"/>
                    <a:pt x="1" y="768"/>
                  </a:cubicBezTo>
                  <a:cubicBezTo>
                    <a:pt x="1502" y="1969"/>
                    <a:pt x="3370" y="3470"/>
                    <a:pt x="5438" y="5038"/>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05" name="Google Shape;2177;p48"/>
            <p:cNvSpPr/>
            <p:nvPr/>
          </p:nvSpPr>
          <p:spPr>
            <a:xfrm>
              <a:off x="-520200" y="1505675"/>
              <a:ext cx="577925" cy="248550"/>
            </a:xfrm>
            <a:custGeom>
              <a:avLst/>
              <a:gdLst/>
              <a:ahLst/>
              <a:cxnLst/>
              <a:rect l="l" t="t" r="r" b="b"/>
              <a:pathLst>
                <a:path w="23117" h="9942" extrusionOk="0">
                  <a:moveTo>
                    <a:pt x="10708" y="9508"/>
                  </a:moveTo>
                  <a:cubicBezTo>
                    <a:pt x="11709" y="8674"/>
                    <a:pt x="19581" y="5371"/>
                    <a:pt x="21783" y="4604"/>
                  </a:cubicBezTo>
                  <a:cubicBezTo>
                    <a:pt x="22183" y="4471"/>
                    <a:pt x="22617" y="4371"/>
                    <a:pt x="23117" y="4337"/>
                  </a:cubicBezTo>
                  <a:cubicBezTo>
                    <a:pt x="20081" y="2870"/>
                    <a:pt x="17046" y="1369"/>
                    <a:pt x="14277" y="34"/>
                  </a:cubicBezTo>
                  <a:cubicBezTo>
                    <a:pt x="13377" y="1"/>
                    <a:pt x="12509" y="101"/>
                    <a:pt x="11842" y="335"/>
                  </a:cubicBezTo>
                  <a:cubicBezTo>
                    <a:pt x="9607" y="1135"/>
                    <a:pt x="1735" y="4437"/>
                    <a:pt x="734" y="5271"/>
                  </a:cubicBezTo>
                  <a:cubicBezTo>
                    <a:pt x="434" y="5505"/>
                    <a:pt x="201" y="5972"/>
                    <a:pt x="0" y="6539"/>
                  </a:cubicBezTo>
                  <a:lnTo>
                    <a:pt x="10375" y="9941"/>
                  </a:lnTo>
                  <a:cubicBezTo>
                    <a:pt x="10508" y="9775"/>
                    <a:pt x="10575" y="9608"/>
                    <a:pt x="10708" y="9508"/>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106" name="Google Shape;2178;p48"/>
            <p:cNvSpPr/>
            <p:nvPr/>
          </p:nvSpPr>
          <p:spPr>
            <a:xfrm>
              <a:off x="-519375" y="1629100"/>
              <a:ext cx="296900" cy="123450"/>
            </a:xfrm>
            <a:custGeom>
              <a:avLst/>
              <a:gdLst/>
              <a:ahLst/>
              <a:cxnLst/>
              <a:rect l="l" t="t" r="r" b="b"/>
              <a:pathLst>
                <a:path w="11876" h="4938" extrusionOk="0">
                  <a:moveTo>
                    <a:pt x="10675" y="4571"/>
                  </a:moveTo>
                  <a:cubicBezTo>
                    <a:pt x="10842" y="4404"/>
                    <a:pt x="11309" y="4170"/>
                    <a:pt x="11876" y="3870"/>
                  </a:cubicBezTo>
                  <a:lnTo>
                    <a:pt x="1202" y="1"/>
                  </a:lnTo>
                  <a:cubicBezTo>
                    <a:pt x="1002" y="101"/>
                    <a:pt x="868" y="201"/>
                    <a:pt x="768" y="268"/>
                  </a:cubicBezTo>
                  <a:cubicBezTo>
                    <a:pt x="468" y="535"/>
                    <a:pt x="201" y="968"/>
                    <a:pt x="1" y="1569"/>
                  </a:cubicBezTo>
                  <a:lnTo>
                    <a:pt x="10375" y="4938"/>
                  </a:lnTo>
                  <a:cubicBezTo>
                    <a:pt x="10475" y="4838"/>
                    <a:pt x="10542" y="4671"/>
                    <a:pt x="10675" y="457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
        <p:nvSpPr>
          <p:cNvPr id="107" name="Google Shape;2191;p48"/>
          <p:cNvSpPr/>
          <p:nvPr/>
        </p:nvSpPr>
        <p:spPr>
          <a:xfrm rot="1164056">
            <a:off x="9411308" y="5099081"/>
            <a:ext cx="783323" cy="682540"/>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2400"/>
          </a:p>
        </p:txBody>
      </p:sp>
      <p:sp>
        <p:nvSpPr>
          <p:cNvPr id="108" name="Google Shape;2192;p48"/>
          <p:cNvSpPr/>
          <p:nvPr/>
        </p:nvSpPr>
        <p:spPr>
          <a:xfrm rot="-258346">
            <a:off x="10428617" y="5504394"/>
            <a:ext cx="607568" cy="54508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endParaRPr sz="2400"/>
          </a:p>
        </p:txBody>
      </p:sp>
    </p:spTree>
    <p:extLst>
      <p:ext uri="{BB962C8B-B14F-4D97-AF65-F5344CB8AC3E}">
        <p14:creationId xmlns:p14="http://schemas.microsoft.com/office/powerpoint/2010/main" val="1085099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56"/>
                                        </p:tgtEl>
                                        <p:attrNameLst>
                                          <p:attrName>style.visibility</p:attrName>
                                        </p:attrNameLst>
                                      </p:cBhvr>
                                      <p:to>
                                        <p:strVal val="visible"/>
                                      </p:to>
                                    </p:set>
                                    <p:animEffect transition="in" filter="barn(inVertical)">
                                      <p:cBhvr>
                                        <p:cTn id="7" dur="500"/>
                                        <p:tgtEl>
                                          <p:spTgt spid="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51048" b="30304"/>
          <a:stretch/>
        </p:blipFill>
        <p:spPr>
          <a:xfrm>
            <a:off x="0" y="274320"/>
            <a:ext cx="12070079" cy="2508070"/>
          </a:xfrm>
          <a:prstGeom prst="rect">
            <a:avLst/>
          </a:prstGeom>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273" t="69793" r="3355"/>
          <a:stretch/>
        </p:blipFill>
        <p:spPr>
          <a:xfrm>
            <a:off x="274320" y="2795451"/>
            <a:ext cx="11390811" cy="4062549"/>
          </a:xfrm>
          <a:prstGeom prst="rect">
            <a:avLst/>
          </a:prstGeom>
        </p:spPr>
      </p:pic>
    </p:spTree>
    <p:extLst>
      <p:ext uri="{BB962C8B-B14F-4D97-AF65-F5344CB8AC3E}">
        <p14:creationId xmlns:p14="http://schemas.microsoft.com/office/powerpoint/2010/main" val="745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2275"/>
            <a:ext cx="12192000" cy="4871873"/>
          </a:xfrm>
          <a:prstGeom prst="rect">
            <a:avLst/>
          </a:prstGeom>
        </p:spPr>
      </p:pic>
    </p:spTree>
    <p:extLst>
      <p:ext uri="{BB962C8B-B14F-4D97-AF65-F5344CB8AC3E}">
        <p14:creationId xmlns:p14="http://schemas.microsoft.com/office/powerpoint/2010/main" val="1549450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751"/>
            <a:ext cx="12192000" cy="3236655"/>
          </a:xfrm>
          <a:prstGeom prst="rect">
            <a:avLst/>
          </a:prstGeom>
        </p:spPr>
      </p:pic>
    </p:spTree>
    <p:extLst>
      <p:ext uri="{BB962C8B-B14F-4D97-AF65-F5344CB8AC3E}">
        <p14:creationId xmlns:p14="http://schemas.microsoft.com/office/powerpoint/2010/main" val="231404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792" r="33101" b="56858"/>
          <a:stretch/>
        </p:blipFill>
        <p:spPr>
          <a:xfrm>
            <a:off x="209006" y="0"/>
            <a:ext cx="8233955" cy="3958047"/>
          </a:xfrm>
          <a:prstGeom prst="rect">
            <a:avLst/>
          </a:prstGeom>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6667" b="28381"/>
          <a:stretch/>
        </p:blipFill>
        <p:spPr>
          <a:xfrm>
            <a:off x="8442961" y="0"/>
            <a:ext cx="3749039" cy="6570618"/>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439" t="43427" r="34030" b="43572"/>
          <a:stretch/>
        </p:blipFill>
        <p:spPr>
          <a:xfrm>
            <a:off x="209006" y="3984172"/>
            <a:ext cx="7550331" cy="1240971"/>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439" t="57250" r="34030" b="28381"/>
          <a:stretch/>
        </p:blipFill>
        <p:spPr>
          <a:xfrm>
            <a:off x="209006" y="5303520"/>
            <a:ext cx="7550331" cy="1371600"/>
          </a:xfrm>
          <a:prstGeom prst="rect">
            <a:avLst/>
          </a:prstGeom>
        </p:spPr>
      </p:pic>
    </p:spTree>
    <p:extLst>
      <p:ext uri="{BB962C8B-B14F-4D97-AF65-F5344CB8AC3E}">
        <p14:creationId xmlns:p14="http://schemas.microsoft.com/office/powerpoint/2010/main" val="71266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288" t="71238" b="18139"/>
          <a:stretch/>
        </p:blipFill>
        <p:spPr>
          <a:xfrm>
            <a:off x="117566" y="666204"/>
            <a:ext cx="8924041" cy="1384665"/>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5801" r="1288" b="28952"/>
          <a:stretch/>
        </p:blipFill>
        <p:spPr>
          <a:xfrm>
            <a:off x="8921931" y="0"/>
            <a:ext cx="3270069" cy="5839097"/>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288" t="81761"/>
          <a:stretch/>
        </p:blipFill>
        <p:spPr>
          <a:xfrm>
            <a:off x="117566" y="2037806"/>
            <a:ext cx="8804365" cy="2377440"/>
          </a:xfrm>
          <a:prstGeom prst="rect">
            <a:avLst/>
          </a:prstGeom>
        </p:spPr>
      </p:pic>
    </p:spTree>
    <p:extLst>
      <p:ext uri="{BB962C8B-B14F-4D97-AF65-F5344CB8AC3E}">
        <p14:creationId xmlns:p14="http://schemas.microsoft.com/office/powerpoint/2010/main" val="304974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38" t="637" r="4421" b="59347"/>
          <a:stretch/>
        </p:blipFill>
        <p:spPr>
          <a:xfrm>
            <a:off x="391884" y="248194"/>
            <a:ext cx="11377750" cy="6426926"/>
          </a:xfrm>
          <a:prstGeom prst="rect">
            <a:avLst/>
          </a:prstGeom>
        </p:spPr>
      </p:pic>
    </p:spTree>
    <p:extLst>
      <p:ext uri="{BB962C8B-B14F-4D97-AF65-F5344CB8AC3E}">
        <p14:creationId xmlns:p14="http://schemas.microsoft.com/office/powerpoint/2010/main" val="3642151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7114" r="4417" b="65524"/>
          <a:stretch/>
        </p:blipFill>
        <p:spPr>
          <a:xfrm>
            <a:off x="9039497" y="444136"/>
            <a:ext cx="3152503" cy="4794069"/>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989" t="40381" r="11387" b="49112"/>
          <a:stretch/>
        </p:blipFill>
        <p:spPr>
          <a:xfrm>
            <a:off x="352698" y="444136"/>
            <a:ext cx="8791301" cy="1933304"/>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722" t="50032" r="1533" b="35063"/>
          <a:stretch/>
        </p:blipFill>
        <p:spPr>
          <a:xfrm>
            <a:off x="352698" y="2220686"/>
            <a:ext cx="8791301" cy="3017519"/>
          </a:xfrm>
          <a:prstGeom prst="rect">
            <a:avLst/>
          </a:prstGeom>
        </p:spPr>
      </p:pic>
    </p:spTree>
    <p:extLst>
      <p:ext uri="{BB962C8B-B14F-4D97-AF65-F5344CB8AC3E}">
        <p14:creationId xmlns:p14="http://schemas.microsoft.com/office/powerpoint/2010/main" val="109011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503" t="64815" r="2919"/>
          <a:stretch/>
        </p:blipFill>
        <p:spPr>
          <a:xfrm>
            <a:off x="169817" y="522515"/>
            <a:ext cx="9065623" cy="5747657"/>
          </a:xfrm>
          <a:prstGeom prst="rect">
            <a:avLst/>
          </a:prstGeom>
        </p:spPr>
      </p:pic>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7114" r="4417" b="65524"/>
          <a:stretch/>
        </p:blipFill>
        <p:spPr>
          <a:xfrm>
            <a:off x="9144001" y="209004"/>
            <a:ext cx="3047999" cy="4532812"/>
          </a:xfrm>
          <a:prstGeom prst="rect">
            <a:avLst/>
          </a:prstGeom>
        </p:spPr>
      </p:pic>
    </p:spTree>
    <p:extLst>
      <p:ext uri="{BB962C8B-B14F-4D97-AF65-F5344CB8AC3E}">
        <p14:creationId xmlns:p14="http://schemas.microsoft.com/office/powerpoint/2010/main" val="1476985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3828" y="2534194"/>
            <a:ext cx="5669280" cy="830997"/>
          </a:xfrm>
          <a:prstGeom prst="rect">
            <a:avLst/>
          </a:prstGeom>
          <a:noFill/>
        </p:spPr>
        <p:txBody>
          <a:bodyPr wrap="square" rtlCol="0">
            <a:spAutoFit/>
          </a:bodyPr>
          <a:lstStyle/>
          <a:p>
            <a:pPr algn="ctr"/>
            <a:r>
              <a:rPr lang="vi-VN" sz="4800" dirty="0" smtClean="0">
                <a:solidFill>
                  <a:srgbClr val="FF0000"/>
                </a:solidFill>
                <a:latin typeface="Times New Roman" panose="02020603050405020304" pitchFamily="18" charset="0"/>
                <a:cs typeface="Times New Roman" panose="02020603050405020304" pitchFamily="18" charset="0"/>
              </a:rPr>
              <a:t>LUYỆN TẬP</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5786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097" y="418780"/>
            <a:ext cx="11151325" cy="1384995"/>
          </a:xfrm>
          <a:prstGeom prst="rect">
            <a:avLst/>
          </a:prstGeom>
        </p:spPr>
        <p:txBody>
          <a:bodyPr wrap="square">
            <a:spAutoFit/>
          </a:bodyPr>
          <a:lstStyle/>
          <a:p>
            <a:pPr algn="just">
              <a:lnSpc>
                <a:spcPct val="150000"/>
              </a:lnSpc>
            </a:pPr>
            <a:r>
              <a:rPr lang="en-US" sz="2800" b="1" dirty="0" err="1">
                <a:solidFill>
                  <a:srgbClr val="000000"/>
                </a:solidFill>
                <a:latin typeface="Times New Roman" panose="02020603050405020304" pitchFamily="18" charset="0"/>
                <a:ea typeface="Calibri" panose="020F0502020204030204" pitchFamily="34" charset="0"/>
              </a:rPr>
              <a:t>Câu</a:t>
            </a:r>
            <a:r>
              <a:rPr lang="en-US" sz="2800" b="1" dirty="0">
                <a:solidFill>
                  <a:srgbClr val="000000"/>
                </a:solidFill>
                <a:latin typeface="Times New Roman" panose="02020603050405020304" pitchFamily="18" charset="0"/>
                <a:ea typeface="Calibri" panose="020F0502020204030204" pitchFamily="34" charset="0"/>
              </a:rPr>
              <a:t> 1. </a:t>
            </a:r>
            <a:r>
              <a:rPr lang="en-US" sz="2800" dirty="0" err="1">
                <a:solidFill>
                  <a:srgbClr val="000000"/>
                </a:solidFill>
                <a:latin typeface="Times New Roman" panose="02020603050405020304" pitchFamily="18" charset="0"/>
                <a:ea typeface="Calibri" panose="020F0502020204030204" pitchFamily="34" charset="0"/>
              </a:rPr>
              <a:t>Trong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biểu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đồ</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hình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quạt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tròn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nửa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hình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tròn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biểu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diễn</a:t>
            </a:r>
            <a:r>
              <a:rPr lang="en-US" sz="2800" dirty="0">
                <a:solidFill>
                  <a:srgbClr val="000000"/>
                </a:solidFill>
                <a:latin typeface="Times New Roman" panose="02020603050405020304" pitchFamily="18" charset="0"/>
                <a:ea typeface="Calibri" panose="020F0502020204030204" pitchFamily="34" charset="0"/>
              </a:rPr>
              <a:t> </a:t>
            </a:r>
            <a:endParaRPr lang="en-US" sz="2800" dirty="0">
              <a:latin typeface="Times New Roman" panose="02020603050405020304" pitchFamily="18" charset="0"/>
            </a:endParaRPr>
          </a:p>
          <a:p>
            <a:pPr algn="just">
              <a:lnSpc>
                <a:spcPct val="150000"/>
              </a:lnSpc>
            </a:pPr>
            <a:r>
              <a:rPr lang="en-US" sz="2800" dirty="0">
                <a:solidFill>
                  <a:srgbClr val="000000"/>
                </a:solidFill>
                <a:latin typeface="Times New Roman" panose="02020603050405020304" pitchFamily="18" charset="0"/>
                <a:ea typeface="Calibri" panose="020F0502020204030204" pitchFamily="34" charset="0"/>
              </a:rPr>
              <a:t>A. 25%		</a:t>
            </a:r>
            <a:r>
              <a:rPr lang="en-US" sz="2800" dirty="0" smtClean="0">
                <a:solidFill>
                  <a:srgbClr val="000000"/>
                </a:solidFill>
                <a:latin typeface="Times New Roman" panose="02020603050405020304" pitchFamily="18" charset="0"/>
                <a:ea typeface="Calibri" panose="020F0502020204030204" pitchFamily="34" charset="0"/>
              </a:rPr>
              <a:t>B</a:t>
            </a:r>
            <a:r>
              <a:rPr lang="en-US" sz="2800" dirty="0">
                <a:solidFill>
                  <a:srgbClr val="000000"/>
                </a:solidFill>
                <a:latin typeface="Times New Roman" panose="02020603050405020304" pitchFamily="18" charset="0"/>
                <a:ea typeface="Calibri" panose="020F0502020204030204" pitchFamily="34" charset="0"/>
              </a:rPr>
              <a:t>. 50%		C. 75%		</a:t>
            </a:r>
            <a:r>
              <a:rPr lang="en-US" sz="2800" dirty="0" smtClean="0">
                <a:solidFill>
                  <a:srgbClr val="000000"/>
                </a:solidFill>
                <a:latin typeface="Times New Roman" panose="02020603050405020304" pitchFamily="18" charset="0"/>
                <a:ea typeface="Calibri" panose="020F0502020204030204" pitchFamily="34" charset="0"/>
              </a:rPr>
              <a:t>D</a:t>
            </a:r>
            <a:r>
              <a:rPr lang="en-US" sz="2800" dirty="0">
                <a:solidFill>
                  <a:srgbClr val="000000"/>
                </a:solidFill>
                <a:latin typeface="Times New Roman" panose="02020603050405020304" pitchFamily="18" charset="0"/>
                <a:ea typeface="Calibri" panose="020F0502020204030204" pitchFamily="34" charset="0"/>
              </a:rPr>
              <a:t>. 100%</a:t>
            </a:r>
            <a:endParaRPr lang="en-US" sz="2800" dirty="0">
              <a:effectLst/>
              <a:latin typeface="Times New Roman" panose="02020603050405020304" pitchFamily="18" charset="0"/>
            </a:endParaRPr>
          </a:p>
        </p:txBody>
      </p:sp>
      <p:sp>
        <p:nvSpPr>
          <p:cNvPr id="5" name="TextBox 4"/>
          <p:cNvSpPr txBox="1"/>
          <p:nvPr/>
        </p:nvSpPr>
        <p:spPr>
          <a:xfrm>
            <a:off x="3396343" y="1098044"/>
            <a:ext cx="587828" cy="707886"/>
          </a:xfrm>
          <a:prstGeom prst="rect">
            <a:avLst/>
          </a:prstGeom>
          <a:noFill/>
        </p:spPr>
        <p:txBody>
          <a:bodyPr wrap="square" rtlCol="0">
            <a:spAutoFit/>
          </a:bodyPr>
          <a:lstStyle/>
          <a:p>
            <a:r>
              <a:rPr lang="en-US" sz="4000"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a:t>
            </a:r>
            <a:endParaRPr lang="en-US" sz="4000" dirty="0">
              <a:solidFill>
                <a:srgbClr val="00B05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Rectangle 3"/>
              <p:cNvSpPr>
                <a:spLocks noChangeArrowheads="1"/>
              </p:cNvSpPr>
              <p:nvPr/>
            </p:nvSpPr>
            <p:spPr bwMode="auto">
              <a:xfrm>
                <a:off x="714097" y="1808085"/>
                <a:ext cx="10918566" cy="25112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 2.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quạt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khẳng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đây</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Hai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quạt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tỉ</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lệ</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quạt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hơn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quạt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75%</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f>
                      <m:fPr>
                        <m:ctrlPr>
                          <a:rPr kumimoji="0" lang="en-US"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vi-VN"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num>
                      <m:den>
                        <m:r>
                          <a:rPr kumimoji="0" lang="vi-VN" altLang="en-US" sz="32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4</m:t>
                        </m:r>
                      </m:den>
                    </m:f>
                  </m:oMath>
                </a14:m>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hình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quạt</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biểu</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kumimoji="0" lang="en-US" altLang="en-US" sz="2800" b="0"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25% </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mc:Choice>
        <mc:Fallback>
          <p:sp>
            <p:nvSpPr>
              <p:cNvPr id="7" name="Rectangle 3"/>
              <p:cNvSpPr>
                <a:spLocks noRot="1" noChangeAspect="1" noMove="1" noResize="1" noEditPoints="1" noAdjustHandles="1" noChangeArrowheads="1" noChangeShapeType="1" noTextEdit="1"/>
              </p:cNvSpPr>
              <p:nvPr/>
            </p:nvSpPr>
            <p:spPr bwMode="auto">
              <a:xfrm>
                <a:off x="714097" y="1808085"/>
                <a:ext cx="10918566" cy="2511265"/>
              </a:xfrm>
              <a:prstGeom prst="rect">
                <a:avLst/>
              </a:prstGeom>
              <a:blipFill>
                <a:blip r:embed="rId2"/>
                <a:stretch>
                  <a:fillRect l="-1117" t="-2427" b="-145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 name="TextBox 9"/>
          <p:cNvSpPr txBox="1"/>
          <p:nvPr/>
        </p:nvSpPr>
        <p:spPr>
          <a:xfrm>
            <a:off x="714097" y="3063717"/>
            <a:ext cx="587828" cy="707886"/>
          </a:xfrm>
          <a:prstGeom prst="rect">
            <a:avLst/>
          </a:prstGeom>
          <a:noFill/>
        </p:spPr>
        <p:txBody>
          <a:bodyPr wrap="square" rtlCol="0">
            <a:spAutoFit/>
          </a:bodyPr>
          <a:lstStyle/>
          <a:p>
            <a:r>
              <a:rPr lang="en-US" sz="4000"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a:t>
            </a:r>
            <a:endParaRPr lang="en-US" sz="4000" dirty="0">
              <a:solidFill>
                <a:srgbClr val="00B05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40070" y="4319350"/>
            <a:ext cx="11225352" cy="2031325"/>
          </a:xfrm>
          <a:prstGeom prst="rect">
            <a:avLst/>
          </a:prstGeom>
        </p:spPr>
        <p:txBody>
          <a:bodyPr wrap="square">
            <a:spAutoFit/>
          </a:bodyPr>
          <a:lstStyle/>
          <a:p>
            <a:pPr algn="just">
              <a:lnSpc>
                <a:spcPct val="150000"/>
              </a:lnSpc>
            </a:pPr>
            <a:r>
              <a:rPr lang="en-US" sz="2800" b="1" dirty="0" err="1">
                <a:solidFill>
                  <a:srgbClr val="000000"/>
                </a:solidFill>
                <a:latin typeface="Times New Roman" panose="02020603050405020304" pitchFamily="18" charset="0"/>
                <a:ea typeface="Calibri" panose="020F0502020204030204" pitchFamily="34" charset="0"/>
              </a:rPr>
              <a:t>Câu</a:t>
            </a:r>
            <a:r>
              <a:rPr lang="en-US" sz="2800" b="1" dirty="0">
                <a:solidFill>
                  <a:srgbClr val="000000"/>
                </a:solidFill>
                <a:latin typeface="Times New Roman" panose="02020603050405020304" pitchFamily="18" charset="0"/>
                <a:ea typeface="Calibri" panose="020F0502020204030204" pitchFamily="34" charset="0"/>
              </a:rPr>
              <a:t> 3. </a:t>
            </a:r>
            <a:r>
              <a:rPr lang="en-US" sz="2800" dirty="0" err="1">
                <a:solidFill>
                  <a:srgbClr val="000000"/>
                </a:solidFill>
                <a:latin typeface="Times New Roman" panose="02020603050405020304" pitchFamily="18" charset="0"/>
                <a:ea typeface="Calibri" panose="020F0502020204030204" pitchFamily="34" charset="0"/>
              </a:rPr>
              <a:t>Muốn</a:t>
            </a:r>
            <a:r>
              <a:rPr lang="en-US" sz="2800" dirty="0">
                <a:solidFill>
                  <a:srgbClr val="000000"/>
                </a:solidFill>
                <a:latin typeface="Times New Roman" panose="02020603050405020304" pitchFamily="18" charset="0"/>
                <a:ea typeface="Calibri" panose="020F0502020204030204" pitchFamily="34" charset="0"/>
              </a:rPr>
              <a:t> so </a:t>
            </a:r>
            <a:r>
              <a:rPr lang="en-US" sz="2800" dirty="0" err="1">
                <a:solidFill>
                  <a:srgbClr val="000000"/>
                </a:solidFill>
                <a:latin typeface="Times New Roman" panose="02020603050405020304" pitchFamily="18" charset="0"/>
                <a:ea typeface="Calibri" panose="020F0502020204030204" pitchFamily="34" charset="0"/>
              </a:rPr>
              <a:t>sánh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các</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phần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trong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toàn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bộ</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dữ</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liệu</a:t>
            </a:r>
            <a:r>
              <a:rPr lang="en-US" sz="2800" dirty="0">
                <a:solidFill>
                  <a:srgbClr val="000000"/>
                </a:solidFill>
                <a:latin typeface="Times New Roman" panose="02020603050405020304" pitchFamily="18" charset="0"/>
                <a:ea typeface="Calibri" panose="020F0502020204030204" pitchFamily="34" charset="0"/>
              </a:rPr>
              <a:t> ta </a:t>
            </a:r>
            <a:r>
              <a:rPr lang="en-US" sz="2800" dirty="0" err="1">
                <a:solidFill>
                  <a:srgbClr val="000000"/>
                </a:solidFill>
                <a:latin typeface="Times New Roman" panose="02020603050405020304" pitchFamily="18" charset="0"/>
                <a:ea typeface="Calibri" panose="020F0502020204030204" pitchFamily="34" charset="0"/>
              </a:rPr>
              <a:t>nên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dùng</a:t>
            </a:r>
            <a:r>
              <a:rPr lang="en-US" sz="2800" dirty="0">
                <a:solidFill>
                  <a:srgbClr val="000000"/>
                </a:solidFill>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ndParaRPr>
          </a:p>
          <a:p>
            <a:pPr algn="just">
              <a:lnSpc>
                <a:spcPct val="150000"/>
              </a:lnSpc>
            </a:pPr>
            <a:r>
              <a:rPr lang="en-US" sz="2800" dirty="0">
                <a:solidFill>
                  <a:srgbClr val="000000"/>
                </a:solidFill>
                <a:latin typeface="Times New Roman" panose="02020603050405020304" pitchFamily="18" charset="0"/>
                <a:ea typeface="Calibri" panose="020F0502020204030204" pitchFamily="34" charset="0"/>
              </a:rPr>
              <a:t>A. </a:t>
            </a:r>
            <a:r>
              <a:rPr lang="en-US" sz="2800" dirty="0" err="1">
                <a:solidFill>
                  <a:srgbClr val="000000"/>
                </a:solidFill>
                <a:latin typeface="Times New Roman" panose="02020603050405020304" pitchFamily="18" charset="0"/>
                <a:ea typeface="Calibri" panose="020F0502020204030204" pitchFamily="34" charset="0"/>
              </a:rPr>
              <a:t>Biểu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đồ</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tranh</a:t>
            </a:r>
            <a:r>
              <a:rPr lang="vi-VN" sz="2800" dirty="0" smtClean="0">
                <a:latin typeface="Times New Roman" panose="02020603050405020304" pitchFamily="18" charset="0"/>
              </a:rPr>
              <a:t>			</a:t>
            </a:r>
            <a:r>
              <a:rPr lang="en-US" sz="2800" dirty="0" smtClean="0">
                <a:solidFill>
                  <a:srgbClr val="000000"/>
                </a:solidFill>
                <a:latin typeface="Times New Roman" panose="02020603050405020304" pitchFamily="18" charset="0"/>
                <a:ea typeface="Calibri" panose="020F0502020204030204" pitchFamily="34" charset="0"/>
              </a:rPr>
              <a:t>B</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Biểu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đồ</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cột</a:t>
            </a:r>
            <a:endParaRPr lang="en-US" sz="2800" dirty="0">
              <a:latin typeface="Times New Roman" panose="02020603050405020304" pitchFamily="18" charset="0"/>
            </a:endParaRPr>
          </a:p>
          <a:p>
            <a:pPr algn="just">
              <a:lnSpc>
                <a:spcPct val="150000"/>
              </a:lnSpc>
            </a:pPr>
            <a:r>
              <a:rPr lang="en-US" sz="2800" dirty="0">
                <a:solidFill>
                  <a:srgbClr val="000000"/>
                </a:solidFill>
                <a:latin typeface="Times New Roman" panose="02020603050405020304" pitchFamily="18" charset="0"/>
                <a:ea typeface="Calibri" panose="020F0502020204030204" pitchFamily="34" charset="0"/>
              </a:rPr>
              <a:t>C. </a:t>
            </a:r>
            <a:r>
              <a:rPr lang="en-US" sz="2800" dirty="0" err="1">
                <a:solidFill>
                  <a:srgbClr val="000000"/>
                </a:solidFill>
                <a:latin typeface="Times New Roman" panose="02020603050405020304" pitchFamily="18" charset="0"/>
                <a:ea typeface="Calibri" panose="020F0502020204030204" pitchFamily="34" charset="0"/>
              </a:rPr>
              <a:t>Biểu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đồ</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hình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quạt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tròn</a:t>
            </a:r>
            <a:r>
              <a:rPr lang="vi-VN" sz="2800" dirty="0" smtClean="0">
                <a:solidFill>
                  <a:srgbClr val="000000"/>
                </a:solidFill>
                <a:latin typeface="Times New Roman" panose="02020603050405020304" pitchFamily="18" charset="0"/>
                <a:ea typeface="Calibri" panose="020F0502020204030204" pitchFamily="34" charset="0"/>
              </a:rPr>
              <a:t>		D. Biểu đồ đoạn thẳng.</a:t>
            </a:r>
            <a:endParaRPr lang="en-US" sz="2800" dirty="0">
              <a:effectLst/>
              <a:latin typeface="Times New Roman" panose="02020603050405020304" pitchFamily="18" charset="0"/>
            </a:endParaRPr>
          </a:p>
        </p:txBody>
      </p:sp>
      <p:sp>
        <p:nvSpPr>
          <p:cNvPr id="21" name="TextBox 20"/>
          <p:cNvSpPr txBox="1"/>
          <p:nvPr/>
        </p:nvSpPr>
        <p:spPr>
          <a:xfrm>
            <a:off x="539922" y="5698065"/>
            <a:ext cx="587828" cy="707886"/>
          </a:xfrm>
          <a:prstGeom prst="rect">
            <a:avLst/>
          </a:prstGeom>
          <a:noFill/>
        </p:spPr>
        <p:txBody>
          <a:bodyPr wrap="square" rtlCol="0">
            <a:spAutoFit/>
          </a:bodyPr>
          <a:lstStyle/>
          <a:p>
            <a:r>
              <a:rPr lang="en-US" sz="4000"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a:t>
            </a:r>
            <a:endParaRPr lang="en-US" sz="40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97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descr="image"/>
          <p:cNvPicPr>
            <a:picLocks noChangeAspect="1"/>
          </p:cNvPicPr>
          <p:nvPr/>
        </p:nvPicPr>
        <p:blipFill>
          <a:blip r:embed="rId2"/>
          <a:stretch>
            <a:fillRect/>
          </a:stretch>
        </p:blipFill>
        <p:spPr>
          <a:xfrm>
            <a:off x="430483" y="1343207"/>
            <a:ext cx="11487785" cy="4641850"/>
          </a:xfrm>
          <a:prstGeom prst="rect">
            <a:avLst/>
          </a:prstGeom>
        </p:spPr>
      </p:pic>
      <p:sp>
        <p:nvSpPr>
          <p:cNvPr id="5" name="TextBox 4"/>
          <p:cNvSpPr txBox="1"/>
          <p:nvPr/>
        </p:nvSpPr>
        <p:spPr>
          <a:xfrm>
            <a:off x="2207623" y="535577"/>
            <a:ext cx="6635931" cy="523220"/>
          </a:xfrm>
          <a:prstGeom prst="rect">
            <a:avLst/>
          </a:prstGeom>
          <a:noFill/>
        </p:spPr>
        <p:txBody>
          <a:bodyPr wrap="square" rtlCol="0">
            <a:spAutoFit/>
          </a:bodyPr>
          <a:lstStyle/>
          <a:p>
            <a:r>
              <a:rPr lang="vi-VN" sz="2800" b="1" dirty="0" smtClean="0">
                <a:solidFill>
                  <a:srgbClr val="FF0000"/>
                </a:solidFill>
                <a:latin typeface="+mj-lt"/>
              </a:rPr>
              <a:t>Bài 4. BIỂU ĐỒ HÌNH QUẠT TRÒN</a:t>
            </a:r>
            <a:endParaRPr lang="en-US" sz="2800" b="1" dirty="0">
              <a:solidFill>
                <a:srgbClr val="FF0000"/>
              </a:solidFill>
              <a:latin typeface="+mj-lt"/>
            </a:endParaRPr>
          </a:p>
        </p:txBody>
      </p:sp>
    </p:spTree>
    <p:extLst>
      <p:ext uri="{BB962C8B-B14F-4D97-AF65-F5344CB8AC3E}">
        <p14:creationId xmlns:p14="http://schemas.microsoft.com/office/powerpoint/2010/main" val="829298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2514" y="332408"/>
            <a:ext cx="8281851" cy="2795958"/>
          </a:xfrm>
          <a:prstGeom prst="rect">
            <a:avLst/>
          </a:prstGeom>
        </p:spPr>
        <p:txBody>
          <a:bodyPr wrap="square">
            <a:spAutoFit/>
          </a:bodyPr>
          <a:lstStyle/>
          <a:p>
            <a:pPr algn="just">
              <a:lnSpc>
                <a:spcPct val="150000"/>
              </a:lnSpc>
            </a:pPr>
            <a:r>
              <a:rPr lang="vi-VN" sz="2400" b="1" dirty="0">
                <a:solidFill>
                  <a:srgbClr val="000000"/>
                </a:solidFill>
                <a:latin typeface="Times New Roman" panose="02020603050405020304" pitchFamily="18" charset="0"/>
                <a:ea typeface="Calibri" panose="020F0502020204030204" pitchFamily="34" charset="0"/>
              </a:rPr>
              <a:t>Câu 4. </a:t>
            </a:r>
            <a:r>
              <a:rPr lang="vi-VN" sz="2400" dirty="0">
                <a:solidFill>
                  <a:srgbClr val="000000"/>
                </a:solidFill>
                <a:latin typeface="Times New Roman" panose="02020603050405020304" pitchFamily="18" charset="0"/>
                <a:ea typeface="Calibri" panose="020F0502020204030204" pitchFamily="34" charset="0"/>
              </a:rPr>
              <a:t>Kết quả điều tra về sự ưa thích các loại màu sắc của 120 học sinh ở một trường tiểu học được cho trên biểu đồ hình quạt bên. Em hãy cho biết có bao nhiêu học sinh thích màu tím:</a:t>
            </a:r>
            <a:endParaRPr lang="vi-VN" sz="2400" dirty="0">
              <a:latin typeface="Times New Roman" panose="02020603050405020304" pitchFamily="18" charset="0"/>
            </a:endParaRPr>
          </a:p>
          <a:p>
            <a:pPr algn="just">
              <a:lnSpc>
                <a:spcPct val="150000"/>
              </a:lnSpc>
            </a:pPr>
            <a:r>
              <a:rPr lang="vi-VN" sz="2400" dirty="0">
                <a:solidFill>
                  <a:srgbClr val="000000"/>
                </a:solidFill>
                <a:latin typeface="Times New Roman" panose="02020603050405020304" pitchFamily="18" charset="0"/>
                <a:ea typeface="Calibri" panose="020F0502020204030204" pitchFamily="34" charset="0"/>
              </a:rPr>
              <a:t>A. 13 học sinh 			B. 18 học sinh </a:t>
            </a:r>
            <a:endParaRPr lang="vi-VN" sz="2400" dirty="0">
              <a:latin typeface="Times New Roman" panose="02020603050405020304" pitchFamily="18" charset="0"/>
            </a:endParaRPr>
          </a:p>
          <a:p>
            <a:pPr algn="just">
              <a:lnSpc>
                <a:spcPct val="150000"/>
              </a:lnSpc>
            </a:pPr>
            <a:r>
              <a:rPr lang="vi-VN" sz="2400" dirty="0">
                <a:solidFill>
                  <a:srgbClr val="000000"/>
                </a:solidFill>
                <a:latin typeface="Times New Roman" panose="02020603050405020304" pitchFamily="18" charset="0"/>
                <a:ea typeface="Calibri" panose="020F0502020204030204" pitchFamily="34" charset="0"/>
              </a:rPr>
              <a:t>C. 15 học sinh 			D. 17 học sinh </a:t>
            </a:r>
            <a:endParaRPr lang="vi-VN" sz="2400" dirty="0">
              <a:effectLst/>
              <a:latin typeface="Times New Roman" panose="02020603050405020304" pitchFamily="18" charset="0"/>
            </a:endParaRPr>
          </a:p>
        </p:txBody>
      </p:sp>
      <p:pic>
        <p:nvPicPr>
          <p:cNvPr id="5" name="Picture 4" descr="Chart, pie char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8057" y="502225"/>
            <a:ext cx="3004457" cy="2907167"/>
          </a:xfrm>
          <a:prstGeom prst="rect">
            <a:avLst/>
          </a:prstGeom>
        </p:spPr>
      </p:pic>
      <p:sp>
        <p:nvSpPr>
          <p:cNvPr id="6" name="TextBox 5"/>
          <p:cNvSpPr txBox="1"/>
          <p:nvPr/>
        </p:nvSpPr>
        <p:spPr>
          <a:xfrm>
            <a:off x="5072734" y="1955808"/>
            <a:ext cx="587828" cy="707886"/>
          </a:xfrm>
          <a:prstGeom prst="rect">
            <a:avLst/>
          </a:prstGeom>
          <a:noFill/>
        </p:spPr>
        <p:txBody>
          <a:bodyPr wrap="square" rtlCol="0">
            <a:spAutoFit/>
          </a:bodyPr>
          <a:lstStyle/>
          <a:p>
            <a:r>
              <a:rPr lang="en-US" sz="4000"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a:t>
            </a:r>
            <a:endParaRPr lang="en-US" sz="4000" dirty="0">
              <a:solidFill>
                <a:srgbClr val="00B050"/>
              </a:solidFill>
              <a:latin typeface="Times New Roman" panose="02020603050405020304" pitchFamily="18" charset="0"/>
              <a:cs typeface="Times New Roman" panose="02020603050405020304" pitchFamily="18" charset="0"/>
            </a:endParaRPr>
          </a:p>
        </p:txBody>
      </p:sp>
      <p:sp>
        <p:nvSpPr>
          <p:cNvPr id="7" name="Rectangle 6"/>
          <p:cNvSpPr/>
          <p:nvPr/>
        </p:nvSpPr>
        <p:spPr>
          <a:xfrm>
            <a:off x="391885" y="3257697"/>
            <a:ext cx="6096000" cy="2308324"/>
          </a:xfrm>
          <a:prstGeom prst="rect">
            <a:avLst/>
          </a:prstGeom>
        </p:spPr>
        <p:txBody>
          <a:bodyPr>
            <a:spAutoFit/>
          </a:bodyPr>
          <a:lstStyle/>
          <a:p>
            <a:pPr algn="just">
              <a:lnSpc>
                <a:spcPct val="150000"/>
              </a:lnSpc>
            </a:pPr>
            <a:r>
              <a:rPr lang="en-US" sz="2400" b="1" dirty="0" err="1">
                <a:solidFill>
                  <a:srgbClr val="000000"/>
                </a:solidFill>
                <a:latin typeface="Times New Roman" panose="02020603050405020304" pitchFamily="18" charset="0"/>
                <a:ea typeface="Calibri" panose="020F0502020204030204" pitchFamily="34" charset="0"/>
              </a:rPr>
              <a:t>Câu</a:t>
            </a:r>
            <a:r>
              <a:rPr lang="en-US" sz="2400" b="1" dirty="0">
                <a:solidFill>
                  <a:srgbClr val="000000"/>
                </a:solidFill>
                <a:latin typeface="Times New Roman" panose="02020603050405020304" pitchFamily="18" charset="0"/>
                <a:ea typeface="Calibri" panose="020F0502020204030204" pitchFamily="34" charset="0"/>
              </a:rPr>
              <a:t> 5.  </a:t>
            </a:r>
            <a:r>
              <a:rPr lang="en-US" sz="2400" dirty="0" err="1">
                <a:solidFill>
                  <a:srgbClr val="000000"/>
                </a:solidFill>
                <a:latin typeface="Times New Roman" panose="02020603050405020304" pitchFamily="18" charset="0"/>
                <a:ea typeface="Calibri" panose="020F0502020204030204" pitchFamily="34" charset="0"/>
              </a:rPr>
              <a:t>Biểu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đồ</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hình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quạt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sau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biểu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diễn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tỉ</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số</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phần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trăm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kết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quả</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xếp</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loại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học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lực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học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sinh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lớp</a:t>
            </a:r>
            <a:r>
              <a:rPr lang="en-US" sz="2400" dirty="0">
                <a:solidFill>
                  <a:srgbClr val="000000"/>
                </a:solidFill>
                <a:latin typeface="Times New Roman" panose="02020603050405020304" pitchFamily="18" charset="0"/>
                <a:ea typeface="Calibri" panose="020F0502020204030204" pitchFamily="34" charset="0"/>
              </a:rPr>
              <a:t> 7D. </a:t>
            </a:r>
            <a:r>
              <a:rPr lang="en-US" sz="2400" dirty="0" err="1">
                <a:solidFill>
                  <a:srgbClr val="000000"/>
                </a:solidFill>
                <a:latin typeface="Times New Roman" panose="02020603050405020304" pitchFamily="18" charset="0"/>
                <a:ea typeface="Calibri" panose="020F0502020204030204" pitchFamily="34" charset="0"/>
              </a:rPr>
              <a:t>Biết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lớp</a:t>
            </a:r>
            <a:r>
              <a:rPr lang="en-US" sz="2400" dirty="0">
                <a:solidFill>
                  <a:srgbClr val="000000"/>
                </a:solidFill>
                <a:latin typeface="Times New Roman" panose="02020603050405020304" pitchFamily="18" charset="0"/>
                <a:ea typeface="Calibri" panose="020F0502020204030204" pitchFamily="34" charset="0"/>
              </a:rPr>
              <a:t> 7D </a:t>
            </a:r>
            <a:r>
              <a:rPr lang="en-US" sz="2400" dirty="0" err="1">
                <a:solidFill>
                  <a:srgbClr val="000000"/>
                </a:solidFill>
                <a:latin typeface="Times New Roman" panose="02020603050405020304" pitchFamily="18" charset="0"/>
                <a:ea typeface="Calibri" panose="020F0502020204030204" pitchFamily="34" charset="0"/>
              </a:rPr>
              <a:t>có</a:t>
            </a:r>
            <a:r>
              <a:rPr lang="en-US" sz="2400" dirty="0">
                <a:solidFill>
                  <a:srgbClr val="000000"/>
                </a:solidFill>
                <a:latin typeface="Times New Roman" panose="02020603050405020304" pitchFamily="18" charset="0"/>
                <a:ea typeface="Calibri" panose="020F0502020204030204" pitchFamily="34" charset="0"/>
              </a:rPr>
              <a:t> 40 </a:t>
            </a:r>
            <a:r>
              <a:rPr lang="en-US" sz="2400" dirty="0" err="1">
                <a:solidFill>
                  <a:srgbClr val="000000"/>
                </a:solidFill>
                <a:latin typeface="Times New Roman" panose="02020603050405020304" pitchFamily="18" charset="0"/>
                <a:ea typeface="Calibri" panose="020F0502020204030204" pitchFamily="34" charset="0"/>
              </a:rPr>
              <a:t>học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sinh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Lớp</a:t>
            </a:r>
            <a:r>
              <a:rPr lang="en-US" sz="2400" dirty="0">
                <a:solidFill>
                  <a:srgbClr val="000000"/>
                </a:solidFill>
                <a:latin typeface="Times New Roman" panose="02020603050405020304" pitchFamily="18" charset="0"/>
                <a:ea typeface="Calibri" panose="020F0502020204030204" pitchFamily="34" charset="0"/>
              </a:rPr>
              <a:t> 7D </a:t>
            </a:r>
            <a:r>
              <a:rPr lang="en-US" sz="2400" dirty="0" err="1">
                <a:solidFill>
                  <a:srgbClr val="000000"/>
                </a:solidFill>
                <a:latin typeface="Times New Roman" panose="02020603050405020304" pitchFamily="18" charset="0"/>
                <a:ea typeface="Calibri" panose="020F0502020204030204" pitchFamily="34" charset="0"/>
              </a:rPr>
              <a:t>có</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bao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nhiêu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học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sinh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giỏi</a:t>
            </a:r>
            <a:r>
              <a:rPr lang="en-US" sz="2400" dirty="0">
                <a:solidFill>
                  <a:srgbClr val="000000"/>
                </a:solidFill>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ndParaRPr>
          </a:p>
        </p:txBody>
      </p:sp>
      <p:graphicFrame>
        <p:nvGraphicFramePr>
          <p:cNvPr id="8" name="Chart 7"/>
          <p:cNvGraphicFramePr/>
          <p:nvPr>
            <p:extLst>
              <p:ext uri="{D42A27DB-BD31-4B8C-83A1-F6EECF244321}">
                <p14:modId xmlns:p14="http://schemas.microsoft.com/office/powerpoint/2010/main" val="122004305"/>
              </p:ext>
            </p:extLst>
          </p:nvPr>
        </p:nvGraphicFramePr>
        <p:xfrm>
          <a:off x="6705600" y="3409392"/>
          <a:ext cx="54864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500743" y="5449895"/>
            <a:ext cx="6096000" cy="1200329"/>
          </a:xfrm>
          <a:prstGeom prst="rect">
            <a:avLst/>
          </a:prstGeom>
        </p:spPr>
        <p:txBody>
          <a:bodyPr>
            <a:spAutoFit/>
          </a:bodyPr>
          <a:lstStyle/>
          <a:p>
            <a:pPr marL="342900" indent="-342900" algn="just">
              <a:lnSpc>
                <a:spcPct val="150000"/>
              </a:lnSpc>
              <a:buAutoNum type="alphaUcPeriod"/>
            </a:pPr>
            <a:r>
              <a:rPr lang="en-US" sz="2400" dirty="0" smtClean="0">
                <a:solidFill>
                  <a:srgbClr val="000000"/>
                </a:solidFill>
                <a:latin typeface="Times New Roman" panose="02020603050405020304" pitchFamily="18" charset="0"/>
                <a:ea typeface="Calibri" panose="020F0502020204030204" pitchFamily="34" charset="0"/>
              </a:rPr>
              <a:t>12</a:t>
            </a:r>
            <a:r>
              <a:rPr lang="en-US" sz="2400" dirty="0">
                <a:solidFill>
                  <a:srgbClr val="000000"/>
                </a:solidFill>
                <a:latin typeface="Times New Roman" panose="02020603050405020304" pitchFamily="18" charset="0"/>
                <a:ea typeface="Calibri" panose="020F0502020204030204" pitchFamily="34" charset="0"/>
              </a:rPr>
              <a:t>			</a:t>
            </a:r>
            <a:r>
              <a:rPr lang="en-US" sz="2400" dirty="0" smtClean="0">
                <a:solidFill>
                  <a:srgbClr val="000000"/>
                </a:solidFill>
                <a:latin typeface="Times New Roman" panose="02020603050405020304" pitchFamily="18" charset="0"/>
                <a:ea typeface="Calibri" panose="020F0502020204030204" pitchFamily="34" charset="0"/>
              </a:rPr>
              <a:t>B</a:t>
            </a:r>
            <a:r>
              <a:rPr lang="en-US" sz="2400" dirty="0">
                <a:solidFill>
                  <a:srgbClr val="000000"/>
                </a:solidFill>
                <a:latin typeface="Times New Roman" panose="02020603050405020304" pitchFamily="18" charset="0"/>
                <a:ea typeface="Calibri" panose="020F0502020204030204" pitchFamily="34" charset="0"/>
              </a:rPr>
              <a:t>. 13	</a:t>
            </a:r>
            <a:endParaRPr lang="vi-VN" sz="2400" dirty="0" smtClean="0">
              <a:solidFill>
                <a:srgbClr val="000000"/>
              </a:solidFill>
              <a:latin typeface="Times New Roman" panose="02020603050405020304" pitchFamily="18" charset="0"/>
              <a:ea typeface="Calibri" panose="020F0502020204030204" pitchFamily="34" charset="0"/>
            </a:endParaRPr>
          </a:p>
          <a:p>
            <a:pPr marL="342900" indent="-342900" algn="just">
              <a:lnSpc>
                <a:spcPct val="150000"/>
              </a:lnSpc>
              <a:buAutoNum type="alphaUcPeriod"/>
            </a:pPr>
            <a:r>
              <a:rPr lang="en-US" sz="2400" dirty="0" smtClean="0">
                <a:solidFill>
                  <a:srgbClr val="000000"/>
                </a:solidFill>
                <a:latin typeface="Times New Roman" panose="02020603050405020304" pitchFamily="18" charset="0"/>
                <a:ea typeface="Calibri" panose="020F0502020204030204" pitchFamily="34" charset="0"/>
              </a:rPr>
              <a:t>C.22</a:t>
            </a:r>
            <a:r>
              <a:rPr lang="en-US" sz="2400" dirty="0">
                <a:solidFill>
                  <a:srgbClr val="000000"/>
                </a:solidFill>
                <a:latin typeface="Times New Roman" panose="02020603050405020304" pitchFamily="18" charset="0"/>
                <a:ea typeface="Calibri" panose="020F0502020204030204" pitchFamily="34" charset="0"/>
              </a:rPr>
              <a:t>		</a:t>
            </a:r>
            <a:r>
              <a:rPr lang="en-US" sz="2400" dirty="0" smtClean="0">
                <a:solidFill>
                  <a:srgbClr val="000000"/>
                </a:solidFill>
                <a:latin typeface="Times New Roman" panose="02020603050405020304" pitchFamily="18" charset="0"/>
                <a:ea typeface="Calibri" panose="020F0502020204030204" pitchFamily="34" charset="0"/>
              </a:rPr>
              <a:t>D.23</a:t>
            </a:r>
            <a:endParaRPr lang="en-US" sz="2400" dirty="0">
              <a:effectLst/>
              <a:latin typeface="Times New Roman" panose="02020603050405020304" pitchFamily="18" charset="0"/>
            </a:endParaRPr>
          </a:p>
        </p:txBody>
      </p:sp>
      <p:sp>
        <p:nvSpPr>
          <p:cNvPr id="10" name="TextBox 9"/>
          <p:cNvSpPr txBox="1"/>
          <p:nvPr/>
        </p:nvSpPr>
        <p:spPr>
          <a:xfrm>
            <a:off x="500743" y="5449895"/>
            <a:ext cx="587828" cy="707886"/>
          </a:xfrm>
          <a:prstGeom prst="rect">
            <a:avLst/>
          </a:prstGeom>
          <a:noFill/>
        </p:spPr>
        <p:txBody>
          <a:bodyPr wrap="square" rtlCol="0">
            <a:spAutoFit/>
          </a:bodyPr>
          <a:lstStyle/>
          <a:p>
            <a:r>
              <a:rPr lang="en-US" sz="4000" dirty="0">
                <a:solidFill>
                  <a:srgbClr val="00B050"/>
                </a:solidFill>
                <a:latin typeface="Times New Roman" panose="02020603050405020304" pitchFamily="18" charset="0"/>
                <a:cs typeface="Times New Roman" panose="02020603050405020304" pitchFamily="18" charset="0"/>
                <a:sym typeface="Wingdings 2" panose="05020102010507070707" pitchFamily="18" charset="2"/>
              </a:rPr>
              <a:t></a:t>
            </a:r>
            <a:endParaRPr lang="en-US" sz="40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842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72" y="0"/>
            <a:ext cx="12135028" cy="6858000"/>
          </a:xfrm>
          <a:prstGeom prst="rect">
            <a:avLst/>
          </a:prstGeom>
        </p:spPr>
      </p:pic>
    </p:spTree>
    <p:extLst>
      <p:ext uri="{BB962C8B-B14F-4D97-AF65-F5344CB8AC3E}">
        <p14:creationId xmlns:p14="http://schemas.microsoft.com/office/powerpoint/2010/main" val="3242267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531" y="908431"/>
            <a:ext cx="7637417" cy="3416320"/>
          </a:xfrm>
          <a:prstGeom prst="rect">
            <a:avLst/>
          </a:prstGeom>
        </p:spPr>
        <p:txBody>
          <a:bodyPr wrap="square">
            <a:spAutoFit/>
          </a:bodyPr>
          <a:lstStyle/>
          <a:p>
            <a:pPr marL="742950" indent="-742950" algn="just">
              <a:buAutoNum type="alphaLcParenR"/>
            </a:pPr>
            <a:r>
              <a:rPr lang="vi-VN" sz="3600" b="0" i="0" dirty="0" smtClean="0">
                <a:solidFill>
                  <a:srgbClr val="212529"/>
                </a:solidFill>
                <a:effectLst/>
                <a:latin typeface="Times New Roman" panose="02020603050405020304" pitchFamily="18" charset="0"/>
                <a:cs typeface="Times New Roman" panose="02020603050405020304" pitchFamily="18" charset="0"/>
              </a:rPr>
              <a:t>Quan </a:t>
            </a:r>
            <a:r>
              <a:rPr lang="vi-VN" sz="3600" b="0" i="0" dirty="0" smtClean="0">
                <a:solidFill>
                  <a:srgbClr val="212529"/>
                </a:solidFill>
                <a:effectLst/>
                <a:latin typeface="Times New Roman" panose="02020603050405020304" pitchFamily="18" charset="0"/>
                <a:cs typeface="Times New Roman" panose="02020603050405020304" pitchFamily="18" charset="0"/>
              </a:rPr>
              <a:t>sát biểu đồ hình quạt tròn </a:t>
            </a:r>
            <a:r>
              <a:rPr lang="vi-VN" sz="3600" b="0" i="0" dirty="0" smtClean="0">
                <a:solidFill>
                  <a:srgbClr val="212529"/>
                </a:solidFill>
                <a:effectLst/>
                <a:latin typeface="Times New Roman" panose="02020603050405020304" pitchFamily="18" charset="0"/>
                <a:cs typeface="Times New Roman" panose="02020603050405020304" pitchFamily="18" charset="0"/>
              </a:rPr>
              <a:t>ở</a:t>
            </a:r>
          </a:p>
          <a:p>
            <a:pPr algn="just"/>
            <a:r>
              <a:rPr lang="vi-VN" sz="3600" b="0" i="0" dirty="0" smtClean="0">
                <a:solidFill>
                  <a:srgbClr val="212529"/>
                </a:solidFill>
                <a:effectLst/>
                <a:latin typeface="Times New Roman" panose="02020603050405020304" pitchFamily="18" charset="0"/>
                <a:cs typeface="Times New Roman" panose="02020603050405020304" pitchFamily="18" charset="0"/>
              </a:rPr>
              <a:t>Hình </a:t>
            </a:r>
            <a:r>
              <a:rPr lang="vi-VN" sz="3600" b="0" i="0" dirty="0" smtClean="0">
                <a:solidFill>
                  <a:srgbClr val="212529"/>
                </a:solidFill>
                <a:effectLst/>
                <a:latin typeface="Times New Roman" panose="02020603050405020304" pitchFamily="18" charset="0"/>
                <a:cs typeface="Times New Roman" panose="02020603050405020304" pitchFamily="18" charset="0"/>
              </a:rPr>
              <a:t>29 ta </a:t>
            </a:r>
            <a:r>
              <a:rPr lang="vi-VN" sz="3600" b="0" i="0" dirty="0" smtClean="0">
                <a:solidFill>
                  <a:srgbClr val="212529"/>
                </a:solidFill>
                <a:effectLst/>
                <a:latin typeface="Times New Roman" panose="02020603050405020304" pitchFamily="18" charset="0"/>
                <a:cs typeface="Times New Roman" panose="02020603050405020304" pitchFamily="18" charset="0"/>
              </a:rPr>
              <a:t>thấy: </a:t>
            </a:r>
          </a:p>
          <a:p>
            <a:pPr algn="just"/>
            <a:r>
              <a:rPr lang="vi-VN" sz="3600" dirty="0" smtClean="0">
                <a:latin typeface="+mj-lt"/>
              </a:rPr>
              <a:t>	5,71</a:t>
            </a:r>
            <a:r>
              <a:rPr lang="vi-VN" sz="3600" dirty="0">
                <a:latin typeface="+mj-lt"/>
              </a:rPr>
              <a:t>% &lt; 12,51% &lt; 81,78% nên lĩnh vực Năng lượng chiếm tỉ lệ lớn nhất trong việc tạo ra khí nhà kính ở Việt Nam vào năm 2020.</a:t>
            </a:r>
            <a:endParaRPr lang="vi-VN" sz="3600" b="0" i="0" dirty="0">
              <a:solidFill>
                <a:srgbClr val="212529"/>
              </a:solidFill>
              <a:effectLst/>
              <a:latin typeface="+mj-lt"/>
              <a:cs typeface="Times New Roman" panose="02020603050405020304"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2934" r="2727" b="9524"/>
          <a:stretch/>
        </p:blipFill>
        <p:spPr>
          <a:xfrm>
            <a:off x="8024948" y="130628"/>
            <a:ext cx="4167052" cy="6204857"/>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989" t="40381" r="88047" b="56969"/>
          <a:stretch/>
        </p:blipFill>
        <p:spPr>
          <a:xfrm>
            <a:off x="387531" y="420750"/>
            <a:ext cx="827313" cy="487681"/>
          </a:xfrm>
          <a:prstGeom prst="rect">
            <a:avLst/>
          </a:prstGeom>
        </p:spPr>
      </p:pic>
    </p:spTree>
    <p:extLst>
      <p:ext uri="{BB962C8B-B14F-4D97-AF65-F5344CB8AC3E}">
        <p14:creationId xmlns:p14="http://schemas.microsoft.com/office/powerpoint/2010/main" val="126626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592183" y="383237"/>
                <a:ext cx="7232468" cy="6184835"/>
              </a:xfrm>
              <a:prstGeom prst="rect">
                <a:avLst/>
              </a:prstGeom>
            </p:spPr>
            <p:txBody>
              <a:bodyPr wrap="square">
                <a:spAutoFit/>
              </a:bodyPr>
              <a:lstStyle/>
              <a:p>
                <a:pPr algn="just"/>
                <a:r>
                  <a:rPr lang="vi-VN" sz="2800" b="0" i="0" dirty="0" smtClean="0">
                    <a:solidFill>
                      <a:srgbClr val="212529"/>
                    </a:solidFill>
                    <a:effectLst/>
                    <a:latin typeface="Times New Roman" panose="02020603050405020304" pitchFamily="18" charset="0"/>
                    <a:cs typeface="Times New Roman" panose="02020603050405020304" pitchFamily="18" charset="0"/>
                  </a:rPr>
                  <a:t>b) Lượng khí nhà kính được tạo ra ở lĩnh vực Nông nghiệp là:</a:t>
                </a:r>
              </a:p>
              <a:p>
                <a:r>
                  <a:rPr lang="vi-VN" sz="3200" b="0" i="0" dirty="0" smtClean="0">
                    <a:solidFill>
                      <a:srgbClr val="212529"/>
                    </a:solidFill>
                    <a:effectLst/>
                    <a:latin typeface="Times New Roman" panose="02020603050405020304" pitchFamily="18" charset="0"/>
                    <a:cs typeface="Times New Roman" panose="02020603050405020304" pitchFamily="18" charset="0"/>
                  </a:rPr>
                  <a:t>466.12,51% </a:t>
                </a:r>
                <a:r>
                  <a:rPr lang="vi-VN" sz="3600" b="0" i="0" dirty="0" smtClean="0">
                    <a:solidFill>
                      <a:srgbClr val="212529"/>
                    </a:solidFill>
                    <a:effectLst/>
                    <a:latin typeface="Times New Roman" panose="02020603050405020304" pitchFamily="18" charset="0"/>
                    <a:cs typeface="Times New Roman" panose="02020603050405020304" pitchFamily="18" charset="0"/>
                  </a:rPr>
                  <a:t>= </a:t>
                </a:r>
                <a14:m>
                  <m:oMath xmlns:m="http://schemas.openxmlformats.org/officeDocument/2006/math">
                    <m:f>
                      <m:fPr>
                        <m:ctrlPr>
                          <a:rPr lang="vi-VN" sz="3200" b="0" i="1" smtClean="0">
                            <a:solidFill>
                              <a:srgbClr val="212529"/>
                            </a:solidFill>
                            <a:effectLst/>
                            <a:latin typeface="Cambria Math" panose="02040503050406030204" pitchFamily="18" charset="0"/>
                            <a:cs typeface="Times New Roman" panose="02020603050405020304" pitchFamily="18" charset="0"/>
                          </a:rPr>
                        </m:ctrlPr>
                      </m:fPr>
                      <m:num>
                        <m:r>
                          <a:rPr lang="vi-VN" sz="3200" b="0" i="1" smtClean="0">
                            <a:solidFill>
                              <a:srgbClr val="212529"/>
                            </a:solidFill>
                            <a:effectLst/>
                            <a:latin typeface="Cambria Math" panose="02040503050406030204" pitchFamily="18" charset="0"/>
                            <a:cs typeface="Times New Roman" panose="02020603050405020304" pitchFamily="18" charset="0"/>
                          </a:rPr>
                          <m:t>466.12,51</m:t>
                        </m:r>
                      </m:num>
                      <m:den>
                        <m:r>
                          <a:rPr lang="vi-VN" sz="3200" b="0" i="1" smtClean="0">
                            <a:solidFill>
                              <a:srgbClr val="212529"/>
                            </a:solidFill>
                            <a:effectLst/>
                            <a:latin typeface="Cambria Math" panose="02040503050406030204" pitchFamily="18" charset="0"/>
                            <a:cs typeface="Times New Roman" panose="02020603050405020304" pitchFamily="18" charset="0"/>
                          </a:rPr>
                          <m:t>100</m:t>
                        </m:r>
                      </m:den>
                    </m:f>
                    <m:r>
                      <a:rPr lang="vi-VN" sz="3200" b="0" i="1" smtClean="0">
                        <a:solidFill>
                          <a:srgbClr val="212529"/>
                        </a:solidFill>
                        <a:effectLst/>
                        <a:latin typeface="Cambria Math" panose="02040503050406030204" pitchFamily="18" charset="0"/>
                        <a:cs typeface="Times New Roman" panose="02020603050405020304" pitchFamily="18" charset="0"/>
                      </a:rPr>
                      <m:t>=58,2966</m:t>
                    </m:r>
                  </m:oMath>
                </a14:m>
                <a:r>
                  <a:rPr lang="vi-VN" sz="2800" b="0" i="0" dirty="0" smtClean="0">
                    <a:solidFill>
                      <a:srgbClr val="212529"/>
                    </a:solidFill>
                    <a:effectLst/>
                    <a:latin typeface="Times New Roman" panose="02020603050405020304" pitchFamily="18" charset="0"/>
                    <a:cs typeface="Times New Roman" panose="02020603050405020304" pitchFamily="18" charset="0"/>
                  </a:rPr>
                  <a:t> (triệu tấn khí carbonic tương đương)</a:t>
                </a:r>
              </a:p>
              <a:p>
                <a:pPr algn="just"/>
                <a:r>
                  <a:rPr lang="vi-VN" sz="2800" b="0" i="0" dirty="0" smtClean="0">
                    <a:solidFill>
                      <a:srgbClr val="212529"/>
                    </a:solidFill>
                    <a:effectLst/>
                    <a:latin typeface="Times New Roman" panose="02020603050405020304" pitchFamily="18" charset="0"/>
                    <a:cs typeface="Times New Roman" panose="02020603050405020304" pitchFamily="18" charset="0"/>
                  </a:rPr>
                  <a:t>Lượng khí nhà kính được tạo ra ở lĩnh vực Năng lượng là:</a:t>
                </a:r>
              </a:p>
              <a:p>
                <a:pPr algn="just"/>
                <a:r>
                  <a:rPr lang="vi-VN" sz="3200" b="0" i="0" dirty="0" smtClean="0">
                    <a:solidFill>
                      <a:srgbClr val="212529"/>
                    </a:solidFill>
                    <a:effectLst/>
                    <a:latin typeface="Times New Roman" panose="02020603050405020304" pitchFamily="18" charset="0"/>
                    <a:cs typeface="Times New Roman" panose="02020603050405020304" pitchFamily="18" charset="0"/>
                  </a:rPr>
                  <a:t>466.81,78% = </a:t>
                </a:r>
                <a14:m>
                  <m:oMath xmlns:m="http://schemas.openxmlformats.org/officeDocument/2006/math">
                    <m:f>
                      <m:fPr>
                        <m:ctrlPr>
                          <a:rPr lang="vi-VN" sz="3200" b="0" i="1" smtClean="0">
                            <a:solidFill>
                              <a:srgbClr val="212529"/>
                            </a:solidFill>
                            <a:effectLst/>
                            <a:latin typeface="Cambria Math" panose="02040503050406030204" pitchFamily="18" charset="0"/>
                            <a:cs typeface="Times New Roman" panose="02020603050405020304" pitchFamily="18" charset="0"/>
                          </a:rPr>
                        </m:ctrlPr>
                      </m:fPr>
                      <m:num>
                        <m:r>
                          <a:rPr lang="vi-VN" sz="3200" b="0" i="1" smtClean="0">
                            <a:solidFill>
                              <a:srgbClr val="212529"/>
                            </a:solidFill>
                            <a:effectLst/>
                            <a:latin typeface="Cambria Math" panose="02040503050406030204" pitchFamily="18" charset="0"/>
                            <a:cs typeface="Times New Roman" panose="02020603050405020304" pitchFamily="18" charset="0"/>
                          </a:rPr>
                          <m:t>466.81,78</m:t>
                        </m:r>
                      </m:num>
                      <m:den>
                        <m:r>
                          <a:rPr lang="vi-VN" sz="3200" b="0" i="1" smtClean="0">
                            <a:solidFill>
                              <a:srgbClr val="212529"/>
                            </a:solidFill>
                            <a:effectLst/>
                            <a:latin typeface="Cambria Math" panose="02040503050406030204" pitchFamily="18" charset="0"/>
                            <a:cs typeface="Times New Roman" panose="02020603050405020304" pitchFamily="18" charset="0"/>
                          </a:rPr>
                          <m:t>100</m:t>
                        </m:r>
                      </m:den>
                    </m:f>
                    <m:r>
                      <a:rPr lang="vi-VN" sz="3200" b="0" i="1" smtClean="0">
                        <a:solidFill>
                          <a:srgbClr val="212529"/>
                        </a:solidFill>
                        <a:effectLst/>
                        <a:latin typeface="Cambria Math" panose="02040503050406030204" pitchFamily="18" charset="0"/>
                        <a:cs typeface="Times New Roman" panose="02020603050405020304" pitchFamily="18" charset="0"/>
                      </a:rPr>
                      <m:t>=381,0948</m:t>
                    </m:r>
                    <m:r>
                      <a:rPr lang="vi-VN" sz="3200" b="0" i="0" smtClean="0">
                        <a:solidFill>
                          <a:srgbClr val="212529"/>
                        </a:solidFill>
                        <a:effectLst/>
                        <a:latin typeface="Cambria Math" panose="02040503050406030204" pitchFamily="18" charset="0"/>
                        <a:cs typeface="Times New Roman" panose="02020603050405020304" pitchFamily="18" charset="0"/>
                      </a:rPr>
                      <m:t> </m:t>
                    </m:r>
                  </m:oMath>
                </a14:m>
                <a:r>
                  <a:rPr lang="vi-VN" sz="2800" b="0" i="0" dirty="0" smtClean="0">
                    <a:solidFill>
                      <a:srgbClr val="212529"/>
                    </a:solidFill>
                    <a:effectLst/>
                    <a:latin typeface="Times New Roman" panose="02020603050405020304" pitchFamily="18" charset="0"/>
                    <a:cs typeface="Times New Roman" panose="02020603050405020304" pitchFamily="18" charset="0"/>
                  </a:rPr>
                  <a:t>(triệu tấn khí carbonic tương đương)</a:t>
                </a:r>
              </a:p>
              <a:p>
                <a:pPr algn="just"/>
                <a:r>
                  <a:rPr lang="vi-VN" sz="2800" b="0" i="0" dirty="0" smtClean="0">
                    <a:solidFill>
                      <a:srgbClr val="212529"/>
                    </a:solidFill>
                    <a:effectLst/>
                    <a:latin typeface="Times New Roman" panose="02020603050405020304" pitchFamily="18" charset="0"/>
                    <a:cs typeface="Times New Roman" panose="02020603050405020304" pitchFamily="18" charset="0"/>
                  </a:rPr>
                  <a:t>Lượng khí nhà kính được tạo ra ở lĩnh vực Chất thải là:</a:t>
                </a:r>
              </a:p>
              <a:p>
                <a:pPr algn="just"/>
                <a:r>
                  <a:rPr lang="vi-VN" sz="3200" b="0" i="0" dirty="0" smtClean="0">
                    <a:solidFill>
                      <a:srgbClr val="212529"/>
                    </a:solidFill>
                    <a:effectLst/>
                    <a:latin typeface="+mj-lt"/>
                    <a:cs typeface="Times New Roman" panose="02020603050405020304" pitchFamily="18" charset="0"/>
                  </a:rPr>
                  <a:t>466.81,78% = </a:t>
                </a:r>
                <a14:m>
                  <m:oMath xmlns:m="http://schemas.openxmlformats.org/officeDocument/2006/math">
                    <m:f>
                      <m:fPr>
                        <m:ctrlPr>
                          <a:rPr lang="vi-VN" sz="3600" b="0" i="1" smtClean="0">
                            <a:solidFill>
                              <a:srgbClr val="212529"/>
                            </a:solidFill>
                            <a:effectLst/>
                            <a:latin typeface="Cambria Math" panose="02040503050406030204" pitchFamily="18" charset="0"/>
                            <a:cs typeface="Times New Roman" panose="02020603050405020304" pitchFamily="18" charset="0"/>
                          </a:rPr>
                        </m:ctrlPr>
                      </m:fPr>
                      <m:num>
                        <m:r>
                          <a:rPr lang="vi-VN" sz="3600" b="0" i="1" smtClean="0">
                            <a:solidFill>
                              <a:srgbClr val="212529"/>
                            </a:solidFill>
                            <a:effectLst/>
                            <a:latin typeface="Cambria Math" panose="02040503050406030204" pitchFamily="18" charset="0"/>
                            <a:cs typeface="Times New Roman" panose="02020603050405020304" pitchFamily="18" charset="0"/>
                          </a:rPr>
                          <m:t>466.5,71</m:t>
                        </m:r>
                      </m:num>
                      <m:den>
                        <m:r>
                          <a:rPr lang="vi-VN" sz="3600" b="0" i="1" smtClean="0">
                            <a:solidFill>
                              <a:srgbClr val="212529"/>
                            </a:solidFill>
                            <a:effectLst/>
                            <a:latin typeface="Cambria Math" panose="02040503050406030204" pitchFamily="18" charset="0"/>
                            <a:cs typeface="Times New Roman" panose="02020603050405020304" pitchFamily="18" charset="0"/>
                          </a:rPr>
                          <m:t>100</m:t>
                        </m:r>
                      </m:den>
                    </m:f>
                    <m:r>
                      <a:rPr lang="vi-VN" sz="3600" b="0" i="1" smtClean="0">
                        <a:solidFill>
                          <a:srgbClr val="212529"/>
                        </a:solidFill>
                        <a:effectLst/>
                        <a:latin typeface="Cambria Math" panose="02040503050406030204" pitchFamily="18" charset="0"/>
                        <a:cs typeface="Times New Roman" panose="02020603050405020304" pitchFamily="18" charset="0"/>
                      </a:rPr>
                      <m:t>=26,6086</m:t>
                    </m:r>
                  </m:oMath>
                </a14:m>
                <a:r>
                  <a:rPr lang="vi-VN" sz="2800" b="0" i="0" dirty="0" smtClean="0">
                    <a:solidFill>
                      <a:srgbClr val="212529"/>
                    </a:solidFill>
                    <a:effectLst/>
                    <a:latin typeface="Times New Roman" panose="02020603050405020304" pitchFamily="18" charset="0"/>
                    <a:cs typeface="Times New Roman" panose="02020603050405020304" pitchFamily="18" charset="0"/>
                  </a:rPr>
                  <a:t> (triệu tấn khí carbonic tương đương)</a:t>
                </a:r>
                <a:endParaRPr lang="vi-VN" sz="2800" b="0" i="0" dirty="0">
                  <a:solidFill>
                    <a:srgbClr val="212529"/>
                  </a:solidFill>
                  <a:effectLst/>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92183" y="383237"/>
                <a:ext cx="7232468" cy="6184835"/>
              </a:xfrm>
              <a:prstGeom prst="rect">
                <a:avLst/>
              </a:prstGeom>
              <a:blipFill>
                <a:blip r:embed="rId2"/>
                <a:stretch>
                  <a:fillRect l="-2106" t="-1085" r="-1685" b="-1874"/>
                </a:stretch>
              </a:blipFill>
            </p:spPr>
            <p:txBody>
              <a:bodyPr/>
              <a:lstStyle/>
              <a:p>
                <a:r>
                  <a:rPr lang="en-US">
                    <a:noFill/>
                  </a:rPr>
                  <a:t> </a:t>
                </a:r>
              </a:p>
            </p:txBody>
          </p:sp>
        </mc:Fallback>
      </mc:AlternateContent>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2934" r="2727" b="9524"/>
          <a:stretch/>
        </p:blipFill>
        <p:spPr>
          <a:xfrm>
            <a:off x="8024948" y="130628"/>
            <a:ext cx="4167052" cy="6204857"/>
          </a:xfrm>
          <a:prstGeom prst="rect">
            <a:avLst/>
          </a:prstGeom>
        </p:spPr>
      </p:pic>
    </p:spTree>
    <p:extLst>
      <p:ext uri="{BB962C8B-B14F-4D97-AF65-F5344CB8AC3E}">
        <p14:creationId xmlns:p14="http://schemas.microsoft.com/office/powerpoint/2010/main" val="2111171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137" y="435157"/>
            <a:ext cx="11338560" cy="6093976"/>
          </a:xfrm>
          <a:prstGeom prst="rect">
            <a:avLst/>
          </a:prstGeom>
        </p:spPr>
        <p:txBody>
          <a:bodyPr wrap="square">
            <a:spAutoFit/>
          </a:bodyPr>
          <a:lstStyle/>
          <a:p>
            <a:pPr algn="just"/>
            <a:r>
              <a:rPr lang="vi-VN" sz="2600" b="0" i="0" dirty="0" smtClean="0">
                <a:solidFill>
                  <a:srgbClr val="212529"/>
                </a:solidFill>
                <a:effectLst/>
                <a:latin typeface="Times New Roman" panose="02020603050405020304" pitchFamily="18" charset="0"/>
                <a:cs typeface="Times New Roman" panose="02020603050405020304" pitchFamily="18" charset="0"/>
              </a:rPr>
              <a:t>c) Chính phủ Việt Nam đã đưa ra một số biện pháp nhằm giảm lượng khí thải và giảm bớt tác động của khí nhà kính như sau:</a:t>
            </a:r>
          </a:p>
          <a:p>
            <a:pPr algn="just"/>
            <a:r>
              <a:rPr lang="vi-VN" sz="2600" b="0" i="0" dirty="0" smtClean="0">
                <a:solidFill>
                  <a:srgbClr val="212529"/>
                </a:solidFill>
                <a:effectLst/>
                <a:latin typeface="Times New Roman" panose="02020603050405020304" pitchFamily="18" charset="0"/>
                <a:cs typeface="Times New Roman" panose="02020603050405020304" pitchFamily="18" charset="0"/>
              </a:rPr>
              <a:t>- Lĩnh vực Năng lượng: Thực hiện các biện pháp giảm nhẹ phát thải khí nhà kính trong sản xuất và sử dụng năng lượng trong các phân ngành công nghiệp năng lượng; sản xuất công nghiệp và xây dựng; giao thông vận tải; gia dụng, nông nghiệp và dịch vụ thương mại.</a:t>
            </a:r>
          </a:p>
          <a:p>
            <a:pPr algn="just"/>
            <a:r>
              <a:rPr lang="vi-VN" sz="2600" b="0" i="0" dirty="0" smtClean="0">
                <a:solidFill>
                  <a:srgbClr val="212529"/>
                </a:solidFill>
                <a:effectLst/>
                <a:latin typeface="Times New Roman" panose="02020603050405020304" pitchFamily="18" charset="0"/>
                <a:cs typeface="Times New Roman" panose="02020603050405020304" pitchFamily="18" charset="0"/>
              </a:rPr>
              <a:t>- Lĩnh vực Nông nghiệp: Thực hiện các biện pháp giảm nhẹ phát thải khí nhà kính thông qua ứng dụng các giải pháp quản lý, công nghệ trong trồng trọt, chăn nuôi; cải thiện khẩu phần ăn cho vật nuôi; chuyển đổi cơ cấu giống cây trồng; thay đổi phương thức sử dụng đất; công nghệ xử lý và tái sử dụng phụ phẩm, chất thải trong sản xuất nông nghiệp và chăn nuôi; phát triển nông nghiệp hữu cơ.</a:t>
            </a:r>
          </a:p>
          <a:p>
            <a:pPr algn="just"/>
            <a:r>
              <a:rPr lang="vi-VN" sz="2600" b="0" i="0" dirty="0" smtClean="0">
                <a:solidFill>
                  <a:srgbClr val="212529"/>
                </a:solidFill>
                <a:effectLst/>
                <a:latin typeface="Times New Roman" panose="02020603050405020304" pitchFamily="18" charset="0"/>
                <a:cs typeface="Times New Roman" panose="02020603050405020304" pitchFamily="18" charset="0"/>
              </a:rPr>
              <a:t>- Lĩnh vực quản lý chất thải: Thực hiện các biện pháp giảm nhẹ phát thải khí nhà kính thông qua quản lý, phát triển và áp dụng công nghệ xử lý chất thải rắn sinh hoạt, chất thải rắn công nghiệp thông thường và chất thải rắn đặc thù nhằm hạn chế phát thải khí nhà kính.</a:t>
            </a:r>
            <a:endParaRPr lang="vi-VN" sz="2600" b="0" i="0" dirty="0">
              <a:solidFill>
                <a:srgbClr val="21252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862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 y="0"/>
            <a:ext cx="11481301" cy="6858000"/>
          </a:xfrm>
          <a:prstGeom prst="rect">
            <a:avLst/>
          </a:prstGeom>
        </p:spPr>
      </p:pic>
    </p:spTree>
    <p:extLst>
      <p:ext uri="{BB962C8B-B14F-4D97-AF65-F5344CB8AC3E}">
        <p14:creationId xmlns:p14="http://schemas.microsoft.com/office/powerpoint/2010/main" val="2279688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9699" r="3211" b="32572"/>
          <a:stretch/>
        </p:blipFill>
        <p:spPr>
          <a:xfrm>
            <a:off x="8686800" y="222069"/>
            <a:ext cx="3409405" cy="3984172"/>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483326" y="821851"/>
                <a:ext cx="8203474" cy="3914213"/>
              </a:xfrm>
              <a:prstGeom prst="rect">
                <a:avLst/>
              </a:prstGeom>
            </p:spPr>
            <p:txBody>
              <a:bodyPr wrap="square">
                <a:spAutoFit/>
              </a:bodyPr>
              <a:lstStyle/>
              <a:p>
                <a:pPr algn="just"/>
                <a:r>
                  <a:rPr lang="vi-VN" sz="2400" dirty="0" smtClean="0">
                    <a:solidFill>
                      <a:srgbClr val="333333"/>
                    </a:solidFill>
                    <a:latin typeface="+mj-lt"/>
                  </a:rPr>
                  <a:t>a) Lượng khí nhà kính được tạo ra ở hoạt động Công nghiệp của Singapore là: 77,2.60,3% = </a:t>
                </a:r>
                <a14:m>
                  <m:oMath xmlns:m="http://schemas.openxmlformats.org/officeDocument/2006/math">
                    <m:f>
                      <m:fPr>
                        <m:ctrlPr>
                          <a:rPr lang="vi-VN" sz="2400" i="1" dirty="0" smtClean="0">
                            <a:solidFill>
                              <a:srgbClr val="333333"/>
                            </a:solidFill>
                            <a:latin typeface="+mj-lt"/>
                          </a:rPr>
                        </m:ctrlPr>
                      </m:fPr>
                      <m:num>
                        <m:r>
                          <a:rPr lang="vi-VN" sz="2400" b="0" i="1" dirty="0" smtClean="0">
                            <a:solidFill>
                              <a:srgbClr val="333333"/>
                            </a:solidFill>
                            <a:latin typeface="+mj-lt"/>
                          </a:rPr>
                          <m:t>77,2.60,3</m:t>
                        </m:r>
                      </m:num>
                      <m:den>
                        <m:r>
                          <a:rPr lang="vi-VN" sz="2400" b="0" i="1" dirty="0" smtClean="0">
                            <a:solidFill>
                              <a:srgbClr val="333333"/>
                            </a:solidFill>
                            <a:latin typeface="+mj-lt"/>
                          </a:rPr>
                          <m:t>100</m:t>
                        </m:r>
                      </m:den>
                    </m:f>
                  </m:oMath>
                </a14:m>
                <a:r>
                  <a:rPr lang="vi-VN" sz="2400" dirty="0" smtClean="0">
                    <a:solidFill>
                      <a:srgbClr val="333333"/>
                    </a:solidFill>
                    <a:latin typeface="+mj-lt"/>
                  </a:rPr>
                  <a:t> = 46,5516</a:t>
                </a:r>
                <a:r>
                  <a:rPr lang="vi-VN" sz="2400" dirty="0">
                    <a:solidFill>
                      <a:srgbClr val="333333"/>
                    </a:solidFill>
                    <a:latin typeface="+mj-lt"/>
                  </a:rPr>
                  <a:t> (triệu tấn khí carbonic tương đương</a:t>
                </a:r>
                <a:r>
                  <a:rPr lang="vi-VN" sz="2400" dirty="0" smtClean="0">
                    <a:solidFill>
                      <a:srgbClr val="333333"/>
                    </a:solidFill>
                    <a:latin typeface="+mj-lt"/>
                  </a:rPr>
                  <a:t>).</a:t>
                </a:r>
                <a:endParaRPr lang="vi-VN" sz="2400" dirty="0">
                  <a:solidFill>
                    <a:srgbClr val="333333"/>
                  </a:solidFill>
                  <a:latin typeface="+mj-lt"/>
                </a:endParaRPr>
              </a:p>
              <a:p>
                <a:pPr algn="just"/>
                <a:r>
                  <a:rPr lang="vi-VN" sz="2400" dirty="0">
                    <a:solidFill>
                      <a:srgbClr val="333333"/>
                    </a:solidFill>
                    <a:latin typeface="+mj-lt"/>
                  </a:rPr>
                  <a:t>Lượng khí nhà kính được tạo ra ở hoạt động Xây dựng của Singapore </a:t>
                </a:r>
                <a:r>
                  <a:rPr lang="vi-VN" sz="2400" dirty="0" smtClean="0">
                    <a:solidFill>
                      <a:srgbClr val="333333"/>
                    </a:solidFill>
                    <a:latin typeface="+mj-lt"/>
                  </a:rPr>
                  <a:t>là: 77,2.13,8% = </a:t>
                </a:r>
                <a14:m>
                  <m:oMath xmlns:m="http://schemas.openxmlformats.org/officeDocument/2006/math">
                    <m:f>
                      <m:fPr>
                        <m:ctrlPr>
                          <a:rPr lang="vi-VN" sz="2400" i="1" dirty="0">
                            <a:solidFill>
                              <a:srgbClr val="333333"/>
                            </a:solidFill>
                            <a:latin typeface="+mj-lt"/>
                          </a:rPr>
                        </m:ctrlPr>
                      </m:fPr>
                      <m:num>
                        <m:r>
                          <a:rPr lang="vi-VN" sz="2400" i="1" dirty="0">
                            <a:solidFill>
                              <a:srgbClr val="333333"/>
                            </a:solidFill>
                            <a:latin typeface="+mj-lt"/>
                          </a:rPr>
                          <m:t>77,2.</m:t>
                        </m:r>
                        <m:r>
                          <a:rPr lang="vi-VN" sz="2400" b="0" i="1" dirty="0" smtClean="0">
                            <a:solidFill>
                              <a:srgbClr val="333333"/>
                            </a:solidFill>
                            <a:latin typeface="+mj-lt"/>
                          </a:rPr>
                          <m:t>13,8</m:t>
                        </m:r>
                      </m:num>
                      <m:den>
                        <m:r>
                          <a:rPr lang="vi-VN" sz="2400" i="1" dirty="0">
                            <a:solidFill>
                              <a:srgbClr val="333333"/>
                            </a:solidFill>
                            <a:latin typeface="+mj-lt"/>
                          </a:rPr>
                          <m:t>100</m:t>
                        </m:r>
                      </m:den>
                    </m:f>
                  </m:oMath>
                </a14:m>
                <a:r>
                  <a:rPr lang="vi-VN" sz="2400" dirty="0" smtClean="0">
                    <a:solidFill>
                      <a:srgbClr val="333333"/>
                    </a:solidFill>
                    <a:latin typeface="+mj-lt"/>
                  </a:rPr>
                  <a:t> = 10,6536</a:t>
                </a:r>
                <a:r>
                  <a:rPr lang="vi-VN" sz="2400" dirty="0">
                    <a:solidFill>
                      <a:srgbClr val="333333"/>
                    </a:solidFill>
                    <a:latin typeface="+mj-lt"/>
                  </a:rPr>
                  <a:t> (triệu tấn khí carbonic tương đương).</a:t>
                </a:r>
              </a:p>
              <a:p>
                <a:pPr algn="just"/>
                <a:r>
                  <a:rPr lang="vi-VN" sz="2400" dirty="0">
                    <a:solidFill>
                      <a:srgbClr val="333333"/>
                    </a:solidFill>
                    <a:latin typeface="+mj-lt"/>
                  </a:rPr>
                  <a:t>Lượng khí nhà kính được tạo ra ở hoạt động Vận tải của Singapore </a:t>
                </a:r>
                <a:r>
                  <a:rPr lang="vi-VN" sz="2400" dirty="0" smtClean="0">
                    <a:solidFill>
                      <a:srgbClr val="333333"/>
                    </a:solidFill>
                    <a:latin typeface="+mj-lt"/>
                  </a:rPr>
                  <a:t>là: 77,2.14,5% = </a:t>
                </a:r>
                <a14:m>
                  <m:oMath xmlns:m="http://schemas.openxmlformats.org/officeDocument/2006/math">
                    <m:f>
                      <m:fPr>
                        <m:ctrlPr>
                          <a:rPr lang="vi-VN" sz="2400" i="1" dirty="0">
                            <a:solidFill>
                              <a:srgbClr val="333333"/>
                            </a:solidFill>
                            <a:latin typeface="+mj-lt"/>
                          </a:rPr>
                        </m:ctrlPr>
                      </m:fPr>
                      <m:num>
                        <m:r>
                          <a:rPr lang="vi-VN" sz="2400" i="1" dirty="0">
                            <a:solidFill>
                              <a:srgbClr val="333333"/>
                            </a:solidFill>
                            <a:latin typeface="+mj-lt"/>
                          </a:rPr>
                          <m:t>77,2.</m:t>
                        </m:r>
                        <m:r>
                          <a:rPr lang="vi-VN" sz="2400" b="0" i="1" dirty="0" smtClean="0">
                            <a:solidFill>
                              <a:srgbClr val="333333"/>
                            </a:solidFill>
                            <a:latin typeface="+mj-lt"/>
                          </a:rPr>
                          <m:t>14</m:t>
                        </m:r>
                        <m:r>
                          <a:rPr lang="vi-VN" sz="2400" i="1" dirty="0">
                            <a:solidFill>
                              <a:srgbClr val="333333"/>
                            </a:solidFill>
                            <a:latin typeface="+mj-lt"/>
                          </a:rPr>
                          <m:t>,</m:t>
                        </m:r>
                        <m:r>
                          <a:rPr lang="vi-VN" sz="2400" b="0" i="1" dirty="0" smtClean="0">
                            <a:solidFill>
                              <a:srgbClr val="333333"/>
                            </a:solidFill>
                            <a:latin typeface="+mj-lt"/>
                          </a:rPr>
                          <m:t>5</m:t>
                        </m:r>
                      </m:num>
                      <m:den>
                        <m:r>
                          <a:rPr lang="vi-VN" sz="2400" i="1" dirty="0">
                            <a:solidFill>
                              <a:srgbClr val="333333"/>
                            </a:solidFill>
                            <a:latin typeface="+mj-lt"/>
                          </a:rPr>
                          <m:t>100</m:t>
                        </m:r>
                      </m:den>
                    </m:f>
                  </m:oMath>
                </a14:m>
                <a:r>
                  <a:rPr lang="vi-VN" sz="2400" dirty="0" smtClean="0">
                    <a:solidFill>
                      <a:srgbClr val="333333"/>
                    </a:solidFill>
                    <a:latin typeface="+mj-lt"/>
                  </a:rPr>
                  <a:t> = 11,194</a:t>
                </a:r>
                <a:r>
                  <a:rPr lang="vi-VN" sz="2400" dirty="0">
                    <a:solidFill>
                      <a:srgbClr val="333333"/>
                    </a:solidFill>
                    <a:latin typeface="+mj-lt"/>
                  </a:rPr>
                  <a:t> (triệu tấn khí carbonic tương đương</a:t>
                </a:r>
                <a:r>
                  <a:rPr lang="vi-VN" sz="2400" dirty="0" smtClean="0">
                    <a:solidFill>
                      <a:srgbClr val="333333"/>
                    </a:solidFill>
                    <a:latin typeface="+mj-lt"/>
                  </a:rPr>
                  <a:t>).</a:t>
                </a:r>
                <a:endParaRPr lang="vi-VN" sz="2400" dirty="0">
                  <a:solidFill>
                    <a:srgbClr val="333333"/>
                  </a:solidFill>
                  <a:latin typeface="+mj-lt"/>
                </a:endParaRPr>
              </a:p>
            </p:txBody>
          </p:sp>
        </mc:Choice>
        <mc:Fallback>
          <p:sp>
            <p:nvSpPr>
              <p:cNvPr id="2" name="Rectangle 1"/>
              <p:cNvSpPr>
                <a:spLocks noRot="1" noChangeAspect="1" noMove="1" noResize="1" noEditPoints="1" noAdjustHandles="1" noChangeArrowheads="1" noChangeShapeType="1" noTextEdit="1"/>
              </p:cNvSpPr>
              <p:nvPr/>
            </p:nvSpPr>
            <p:spPr>
              <a:xfrm>
                <a:off x="483326" y="821851"/>
                <a:ext cx="8203474" cy="3914213"/>
              </a:xfrm>
              <a:prstGeom prst="rect">
                <a:avLst/>
              </a:prstGeom>
              <a:blipFill>
                <a:blip r:embed="rId3"/>
                <a:stretch>
                  <a:fillRect l="-1114" t="-1246" r="-1189" b="-26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483326" y="4736064"/>
                <a:ext cx="10593977" cy="1880258"/>
              </a:xfrm>
              <a:prstGeom prst="rect">
                <a:avLst/>
              </a:prstGeom>
            </p:spPr>
            <p:txBody>
              <a:bodyPr wrap="square">
                <a:spAutoFit/>
              </a:bodyPr>
              <a:lstStyle/>
              <a:p>
                <a:pPr algn="just"/>
                <a:r>
                  <a:rPr lang="vi-VN" sz="2400" dirty="0">
                    <a:solidFill>
                      <a:srgbClr val="333333"/>
                    </a:solidFill>
                    <a:latin typeface="+mj-lt"/>
                  </a:rPr>
                  <a:t>Lượng khí nhà kính được tạo ra ở hoạt động Hộ gia đình của Singapore là: 77,2.7,6% = </a:t>
                </a:r>
                <a14:m>
                  <m:oMath xmlns:m="http://schemas.openxmlformats.org/officeDocument/2006/math">
                    <m:f>
                      <m:fPr>
                        <m:ctrlPr>
                          <a:rPr lang="vi-VN" sz="2400" i="1" dirty="0">
                            <a:solidFill>
                              <a:srgbClr val="333333"/>
                            </a:solidFill>
                            <a:latin typeface="+mj-lt"/>
                          </a:rPr>
                        </m:ctrlPr>
                      </m:fPr>
                      <m:num>
                        <m:r>
                          <a:rPr lang="vi-VN" sz="2400" i="1" dirty="0">
                            <a:solidFill>
                              <a:srgbClr val="333333"/>
                            </a:solidFill>
                            <a:latin typeface="+mj-lt"/>
                          </a:rPr>
                          <m:t>77,2.</m:t>
                        </m:r>
                        <m:r>
                          <a:rPr lang="vi-VN" sz="2400" i="1" dirty="0">
                            <a:solidFill>
                              <a:srgbClr val="333333"/>
                            </a:solidFill>
                            <a:latin typeface="+mj-lt"/>
                          </a:rPr>
                          <m:t>7,6</m:t>
                        </m:r>
                      </m:num>
                      <m:den>
                        <m:r>
                          <a:rPr lang="vi-VN" sz="2400" i="1" dirty="0">
                            <a:solidFill>
                              <a:srgbClr val="333333"/>
                            </a:solidFill>
                            <a:latin typeface="+mj-lt"/>
                          </a:rPr>
                          <m:t>100</m:t>
                        </m:r>
                      </m:den>
                    </m:f>
                  </m:oMath>
                </a14:m>
                <a:r>
                  <a:rPr lang="vi-VN" sz="2400" dirty="0">
                    <a:solidFill>
                      <a:srgbClr val="333333"/>
                    </a:solidFill>
                    <a:latin typeface="+mj-lt"/>
                  </a:rPr>
                  <a:t> = 5,8672 (triệu tấn khí carbonic tương đương).</a:t>
                </a:r>
              </a:p>
              <a:p>
                <a:pPr algn="just"/>
                <a:r>
                  <a:rPr lang="vi-VN" sz="2400" dirty="0">
                    <a:solidFill>
                      <a:srgbClr val="333333"/>
                    </a:solidFill>
                    <a:latin typeface="+mj-lt"/>
                  </a:rPr>
                  <a:t>Lượng khí nhà kính được tạo ra ở Hoạt động và các lĩnh vực khác của Singapore là: 77,2.3,8% = </a:t>
                </a:r>
                <a14:m>
                  <m:oMath xmlns:m="http://schemas.openxmlformats.org/officeDocument/2006/math">
                    <m:f>
                      <m:fPr>
                        <m:ctrlPr>
                          <a:rPr lang="vi-VN" sz="2400" i="1" dirty="0">
                            <a:solidFill>
                              <a:srgbClr val="333333"/>
                            </a:solidFill>
                            <a:latin typeface="+mj-lt"/>
                          </a:rPr>
                        </m:ctrlPr>
                      </m:fPr>
                      <m:num>
                        <m:r>
                          <a:rPr lang="vi-VN" sz="2400" i="1" dirty="0">
                            <a:solidFill>
                              <a:srgbClr val="333333"/>
                            </a:solidFill>
                            <a:latin typeface="+mj-lt"/>
                          </a:rPr>
                          <m:t>77,2.</m:t>
                        </m:r>
                        <m:r>
                          <a:rPr lang="vi-VN" sz="2400" i="1" dirty="0">
                            <a:solidFill>
                              <a:srgbClr val="333333"/>
                            </a:solidFill>
                            <a:latin typeface="+mj-lt"/>
                          </a:rPr>
                          <m:t>3</m:t>
                        </m:r>
                        <m:r>
                          <a:rPr lang="vi-VN" sz="2400" i="1" dirty="0">
                            <a:solidFill>
                              <a:srgbClr val="333333"/>
                            </a:solidFill>
                            <a:latin typeface="+mj-lt"/>
                          </a:rPr>
                          <m:t>,</m:t>
                        </m:r>
                        <m:r>
                          <a:rPr lang="vi-VN" sz="2400" i="1" dirty="0">
                            <a:solidFill>
                              <a:srgbClr val="333333"/>
                            </a:solidFill>
                            <a:latin typeface="+mj-lt"/>
                          </a:rPr>
                          <m:t>8</m:t>
                        </m:r>
                      </m:num>
                      <m:den>
                        <m:r>
                          <a:rPr lang="vi-VN" sz="2400" i="1" dirty="0">
                            <a:solidFill>
                              <a:srgbClr val="333333"/>
                            </a:solidFill>
                            <a:latin typeface="+mj-lt"/>
                          </a:rPr>
                          <m:t>100</m:t>
                        </m:r>
                      </m:den>
                    </m:f>
                  </m:oMath>
                </a14:m>
                <a:r>
                  <a:rPr lang="vi-VN" sz="2400" dirty="0">
                    <a:solidFill>
                      <a:srgbClr val="333333"/>
                    </a:solidFill>
                    <a:latin typeface="+mj-lt"/>
                  </a:rPr>
                  <a:t> =2,9336 (triệu tấn khí carbonic tương đương).</a:t>
                </a:r>
                <a:endParaRPr lang="en-US" sz="2400" dirty="0">
                  <a:latin typeface="+mj-lt"/>
                </a:endParaRPr>
              </a:p>
            </p:txBody>
          </p:sp>
        </mc:Choice>
        <mc:Fallback>
          <p:sp>
            <p:nvSpPr>
              <p:cNvPr id="3" name="Rectangle 2"/>
              <p:cNvSpPr>
                <a:spLocks noRot="1" noChangeAspect="1" noMove="1" noResize="1" noEditPoints="1" noAdjustHandles="1" noChangeArrowheads="1" noChangeShapeType="1" noTextEdit="1"/>
              </p:cNvSpPr>
              <p:nvPr/>
            </p:nvSpPr>
            <p:spPr>
              <a:xfrm>
                <a:off x="483326" y="4736064"/>
                <a:ext cx="10593977" cy="1880258"/>
              </a:xfrm>
              <a:prstGeom prst="rect">
                <a:avLst/>
              </a:prstGeom>
              <a:blipFill>
                <a:blip r:embed="rId4"/>
                <a:stretch>
                  <a:fillRect l="-863" t="-2597" r="-921" b="-3247"/>
                </a:stretch>
              </a:blipFill>
            </p:spPr>
            <p:txBody>
              <a:bodyPr/>
              <a:lstStyle/>
              <a:p>
                <a:r>
                  <a:rPr lang="en-US">
                    <a:noFill/>
                  </a:rPr>
                  <a:t> </a:t>
                </a:r>
              </a:p>
            </p:txBody>
          </p:sp>
        </mc:Fallback>
      </mc:AlternateContent>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3989" t="40381" r="88047" b="56969"/>
          <a:stretch/>
        </p:blipFill>
        <p:spPr>
          <a:xfrm>
            <a:off x="374468" y="334170"/>
            <a:ext cx="827313" cy="487681"/>
          </a:xfrm>
          <a:prstGeom prst="rect">
            <a:avLst/>
          </a:prstGeom>
        </p:spPr>
      </p:pic>
    </p:spTree>
    <p:extLst>
      <p:ext uri="{BB962C8B-B14F-4D97-AF65-F5344CB8AC3E}">
        <p14:creationId xmlns:p14="http://schemas.microsoft.com/office/powerpoint/2010/main" val="235691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8822" y="553385"/>
            <a:ext cx="4312399" cy="584775"/>
          </a:xfrm>
          <a:prstGeom prst="rect">
            <a:avLst/>
          </a:prstGeom>
        </p:spPr>
        <p:txBody>
          <a:bodyPr wrap="none">
            <a:spAutoFit/>
          </a:bodyPr>
          <a:lstStyle/>
          <a:p>
            <a:r>
              <a:rPr lang="en-US" sz="3200" dirty="0">
                <a:solidFill>
                  <a:srgbClr val="333333"/>
                </a:solidFill>
                <a:latin typeface="Times New Roman" panose="02020603050405020304" pitchFamily="18" charset="0"/>
                <a:cs typeface="Times New Roman" panose="02020603050405020304" pitchFamily="18" charset="0"/>
              </a:rPr>
              <a:t>b) </a:t>
            </a:r>
            <a:r>
              <a:rPr lang="en-US" sz="3200" dirty="0" err="1">
                <a:solidFill>
                  <a:srgbClr val="333333"/>
                </a:solidFill>
                <a:latin typeface="Times New Roman" panose="02020603050405020304" pitchFamily="18" charset="0"/>
                <a:cs typeface="Times New Roman" panose="02020603050405020304" pitchFamily="18" charset="0"/>
              </a:rPr>
              <a:t>Khi</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đó</a:t>
            </a:r>
            <a:r>
              <a:rPr lang="en-US" sz="3200" dirty="0">
                <a:solidFill>
                  <a:srgbClr val="333333"/>
                </a:solidFill>
                <a:latin typeface="Times New Roman" panose="02020603050405020304" pitchFamily="18" charset="0"/>
                <a:cs typeface="Times New Roman" panose="02020603050405020304" pitchFamily="18" charset="0"/>
              </a:rPr>
              <a:t> ta </a:t>
            </a:r>
            <a:r>
              <a:rPr lang="en-US" sz="3200" dirty="0" err="1">
                <a:solidFill>
                  <a:srgbClr val="333333"/>
                </a:solidFill>
                <a:latin typeface="Times New Roman" panose="02020603050405020304" pitchFamily="18" charset="0"/>
                <a:cs typeface="Times New Roman" panose="02020603050405020304" pitchFamily="18" charset="0"/>
              </a:rPr>
              <a:t>có</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bảng</a:t>
            </a:r>
            <a:r>
              <a:rPr lang="en-US" sz="3200" dirty="0">
                <a:solidFill>
                  <a:srgbClr val="333333"/>
                </a:solidFill>
                <a:latin typeface="Times New Roman" panose="02020603050405020304" pitchFamily="18" charset="0"/>
                <a:cs typeface="Times New Roman" panose="02020603050405020304" pitchFamily="18" charset="0"/>
              </a:rPr>
              <a:t> </a:t>
            </a:r>
            <a:r>
              <a:rPr lang="en-US" sz="3200" dirty="0" err="1">
                <a:solidFill>
                  <a:srgbClr val="333333"/>
                </a:solidFill>
                <a:latin typeface="Times New Roman" panose="02020603050405020304" pitchFamily="18" charset="0"/>
                <a:cs typeface="Times New Roman" panose="02020603050405020304" pitchFamily="18" charset="0"/>
              </a:rPr>
              <a:t>sau</a:t>
            </a:r>
            <a:r>
              <a:rPr lang="en-US" sz="3200" dirty="0">
                <a:solidFill>
                  <a:srgbClr val="333333"/>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913429440"/>
              </p:ext>
            </p:extLst>
          </p:nvPr>
        </p:nvGraphicFramePr>
        <p:xfrm>
          <a:off x="378822" y="1516501"/>
          <a:ext cx="11430000" cy="1828800"/>
        </p:xfrm>
        <a:graphic>
          <a:graphicData uri="http://schemas.openxmlformats.org/drawingml/2006/table">
            <a:tbl>
              <a:tblPr firstRow="1" bandRow="1">
                <a:tableStyleId>{5C22544A-7EE6-4342-B048-85BDC9FD1C3A}</a:tableStyleId>
              </a:tblPr>
              <a:tblGrid>
                <a:gridCol w="2184400">
                  <a:extLst>
                    <a:ext uri="{9D8B030D-6E8A-4147-A177-3AD203B41FA5}">
                      <a16:colId xmlns:a16="http://schemas.microsoft.com/office/drawing/2014/main" val="3258448921"/>
                    </a:ext>
                  </a:extLst>
                </a:gridCol>
                <a:gridCol w="1625600">
                  <a:extLst>
                    <a:ext uri="{9D8B030D-6E8A-4147-A177-3AD203B41FA5}">
                      <a16:colId xmlns:a16="http://schemas.microsoft.com/office/drawing/2014/main" val="1174119013"/>
                    </a:ext>
                  </a:extLst>
                </a:gridCol>
                <a:gridCol w="1905000">
                  <a:extLst>
                    <a:ext uri="{9D8B030D-6E8A-4147-A177-3AD203B41FA5}">
                      <a16:colId xmlns:a16="http://schemas.microsoft.com/office/drawing/2014/main" val="430970526"/>
                    </a:ext>
                  </a:extLst>
                </a:gridCol>
                <a:gridCol w="1905000">
                  <a:extLst>
                    <a:ext uri="{9D8B030D-6E8A-4147-A177-3AD203B41FA5}">
                      <a16:colId xmlns:a16="http://schemas.microsoft.com/office/drawing/2014/main" val="363751998"/>
                    </a:ext>
                  </a:extLst>
                </a:gridCol>
                <a:gridCol w="1905000">
                  <a:extLst>
                    <a:ext uri="{9D8B030D-6E8A-4147-A177-3AD203B41FA5}">
                      <a16:colId xmlns:a16="http://schemas.microsoft.com/office/drawing/2014/main" val="1440079210"/>
                    </a:ext>
                  </a:extLst>
                </a:gridCol>
                <a:gridCol w="1905000">
                  <a:extLst>
                    <a:ext uri="{9D8B030D-6E8A-4147-A177-3AD203B41FA5}">
                      <a16:colId xmlns:a16="http://schemas.microsoft.com/office/drawing/2014/main" val="2826356712"/>
                    </a:ext>
                  </a:extLst>
                </a:gridCol>
              </a:tblGrid>
              <a:tr h="370840">
                <a:tc>
                  <a:txBody>
                    <a:bodyPr/>
                    <a:lstStyle/>
                    <a:p>
                      <a:pPr algn="ctr"/>
                      <a:r>
                        <a:rPr lang="en-US" sz="2400" b="1" dirty="0" err="1">
                          <a:effectLst/>
                          <a:latin typeface="Times New Roman" panose="02020603050405020304" pitchFamily="18" charset="0"/>
                          <a:cs typeface="Times New Roman" panose="02020603050405020304" pitchFamily="18" charset="0"/>
                        </a:rPr>
                        <a:t>Hoạt</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động</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lĩnh</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vực</a:t>
                      </a:r>
                      <a:endParaRPr lang="en-US" sz="2400"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2400" b="1" dirty="0" err="1">
                          <a:effectLst/>
                          <a:latin typeface="Times New Roman" panose="02020603050405020304" pitchFamily="18" charset="0"/>
                          <a:cs typeface="Times New Roman" panose="02020603050405020304" pitchFamily="18" charset="0"/>
                        </a:rPr>
                        <a:t>Công</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nghiệp</a:t>
                      </a:r>
                      <a:endParaRPr lang="en-US" sz="2400"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2400" b="1" dirty="0" err="1">
                          <a:effectLst/>
                          <a:latin typeface="Times New Roman" panose="02020603050405020304" pitchFamily="18" charset="0"/>
                          <a:cs typeface="Times New Roman" panose="02020603050405020304" pitchFamily="18" charset="0"/>
                        </a:rPr>
                        <a:t>Xây</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dựng</a:t>
                      </a:r>
                      <a:endParaRPr lang="en-US" sz="2400"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2400" b="1" dirty="0" err="1">
                          <a:effectLst/>
                          <a:latin typeface="Times New Roman" panose="02020603050405020304" pitchFamily="18" charset="0"/>
                          <a:cs typeface="Times New Roman" panose="02020603050405020304" pitchFamily="18" charset="0"/>
                        </a:rPr>
                        <a:t>Vận</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tải</a:t>
                      </a:r>
                      <a:endParaRPr lang="en-US" sz="2400"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2400" b="1" dirty="0" err="1">
                          <a:effectLst/>
                          <a:latin typeface="Times New Roman" panose="02020603050405020304" pitchFamily="18" charset="0"/>
                          <a:cs typeface="Times New Roman" panose="02020603050405020304" pitchFamily="18" charset="0"/>
                        </a:rPr>
                        <a:t>Hộ</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gia</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đình</a:t>
                      </a:r>
                      <a:endParaRPr lang="en-US" sz="2400" dirty="0">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2400" b="1" dirty="0" err="1">
                          <a:effectLst/>
                          <a:latin typeface="Times New Roman" panose="02020603050405020304" pitchFamily="18" charset="0"/>
                          <a:cs typeface="Times New Roman" panose="02020603050405020304" pitchFamily="18" charset="0"/>
                        </a:rPr>
                        <a:t>Hoạt</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động</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và</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các</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lĩnh</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vực</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khác</a:t>
                      </a:r>
                      <a:endParaRPr lang="en-US" sz="2400" dirty="0">
                        <a:effectLst/>
                        <a:latin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790404758"/>
                  </a:ext>
                </a:extLst>
              </a:tr>
              <a:tr h="370840">
                <a:tc>
                  <a:txBody>
                    <a:bodyPr/>
                    <a:lstStyle/>
                    <a:p>
                      <a:pPr algn="ctr"/>
                      <a:r>
                        <a:rPr lang="vi-VN" sz="2400" dirty="0">
                          <a:effectLst/>
                          <a:latin typeface="Times New Roman" panose="02020603050405020304" pitchFamily="18" charset="0"/>
                          <a:cs typeface="Times New Roman" panose="02020603050405020304" pitchFamily="18" charset="0"/>
                        </a:rPr>
                        <a:t>Lượng khí nhà </a:t>
                      </a:r>
                      <a:r>
                        <a:rPr lang="vi-VN" sz="2400" dirty="0" smtClean="0">
                          <a:effectLst/>
                          <a:latin typeface="Times New Roman" panose="02020603050405020304" pitchFamily="18" charset="0"/>
                          <a:cs typeface="Times New Roman" panose="02020603050405020304" pitchFamily="18" charset="0"/>
                        </a:rPr>
                        <a:t>kính</a:t>
                      </a:r>
                      <a:r>
                        <a:rPr lang="vi-VN" sz="2400" baseline="0" dirty="0" smtClean="0">
                          <a:effectLst/>
                          <a:latin typeface="Times New Roman" panose="02020603050405020304" pitchFamily="18" charset="0"/>
                          <a:cs typeface="Times New Roman" panose="02020603050405020304" pitchFamily="18" charset="0"/>
                        </a:rPr>
                        <a:t> </a:t>
                      </a:r>
                      <a:r>
                        <a:rPr lang="vi-VN" sz="2400" dirty="0" smtClean="0">
                          <a:effectLst/>
                          <a:latin typeface="Times New Roman" panose="02020603050405020304" pitchFamily="18" charset="0"/>
                          <a:cs typeface="Times New Roman" panose="02020603050405020304" pitchFamily="18" charset="0"/>
                        </a:rPr>
                        <a:t>(triệu </a:t>
                      </a:r>
                      <a:r>
                        <a:rPr lang="vi-VN" sz="2400" dirty="0">
                          <a:effectLst/>
                          <a:latin typeface="Times New Roman" panose="02020603050405020304" pitchFamily="18" charset="0"/>
                          <a:cs typeface="Times New Roman" panose="02020603050405020304" pitchFamily="18" charset="0"/>
                        </a:rPr>
                        <a:t>tấn)</a:t>
                      </a:r>
                    </a:p>
                  </a:txBody>
                  <a:tcPr marL="0" marR="0" marT="0" marB="0" anchor="ctr"/>
                </a:tc>
                <a:tc>
                  <a:txBody>
                    <a:bodyPr/>
                    <a:lstStyle/>
                    <a:p>
                      <a:pPr algn="ctr"/>
                      <a:r>
                        <a:rPr lang="en-US" sz="2400" dirty="0">
                          <a:effectLst/>
                          <a:latin typeface="Times New Roman" panose="02020603050405020304" pitchFamily="18" charset="0"/>
                          <a:cs typeface="Times New Roman" panose="02020603050405020304" pitchFamily="18" charset="0"/>
                        </a:rPr>
                        <a:t>46,5516</a:t>
                      </a:r>
                    </a:p>
                  </a:txBody>
                  <a:tcPr marL="0" marR="0" marT="0" marB="0" anchor="ctr"/>
                </a:tc>
                <a:tc>
                  <a:txBody>
                    <a:bodyPr/>
                    <a:lstStyle/>
                    <a:p>
                      <a:pPr algn="ctr"/>
                      <a:r>
                        <a:rPr lang="en-US" sz="2400" dirty="0">
                          <a:effectLst/>
                          <a:latin typeface="Times New Roman" panose="02020603050405020304" pitchFamily="18" charset="0"/>
                          <a:cs typeface="Times New Roman" panose="02020603050405020304" pitchFamily="18" charset="0"/>
                        </a:rPr>
                        <a:t>10,6536</a:t>
                      </a:r>
                    </a:p>
                  </a:txBody>
                  <a:tcPr marL="0" marR="0" marT="0" marB="0" anchor="ctr"/>
                </a:tc>
                <a:tc>
                  <a:txBody>
                    <a:bodyPr/>
                    <a:lstStyle/>
                    <a:p>
                      <a:pPr algn="ctr"/>
                      <a:r>
                        <a:rPr lang="en-US" sz="2400" dirty="0">
                          <a:effectLst/>
                          <a:latin typeface="Times New Roman" panose="02020603050405020304" pitchFamily="18" charset="0"/>
                          <a:cs typeface="Times New Roman" panose="02020603050405020304" pitchFamily="18" charset="0"/>
                        </a:rPr>
                        <a:t>11,194</a:t>
                      </a:r>
                    </a:p>
                  </a:txBody>
                  <a:tcPr marL="0" marR="0" marT="0" marB="0" anchor="ctr"/>
                </a:tc>
                <a:tc>
                  <a:txBody>
                    <a:bodyPr/>
                    <a:lstStyle/>
                    <a:p>
                      <a:pPr algn="ctr"/>
                      <a:r>
                        <a:rPr lang="en-US" sz="2400" dirty="0">
                          <a:effectLst/>
                          <a:latin typeface="Times New Roman" panose="02020603050405020304" pitchFamily="18" charset="0"/>
                          <a:cs typeface="Times New Roman" panose="02020603050405020304" pitchFamily="18" charset="0"/>
                        </a:rPr>
                        <a:t>5,8672</a:t>
                      </a:r>
                    </a:p>
                  </a:txBody>
                  <a:tcPr marL="0" marR="0" marT="0" marB="0" anchor="ctr"/>
                </a:tc>
                <a:tc>
                  <a:txBody>
                    <a:bodyPr/>
                    <a:lstStyle/>
                    <a:p>
                      <a:pPr algn="ctr"/>
                      <a:r>
                        <a:rPr lang="en-US" sz="2400" dirty="0">
                          <a:effectLst/>
                          <a:latin typeface="Times New Roman" panose="02020603050405020304" pitchFamily="18" charset="0"/>
                          <a:cs typeface="Times New Roman" panose="02020603050405020304" pitchFamily="18" charset="0"/>
                        </a:rPr>
                        <a:t>2,9336</a:t>
                      </a:r>
                    </a:p>
                  </a:txBody>
                  <a:tcPr marL="0" marR="0" marT="0" marB="0" anchor="ctr"/>
                </a:tc>
                <a:extLst>
                  <a:ext uri="{0D108BD9-81ED-4DB2-BD59-A6C34878D82A}">
                    <a16:rowId xmlns:a16="http://schemas.microsoft.com/office/drawing/2014/main" val="3718030093"/>
                  </a:ext>
                </a:extLst>
              </a:tr>
            </a:tbl>
          </a:graphicData>
        </a:graphic>
      </p:graphicFrame>
    </p:spTree>
    <p:extLst>
      <p:ext uri="{BB962C8B-B14F-4D97-AF65-F5344CB8AC3E}">
        <p14:creationId xmlns:p14="http://schemas.microsoft.com/office/powerpoint/2010/main" val="3755496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488" b="75547"/>
          <a:stretch/>
        </p:blipFill>
        <p:spPr>
          <a:xfrm>
            <a:off x="0" y="145073"/>
            <a:ext cx="12192000" cy="76932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536" t="6623" r="35393" b="56552"/>
          <a:stretch/>
        </p:blipFill>
        <p:spPr>
          <a:xfrm>
            <a:off x="222068" y="914399"/>
            <a:ext cx="8647611" cy="222068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64286" t="5828" b="-795"/>
          <a:stretch/>
        </p:blipFill>
        <p:spPr>
          <a:xfrm>
            <a:off x="9183189" y="313509"/>
            <a:ext cx="2952206" cy="2926080"/>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893" t="24454"/>
          <a:stretch/>
        </p:blipFill>
        <p:spPr>
          <a:xfrm>
            <a:off x="222068" y="3135085"/>
            <a:ext cx="11913327" cy="2612571"/>
          </a:xfrm>
          <a:prstGeom prst="rect">
            <a:avLst/>
          </a:prstGeom>
        </p:spPr>
      </p:pic>
    </p:spTree>
    <p:extLst>
      <p:ext uri="{BB962C8B-B14F-4D97-AF65-F5344CB8AC3E}">
        <p14:creationId xmlns:p14="http://schemas.microsoft.com/office/powerpoint/2010/main" val="1621708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ectangle 3"/>
              <p:cNvSpPr/>
              <p:nvPr/>
            </p:nvSpPr>
            <p:spPr>
              <a:xfrm>
                <a:off x="448491" y="622387"/>
                <a:ext cx="8734698" cy="3528658"/>
              </a:xfrm>
              <a:prstGeom prst="rect">
                <a:avLst/>
              </a:prstGeom>
            </p:spPr>
            <p:txBody>
              <a:bodyPr wrap="square">
                <a:spAutoFit/>
              </a:bodyPr>
              <a:lstStyle/>
              <a:p>
                <a:pPr algn="just"/>
                <a:r>
                  <a:rPr lang="vi-VN" sz="2400" dirty="0" smtClean="0">
                    <a:solidFill>
                      <a:srgbClr val="333333"/>
                    </a:solidFill>
                    <a:latin typeface="Times New Roman" panose="02020603050405020304" pitchFamily="18" charset="0"/>
                    <a:cs typeface="Times New Roman" panose="02020603050405020304" pitchFamily="18" charset="0"/>
                  </a:rPr>
                  <a:t>a) Khối lượng gạo xuất khẩu trong năm 2020 (ước đạt) 6,15 triệu tấn.</a:t>
                </a:r>
              </a:p>
              <a:p>
                <a:pPr algn="just"/>
                <a:r>
                  <a:rPr lang="vi-VN" sz="2400" dirty="0">
                    <a:solidFill>
                      <a:srgbClr val="333333"/>
                    </a:solidFill>
                    <a:latin typeface="Times New Roman" panose="02020603050405020304" pitchFamily="18" charset="0"/>
                    <a:cs typeface="Times New Roman" panose="02020603050405020304" pitchFamily="18" charset="0"/>
                  </a:rPr>
                  <a:t>Khi đó:</a:t>
                </a:r>
              </a:p>
              <a:p>
                <a:pPr algn="just"/>
                <a:r>
                  <a:rPr lang="vi-VN" sz="2400" dirty="0">
                    <a:solidFill>
                      <a:srgbClr val="333333"/>
                    </a:solidFill>
                    <a:latin typeface="Times New Roman" panose="02020603050405020304" pitchFamily="18" charset="0"/>
                    <a:cs typeface="Times New Roman" panose="02020603050405020304" pitchFamily="18" charset="0"/>
                  </a:rPr>
                  <a:t>Khối lượng xuất khẩu gạo trắng là khoảng:</a:t>
                </a:r>
              </a:p>
              <a:p>
                <a:pPr algn="just"/>
                <a:r>
                  <a:rPr lang="vi-VN" sz="2400" dirty="0" smtClean="0">
                    <a:solidFill>
                      <a:srgbClr val="333333"/>
                    </a:solidFill>
                    <a:latin typeface="Times New Roman" panose="02020603050405020304" pitchFamily="18" charset="0"/>
                    <a:cs typeface="Times New Roman" panose="02020603050405020304" pitchFamily="18" charset="0"/>
                  </a:rPr>
                  <a:t>	6,15.45,2% = </a:t>
                </a:r>
                <a14:m>
                  <m:oMath xmlns:m="http://schemas.openxmlformats.org/officeDocument/2006/math">
                    <m:f>
                      <m:fPr>
                        <m:ctrlPr>
                          <a:rPr lang="vi-VN" sz="2400" i="1" dirty="0">
                            <a:solidFill>
                              <a:srgbClr val="333333"/>
                            </a:solidFill>
                            <a:latin typeface="Cambria Math" panose="02040503050406030204" pitchFamily="18" charset="0"/>
                          </a:rPr>
                        </m:ctrlPr>
                      </m:fPr>
                      <m:num>
                        <m:r>
                          <a:rPr lang="vi-VN" sz="2400" b="0" i="1" dirty="0" smtClean="0">
                            <a:solidFill>
                              <a:srgbClr val="333333"/>
                            </a:solidFill>
                            <a:latin typeface="Cambria Math" panose="02040503050406030204" pitchFamily="18" charset="0"/>
                          </a:rPr>
                          <m:t>6,15.45,2</m:t>
                        </m:r>
                      </m:num>
                      <m:den>
                        <m:r>
                          <a:rPr lang="vi-VN" sz="2400" i="1" dirty="0">
                            <a:solidFill>
                              <a:srgbClr val="333333"/>
                            </a:solidFill>
                            <a:latin typeface="Cambria Math" panose="02040503050406030204" pitchFamily="18" charset="0"/>
                          </a:rPr>
                          <m:t>100</m:t>
                        </m:r>
                      </m:den>
                    </m:f>
                    <m:r>
                      <a:rPr lang="vi-VN" sz="2400" b="0" i="0" dirty="0" smtClean="0">
                        <a:solidFill>
                          <a:srgbClr val="333333"/>
                        </a:solidFill>
                        <a:latin typeface="Cambria Math" panose="02040503050406030204" pitchFamily="18" charset="0"/>
                      </a:rPr>
                      <m:t> </m:t>
                    </m:r>
                  </m:oMath>
                </a14:m>
                <a:r>
                  <a:rPr lang="vi-VN" sz="2400" dirty="0" smtClean="0">
                    <a:solidFill>
                      <a:srgbClr val="333333"/>
                    </a:solidFill>
                    <a:latin typeface="Times New Roman" panose="02020603050405020304" pitchFamily="18" charset="0"/>
                    <a:cs typeface="Times New Roman" panose="02020603050405020304" pitchFamily="18" charset="0"/>
                  </a:rPr>
                  <a:t>= 2,7798</a:t>
                </a:r>
                <a:r>
                  <a:rPr lang="vi-VN" sz="2400" dirty="0">
                    <a:solidFill>
                      <a:srgbClr val="333333"/>
                    </a:solidFill>
                    <a:latin typeface="Times New Roman" panose="02020603050405020304" pitchFamily="18" charset="0"/>
                    <a:cs typeface="Times New Roman" panose="02020603050405020304" pitchFamily="18" charset="0"/>
                  </a:rPr>
                  <a:t> (triệu tấn)</a:t>
                </a:r>
              </a:p>
              <a:p>
                <a:pPr algn="just"/>
                <a:r>
                  <a:rPr lang="vi-VN" sz="2400" dirty="0">
                    <a:solidFill>
                      <a:srgbClr val="333333"/>
                    </a:solidFill>
                    <a:latin typeface="Times New Roman" panose="02020603050405020304" pitchFamily="18" charset="0"/>
                    <a:cs typeface="Times New Roman" panose="02020603050405020304" pitchFamily="18" charset="0"/>
                  </a:rPr>
                  <a:t>Khối lượng xuất khẩu gạo thơm là khoảng:</a:t>
                </a:r>
              </a:p>
              <a:p>
                <a:pPr algn="just"/>
                <a:r>
                  <a:rPr lang="vi-VN" sz="2400" dirty="0" smtClean="0">
                    <a:solidFill>
                      <a:srgbClr val="333333"/>
                    </a:solidFill>
                    <a:latin typeface="Times New Roman" panose="02020603050405020304" pitchFamily="18" charset="0"/>
                    <a:cs typeface="Times New Roman" panose="02020603050405020304" pitchFamily="18" charset="0"/>
                  </a:rPr>
                  <a:t>	6,15.26,8% = </a:t>
                </a:r>
                <a14:m>
                  <m:oMath xmlns:m="http://schemas.openxmlformats.org/officeDocument/2006/math">
                    <m:f>
                      <m:fPr>
                        <m:ctrlPr>
                          <a:rPr lang="vi-VN" sz="2400" i="1" dirty="0">
                            <a:solidFill>
                              <a:srgbClr val="333333"/>
                            </a:solidFill>
                            <a:latin typeface="+mj-lt"/>
                          </a:rPr>
                        </m:ctrlPr>
                      </m:fPr>
                      <m:num>
                        <m:r>
                          <a:rPr lang="vi-VN" sz="2400" i="1" dirty="0">
                            <a:solidFill>
                              <a:srgbClr val="333333"/>
                            </a:solidFill>
                            <a:latin typeface="+mj-lt"/>
                          </a:rPr>
                          <m:t>6,15.</m:t>
                        </m:r>
                        <m:r>
                          <a:rPr lang="vi-VN" sz="2400" b="0" i="1" dirty="0" smtClean="0">
                            <a:solidFill>
                              <a:srgbClr val="333333"/>
                            </a:solidFill>
                            <a:latin typeface="+mj-lt"/>
                          </a:rPr>
                          <m:t>26,8</m:t>
                        </m:r>
                      </m:num>
                      <m:den>
                        <m:r>
                          <a:rPr lang="vi-VN" sz="2400" i="1" dirty="0">
                            <a:solidFill>
                              <a:srgbClr val="333333"/>
                            </a:solidFill>
                            <a:latin typeface="+mj-lt"/>
                          </a:rPr>
                          <m:t>100</m:t>
                        </m:r>
                      </m:den>
                    </m:f>
                    <m:r>
                      <a:rPr lang="vi-VN" sz="2400" b="0" i="0" dirty="0" smtClean="0">
                        <a:solidFill>
                          <a:srgbClr val="333333"/>
                        </a:solidFill>
                        <a:latin typeface="Cambria Math" panose="02040503050406030204" pitchFamily="18" charset="0"/>
                      </a:rPr>
                      <m:t> </m:t>
                    </m:r>
                  </m:oMath>
                </a14:m>
                <a:r>
                  <a:rPr lang="vi-VN" sz="2400" dirty="0" smtClean="0">
                    <a:solidFill>
                      <a:srgbClr val="333333"/>
                    </a:solidFill>
                    <a:latin typeface="Times New Roman" panose="02020603050405020304" pitchFamily="18" charset="0"/>
                    <a:cs typeface="Times New Roman" panose="02020603050405020304" pitchFamily="18" charset="0"/>
                  </a:rPr>
                  <a:t>=1,6482</a:t>
                </a:r>
                <a:r>
                  <a:rPr lang="vi-VN" sz="2400" dirty="0">
                    <a:solidFill>
                      <a:srgbClr val="333333"/>
                    </a:solidFill>
                    <a:latin typeface="Times New Roman" panose="02020603050405020304" pitchFamily="18" charset="0"/>
                    <a:cs typeface="Times New Roman" panose="02020603050405020304" pitchFamily="18" charset="0"/>
                  </a:rPr>
                  <a:t> (triệu tấn)</a:t>
                </a:r>
              </a:p>
              <a:p>
                <a:pPr algn="just"/>
                <a:r>
                  <a:rPr lang="vi-VN" sz="2400" dirty="0">
                    <a:solidFill>
                      <a:srgbClr val="333333"/>
                    </a:solidFill>
                    <a:latin typeface="Times New Roman" panose="02020603050405020304" pitchFamily="18" charset="0"/>
                    <a:cs typeface="Times New Roman" panose="02020603050405020304" pitchFamily="18" charset="0"/>
                  </a:rPr>
                  <a:t>Khối lượng xuất khẩu gạo nếp là </a:t>
                </a:r>
                <a:r>
                  <a:rPr lang="vi-VN" sz="2400" dirty="0" smtClean="0">
                    <a:solidFill>
                      <a:srgbClr val="333333"/>
                    </a:solidFill>
                    <a:latin typeface="Times New Roman" panose="02020603050405020304" pitchFamily="18" charset="0"/>
                    <a:cs typeface="Times New Roman" panose="02020603050405020304" pitchFamily="18" charset="0"/>
                  </a:rPr>
                  <a:t>khoảng:</a:t>
                </a:r>
              </a:p>
              <a:p>
                <a:pPr algn="just"/>
                <a:r>
                  <a:rPr lang="vi-VN" sz="2400" dirty="0">
                    <a:solidFill>
                      <a:srgbClr val="333333"/>
                    </a:solidFill>
                    <a:latin typeface="Times New Roman" panose="02020603050405020304" pitchFamily="18" charset="0"/>
                    <a:cs typeface="Times New Roman" panose="02020603050405020304" pitchFamily="18" charset="0"/>
                  </a:rPr>
                  <a:t>	</a:t>
                </a:r>
                <a:r>
                  <a:rPr lang="vi-VN" sz="2400" dirty="0" smtClean="0">
                    <a:solidFill>
                      <a:srgbClr val="333333"/>
                    </a:solidFill>
                    <a:latin typeface="Times New Roman" panose="02020603050405020304" pitchFamily="18" charset="0"/>
                    <a:cs typeface="Times New Roman" panose="02020603050405020304" pitchFamily="18" charset="0"/>
                  </a:rPr>
                  <a:t>6,15.9% = </a:t>
                </a:r>
                <a14:m>
                  <m:oMath xmlns:m="http://schemas.openxmlformats.org/officeDocument/2006/math">
                    <m:f>
                      <m:fPr>
                        <m:ctrlPr>
                          <a:rPr lang="vi-VN" sz="2400" i="1" dirty="0">
                            <a:solidFill>
                              <a:srgbClr val="333333"/>
                            </a:solidFill>
                            <a:latin typeface="Cambria Math" panose="02040503050406030204" pitchFamily="18" charset="0"/>
                          </a:rPr>
                        </m:ctrlPr>
                      </m:fPr>
                      <m:num>
                        <m:r>
                          <a:rPr lang="vi-VN" sz="2400" i="1" dirty="0">
                            <a:solidFill>
                              <a:srgbClr val="333333"/>
                            </a:solidFill>
                            <a:latin typeface="Cambria Math" panose="02040503050406030204" pitchFamily="18" charset="0"/>
                          </a:rPr>
                          <m:t>6,15.</m:t>
                        </m:r>
                        <m:r>
                          <a:rPr lang="vi-VN" sz="2400" b="0" i="1" dirty="0" smtClean="0">
                            <a:solidFill>
                              <a:srgbClr val="333333"/>
                            </a:solidFill>
                            <a:latin typeface="Cambria Math" panose="02040503050406030204" pitchFamily="18" charset="0"/>
                          </a:rPr>
                          <m:t>9</m:t>
                        </m:r>
                      </m:num>
                      <m:den>
                        <m:r>
                          <a:rPr lang="vi-VN" sz="2400" i="1" dirty="0">
                            <a:solidFill>
                              <a:srgbClr val="333333"/>
                            </a:solidFill>
                            <a:latin typeface="Cambria Math" panose="02040503050406030204" pitchFamily="18" charset="0"/>
                          </a:rPr>
                          <m:t>100</m:t>
                        </m:r>
                      </m:den>
                    </m:f>
                    <m:r>
                      <a:rPr lang="vi-VN" sz="2400" b="0" i="0" dirty="0" smtClean="0">
                        <a:solidFill>
                          <a:srgbClr val="333333"/>
                        </a:solidFill>
                        <a:latin typeface="Cambria Math" panose="02040503050406030204" pitchFamily="18" charset="0"/>
                      </a:rPr>
                      <m:t> </m:t>
                    </m:r>
                  </m:oMath>
                </a14:m>
                <a:r>
                  <a:rPr lang="vi-VN" sz="2400" dirty="0" smtClean="0">
                    <a:solidFill>
                      <a:srgbClr val="333333"/>
                    </a:solidFill>
                    <a:latin typeface="Times New Roman" panose="02020603050405020304" pitchFamily="18" charset="0"/>
                    <a:cs typeface="Times New Roman" panose="02020603050405020304" pitchFamily="18" charset="0"/>
                  </a:rPr>
                  <a:t>= 0,5535</a:t>
                </a:r>
                <a:r>
                  <a:rPr lang="vi-VN" sz="2400" dirty="0">
                    <a:solidFill>
                      <a:srgbClr val="333333"/>
                    </a:solidFill>
                    <a:latin typeface="Times New Roman" panose="02020603050405020304" pitchFamily="18" charset="0"/>
                    <a:cs typeface="Times New Roman" panose="02020603050405020304" pitchFamily="18" charset="0"/>
                  </a:rPr>
                  <a:t> (triệu tấn)</a:t>
                </a:r>
                <a:endParaRPr lang="vi-VN" sz="2400" b="0" i="0" dirty="0">
                  <a:solidFill>
                    <a:srgbClr val="333333"/>
                  </a:solidFill>
                  <a:effectLst/>
                  <a:latin typeface="Times New Roman" panose="02020603050405020304" pitchFamily="18"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448491" y="622387"/>
                <a:ext cx="8734698" cy="3528658"/>
              </a:xfrm>
              <a:prstGeom prst="rect">
                <a:avLst/>
              </a:prstGeom>
              <a:blipFill>
                <a:blip r:embed="rId2"/>
                <a:stretch>
                  <a:fillRect l="-1117" t="-1382" r="-70" b="-864"/>
                </a:stretch>
              </a:blipFill>
            </p:spPr>
            <p:txBody>
              <a:bodyPr/>
              <a:lstStyle/>
              <a:p>
                <a:r>
                  <a:rPr lang="en-US">
                    <a:noFill/>
                  </a:rPr>
                  <a:t> </a:t>
                </a:r>
              </a:p>
            </p:txBody>
          </p:sp>
        </mc:Fallback>
      </mc:AlternateContent>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4286" t="5828" b="-795"/>
          <a:stretch/>
        </p:blipFill>
        <p:spPr>
          <a:xfrm>
            <a:off x="9183189" y="313509"/>
            <a:ext cx="2952206" cy="2926080"/>
          </a:xfrm>
          <a:prstGeom prst="rect">
            <a:avLst/>
          </a:prstGeom>
        </p:spPr>
      </p:pic>
      <p:sp>
        <p:nvSpPr>
          <p:cNvPr id="6" name="Rectangle 5"/>
          <p:cNvSpPr/>
          <p:nvPr/>
        </p:nvSpPr>
        <p:spPr>
          <a:xfrm>
            <a:off x="448491" y="4151045"/>
            <a:ext cx="11308080" cy="2308324"/>
          </a:xfrm>
          <a:prstGeom prst="rect">
            <a:avLst/>
          </a:prstGeom>
        </p:spPr>
        <p:txBody>
          <a:bodyPr wrap="square">
            <a:spAutoFit/>
          </a:bodyPr>
          <a:lstStyle/>
          <a:p>
            <a:pPr algn="just"/>
            <a:r>
              <a:rPr lang="vi-VN" sz="2400" dirty="0">
                <a:solidFill>
                  <a:srgbClr val="333333"/>
                </a:solidFill>
                <a:latin typeface="Times New Roman" panose="02020603050405020304" pitchFamily="18" charset="0"/>
                <a:cs typeface="Times New Roman" panose="02020603050405020304" pitchFamily="18" charset="0"/>
              </a:rPr>
              <a:t>b) Tổng khối lượng xuất khẩu gạo thơm và gạo nếp là:</a:t>
            </a:r>
          </a:p>
          <a:p>
            <a:pPr algn="just"/>
            <a:r>
              <a:rPr lang="vi-VN" sz="2400" dirty="0" smtClean="0">
                <a:solidFill>
                  <a:srgbClr val="333333"/>
                </a:solidFill>
                <a:latin typeface="Times New Roman" panose="02020603050405020304" pitchFamily="18" charset="0"/>
                <a:cs typeface="Times New Roman" panose="02020603050405020304" pitchFamily="18" charset="0"/>
              </a:rPr>
              <a:t>	1,6482 </a:t>
            </a:r>
            <a:r>
              <a:rPr lang="vi-VN" sz="2400" dirty="0">
                <a:solidFill>
                  <a:srgbClr val="333333"/>
                </a:solidFill>
                <a:latin typeface="Times New Roman" panose="02020603050405020304" pitchFamily="18" charset="0"/>
                <a:cs typeface="Times New Roman" panose="02020603050405020304" pitchFamily="18" charset="0"/>
              </a:rPr>
              <a:t>+ 0,5535 = 2,2017 (triệu tấn)</a:t>
            </a:r>
          </a:p>
          <a:p>
            <a:pPr algn="just"/>
            <a:r>
              <a:rPr lang="vi-VN" sz="2400" dirty="0">
                <a:solidFill>
                  <a:srgbClr val="333333"/>
                </a:solidFill>
                <a:latin typeface="Times New Roman" panose="02020603050405020304" pitchFamily="18" charset="0"/>
                <a:cs typeface="Times New Roman" panose="02020603050405020304" pitchFamily="18" charset="0"/>
              </a:rPr>
              <a:t>Khối lượng xuất khẩu gạo trắng nhiều hơn tổng khối lượng gạo thơm và gạo nếp là:</a:t>
            </a:r>
          </a:p>
          <a:p>
            <a:pPr algn="just"/>
            <a:r>
              <a:rPr lang="vi-VN" sz="2400" dirty="0" smtClean="0">
                <a:solidFill>
                  <a:srgbClr val="333333"/>
                </a:solidFill>
                <a:latin typeface="Times New Roman" panose="02020603050405020304" pitchFamily="18" charset="0"/>
                <a:cs typeface="Times New Roman" panose="02020603050405020304" pitchFamily="18" charset="0"/>
              </a:rPr>
              <a:t>	2,7798 </a:t>
            </a:r>
            <a:r>
              <a:rPr lang="vi-VN" sz="2400" dirty="0">
                <a:solidFill>
                  <a:srgbClr val="333333"/>
                </a:solidFill>
                <a:latin typeface="Times New Roman" panose="02020603050405020304" pitchFamily="18" charset="0"/>
                <a:cs typeface="Times New Roman" panose="02020603050405020304" pitchFamily="18" charset="0"/>
              </a:rPr>
              <a:t>– 2,2017 = 0,5781 (triệu tấn)</a:t>
            </a:r>
          </a:p>
          <a:p>
            <a:pPr algn="just"/>
            <a:r>
              <a:rPr lang="vi-VN" sz="2400" dirty="0">
                <a:solidFill>
                  <a:srgbClr val="333333"/>
                </a:solidFill>
                <a:latin typeface="Times New Roman" panose="02020603050405020304" pitchFamily="18" charset="0"/>
                <a:cs typeface="Times New Roman" panose="02020603050405020304" pitchFamily="18" charset="0"/>
              </a:rPr>
              <a:t>Vậy trong năm 2020, Việt Nam xuất khẩu khối lượng gạo trắng nhiều hơn tổng khối lượng gạo thơm và gạo nếp là 0,5781 triệu tấn.</a:t>
            </a:r>
            <a:endParaRPr lang="vi-VN" sz="2400" b="0" i="0" dirty="0">
              <a:solidFill>
                <a:srgbClr val="333333"/>
              </a:solidFill>
              <a:effectLst/>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989" t="40381" r="88047" b="56969"/>
          <a:stretch/>
        </p:blipFill>
        <p:spPr>
          <a:xfrm>
            <a:off x="448491" y="200715"/>
            <a:ext cx="827313" cy="482217"/>
          </a:xfrm>
          <a:prstGeom prst="rect">
            <a:avLst/>
          </a:prstGeom>
        </p:spPr>
      </p:pic>
    </p:spTree>
    <p:extLst>
      <p:ext uri="{BB962C8B-B14F-4D97-AF65-F5344CB8AC3E}">
        <p14:creationId xmlns:p14="http://schemas.microsoft.com/office/powerpoint/2010/main" val="163817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descr="image (1)"/>
          <p:cNvPicPr>
            <a:picLocks noChangeAspect="1"/>
          </p:cNvPicPr>
          <p:nvPr/>
        </p:nvPicPr>
        <p:blipFill>
          <a:blip r:embed="rId2"/>
          <a:stretch>
            <a:fillRect/>
          </a:stretch>
        </p:blipFill>
        <p:spPr>
          <a:xfrm>
            <a:off x="245926" y="373153"/>
            <a:ext cx="11256010" cy="4394790"/>
          </a:xfrm>
          <a:prstGeom prst="rect">
            <a:avLst/>
          </a:prstGeom>
        </p:spPr>
      </p:pic>
      <p:sp>
        <p:nvSpPr>
          <p:cNvPr id="5" name="TextBox 62"/>
          <p:cNvSpPr txBox="1"/>
          <p:nvPr/>
        </p:nvSpPr>
        <p:spPr>
          <a:xfrm>
            <a:off x="666205" y="4437339"/>
            <a:ext cx="11234057"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lnSpc>
                <a:spcPct val="150000"/>
              </a:lnSpc>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22,5% HS ở </a:t>
            </a:r>
            <a:r>
              <a:rPr lang="en-US" sz="2800" dirty="0" err="1">
                <a:latin typeface="Times New Roman" panose="02020603050405020304" pitchFamily="18" charset="0"/>
                <a:cs typeface="Times New Roman" panose="02020603050405020304" pitchFamily="18" charset="0"/>
              </a:rPr>
              <a:t>mức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60% HS ở </a:t>
            </a:r>
            <a:r>
              <a:rPr lang="en-US" sz="2800" dirty="0" err="1">
                <a:latin typeface="Times New Roman" panose="02020603050405020304" pitchFamily="18" charset="0"/>
                <a:cs typeface="Times New Roman" panose="02020603050405020304" pitchFamily="18" charset="0"/>
              </a:rPr>
              <a:t>mức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17,5% HS ở </a:t>
            </a:r>
            <a:r>
              <a:rPr lang="en-US" sz="2800" dirty="0" err="1">
                <a:latin typeface="Times New Roman" panose="02020603050405020304" pitchFamily="18" charset="0"/>
                <a:cs typeface="Times New Roman" panose="02020603050405020304" pitchFamily="18" charset="0"/>
              </a:rPr>
              <a:t>mức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6" name="Text Box 3"/>
              <p:cNvSpPr txBox="1"/>
              <p:nvPr/>
            </p:nvSpPr>
            <p:spPr>
              <a:xfrm>
                <a:off x="666206" y="5176003"/>
                <a:ext cx="11234057" cy="1383665"/>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base"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b) </a:t>
                </a:r>
                <a:r>
                  <a:rPr kumimoji="0" lang="en-US" sz="28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Tổng</a:t>
                </a:r>
                <a:r>
                  <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 </a:t>
                </a:r>
                <a:r>
                  <a:rPr kumimoji="0" lang="en-US" sz="28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ba</a:t>
                </a:r>
                <a:r>
                  <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 </a:t>
                </a:r>
                <a:r>
                  <a:rPr kumimoji="0" lang="en-US" sz="28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tỉ</a:t>
                </a:r>
                <a:r>
                  <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 </a:t>
                </a:r>
                <a:r>
                  <a:rPr kumimoji="0" lang="en-US" sz="28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số</a:t>
                </a:r>
                <a:r>
                  <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 </a:t>
                </a:r>
                <a:r>
                  <a:rPr kumimoji="0" lang="en-US" sz="28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phần</a:t>
                </a:r>
                <a:r>
                  <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 </a:t>
                </a:r>
                <a:r>
                  <a:rPr kumimoji="0" lang="en-US" sz="28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trăm</a:t>
                </a:r>
                <a:r>
                  <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 </a:t>
                </a:r>
                <a:r>
                  <a:rPr kumimoji="0" lang="en-US" sz="28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ghi</a:t>
                </a:r>
                <a:r>
                  <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 ở </a:t>
                </a:r>
                <a:r>
                  <a:rPr kumimoji="0" lang="en-US" sz="28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ba</a:t>
                </a:r>
                <a:r>
                  <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 </a:t>
                </a:r>
                <a:r>
                  <a:rPr kumimoji="0" lang="en-US" sz="28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hình</a:t>
                </a:r>
                <a:r>
                  <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 </a:t>
                </a:r>
                <a:r>
                  <a:rPr kumimoji="0" lang="en-US" sz="28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quạt</a:t>
                </a:r>
                <a:r>
                  <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 </a:t>
                </a:r>
                <a:r>
                  <a:rPr kumimoji="0" lang="en-US" sz="28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tròn</a:t>
                </a:r>
                <a:r>
                  <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 </a:t>
                </a:r>
                <a:r>
                  <a:rPr kumimoji="0" lang="en-US" sz="2800" b="0" i="0" u="none" strike="noStrike" kern="1200" cap="none" spc="0" normalizeH="0" baseline="0" noProof="0" dirty="0" err="1">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là</a:t>
                </a:r>
                <a:r>
                  <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sym typeface="+mn-ea"/>
                  </a:rPr>
                  <a:t>: </a:t>
                </a:r>
                <a:endPar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base"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800" b="0" i="1" u="none" strike="noStrike" kern="1200" cap="none" spc="0" normalizeH="0" baseline="0" noProof="0">
                          <a:ln>
                            <a:noFill/>
                          </a:ln>
                          <a:solidFill>
                            <a:sysClr val="windowText" lastClr="000000"/>
                          </a:solidFill>
                          <a:effectLst/>
                          <a:uLnTx/>
                          <a:uFillTx/>
                          <a:latin typeface="Cambria Math" panose="02040503050406030204" pitchFamily="18" charset="0"/>
                        </a:rPr>
                        <m:t>22,5%+60%+17,5%=100%</m:t>
                      </m:r>
                    </m:oMath>
                  </m:oMathPara>
                </a14:m>
                <a:endParaRPr kumimoji="0" lang="en-US" sz="2800" b="0" i="0" u="none" strike="noStrike" kern="120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mc:Choice>
        <mc:Fallback xmlns="">
          <p:sp>
            <p:nvSpPr>
              <p:cNvPr id="6" name="Text Box 3"/>
              <p:cNvSpPr txBox="1">
                <a:spLocks noRot="1" noChangeAspect="1" noMove="1" noResize="1" noEditPoints="1" noAdjustHandles="1" noChangeArrowheads="1" noChangeShapeType="1" noTextEdit="1"/>
              </p:cNvSpPr>
              <p:nvPr/>
            </p:nvSpPr>
            <p:spPr>
              <a:xfrm>
                <a:off x="666206" y="5176003"/>
                <a:ext cx="11234057" cy="1383665"/>
              </a:xfrm>
              <a:prstGeom prst="rect">
                <a:avLst/>
              </a:prstGeom>
              <a:blipFill>
                <a:blip r:embed="rId3"/>
                <a:stretch>
                  <a:fillRect l="-1085"/>
                </a:stretch>
              </a:blipFill>
            </p:spPr>
            <p:txBody>
              <a:bodyPr/>
              <a:lstStyle/>
              <a:p>
                <a:r>
                  <a:rPr lang="en-US">
                    <a:noFill/>
                  </a:rPr>
                  <a:t> </a:t>
                </a:r>
              </a:p>
            </p:txBody>
          </p:sp>
        </mc:Fallback>
      </mc:AlternateContent>
    </p:spTree>
    <p:extLst>
      <p:ext uri="{BB962C8B-B14F-4D97-AF65-F5344CB8AC3E}">
        <p14:creationId xmlns:p14="http://schemas.microsoft.com/office/powerpoint/2010/main" val="233512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823" y="569299"/>
            <a:ext cx="11612880" cy="5262979"/>
          </a:xfrm>
          <a:prstGeom prst="rect">
            <a:avLst/>
          </a:prstGeom>
        </p:spPr>
        <p:txBody>
          <a:bodyPr wrap="square">
            <a:spAutoFit/>
          </a:bodyPr>
          <a:lstStyle/>
          <a:p>
            <a:pPr algn="just">
              <a:lnSpc>
                <a:spcPct val="150000"/>
              </a:lnSpc>
            </a:pPr>
            <a:r>
              <a:rPr lang="vi-VN" sz="3200" b="1" dirty="0">
                <a:solidFill>
                  <a:srgbClr val="000000"/>
                </a:solidFill>
                <a:latin typeface="Times New Roman" panose="02020603050405020304" pitchFamily="18" charset="0"/>
                <a:ea typeface="Calibri" panose="020F0502020204030204" pitchFamily="34" charset="0"/>
              </a:rPr>
              <a:t>* HƯỚNG DẪN VỀ NHÀ</a:t>
            </a:r>
            <a:endParaRPr lang="vi-VN" sz="3200" dirty="0">
              <a:latin typeface="Times New Roman" panose="02020603050405020304" pitchFamily="18" charset="0"/>
            </a:endParaRPr>
          </a:p>
          <a:p>
            <a:pPr algn="just">
              <a:lnSpc>
                <a:spcPct val="150000"/>
              </a:lnSpc>
            </a:pPr>
            <a:r>
              <a:rPr lang="vi-VN" sz="3200" dirty="0">
                <a:solidFill>
                  <a:srgbClr val="000000"/>
                </a:solidFill>
                <a:latin typeface="Times New Roman" panose="02020603050405020304" pitchFamily="18" charset="0"/>
                <a:ea typeface="Calibri" panose="020F0502020204030204" pitchFamily="34" charset="0"/>
              </a:rPr>
              <a:t>- Ghi nhớ kiến thức trong bài. </a:t>
            </a:r>
            <a:endParaRPr lang="vi-VN" sz="3200" dirty="0">
              <a:latin typeface="Times New Roman" panose="02020603050405020304" pitchFamily="18" charset="0"/>
            </a:endParaRPr>
          </a:p>
          <a:p>
            <a:pPr algn="just">
              <a:lnSpc>
                <a:spcPct val="150000"/>
              </a:lnSpc>
            </a:pPr>
            <a:r>
              <a:rPr lang="vi-VN" sz="3200" dirty="0">
                <a:solidFill>
                  <a:srgbClr val="000000"/>
                </a:solidFill>
                <a:latin typeface="Times New Roman" panose="02020603050405020304" pitchFamily="18" charset="0"/>
                <a:ea typeface="Calibri" panose="020F0502020204030204" pitchFamily="34" charset="0"/>
              </a:rPr>
              <a:t>- Tự tìm hiểu các biểu đồ hình quạt tròn trên báo chí, internet, đọc và mô tả các kết quả, phân tích và xử lí dữ liệu biểu diễn bằng biểu đồ hình quạt tròn. </a:t>
            </a:r>
            <a:endParaRPr lang="vi-VN" sz="3200" dirty="0">
              <a:latin typeface="Times New Roman" panose="02020603050405020304" pitchFamily="18" charset="0"/>
            </a:endParaRPr>
          </a:p>
          <a:p>
            <a:pPr algn="just">
              <a:lnSpc>
                <a:spcPct val="150000"/>
              </a:lnSpc>
            </a:pPr>
            <a:r>
              <a:rPr lang="vi-VN" sz="3200" dirty="0">
                <a:solidFill>
                  <a:srgbClr val="000000"/>
                </a:solidFill>
                <a:latin typeface="Times New Roman" panose="02020603050405020304" pitchFamily="18" charset="0"/>
                <a:ea typeface="Calibri" panose="020F0502020204030204" pitchFamily="34" charset="0"/>
              </a:rPr>
              <a:t>- Hoàn thành các bài tập còn lại trong SGK </a:t>
            </a:r>
            <a:endParaRPr lang="vi-VN" sz="3200" dirty="0">
              <a:latin typeface="Times New Roman" panose="02020603050405020304" pitchFamily="18" charset="0"/>
            </a:endParaRPr>
          </a:p>
          <a:p>
            <a:pPr algn="just">
              <a:lnSpc>
                <a:spcPct val="150000"/>
              </a:lnSpc>
            </a:pPr>
            <a:r>
              <a:rPr lang="vi-VN" sz="3200" dirty="0">
                <a:solidFill>
                  <a:srgbClr val="000000"/>
                </a:solidFill>
                <a:latin typeface="Times New Roman" panose="02020603050405020304" pitchFamily="18" charset="0"/>
                <a:ea typeface="Calibri" panose="020F0502020204030204" pitchFamily="34" charset="0"/>
              </a:rPr>
              <a:t>- Chuẩn bị bài mới “</a:t>
            </a:r>
            <a:r>
              <a:rPr lang="vi-VN" sz="3200" b="1" i="1" dirty="0">
                <a:solidFill>
                  <a:srgbClr val="000000"/>
                </a:solidFill>
                <a:latin typeface="Times New Roman" panose="02020603050405020304" pitchFamily="18" charset="0"/>
                <a:ea typeface="Calibri" panose="020F0502020204030204" pitchFamily="34" charset="0"/>
              </a:rPr>
              <a:t>Bài 5:</a:t>
            </a:r>
            <a:r>
              <a:rPr lang="vi-VN" sz="3200" i="1" dirty="0">
                <a:solidFill>
                  <a:srgbClr val="000000"/>
                </a:solidFill>
                <a:latin typeface="Times New Roman" panose="02020603050405020304" pitchFamily="18" charset="0"/>
                <a:ea typeface="Calibri" panose="020F0502020204030204" pitchFamily="34" charset="0"/>
              </a:rPr>
              <a:t> </a:t>
            </a:r>
            <a:r>
              <a:rPr lang="vi-VN" sz="3200" b="1" i="1" dirty="0">
                <a:solidFill>
                  <a:srgbClr val="000000"/>
                </a:solidFill>
                <a:latin typeface="Times New Roman" panose="02020603050405020304" pitchFamily="18" charset="0"/>
                <a:ea typeface="Calibri" panose="020F0502020204030204" pitchFamily="34" charset="0"/>
              </a:rPr>
              <a:t>Biến cố trong một số trò chơi đơn giản</a:t>
            </a:r>
            <a:r>
              <a:rPr lang="vi-VN" sz="3200" i="1" dirty="0">
                <a:solidFill>
                  <a:srgbClr val="000000"/>
                </a:solidFill>
                <a:latin typeface="Times New Roman" panose="02020603050405020304" pitchFamily="18" charset="0"/>
                <a:ea typeface="Calibri" panose="020F0502020204030204" pitchFamily="34" charset="0"/>
              </a:rPr>
              <a:t>" </a:t>
            </a:r>
            <a:endParaRPr lang="vi-VN" sz="3200" dirty="0">
              <a:effectLst/>
              <a:latin typeface="Times New Roman" panose="02020603050405020304" pitchFamily="18" charset="0"/>
            </a:endParaRPr>
          </a:p>
        </p:txBody>
      </p:sp>
    </p:spTree>
    <p:extLst>
      <p:ext uri="{BB962C8B-B14F-4D97-AF65-F5344CB8AC3E}">
        <p14:creationId xmlns:p14="http://schemas.microsoft.com/office/powerpoint/2010/main" val="3864658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238"/>
          <a:stretch/>
        </p:blipFill>
        <p:spPr>
          <a:xfrm>
            <a:off x="0" y="355311"/>
            <a:ext cx="12191999" cy="3903180"/>
          </a:xfrm>
          <a:prstGeom prst="rect">
            <a:avLst/>
          </a:prstGeom>
        </p:spPr>
      </p:pic>
    </p:spTree>
    <p:extLst>
      <p:ext uri="{BB962C8B-B14F-4D97-AF65-F5344CB8AC3E}">
        <p14:creationId xmlns:p14="http://schemas.microsoft.com/office/powerpoint/2010/main" val="840004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74" y="143691"/>
            <a:ext cx="10371909" cy="6609806"/>
          </a:xfrm>
          <a:prstGeom prst="rect">
            <a:avLst/>
          </a:prstGeom>
        </p:spPr>
      </p:pic>
    </p:spTree>
    <p:extLst>
      <p:ext uri="{BB962C8B-B14F-4D97-AF65-F5344CB8AC3E}">
        <p14:creationId xmlns:p14="http://schemas.microsoft.com/office/powerpoint/2010/main" val="3698362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9810"/>
          <a:stretch/>
        </p:blipFill>
        <p:spPr>
          <a:xfrm>
            <a:off x="274277" y="91439"/>
            <a:ext cx="10702917" cy="3958046"/>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0381" b="24762"/>
          <a:stretch/>
        </p:blipFill>
        <p:spPr>
          <a:xfrm>
            <a:off x="274277" y="4049484"/>
            <a:ext cx="10702917" cy="1018905"/>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6571"/>
          <a:stretch/>
        </p:blipFill>
        <p:spPr>
          <a:xfrm>
            <a:off x="274277" y="5159828"/>
            <a:ext cx="10702917" cy="1606729"/>
          </a:xfrm>
          <a:prstGeom prst="rect">
            <a:avLst/>
          </a:prstGeom>
        </p:spPr>
      </p:pic>
    </p:spTree>
    <p:extLst>
      <p:ext uri="{BB962C8B-B14F-4D97-AF65-F5344CB8AC3E}">
        <p14:creationId xmlns:p14="http://schemas.microsoft.com/office/powerpoint/2010/main" val="394675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86" t="1332" b="40191"/>
          <a:stretch/>
        </p:blipFill>
        <p:spPr>
          <a:xfrm>
            <a:off x="862149" y="91441"/>
            <a:ext cx="10411097" cy="3905794"/>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4372" t="57905" r="548" b="2285"/>
          <a:stretch/>
        </p:blipFill>
        <p:spPr>
          <a:xfrm>
            <a:off x="8151223" y="3997235"/>
            <a:ext cx="3422468" cy="2730137"/>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4155" t="59619" r="41920" b="34476"/>
          <a:stretch/>
        </p:blipFill>
        <p:spPr>
          <a:xfrm>
            <a:off x="4572000" y="4310743"/>
            <a:ext cx="1358538" cy="404948"/>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66667" r="31478"/>
          <a:stretch/>
        </p:blipFill>
        <p:spPr>
          <a:xfrm>
            <a:off x="747627" y="4572000"/>
            <a:ext cx="6685139" cy="2286000"/>
          </a:xfrm>
          <a:prstGeom prst="rect">
            <a:avLst/>
          </a:prstGeom>
        </p:spPr>
      </p:pic>
    </p:spTree>
    <p:extLst>
      <p:ext uri="{BB962C8B-B14F-4D97-AF65-F5344CB8AC3E}">
        <p14:creationId xmlns:p14="http://schemas.microsoft.com/office/powerpoint/2010/main" val="277358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790" t="25620" r="20246" b="33287"/>
          <a:stretch/>
        </p:blipFill>
        <p:spPr>
          <a:xfrm>
            <a:off x="258183" y="476410"/>
            <a:ext cx="11720457" cy="1274014"/>
          </a:xfrm>
          <a:prstGeom prst="rect">
            <a:avLst/>
          </a:prstGeom>
        </p:spPr>
      </p:pic>
      <p:sp>
        <p:nvSpPr>
          <p:cNvPr id="5" name="Rectangle 4"/>
          <p:cNvSpPr/>
          <p:nvPr/>
        </p:nvSpPr>
        <p:spPr>
          <a:xfrm>
            <a:off x="758286" y="1750424"/>
            <a:ext cx="10903130" cy="2800767"/>
          </a:xfrm>
          <a:prstGeom prst="rect">
            <a:avLst/>
          </a:prstGeom>
        </p:spPr>
        <p:txBody>
          <a:bodyPr wrap="square">
            <a:spAutoFit/>
          </a:bodyPr>
          <a:lstStyle/>
          <a:p>
            <a:pPr algn="just"/>
            <a:r>
              <a:rPr lang="vi-VN" sz="4400" b="0" i="0" dirty="0" smtClean="0">
                <a:solidFill>
                  <a:srgbClr val="212529"/>
                </a:solidFill>
                <a:effectLst/>
                <a:latin typeface="+mj-lt"/>
              </a:rPr>
              <a:t>	Dữ </a:t>
            </a:r>
            <a:r>
              <a:rPr lang="vi-VN" sz="4400" b="0" i="0" dirty="0" smtClean="0">
                <a:solidFill>
                  <a:srgbClr val="212529"/>
                </a:solidFill>
                <a:effectLst/>
                <a:latin typeface="+mj-lt"/>
              </a:rPr>
              <a:t>liệu thống kê có thể biểu diễn ở những dạng khác nhau như: biểu đồ tranh, biểu đồ cột, biểu đồ cột kép, biểu đồ đoạn thẳng và biểu đồ hình quạt tròn.</a:t>
            </a:r>
            <a:endParaRPr lang="en-US" sz="4400" dirty="0">
              <a:latin typeface="+mj-lt"/>
            </a:endParaRPr>
          </a:p>
        </p:txBody>
      </p:sp>
    </p:spTree>
    <p:extLst>
      <p:ext uri="{BB962C8B-B14F-4D97-AF65-F5344CB8AC3E}">
        <p14:creationId xmlns:p14="http://schemas.microsoft.com/office/powerpoint/2010/main" val="392132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529" t="501" b="47239"/>
          <a:stretch/>
        </p:blipFill>
        <p:spPr>
          <a:xfrm>
            <a:off x="862149" y="0"/>
            <a:ext cx="10267405" cy="6635932"/>
          </a:xfrm>
          <a:prstGeom prst="rect">
            <a:avLst/>
          </a:prstGeom>
        </p:spPr>
      </p:pic>
    </p:spTree>
    <p:extLst>
      <p:ext uri="{BB962C8B-B14F-4D97-AF65-F5344CB8AC3E}">
        <p14:creationId xmlns:p14="http://schemas.microsoft.com/office/powerpoint/2010/main" val="2217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537</Words>
  <Application>Microsoft Office PowerPoint</Application>
  <PresentationFormat>Widescreen</PresentationFormat>
  <Paragraphs>77</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Cambria Math</vt:lpstr>
      <vt:lpstr>Concert One</vt:lpstr>
      <vt:lpstr>Times New Roman</vt:lpstr>
      <vt:lpstr>Wingdings 2</vt:lpstr>
      <vt:lpstr>Office Theme</vt:lpstr>
      <vt:lpstr>CHÀO MỪNG CÁC EM  ĐẾN VỚI BÀI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 HÔM NAY!</dc:title>
  <dc:creator>Admin</dc:creator>
  <cp:lastModifiedBy>Admin</cp:lastModifiedBy>
  <cp:revision>34</cp:revision>
  <dcterms:created xsi:type="dcterms:W3CDTF">2023-02-14T16:27:33Z</dcterms:created>
  <dcterms:modified xsi:type="dcterms:W3CDTF">2023-02-15T15:55:21Z</dcterms:modified>
</cp:coreProperties>
</file>