
<file path=[Content_Types].xml><?xml version="1.0" encoding="utf-8"?>
<Types xmlns="http://schemas.openxmlformats.org/package/2006/content-types">
  <Default Extension="bin" ContentType="application/vnd.openxmlformats-officedocument.oleObject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928" r:id="rId1"/>
  </p:sldMasterIdLst>
  <p:sldIdLst>
    <p:sldId id="372" r:id="rId2"/>
    <p:sldId id="259" r:id="rId3"/>
    <p:sldId id="266" r:id="rId4"/>
    <p:sldId id="257" r:id="rId5"/>
    <p:sldId id="258" r:id="rId6"/>
    <p:sldId id="261" r:id="rId7"/>
    <p:sldId id="263" r:id="rId8"/>
    <p:sldId id="267" r:id="rId9"/>
    <p:sldId id="265" r:id="rId10"/>
    <p:sldId id="371" r:id="rId11"/>
    <p:sldId id="368" r:id="rId12"/>
    <p:sldId id="269" r:id="rId13"/>
    <p:sldId id="271" r:id="rId14"/>
    <p:sldId id="272" r:id="rId15"/>
    <p:sldId id="333" r:id="rId16"/>
    <p:sldId id="332" r:id="rId17"/>
    <p:sldId id="273" r:id="rId18"/>
    <p:sldId id="274" r:id="rId19"/>
    <p:sldId id="276" r:id="rId20"/>
    <p:sldId id="277" r:id="rId21"/>
    <p:sldId id="281" r:id="rId22"/>
    <p:sldId id="283" r:id="rId23"/>
    <p:sldId id="291" r:id="rId24"/>
  </p:sldIdLst>
  <p:sldSz cx="18288000" cy="10287000"/>
  <p:notesSz cx="6858000" cy="9144000"/>
  <p:embeddedFontLst>
    <p:embeddedFont>
      <p:font typeface="Cambria Math" panose="02040503050406030204" pitchFamily="18" charset="0"/>
      <p:regular r:id="rId25"/>
    </p:embeddedFont>
    <p:embeddedFont>
      <p:font typeface="Century Gothic" panose="020B0502020202020204" pitchFamily="34" charset="0"/>
      <p:regular r:id="rId26"/>
      <p:bold r:id="rId27"/>
      <p:italic r:id="rId28"/>
      <p:boldItalic r:id="rId29"/>
    </p:embeddedFont>
    <p:embeddedFont>
      <p:font typeface="Tahoma" panose="020B0604030504040204" pitchFamily="34" charset="0"/>
      <p:regular r:id="rId30"/>
      <p:bold r:id="rId31"/>
    </p:embeddedFont>
    <p:embeddedFont>
      <p:font typeface="Wingdings 3" panose="05040102010807070707" pitchFamily="18" charset="2"/>
      <p:regular r:id="rId32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E6AD"/>
    <a:srgbClr val="FABB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4" d="100"/>
          <a:sy n="54" d="100"/>
        </p:scale>
        <p:origin x="336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32433" y="2171701"/>
            <a:ext cx="13238487" cy="4994372"/>
          </a:xfrm>
        </p:spPr>
        <p:txBody>
          <a:bodyPr anchor="b"/>
          <a:lstStyle>
            <a:lvl1pPr>
              <a:defRPr sz="10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32433" y="7166070"/>
            <a:ext cx="13238487" cy="129213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628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2435" y="7200880"/>
            <a:ext cx="13238486" cy="85010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732433" y="1028700"/>
            <a:ext cx="13238487" cy="5460999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685800" indent="0">
              <a:buNone/>
              <a:defRPr sz="2400"/>
            </a:lvl2pPr>
            <a:lvl3pPr marL="1371600" indent="0">
              <a:buNone/>
              <a:defRPr sz="2400"/>
            </a:lvl3pPr>
            <a:lvl4pPr marL="2057400" indent="0">
              <a:buNone/>
              <a:defRPr sz="2400"/>
            </a:lvl4pPr>
            <a:lvl5pPr marL="2743200" indent="0">
              <a:buNone/>
              <a:defRPr sz="2400"/>
            </a:lvl5pPr>
            <a:lvl6pPr marL="3429000" indent="0">
              <a:buNone/>
              <a:defRPr sz="2400"/>
            </a:lvl6pPr>
            <a:lvl7pPr marL="4114800" indent="0">
              <a:buNone/>
              <a:defRPr sz="2400"/>
            </a:lvl7pPr>
            <a:lvl8pPr marL="4800600" indent="0">
              <a:buNone/>
              <a:defRPr sz="2400"/>
            </a:lvl8pPr>
            <a:lvl9pPr marL="5486400" indent="0">
              <a:buNone/>
              <a:defRPr sz="24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32434" y="8050988"/>
            <a:ext cx="13238484" cy="74056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2504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2432" y="2171700"/>
            <a:ext cx="13238489" cy="2971800"/>
          </a:xfrm>
        </p:spPr>
        <p:txBody>
          <a:bodyPr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732432" y="5486400"/>
            <a:ext cx="13238489" cy="3543300"/>
          </a:xfrm>
        </p:spPr>
        <p:txBody>
          <a:bodyPr anchor="ctr">
            <a:normAutofit/>
          </a:bodyPr>
          <a:lstStyle>
            <a:lvl1pPr marL="0" indent="0">
              <a:buNone/>
              <a:defRPr sz="27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2881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2202" y="2171700"/>
            <a:ext cx="11998973" cy="3485061"/>
          </a:xfrm>
        </p:spPr>
        <p:txBody>
          <a:bodyPr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2895601" y="5656761"/>
            <a:ext cx="10919474" cy="513261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21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732432" y="6525986"/>
            <a:ext cx="13238489" cy="2514600"/>
          </a:xfrm>
        </p:spPr>
        <p:txBody>
          <a:bodyPr anchor="ctr">
            <a:normAutofit/>
          </a:bodyPr>
          <a:lstStyle>
            <a:lvl1pPr marL="0" indent="0">
              <a:buNone/>
              <a:defRPr sz="27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347443" y="1456880"/>
            <a:ext cx="1202868" cy="2908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8300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3995735" y="3920681"/>
            <a:ext cx="1202868" cy="2908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83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908706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2431" y="4686302"/>
            <a:ext cx="13238490" cy="2479770"/>
          </a:xfrm>
        </p:spPr>
        <p:txBody>
          <a:bodyPr anchor="b"/>
          <a:lstStyle>
            <a:lvl1pPr algn="l">
              <a:defRPr sz="6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32432" y="7166072"/>
            <a:ext cx="13238489" cy="1290600"/>
          </a:xfrm>
        </p:spPr>
        <p:txBody>
          <a:bodyPr anchor="t"/>
          <a:lstStyle>
            <a:lvl1pPr marL="0" indent="0" algn="l">
              <a:buNone/>
              <a:defRPr sz="3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7864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63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9421" y="2971800"/>
            <a:ext cx="4420299" cy="864393"/>
          </a:xfrm>
        </p:spPr>
        <p:txBody>
          <a:bodyPr anchor="b">
            <a:noAutofit/>
          </a:bodyPr>
          <a:lstStyle>
            <a:lvl1pPr marL="0" indent="0">
              <a:buNone/>
              <a:defRPr sz="36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978695" y="4000500"/>
            <a:ext cx="4391025" cy="5384007"/>
          </a:xfrm>
        </p:spPr>
        <p:txBody>
          <a:bodyPr anchor="t">
            <a:normAutofit/>
          </a:bodyPr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5489" y="2971800"/>
            <a:ext cx="4404362" cy="864393"/>
          </a:xfrm>
        </p:spPr>
        <p:txBody>
          <a:bodyPr anchor="b">
            <a:noAutofit/>
          </a:bodyPr>
          <a:lstStyle>
            <a:lvl1pPr marL="0" indent="0">
              <a:buNone/>
              <a:defRPr sz="36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5809659" y="4000500"/>
            <a:ext cx="4420191" cy="5384007"/>
          </a:xfrm>
        </p:spPr>
        <p:txBody>
          <a:bodyPr anchor="t">
            <a:normAutofit/>
          </a:bodyPr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10687051" y="2971800"/>
            <a:ext cx="4398170" cy="864393"/>
          </a:xfrm>
        </p:spPr>
        <p:txBody>
          <a:bodyPr anchor="b">
            <a:noAutofit/>
          </a:bodyPr>
          <a:lstStyle>
            <a:lvl1pPr marL="0" indent="0">
              <a:buNone/>
              <a:defRPr sz="36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10687051" y="4000500"/>
            <a:ext cx="4398170" cy="5384007"/>
          </a:xfrm>
        </p:spPr>
        <p:txBody>
          <a:bodyPr anchor="t">
            <a:normAutofit/>
          </a:bodyPr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5589213" y="3200400"/>
            <a:ext cx="0" cy="59436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0443341" y="3200400"/>
            <a:ext cx="0" cy="5950323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13/10/2023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2769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63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8695" y="6376424"/>
            <a:ext cx="4410075" cy="864393"/>
          </a:xfrm>
        </p:spPr>
        <p:txBody>
          <a:bodyPr anchor="b">
            <a:noAutofit/>
          </a:bodyPr>
          <a:lstStyle>
            <a:lvl1pPr marL="0" indent="0">
              <a:buNone/>
              <a:defRPr sz="36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78695" y="3314700"/>
            <a:ext cx="4410075" cy="2286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685800" indent="0">
              <a:buNone/>
              <a:defRPr sz="2400"/>
            </a:lvl2pPr>
            <a:lvl3pPr marL="1371600" indent="0">
              <a:buNone/>
              <a:defRPr sz="2400"/>
            </a:lvl3pPr>
            <a:lvl4pPr marL="2057400" indent="0">
              <a:buNone/>
              <a:defRPr sz="2400"/>
            </a:lvl4pPr>
            <a:lvl5pPr marL="2743200" indent="0">
              <a:buNone/>
              <a:defRPr sz="2400"/>
            </a:lvl5pPr>
            <a:lvl6pPr marL="3429000" indent="0">
              <a:buNone/>
              <a:defRPr sz="2400"/>
            </a:lvl6pPr>
            <a:lvl7pPr marL="4114800" indent="0">
              <a:buNone/>
              <a:defRPr sz="2400"/>
            </a:lvl7pPr>
            <a:lvl8pPr marL="4800600" indent="0">
              <a:buNone/>
              <a:defRPr sz="2400"/>
            </a:lvl8pPr>
            <a:lvl9pPr marL="5486400" indent="0">
              <a:buNone/>
              <a:defRPr sz="24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978695" y="7240817"/>
            <a:ext cx="4410075" cy="988784"/>
          </a:xfrm>
        </p:spPr>
        <p:txBody>
          <a:bodyPr anchor="t">
            <a:normAutofit/>
          </a:bodyPr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34063" y="6376424"/>
            <a:ext cx="4395788" cy="864393"/>
          </a:xfrm>
        </p:spPr>
        <p:txBody>
          <a:bodyPr anchor="b">
            <a:noAutofit/>
          </a:bodyPr>
          <a:lstStyle>
            <a:lvl1pPr marL="0" indent="0">
              <a:buNone/>
              <a:defRPr sz="36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5834062" y="3314700"/>
            <a:ext cx="4395788" cy="2286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685800" indent="0">
              <a:buNone/>
              <a:defRPr sz="2400"/>
            </a:lvl2pPr>
            <a:lvl3pPr marL="1371600" indent="0">
              <a:buNone/>
              <a:defRPr sz="2400"/>
            </a:lvl3pPr>
            <a:lvl4pPr marL="2057400" indent="0">
              <a:buNone/>
              <a:defRPr sz="2400"/>
            </a:lvl4pPr>
            <a:lvl5pPr marL="2743200" indent="0">
              <a:buNone/>
              <a:defRPr sz="2400"/>
            </a:lvl5pPr>
            <a:lvl6pPr marL="3429000" indent="0">
              <a:buNone/>
              <a:defRPr sz="2400"/>
            </a:lvl6pPr>
            <a:lvl7pPr marL="4114800" indent="0">
              <a:buNone/>
              <a:defRPr sz="2400"/>
            </a:lvl7pPr>
            <a:lvl8pPr marL="4800600" indent="0">
              <a:buNone/>
              <a:defRPr sz="2400"/>
            </a:lvl8pPr>
            <a:lvl9pPr marL="5486400" indent="0">
              <a:buNone/>
              <a:defRPr sz="24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5832033" y="7240816"/>
            <a:ext cx="4401609" cy="988784"/>
          </a:xfrm>
        </p:spPr>
        <p:txBody>
          <a:bodyPr anchor="t">
            <a:normAutofit/>
          </a:bodyPr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10687051" y="6376424"/>
            <a:ext cx="4398170" cy="864393"/>
          </a:xfrm>
        </p:spPr>
        <p:txBody>
          <a:bodyPr anchor="b">
            <a:noAutofit/>
          </a:bodyPr>
          <a:lstStyle>
            <a:lvl1pPr marL="0" indent="0">
              <a:buNone/>
              <a:defRPr sz="36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10687049" y="3314700"/>
            <a:ext cx="4398170" cy="2286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685800" indent="0">
              <a:buNone/>
              <a:defRPr sz="2400"/>
            </a:lvl2pPr>
            <a:lvl3pPr marL="1371600" indent="0">
              <a:buNone/>
              <a:defRPr sz="2400"/>
            </a:lvl3pPr>
            <a:lvl4pPr marL="2057400" indent="0">
              <a:buNone/>
              <a:defRPr sz="2400"/>
            </a:lvl4pPr>
            <a:lvl5pPr marL="2743200" indent="0">
              <a:buNone/>
              <a:defRPr sz="2400"/>
            </a:lvl5pPr>
            <a:lvl6pPr marL="3429000" indent="0">
              <a:buNone/>
              <a:defRPr sz="2400"/>
            </a:lvl6pPr>
            <a:lvl7pPr marL="4114800" indent="0">
              <a:buNone/>
              <a:defRPr sz="2400"/>
            </a:lvl7pPr>
            <a:lvl8pPr marL="4800600" indent="0">
              <a:buNone/>
              <a:defRPr sz="2400"/>
            </a:lvl8pPr>
            <a:lvl9pPr marL="5486400" indent="0">
              <a:buNone/>
              <a:defRPr sz="24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10686863" y="7240813"/>
            <a:ext cx="4403996" cy="988784"/>
          </a:xfrm>
        </p:spPr>
        <p:txBody>
          <a:bodyPr anchor="t">
            <a:normAutofit/>
          </a:bodyPr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5589213" y="3200400"/>
            <a:ext cx="0" cy="59436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10443341" y="3200400"/>
            <a:ext cx="0" cy="5950323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13/10/2023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9188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369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2456319" y="645320"/>
            <a:ext cx="2628902" cy="8739188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78695" y="1331121"/>
            <a:ext cx="11134724" cy="805338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579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948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2435" y="4292600"/>
            <a:ext cx="13238486" cy="2873471"/>
          </a:xfrm>
        </p:spPr>
        <p:txBody>
          <a:bodyPr anchor="b"/>
          <a:lstStyle>
            <a:lvl1pPr algn="l">
              <a:defRPr sz="6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32433" y="7166072"/>
            <a:ext cx="13238487" cy="1290600"/>
          </a:xfrm>
        </p:spPr>
        <p:txBody>
          <a:bodyPr anchor="t"/>
          <a:lstStyle>
            <a:lvl1pPr marL="0" indent="0" algn="l">
              <a:buNone/>
              <a:defRPr sz="3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005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54969" y="3090863"/>
            <a:ext cx="6594509" cy="6293645"/>
          </a:xfrm>
        </p:spPr>
        <p:txBody>
          <a:bodyPr>
            <a:normAutofit/>
          </a:bodyPr>
          <a:lstStyle>
            <a:lvl1pPr>
              <a:defRPr sz="2700"/>
            </a:lvl1pPr>
            <a:lvl2pPr>
              <a:defRPr sz="24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81740" y="3084139"/>
            <a:ext cx="6594512" cy="6300368"/>
          </a:xfrm>
        </p:spPr>
        <p:txBody>
          <a:bodyPr>
            <a:normAutofit/>
          </a:bodyPr>
          <a:lstStyle>
            <a:lvl1pPr>
              <a:defRPr sz="2700"/>
            </a:lvl1pPr>
            <a:lvl2pPr>
              <a:defRPr sz="24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983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54970" y="2857500"/>
            <a:ext cx="6594507" cy="864393"/>
          </a:xfrm>
        </p:spPr>
        <p:txBody>
          <a:bodyPr anchor="b">
            <a:noAutofit/>
          </a:bodyPr>
          <a:lstStyle>
            <a:lvl1pPr marL="0" indent="0">
              <a:buNone/>
              <a:defRPr sz="36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54969" y="3771900"/>
            <a:ext cx="6594509" cy="5612607"/>
          </a:xfrm>
        </p:spPr>
        <p:txBody>
          <a:bodyPr>
            <a:normAutofit/>
          </a:bodyPr>
          <a:lstStyle>
            <a:lvl1pPr>
              <a:defRPr sz="2700"/>
            </a:lvl1pPr>
            <a:lvl2pPr>
              <a:defRPr sz="24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481743" y="2857500"/>
            <a:ext cx="6594509" cy="864393"/>
          </a:xfrm>
        </p:spPr>
        <p:txBody>
          <a:bodyPr anchor="b">
            <a:noAutofit/>
          </a:bodyPr>
          <a:lstStyle>
            <a:lvl1pPr marL="0" indent="0">
              <a:buNone/>
              <a:defRPr sz="36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481743" y="3771900"/>
            <a:ext cx="6594509" cy="5612607"/>
          </a:xfrm>
        </p:spPr>
        <p:txBody>
          <a:bodyPr>
            <a:normAutofit/>
          </a:bodyPr>
          <a:lstStyle>
            <a:lvl1pPr>
              <a:defRPr sz="2700"/>
            </a:lvl1pPr>
            <a:lvl2pPr>
              <a:defRPr sz="24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517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13/10/2023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758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13/10/2023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913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2430" y="2171700"/>
            <a:ext cx="5101596" cy="2171700"/>
          </a:xfrm>
        </p:spPr>
        <p:txBody>
          <a:bodyPr anchor="b"/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76925" y="2171700"/>
            <a:ext cx="7793996" cy="6858000"/>
          </a:xfrm>
        </p:spPr>
        <p:txBody>
          <a:bodyPr anchor="ctr">
            <a:normAutofit/>
          </a:bodyPr>
          <a:lstStyle>
            <a:lvl1pPr>
              <a:defRPr sz="30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32430" y="4693921"/>
            <a:ext cx="5101595" cy="4343399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13/10/2023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768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0861" y="2781288"/>
            <a:ext cx="7639359" cy="2362212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24319" y="1714500"/>
            <a:ext cx="4800600" cy="6858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685800" indent="0">
              <a:buNone/>
              <a:defRPr sz="2400"/>
            </a:lvl2pPr>
            <a:lvl3pPr marL="1371600" indent="0">
              <a:buNone/>
              <a:defRPr sz="2400"/>
            </a:lvl3pPr>
            <a:lvl4pPr marL="2057400" indent="0">
              <a:buNone/>
              <a:defRPr sz="2400"/>
            </a:lvl4pPr>
            <a:lvl5pPr marL="2743200" indent="0">
              <a:buNone/>
              <a:defRPr sz="2400"/>
            </a:lvl5pPr>
            <a:lvl6pPr marL="3429000" indent="0">
              <a:buNone/>
              <a:defRPr sz="2400"/>
            </a:lvl6pPr>
            <a:lvl7pPr marL="4114800" indent="0">
              <a:buNone/>
              <a:defRPr sz="2400"/>
            </a:lvl7pPr>
            <a:lvl8pPr marL="4800600" indent="0">
              <a:buNone/>
              <a:defRPr sz="2400"/>
            </a:lvl8pPr>
            <a:lvl9pPr marL="5486400" indent="0">
              <a:buNone/>
              <a:defRPr sz="24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32432" y="5486400"/>
            <a:ext cx="7627469" cy="2057400"/>
          </a:xfrm>
        </p:spPr>
        <p:txBody>
          <a:bodyPr>
            <a:normAutofit/>
          </a:bodyPr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984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4004528"/>
            <a:ext cx="6055518" cy="62824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4338521"/>
            <a:ext cx="2283618" cy="3548180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12913518" y="2514600"/>
            <a:ext cx="4229100" cy="42291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11999119" y="1"/>
            <a:ext cx="2405081" cy="17121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12908817" y="9144000"/>
            <a:ext cx="1490601" cy="1143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5656718" y="0"/>
            <a:ext cx="1028700" cy="1714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69167" y="679077"/>
            <a:ext cx="14107085" cy="210079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54969" y="3079378"/>
            <a:ext cx="13419812" cy="62932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5233459" y="2686052"/>
            <a:ext cx="1485899" cy="4571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65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13/10/2023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13427360" y="4837946"/>
            <a:ext cx="5789693" cy="45720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65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5528811" y="443594"/>
            <a:ext cx="1257299" cy="11515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42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81716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29" r:id="rId1"/>
    <p:sldLayoutId id="2147483930" r:id="rId2"/>
    <p:sldLayoutId id="2147483931" r:id="rId3"/>
    <p:sldLayoutId id="2147483932" r:id="rId4"/>
    <p:sldLayoutId id="2147483933" r:id="rId5"/>
    <p:sldLayoutId id="2147483934" r:id="rId6"/>
    <p:sldLayoutId id="2147483935" r:id="rId7"/>
    <p:sldLayoutId id="2147483936" r:id="rId8"/>
    <p:sldLayoutId id="2147483937" r:id="rId9"/>
    <p:sldLayoutId id="2147483938" r:id="rId10"/>
    <p:sldLayoutId id="2147483939" r:id="rId11"/>
    <p:sldLayoutId id="2147483940" r:id="rId12"/>
    <p:sldLayoutId id="2147483941" r:id="rId13"/>
    <p:sldLayoutId id="2147483942" r:id="rId14"/>
    <p:sldLayoutId id="2147483943" r:id="rId15"/>
    <p:sldLayoutId id="2147483944" r:id="rId16"/>
    <p:sldLayoutId id="2147483945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85800" rtl="0" eaLnBrk="1" latinLnBrk="0" hangingPunct="1">
        <a:spcBef>
          <a:spcPct val="0"/>
        </a:spcBef>
        <a:buNone/>
        <a:defRPr sz="63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514350" indent="-514350" algn="l" defTabSz="685800" rtl="0" eaLnBrk="1" latinLnBrk="0" hangingPunct="1">
        <a:spcBef>
          <a:spcPts val="15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3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1114425" indent="-428625" algn="l" defTabSz="685800" rtl="0" eaLnBrk="1" latinLnBrk="0" hangingPunct="1">
        <a:spcBef>
          <a:spcPts val="15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7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7145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4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24003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1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30861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1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37590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1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44577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1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51435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1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58293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1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3" Type="http://schemas.openxmlformats.org/officeDocument/2006/relationships/image" Target="../media/image7.png"/><Relationship Id="rId21" Type="http://schemas.openxmlformats.org/officeDocument/2006/relationships/image" Target="../media/image25.svg"/><Relationship Id="rId7" Type="http://schemas.openxmlformats.org/officeDocument/2006/relationships/image" Target="../media/image11.png"/><Relationship Id="rId12" Type="http://schemas.openxmlformats.org/officeDocument/2006/relationships/image" Target="../media/image16.svg"/><Relationship Id="rId17" Type="http://schemas.openxmlformats.org/officeDocument/2006/relationships/image" Target="../media/image21.svg"/><Relationship Id="rId25" Type="http://schemas.openxmlformats.org/officeDocument/2006/relationships/image" Target="../media/image29.svg"/><Relationship Id="rId2" Type="http://schemas.openxmlformats.org/officeDocument/2006/relationships/image" Target="../media/image6.jpeg"/><Relationship Id="rId16" Type="http://schemas.openxmlformats.org/officeDocument/2006/relationships/image" Target="../media/image20.png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11" Type="http://schemas.openxmlformats.org/officeDocument/2006/relationships/image" Target="../media/image15.png"/><Relationship Id="rId24" Type="http://schemas.openxmlformats.org/officeDocument/2006/relationships/image" Target="../media/image28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23" Type="http://schemas.openxmlformats.org/officeDocument/2006/relationships/image" Target="../media/image27.svg"/><Relationship Id="rId10" Type="http://schemas.openxmlformats.org/officeDocument/2006/relationships/image" Target="../media/image14.svg"/><Relationship Id="rId19" Type="http://schemas.openxmlformats.org/officeDocument/2006/relationships/image" Target="../media/image23.svg"/><Relationship Id="rId4" Type="http://schemas.openxmlformats.org/officeDocument/2006/relationships/image" Target="../media/image8.svg"/><Relationship Id="rId9" Type="http://schemas.openxmlformats.org/officeDocument/2006/relationships/image" Target="../media/image13.png"/><Relationship Id="rId14" Type="http://schemas.openxmlformats.org/officeDocument/2006/relationships/image" Target="../media/image18.svg"/><Relationship Id="rId22" Type="http://schemas.openxmlformats.org/officeDocument/2006/relationships/image" Target="../media/image26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13" Type="http://schemas.openxmlformats.org/officeDocument/2006/relationships/image" Target="../media/image115.svg"/><Relationship Id="rId3" Type="http://schemas.openxmlformats.org/officeDocument/2006/relationships/image" Target="../media/image33.svg"/><Relationship Id="rId7" Type="http://schemas.openxmlformats.org/officeDocument/2006/relationships/image" Target="../media/image100.svg"/><Relationship Id="rId12" Type="http://schemas.openxmlformats.org/officeDocument/2006/relationships/image" Target="../media/image114.png"/><Relationship Id="rId17" Type="http://schemas.openxmlformats.org/officeDocument/2006/relationships/image" Target="../media/image118.svg"/><Relationship Id="rId2" Type="http://schemas.openxmlformats.org/officeDocument/2006/relationships/image" Target="../media/image32.png"/><Relationship Id="rId16" Type="http://schemas.openxmlformats.org/officeDocument/2006/relationships/image" Target="../media/image1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png"/><Relationship Id="rId11" Type="http://schemas.openxmlformats.org/officeDocument/2006/relationships/image" Target="../media/image113.svg"/><Relationship Id="rId5" Type="http://schemas.openxmlformats.org/officeDocument/2006/relationships/image" Target="../media/image106.svg"/><Relationship Id="rId15" Type="http://schemas.openxmlformats.org/officeDocument/2006/relationships/image" Target="../media/image116.png"/><Relationship Id="rId10" Type="http://schemas.openxmlformats.org/officeDocument/2006/relationships/image" Target="../media/image112.png"/><Relationship Id="rId4" Type="http://schemas.openxmlformats.org/officeDocument/2006/relationships/image" Target="../media/image105.png"/><Relationship Id="rId9" Type="http://schemas.openxmlformats.org/officeDocument/2006/relationships/image" Target="../media/image108.svg"/><Relationship Id="rId14" Type="http://schemas.openxmlformats.org/officeDocument/2006/relationships/image" Target="../media/image80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13" Type="http://schemas.openxmlformats.org/officeDocument/2006/relationships/image" Target="../media/image78.svg"/><Relationship Id="rId3" Type="http://schemas.openxmlformats.org/officeDocument/2006/relationships/image" Target="../media/image120.svg"/><Relationship Id="rId7" Type="http://schemas.openxmlformats.org/officeDocument/2006/relationships/image" Target="../media/image58.svg"/><Relationship Id="rId12" Type="http://schemas.openxmlformats.org/officeDocument/2006/relationships/image" Target="../media/image77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11" Type="http://schemas.openxmlformats.org/officeDocument/2006/relationships/image" Target="../media/image60.svg"/><Relationship Id="rId5" Type="http://schemas.openxmlformats.org/officeDocument/2006/relationships/image" Target="../media/image66.svg"/><Relationship Id="rId15" Type="http://schemas.openxmlformats.org/officeDocument/2006/relationships/image" Target="../media/image890.png"/><Relationship Id="rId10" Type="http://schemas.openxmlformats.org/officeDocument/2006/relationships/image" Target="../media/image59.png"/><Relationship Id="rId4" Type="http://schemas.openxmlformats.org/officeDocument/2006/relationships/image" Target="../media/image65.png"/><Relationship Id="rId9" Type="http://schemas.openxmlformats.org/officeDocument/2006/relationships/image" Target="../media/image122.svg"/><Relationship Id="rId14" Type="http://schemas.openxmlformats.org/officeDocument/2006/relationships/image" Target="../media/image12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58.svg"/><Relationship Id="rId18" Type="http://schemas.openxmlformats.org/officeDocument/2006/relationships/image" Target="../media/image960.png"/><Relationship Id="rId3" Type="http://schemas.openxmlformats.org/officeDocument/2006/relationships/image" Target="../media/image66.svg"/><Relationship Id="rId7" Type="http://schemas.openxmlformats.org/officeDocument/2006/relationships/image" Target="../media/image127.svg"/><Relationship Id="rId12" Type="http://schemas.openxmlformats.org/officeDocument/2006/relationships/image" Target="../media/image57.png"/><Relationship Id="rId17" Type="http://schemas.openxmlformats.org/officeDocument/2006/relationships/image" Target="../media/image123.png"/><Relationship Id="rId2" Type="http://schemas.openxmlformats.org/officeDocument/2006/relationships/image" Target="../media/image65.png"/><Relationship Id="rId16" Type="http://schemas.openxmlformats.org/officeDocument/2006/relationships/image" Target="../media/image9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6.png"/><Relationship Id="rId11" Type="http://schemas.openxmlformats.org/officeDocument/2006/relationships/image" Target="../media/image129.svg"/><Relationship Id="rId5" Type="http://schemas.openxmlformats.org/officeDocument/2006/relationships/image" Target="../media/image125.svg"/><Relationship Id="rId15" Type="http://schemas.openxmlformats.org/officeDocument/2006/relationships/image" Target="../media/image62.svg"/><Relationship Id="rId10" Type="http://schemas.openxmlformats.org/officeDocument/2006/relationships/image" Target="../media/image128.png"/><Relationship Id="rId4" Type="http://schemas.openxmlformats.org/officeDocument/2006/relationships/image" Target="../media/image124.png"/><Relationship Id="rId9" Type="http://schemas.openxmlformats.org/officeDocument/2006/relationships/image" Target="../media/image60.svg"/><Relationship Id="rId14" Type="http://schemas.openxmlformats.org/officeDocument/2006/relationships/image" Target="../media/image6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4.wmf"/><Relationship Id="rId4" Type="http://schemas.openxmlformats.org/officeDocument/2006/relationships/oleObject" Target="../embeddings/oleObject1.bin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58.svg"/><Relationship Id="rId3" Type="http://schemas.openxmlformats.org/officeDocument/2006/relationships/image" Target="../media/image136.svg"/><Relationship Id="rId7" Type="http://schemas.openxmlformats.org/officeDocument/2006/relationships/image" Target="../media/image70.svg"/><Relationship Id="rId12" Type="http://schemas.openxmlformats.org/officeDocument/2006/relationships/image" Target="../media/image57.png"/><Relationship Id="rId2" Type="http://schemas.openxmlformats.org/officeDocument/2006/relationships/image" Target="../media/image135.png"/><Relationship Id="rId16" Type="http://schemas.openxmlformats.org/officeDocument/2006/relationships/image" Target="../media/image10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11" Type="http://schemas.openxmlformats.org/officeDocument/2006/relationships/image" Target="../media/image66.svg"/><Relationship Id="rId5" Type="http://schemas.openxmlformats.org/officeDocument/2006/relationships/image" Target="../media/image68.svg"/><Relationship Id="rId15" Type="http://schemas.openxmlformats.org/officeDocument/2006/relationships/image" Target="../media/image62.svg"/><Relationship Id="rId10" Type="http://schemas.openxmlformats.org/officeDocument/2006/relationships/image" Target="../media/image65.png"/><Relationship Id="rId4" Type="http://schemas.openxmlformats.org/officeDocument/2006/relationships/image" Target="../media/image67.png"/><Relationship Id="rId9" Type="http://schemas.openxmlformats.org/officeDocument/2006/relationships/image" Target="../media/image72.svg"/><Relationship Id="rId14" Type="http://schemas.openxmlformats.org/officeDocument/2006/relationships/image" Target="../media/image6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142.svg"/><Relationship Id="rId3" Type="http://schemas.openxmlformats.org/officeDocument/2006/relationships/image" Target="../media/image66.svg"/><Relationship Id="rId7" Type="http://schemas.openxmlformats.org/officeDocument/2006/relationships/image" Target="../media/image60.svg"/><Relationship Id="rId12" Type="http://schemas.openxmlformats.org/officeDocument/2006/relationships/image" Target="../media/image141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11" Type="http://schemas.openxmlformats.org/officeDocument/2006/relationships/image" Target="../media/image140.svg"/><Relationship Id="rId5" Type="http://schemas.openxmlformats.org/officeDocument/2006/relationships/image" Target="../media/image138.svg"/><Relationship Id="rId10" Type="http://schemas.openxmlformats.org/officeDocument/2006/relationships/image" Target="../media/image139.png"/><Relationship Id="rId4" Type="http://schemas.openxmlformats.org/officeDocument/2006/relationships/image" Target="../media/image137.png"/><Relationship Id="rId9" Type="http://schemas.openxmlformats.org/officeDocument/2006/relationships/image" Target="../media/image62.svg"/><Relationship Id="rId14" Type="http://schemas.openxmlformats.org/officeDocument/2006/relationships/image" Target="../media/image103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80.svg"/><Relationship Id="rId18" Type="http://schemas.openxmlformats.org/officeDocument/2006/relationships/image" Target="../media/image61.png"/><Relationship Id="rId3" Type="http://schemas.openxmlformats.org/officeDocument/2006/relationships/image" Target="../media/image58.svg"/><Relationship Id="rId7" Type="http://schemas.openxmlformats.org/officeDocument/2006/relationships/image" Target="../media/image74.svg"/><Relationship Id="rId12" Type="http://schemas.openxmlformats.org/officeDocument/2006/relationships/image" Target="../media/image79.png"/><Relationship Id="rId17" Type="http://schemas.openxmlformats.org/officeDocument/2006/relationships/image" Target="../media/image60.svg"/><Relationship Id="rId2" Type="http://schemas.openxmlformats.org/officeDocument/2006/relationships/image" Target="../media/image57.png"/><Relationship Id="rId16" Type="http://schemas.openxmlformats.org/officeDocument/2006/relationships/image" Target="../media/image59.png"/><Relationship Id="rId20" Type="http://schemas.openxmlformats.org/officeDocument/2006/relationships/image" Target="../media/image10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11" Type="http://schemas.openxmlformats.org/officeDocument/2006/relationships/image" Target="../media/image78.svg"/><Relationship Id="rId5" Type="http://schemas.openxmlformats.org/officeDocument/2006/relationships/image" Target="../media/image66.svg"/><Relationship Id="rId15" Type="http://schemas.openxmlformats.org/officeDocument/2006/relationships/image" Target="../media/image82.svg"/><Relationship Id="rId10" Type="http://schemas.openxmlformats.org/officeDocument/2006/relationships/image" Target="../media/image77.png"/><Relationship Id="rId19" Type="http://schemas.openxmlformats.org/officeDocument/2006/relationships/image" Target="../media/image62.svg"/><Relationship Id="rId4" Type="http://schemas.openxmlformats.org/officeDocument/2006/relationships/image" Target="../media/image65.png"/><Relationship Id="rId9" Type="http://schemas.openxmlformats.org/officeDocument/2006/relationships/image" Target="../media/image76.svg"/><Relationship Id="rId14" Type="http://schemas.openxmlformats.org/officeDocument/2006/relationships/image" Target="../media/image8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svg"/><Relationship Id="rId18" Type="http://schemas.openxmlformats.org/officeDocument/2006/relationships/image" Target="../media/image46.png"/><Relationship Id="rId3" Type="http://schemas.openxmlformats.org/officeDocument/2006/relationships/image" Target="../media/image31.svg"/><Relationship Id="rId7" Type="http://schemas.openxmlformats.org/officeDocument/2006/relationships/image" Target="../media/image35.svg"/><Relationship Id="rId12" Type="http://schemas.openxmlformats.org/officeDocument/2006/relationships/image" Target="../media/image40.png"/><Relationship Id="rId17" Type="http://schemas.openxmlformats.org/officeDocument/2006/relationships/image" Target="../media/image45.svg"/><Relationship Id="rId2" Type="http://schemas.openxmlformats.org/officeDocument/2006/relationships/image" Target="../media/image30.png"/><Relationship Id="rId16" Type="http://schemas.openxmlformats.org/officeDocument/2006/relationships/image" Target="../media/image44.png"/><Relationship Id="rId20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39.svg"/><Relationship Id="rId5" Type="http://schemas.openxmlformats.org/officeDocument/2006/relationships/image" Target="../media/image33.svg"/><Relationship Id="rId15" Type="http://schemas.openxmlformats.org/officeDocument/2006/relationships/image" Target="../media/image43.svg"/><Relationship Id="rId10" Type="http://schemas.openxmlformats.org/officeDocument/2006/relationships/image" Target="../media/image38.png"/><Relationship Id="rId19" Type="http://schemas.openxmlformats.org/officeDocument/2006/relationships/image" Target="../media/image300.png"/><Relationship Id="rId4" Type="http://schemas.openxmlformats.org/officeDocument/2006/relationships/image" Target="../media/image32.png"/><Relationship Id="rId9" Type="http://schemas.openxmlformats.org/officeDocument/2006/relationships/image" Target="../media/image37.svg"/><Relationship Id="rId14" Type="http://schemas.openxmlformats.org/officeDocument/2006/relationships/image" Target="../media/image4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5.svg"/><Relationship Id="rId3" Type="http://schemas.openxmlformats.org/officeDocument/2006/relationships/image" Target="../media/image31.svg"/><Relationship Id="rId7" Type="http://schemas.openxmlformats.org/officeDocument/2006/relationships/image" Target="../media/image35.svg"/><Relationship Id="rId12" Type="http://schemas.openxmlformats.org/officeDocument/2006/relationships/image" Target="../media/image44.png"/><Relationship Id="rId2" Type="http://schemas.openxmlformats.org/officeDocument/2006/relationships/image" Target="../media/image30.png"/><Relationship Id="rId16" Type="http://schemas.openxmlformats.org/officeDocument/2006/relationships/image" Target="../media/image3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41.svg"/><Relationship Id="rId5" Type="http://schemas.openxmlformats.org/officeDocument/2006/relationships/image" Target="../media/image33.svg"/><Relationship Id="rId15" Type="http://schemas.openxmlformats.org/officeDocument/2006/relationships/image" Target="../media/image36.png"/><Relationship Id="rId10" Type="http://schemas.openxmlformats.org/officeDocument/2006/relationships/image" Target="../media/image40.png"/><Relationship Id="rId4" Type="http://schemas.openxmlformats.org/officeDocument/2006/relationships/image" Target="../media/image32.png"/><Relationship Id="rId9" Type="http://schemas.openxmlformats.org/officeDocument/2006/relationships/image" Target="../media/image39.svg"/><Relationship Id="rId14" Type="http://schemas.openxmlformats.org/officeDocument/2006/relationships/image" Target="../media/image105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1070.png"/><Relationship Id="rId3" Type="http://schemas.openxmlformats.org/officeDocument/2006/relationships/image" Target="../media/image82.svg"/><Relationship Id="rId7" Type="http://schemas.openxmlformats.org/officeDocument/2006/relationships/image" Target="../media/image92.sv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11" Type="http://schemas.openxmlformats.org/officeDocument/2006/relationships/image" Target="../media/image60.svg"/><Relationship Id="rId5" Type="http://schemas.openxmlformats.org/officeDocument/2006/relationships/image" Target="../media/image66.svg"/><Relationship Id="rId10" Type="http://schemas.openxmlformats.org/officeDocument/2006/relationships/image" Target="../media/image59.png"/><Relationship Id="rId4" Type="http://schemas.openxmlformats.org/officeDocument/2006/relationships/image" Target="../media/image65.png"/><Relationship Id="rId9" Type="http://schemas.openxmlformats.org/officeDocument/2006/relationships/image" Target="../media/image58.svg"/><Relationship Id="rId14" Type="http://schemas.openxmlformats.org/officeDocument/2006/relationships/image" Target="../media/image14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svg"/><Relationship Id="rId3" Type="http://schemas.openxmlformats.org/officeDocument/2006/relationships/image" Target="../media/image82.svg"/><Relationship Id="rId7" Type="http://schemas.openxmlformats.org/officeDocument/2006/relationships/image" Target="../media/image39.svg"/><Relationship Id="rId12" Type="http://schemas.openxmlformats.org/officeDocument/2006/relationships/image" Target="../media/image44.png"/><Relationship Id="rId17" Type="http://schemas.openxmlformats.org/officeDocument/2006/relationships/image" Target="../media/image144.png"/><Relationship Id="rId2" Type="http://schemas.openxmlformats.org/officeDocument/2006/relationships/image" Target="../media/image81.png"/><Relationship Id="rId16" Type="http://schemas.openxmlformats.org/officeDocument/2006/relationships/image" Target="../media/image11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102.svg"/><Relationship Id="rId5" Type="http://schemas.openxmlformats.org/officeDocument/2006/relationships/image" Target="../media/image100.svg"/><Relationship Id="rId15" Type="http://schemas.openxmlformats.org/officeDocument/2006/relationships/image" Target="../media/image104.svg"/><Relationship Id="rId10" Type="http://schemas.openxmlformats.org/officeDocument/2006/relationships/image" Target="../media/image101.png"/><Relationship Id="rId4" Type="http://schemas.openxmlformats.org/officeDocument/2006/relationships/image" Target="../media/image99.png"/><Relationship Id="rId9" Type="http://schemas.openxmlformats.org/officeDocument/2006/relationships/image" Target="../media/image41.svg"/><Relationship Id="rId14" Type="http://schemas.openxmlformats.org/officeDocument/2006/relationships/image" Target="../media/image10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58.svg"/><Relationship Id="rId18" Type="http://schemas.openxmlformats.org/officeDocument/2006/relationships/image" Target="../media/image73.png"/><Relationship Id="rId3" Type="http://schemas.openxmlformats.org/officeDocument/2006/relationships/image" Target="../media/image136.svg"/><Relationship Id="rId21" Type="http://schemas.openxmlformats.org/officeDocument/2006/relationships/image" Target="../media/image80.svg"/><Relationship Id="rId7" Type="http://schemas.openxmlformats.org/officeDocument/2006/relationships/image" Target="../media/image70.svg"/><Relationship Id="rId12" Type="http://schemas.openxmlformats.org/officeDocument/2006/relationships/image" Target="../media/image57.png"/><Relationship Id="rId17" Type="http://schemas.openxmlformats.org/officeDocument/2006/relationships/image" Target="../media/image146.svg"/><Relationship Id="rId2" Type="http://schemas.openxmlformats.org/officeDocument/2006/relationships/image" Target="../media/image135.png"/><Relationship Id="rId16" Type="http://schemas.openxmlformats.org/officeDocument/2006/relationships/image" Target="../media/image145.png"/><Relationship Id="rId20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11" Type="http://schemas.openxmlformats.org/officeDocument/2006/relationships/image" Target="../media/image66.svg"/><Relationship Id="rId5" Type="http://schemas.openxmlformats.org/officeDocument/2006/relationships/image" Target="../media/image68.svg"/><Relationship Id="rId15" Type="http://schemas.openxmlformats.org/officeDocument/2006/relationships/image" Target="../media/image62.svg"/><Relationship Id="rId10" Type="http://schemas.openxmlformats.org/officeDocument/2006/relationships/image" Target="../media/image65.png"/><Relationship Id="rId19" Type="http://schemas.openxmlformats.org/officeDocument/2006/relationships/image" Target="../media/image74.svg"/><Relationship Id="rId4" Type="http://schemas.openxmlformats.org/officeDocument/2006/relationships/image" Target="../media/image67.png"/><Relationship Id="rId9" Type="http://schemas.openxmlformats.org/officeDocument/2006/relationships/image" Target="../media/image72.svg"/><Relationship Id="rId14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svg"/><Relationship Id="rId3" Type="http://schemas.openxmlformats.org/officeDocument/2006/relationships/image" Target="../media/image48.svg"/><Relationship Id="rId7" Type="http://schemas.openxmlformats.org/officeDocument/2006/relationships/image" Target="../media/image52.svg"/><Relationship Id="rId12" Type="http://schemas.openxmlformats.org/officeDocument/2006/relationships/image" Target="../media/image57.png"/><Relationship Id="rId17" Type="http://schemas.openxmlformats.org/officeDocument/2006/relationships/image" Target="../media/image62.svg"/><Relationship Id="rId2" Type="http://schemas.openxmlformats.org/officeDocument/2006/relationships/image" Target="../media/image47.png"/><Relationship Id="rId16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11" Type="http://schemas.openxmlformats.org/officeDocument/2006/relationships/image" Target="../media/image56.svg"/><Relationship Id="rId5" Type="http://schemas.openxmlformats.org/officeDocument/2006/relationships/image" Target="../media/image50.svg"/><Relationship Id="rId15" Type="http://schemas.openxmlformats.org/officeDocument/2006/relationships/image" Target="../media/image60.sv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svg"/><Relationship Id="rId14" Type="http://schemas.openxmlformats.org/officeDocument/2006/relationships/image" Target="../media/image5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58.svg"/><Relationship Id="rId3" Type="http://schemas.openxmlformats.org/officeDocument/2006/relationships/image" Target="../media/image64.svg"/><Relationship Id="rId7" Type="http://schemas.openxmlformats.org/officeDocument/2006/relationships/image" Target="../media/image68.svg"/><Relationship Id="rId12" Type="http://schemas.openxmlformats.org/officeDocument/2006/relationships/image" Target="../media/image57.png"/><Relationship Id="rId17" Type="http://schemas.openxmlformats.org/officeDocument/2006/relationships/image" Target="../media/image72.svg"/><Relationship Id="rId2" Type="http://schemas.openxmlformats.org/officeDocument/2006/relationships/image" Target="../media/image63.png"/><Relationship Id="rId16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11" Type="http://schemas.openxmlformats.org/officeDocument/2006/relationships/image" Target="../media/image60.svg"/><Relationship Id="rId5" Type="http://schemas.openxmlformats.org/officeDocument/2006/relationships/image" Target="../media/image66.svg"/><Relationship Id="rId15" Type="http://schemas.openxmlformats.org/officeDocument/2006/relationships/image" Target="../media/image62.svg"/><Relationship Id="rId10" Type="http://schemas.openxmlformats.org/officeDocument/2006/relationships/image" Target="../media/image59.png"/><Relationship Id="rId4" Type="http://schemas.openxmlformats.org/officeDocument/2006/relationships/image" Target="../media/image65.png"/><Relationship Id="rId9" Type="http://schemas.openxmlformats.org/officeDocument/2006/relationships/image" Target="../media/image70.svg"/><Relationship Id="rId14" Type="http://schemas.openxmlformats.org/officeDocument/2006/relationships/image" Target="../media/image6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80.svg"/><Relationship Id="rId18" Type="http://schemas.openxmlformats.org/officeDocument/2006/relationships/image" Target="../media/image81.png"/><Relationship Id="rId3" Type="http://schemas.openxmlformats.org/officeDocument/2006/relationships/image" Target="../media/image58.svg"/><Relationship Id="rId21" Type="http://schemas.openxmlformats.org/officeDocument/2006/relationships/image" Target="../media/image630.png"/><Relationship Id="rId7" Type="http://schemas.openxmlformats.org/officeDocument/2006/relationships/image" Target="../media/image74.svg"/><Relationship Id="rId12" Type="http://schemas.openxmlformats.org/officeDocument/2006/relationships/image" Target="../media/image79.png"/><Relationship Id="rId17" Type="http://schemas.openxmlformats.org/officeDocument/2006/relationships/image" Target="../media/image62.svg"/><Relationship Id="rId2" Type="http://schemas.openxmlformats.org/officeDocument/2006/relationships/image" Target="../media/image57.png"/><Relationship Id="rId16" Type="http://schemas.openxmlformats.org/officeDocument/2006/relationships/image" Target="../media/image61.png"/><Relationship Id="rId20" Type="http://schemas.openxmlformats.org/officeDocument/2006/relationships/image" Target="../media/image4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11" Type="http://schemas.openxmlformats.org/officeDocument/2006/relationships/image" Target="../media/image78.svg"/><Relationship Id="rId5" Type="http://schemas.openxmlformats.org/officeDocument/2006/relationships/image" Target="../media/image66.svg"/><Relationship Id="rId15" Type="http://schemas.openxmlformats.org/officeDocument/2006/relationships/image" Target="../media/image60.svg"/><Relationship Id="rId10" Type="http://schemas.openxmlformats.org/officeDocument/2006/relationships/image" Target="../media/image77.png"/><Relationship Id="rId19" Type="http://schemas.openxmlformats.org/officeDocument/2006/relationships/image" Target="../media/image82.svg"/><Relationship Id="rId4" Type="http://schemas.openxmlformats.org/officeDocument/2006/relationships/image" Target="../media/image65.png"/><Relationship Id="rId9" Type="http://schemas.openxmlformats.org/officeDocument/2006/relationships/image" Target="../media/image76.svg"/><Relationship Id="rId14" Type="http://schemas.openxmlformats.org/officeDocument/2006/relationships/image" Target="../media/image59.png"/><Relationship Id="rId22" Type="http://schemas.openxmlformats.org/officeDocument/2006/relationships/image" Target="../media/image8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svg"/><Relationship Id="rId13" Type="http://schemas.openxmlformats.org/officeDocument/2006/relationships/image" Target="../media/image65.png"/><Relationship Id="rId18" Type="http://schemas.openxmlformats.org/officeDocument/2006/relationships/image" Target="../media/image60.svg"/><Relationship Id="rId3" Type="http://schemas.openxmlformats.org/officeDocument/2006/relationships/image" Target="../media/image82.svg"/><Relationship Id="rId7" Type="http://schemas.openxmlformats.org/officeDocument/2006/relationships/image" Target="../media/image57.png"/><Relationship Id="rId12" Type="http://schemas.openxmlformats.org/officeDocument/2006/relationships/image" Target="../media/image90.svg"/><Relationship Id="rId17" Type="http://schemas.openxmlformats.org/officeDocument/2006/relationships/image" Target="../media/image59.png"/><Relationship Id="rId2" Type="http://schemas.openxmlformats.org/officeDocument/2006/relationships/image" Target="../media/image81.png"/><Relationship Id="rId16" Type="http://schemas.openxmlformats.org/officeDocument/2006/relationships/image" Target="../media/image7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svg"/><Relationship Id="rId11" Type="http://schemas.openxmlformats.org/officeDocument/2006/relationships/image" Target="../media/image89.png"/><Relationship Id="rId5" Type="http://schemas.openxmlformats.org/officeDocument/2006/relationships/image" Target="../media/image85.png"/><Relationship Id="rId15" Type="http://schemas.openxmlformats.org/officeDocument/2006/relationships/image" Target="../media/image77.png"/><Relationship Id="rId10" Type="http://schemas.openxmlformats.org/officeDocument/2006/relationships/image" Target="../media/image88.svg"/><Relationship Id="rId4" Type="http://schemas.openxmlformats.org/officeDocument/2006/relationships/image" Target="../media/image84.png"/><Relationship Id="rId9" Type="http://schemas.openxmlformats.org/officeDocument/2006/relationships/image" Target="../media/image87.png"/><Relationship Id="rId14" Type="http://schemas.openxmlformats.org/officeDocument/2006/relationships/image" Target="../media/image66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58.png"/><Relationship Id="rId3" Type="http://schemas.openxmlformats.org/officeDocument/2006/relationships/image" Target="../media/image82.svg"/><Relationship Id="rId7" Type="http://schemas.openxmlformats.org/officeDocument/2006/relationships/image" Target="../media/image92.sv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11" Type="http://schemas.openxmlformats.org/officeDocument/2006/relationships/image" Target="../media/image60.svg"/><Relationship Id="rId5" Type="http://schemas.openxmlformats.org/officeDocument/2006/relationships/image" Target="../media/image66.svg"/><Relationship Id="rId10" Type="http://schemas.openxmlformats.org/officeDocument/2006/relationships/image" Target="../media/image59.png"/><Relationship Id="rId4" Type="http://schemas.openxmlformats.org/officeDocument/2006/relationships/image" Target="../media/image65.png"/><Relationship Id="rId9" Type="http://schemas.openxmlformats.org/officeDocument/2006/relationships/image" Target="../media/image58.svg"/><Relationship Id="rId14" Type="http://schemas.openxmlformats.org/officeDocument/2006/relationships/image" Target="../media/image9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60.svg"/><Relationship Id="rId18" Type="http://schemas.openxmlformats.org/officeDocument/2006/relationships/image" Target="../media/image102.png"/><Relationship Id="rId3" Type="http://schemas.openxmlformats.org/officeDocument/2006/relationships/image" Target="../media/image80.svg"/><Relationship Id="rId7" Type="http://schemas.openxmlformats.org/officeDocument/2006/relationships/image" Target="../media/image58.svg"/><Relationship Id="rId12" Type="http://schemas.openxmlformats.org/officeDocument/2006/relationships/image" Target="../media/image59.png"/><Relationship Id="rId17" Type="http://schemas.openxmlformats.org/officeDocument/2006/relationships/image" Target="../media/image98.png"/><Relationship Id="rId2" Type="http://schemas.openxmlformats.org/officeDocument/2006/relationships/image" Target="../media/image79.png"/><Relationship Id="rId16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11" Type="http://schemas.openxmlformats.org/officeDocument/2006/relationships/image" Target="../media/image62.svg"/><Relationship Id="rId5" Type="http://schemas.openxmlformats.org/officeDocument/2006/relationships/image" Target="../media/image95.svg"/><Relationship Id="rId15" Type="http://schemas.openxmlformats.org/officeDocument/2006/relationships/image" Target="../media/image97.svg"/><Relationship Id="rId10" Type="http://schemas.openxmlformats.org/officeDocument/2006/relationships/image" Target="../media/image61.png"/><Relationship Id="rId4" Type="http://schemas.openxmlformats.org/officeDocument/2006/relationships/image" Target="../media/image94.png"/><Relationship Id="rId9" Type="http://schemas.openxmlformats.org/officeDocument/2006/relationships/image" Target="../media/image66.svg"/><Relationship Id="rId14" Type="http://schemas.openxmlformats.org/officeDocument/2006/relationships/image" Target="../media/image9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13" Type="http://schemas.openxmlformats.org/officeDocument/2006/relationships/image" Target="../media/image104.svg"/><Relationship Id="rId3" Type="http://schemas.openxmlformats.org/officeDocument/2006/relationships/image" Target="../media/image100.svg"/><Relationship Id="rId7" Type="http://schemas.openxmlformats.org/officeDocument/2006/relationships/image" Target="../media/image41.svg"/><Relationship Id="rId12" Type="http://schemas.openxmlformats.org/officeDocument/2006/relationships/image" Target="../media/image103.png"/><Relationship Id="rId17" Type="http://schemas.openxmlformats.org/officeDocument/2006/relationships/image" Target="../media/image111.png"/><Relationship Id="rId2" Type="http://schemas.openxmlformats.org/officeDocument/2006/relationships/image" Target="../media/image99.png"/><Relationship Id="rId16" Type="http://schemas.openxmlformats.org/officeDocument/2006/relationships/image" Target="../media/image1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image" Target="../media/image45.svg"/><Relationship Id="rId5" Type="http://schemas.openxmlformats.org/officeDocument/2006/relationships/image" Target="../media/image39.svg"/><Relationship Id="rId15" Type="http://schemas.openxmlformats.org/officeDocument/2006/relationships/image" Target="../media/image10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102.svg"/><Relationship Id="rId14" Type="http://schemas.openxmlformats.org/officeDocument/2006/relationships/image" Target="../media/image9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661" t="10871" r="4047" b="1125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525999" y="693190"/>
            <a:ext cx="15917348" cy="9117517"/>
            <a:chOff x="0" y="0"/>
            <a:chExt cx="3764577" cy="215636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64577" cy="2156364"/>
            </a:xfrm>
            <a:custGeom>
              <a:avLst/>
              <a:gdLst/>
              <a:ahLst/>
              <a:cxnLst/>
              <a:rect l="l" t="t" r="r" b="b"/>
              <a:pathLst>
                <a:path w="3764577" h="2156364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31558"/>
                  </a:lnTo>
                  <a:cubicBezTo>
                    <a:pt x="3764577" y="2145258"/>
                    <a:pt x="3753471" y="2156364"/>
                    <a:pt x="3739771" y="2156364"/>
                  </a:cubicBezTo>
                  <a:lnTo>
                    <a:pt x="24806" y="2156364"/>
                  </a:lnTo>
                  <a:cubicBezTo>
                    <a:pt x="18227" y="2156364"/>
                    <a:pt x="11917" y="2153751"/>
                    <a:pt x="7265" y="2149098"/>
                  </a:cubicBezTo>
                  <a:cubicBezTo>
                    <a:pt x="2613" y="2144447"/>
                    <a:pt x="0" y="2138137"/>
                    <a:pt x="0" y="2131558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182C45">
                <a:alpha val="25882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525999" y="561269"/>
            <a:ext cx="15917348" cy="9164462"/>
            <a:chOff x="0" y="0"/>
            <a:chExt cx="3764577" cy="21674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B1CFE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>
            <a:off x="16362525" y="995060"/>
            <a:ext cx="894025" cy="186741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>
            <a:off x="16362525" y="2238313"/>
            <a:ext cx="894025" cy="186741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>
            <a:off x="16362525" y="3482369"/>
            <a:ext cx="894025" cy="186741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>
            <a:off x="16362525" y="4726425"/>
            <a:ext cx="894025" cy="186741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>
            <a:off x="16362525" y="7211502"/>
            <a:ext cx="894025" cy="186741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5400000">
            <a:off x="16362525" y="889101"/>
            <a:ext cx="894025" cy="186741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5400000">
            <a:off x="16362525" y="2136949"/>
            <a:ext cx="894025" cy="186741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5400000">
            <a:off x="16362525" y="3381989"/>
            <a:ext cx="894025" cy="1867414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5400000">
            <a:off x="16362525" y="4626045"/>
            <a:ext cx="894025" cy="1867414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5400000">
            <a:off x="16362525" y="7114157"/>
            <a:ext cx="894025" cy="1867414"/>
          </a:xfrm>
          <a:prstGeom prst="rect">
            <a:avLst/>
          </a:prstGeom>
        </p:spPr>
      </p:pic>
      <p:grpSp>
        <p:nvGrpSpPr>
          <p:cNvPr id="19" name="Group 19"/>
          <p:cNvGrpSpPr/>
          <p:nvPr/>
        </p:nvGrpSpPr>
        <p:grpSpPr>
          <a:xfrm>
            <a:off x="1185326" y="561269"/>
            <a:ext cx="15917348" cy="9164462"/>
            <a:chOff x="0" y="0"/>
            <a:chExt cx="3764577" cy="2167467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22" name="Picture 22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922637" y="1050653"/>
            <a:ext cx="736712" cy="8185694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2832433">
            <a:off x="15381820" y="3788199"/>
            <a:ext cx="988020" cy="974509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1661043">
            <a:off x="2451655" y="3251829"/>
            <a:ext cx="744588" cy="734406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-2827985">
            <a:off x="14008251" y="8045760"/>
            <a:ext cx="1108076" cy="1092922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726058">
            <a:off x="4470813" y="981339"/>
            <a:ext cx="1192835" cy="1176523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rot="-714928">
            <a:off x="12149152" y="391998"/>
            <a:ext cx="1317310" cy="1317310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 rot="-9162297">
            <a:off x="2778944" y="8126290"/>
            <a:ext cx="2363783" cy="2045746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>
            <a:off x="8456361" y="1477160"/>
            <a:ext cx="1375279" cy="792661"/>
          </a:xfrm>
          <a:prstGeom prst="rect">
            <a:avLst/>
          </a:prstGeom>
        </p:spPr>
      </p:pic>
      <p:sp>
        <p:nvSpPr>
          <p:cNvPr id="33" name="Hộp Văn bản 32">
            <a:extLst>
              <a:ext uri="{FF2B5EF4-FFF2-40B4-BE49-F238E27FC236}">
                <a16:creationId xmlns:a16="http://schemas.microsoft.com/office/drawing/2014/main" id="{EF4B98FB-3693-2528-3DB7-39FA229C6023}"/>
              </a:ext>
            </a:extLst>
          </p:cNvPr>
          <p:cNvSpPr txBox="1"/>
          <p:nvPr/>
        </p:nvSpPr>
        <p:spPr>
          <a:xfrm>
            <a:off x="3682181" y="3434363"/>
            <a:ext cx="11600986" cy="355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CHÀO MỪNG CÁC EM ĐẾN VỚI MÔN TOÁN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6">
            <a:extLst>
              <a:ext uri="{FF2B5EF4-FFF2-40B4-BE49-F238E27FC236}">
                <a16:creationId xmlns:a16="http://schemas.microsoft.com/office/drawing/2014/main" id="{490968C4-A928-B347-4504-1EE8775A56E6}"/>
              </a:ext>
            </a:extLst>
          </p:cNvPr>
          <p:cNvGrpSpPr>
            <a:grpSpLocks/>
          </p:cNvGrpSpPr>
          <p:nvPr/>
        </p:nvGrpSpPr>
        <p:grpSpPr bwMode="auto">
          <a:xfrm rot="2910789">
            <a:off x="-159543" y="1809749"/>
            <a:ext cx="5715000" cy="5715002"/>
            <a:chOff x="336" y="1056"/>
            <a:chExt cx="2400" cy="2400"/>
          </a:xfrm>
        </p:grpSpPr>
        <p:grpSp>
          <p:nvGrpSpPr>
            <p:cNvPr id="4" name="Group 17">
              <a:extLst>
                <a:ext uri="{FF2B5EF4-FFF2-40B4-BE49-F238E27FC236}">
                  <a16:creationId xmlns:a16="http://schemas.microsoft.com/office/drawing/2014/main" id="{2EB708CF-0C35-4758-37A5-79B9A121461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6" y="1056"/>
              <a:ext cx="2400" cy="2400"/>
              <a:chOff x="1056" y="1104"/>
              <a:chExt cx="2400" cy="2400"/>
            </a:xfrm>
          </p:grpSpPr>
          <p:sp>
            <p:nvSpPr>
              <p:cNvPr id="11" name="Oval 18">
                <a:extLst>
                  <a:ext uri="{FF2B5EF4-FFF2-40B4-BE49-F238E27FC236}">
                    <a16:creationId xmlns:a16="http://schemas.microsoft.com/office/drawing/2014/main" id="{EF489419-2200-84D3-B4E0-7860263599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56" y="1104"/>
                <a:ext cx="2400" cy="2400"/>
              </a:xfrm>
              <a:prstGeom prst="ellips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sz="2700"/>
              </a:p>
            </p:txBody>
          </p:sp>
          <p:sp>
            <p:nvSpPr>
              <p:cNvPr id="12" name="Line 19">
                <a:extLst>
                  <a:ext uri="{FF2B5EF4-FFF2-40B4-BE49-F238E27FC236}">
                    <a16:creationId xmlns:a16="http://schemas.microsoft.com/office/drawing/2014/main" id="{53AD36DE-52A9-3B1F-5F35-566F0386308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56" y="2304"/>
                <a:ext cx="2400" cy="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2700"/>
              </a:p>
            </p:txBody>
          </p:sp>
          <p:sp>
            <p:nvSpPr>
              <p:cNvPr id="13" name="Line 20">
                <a:extLst>
                  <a:ext uri="{FF2B5EF4-FFF2-40B4-BE49-F238E27FC236}">
                    <a16:creationId xmlns:a16="http://schemas.microsoft.com/office/drawing/2014/main" id="{207770E9-B009-BAB9-F16D-FC65B4A58FE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56" y="1104"/>
                <a:ext cx="0" cy="240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2700"/>
              </a:p>
            </p:txBody>
          </p:sp>
          <p:sp>
            <p:nvSpPr>
              <p:cNvPr id="14" name="Oval 21">
                <a:extLst>
                  <a:ext uri="{FF2B5EF4-FFF2-40B4-BE49-F238E27FC236}">
                    <a16:creationId xmlns:a16="http://schemas.microsoft.com/office/drawing/2014/main" id="{FB2DCBDF-5598-B499-3C16-77DEC2003D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43" y="2291"/>
                <a:ext cx="48" cy="4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sz="2700"/>
              </a:p>
            </p:txBody>
          </p:sp>
        </p:grpSp>
        <p:grpSp>
          <p:nvGrpSpPr>
            <p:cNvPr id="5" name="Group 22">
              <a:extLst>
                <a:ext uri="{FF2B5EF4-FFF2-40B4-BE49-F238E27FC236}">
                  <a16:creationId xmlns:a16="http://schemas.microsoft.com/office/drawing/2014/main" id="{9E95890F-73F9-C40C-8B3A-B0EAA4E69BC9}"/>
                </a:ext>
              </a:extLst>
            </p:cNvPr>
            <p:cNvGrpSpPr>
              <a:grpSpLocks/>
            </p:cNvGrpSpPr>
            <p:nvPr/>
          </p:nvGrpSpPr>
          <p:grpSpPr bwMode="auto">
            <a:xfrm rot="5383564" flipV="1">
              <a:off x="1405" y="1248"/>
              <a:ext cx="1008" cy="1008"/>
              <a:chOff x="2535" y="2125"/>
              <a:chExt cx="1008" cy="1008"/>
            </a:xfrm>
          </p:grpSpPr>
          <p:grpSp>
            <p:nvGrpSpPr>
              <p:cNvPr id="7" name="Group 23">
                <a:extLst>
                  <a:ext uri="{FF2B5EF4-FFF2-40B4-BE49-F238E27FC236}">
                    <a16:creationId xmlns:a16="http://schemas.microsoft.com/office/drawing/2014/main" id="{6377BC59-DDF7-C9C0-7B7A-B4394A519EA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35" y="2125"/>
                <a:ext cx="1008" cy="1008"/>
                <a:chOff x="2544" y="2064"/>
                <a:chExt cx="1008" cy="1008"/>
              </a:xfrm>
            </p:grpSpPr>
            <p:sp>
              <p:nvSpPr>
                <p:cNvPr id="9" name="AutoShape 24">
                  <a:extLst>
                    <a:ext uri="{FF2B5EF4-FFF2-40B4-BE49-F238E27FC236}">
                      <a16:creationId xmlns:a16="http://schemas.microsoft.com/office/drawing/2014/main" id="{78785B1E-F506-3B18-CCC1-BE0F5DA5EF2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21198384" flipV="1">
                  <a:off x="2640" y="2064"/>
                  <a:ext cx="96" cy="1008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fol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/>
                  <a:endParaRPr lang="en-US" altLang="en-US" sz="2700"/>
                </a:p>
              </p:txBody>
            </p:sp>
            <p:sp>
              <p:nvSpPr>
                <p:cNvPr id="10" name="AutoShape 25">
                  <a:extLst>
                    <a:ext uri="{FF2B5EF4-FFF2-40B4-BE49-F238E27FC236}">
                      <a16:creationId xmlns:a16="http://schemas.microsoft.com/office/drawing/2014/main" id="{CEA919E9-57D5-7566-BB65-AA83E172B7E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6386949" flipV="1">
                  <a:off x="3000" y="1656"/>
                  <a:ext cx="96" cy="1008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/>
                  <a:endParaRPr lang="en-US" altLang="en-US" sz="2700"/>
                </a:p>
              </p:txBody>
            </p:sp>
          </p:grpSp>
          <p:sp>
            <p:nvSpPr>
              <p:cNvPr id="8" name="Oval 26">
                <a:extLst>
                  <a:ext uri="{FF2B5EF4-FFF2-40B4-BE49-F238E27FC236}">
                    <a16:creationId xmlns:a16="http://schemas.microsoft.com/office/drawing/2014/main" id="{91753842-2645-462D-22C2-93D3FED8C5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63178" flipV="1">
                <a:off x="2592" y="2173"/>
                <a:ext cx="48" cy="48"/>
              </a:xfrm>
              <a:prstGeom prst="ellips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sz="2700"/>
              </a:p>
            </p:txBody>
          </p:sp>
        </p:grpSp>
        <p:sp>
          <p:nvSpPr>
            <p:cNvPr id="6" name="Oval 27">
              <a:extLst>
                <a:ext uri="{FF2B5EF4-FFF2-40B4-BE49-F238E27FC236}">
                  <a16:creationId xmlns:a16="http://schemas.microsoft.com/office/drawing/2014/main" id="{6EBE67D5-709F-FFDA-1453-E22F9CD18B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53" y="1305"/>
              <a:ext cx="48" cy="48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2700"/>
            </a:p>
          </p:txBody>
        </p:sp>
      </p:grpSp>
      <p:sp>
        <p:nvSpPr>
          <p:cNvPr id="15" name="Arc 28">
            <a:extLst>
              <a:ext uri="{FF2B5EF4-FFF2-40B4-BE49-F238E27FC236}">
                <a16:creationId xmlns:a16="http://schemas.microsoft.com/office/drawing/2014/main" id="{6B0C4E42-07D9-B458-3361-22AA7F08A3F0}"/>
              </a:ext>
            </a:extLst>
          </p:cNvPr>
          <p:cNvSpPr>
            <a:spLocks/>
          </p:cNvSpPr>
          <p:nvPr/>
        </p:nvSpPr>
        <p:spPr bwMode="auto">
          <a:xfrm rot="8476317" flipH="1">
            <a:off x="3312320" y="3667126"/>
            <a:ext cx="2071688" cy="2919413"/>
          </a:xfrm>
          <a:custGeom>
            <a:avLst/>
            <a:gdLst>
              <a:gd name="T0" fmla="*/ 85676 w 16217"/>
              <a:gd name="T1" fmla="*/ 0 h 21577"/>
              <a:gd name="T2" fmla="*/ 1381125 w 16217"/>
              <a:gd name="T3" fmla="*/ 659282 h 21577"/>
              <a:gd name="T4" fmla="*/ 0 w 16217"/>
              <a:gd name="T5" fmla="*/ 1946275 h 21577"/>
              <a:gd name="T6" fmla="*/ 0 60000 65536"/>
              <a:gd name="T7" fmla="*/ 0 60000 65536"/>
              <a:gd name="T8" fmla="*/ 0 60000 65536"/>
              <a:gd name="T9" fmla="*/ 0 w 16217"/>
              <a:gd name="T10" fmla="*/ 0 h 21577"/>
              <a:gd name="T11" fmla="*/ 16217 w 16217"/>
              <a:gd name="T12" fmla="*/ 21577 h 2157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6217" h="21577" fill="none" extrusionOk="0">
                <a:moveTo>
                  <a:pt x="1005" y="0"/>
                </a:moveTo>
                <a:cubicBezTo>
                  <a:pt x="6857" y="273"/>
                  <a:pt x="12347" y="2911"/>
                  <a:pt x="16216" y="7309"/>
                </a:cubicBezTo>
              </a:path>
              <a:path w="16217" h="21577" stroke="0" extrusionOk="0">
                <a:moveTo>
                  <a:pt x="1005" y="0"/>
                </a:moveTo>
                <a:cubicBezTo>
                  <a:pt x="6857" y="273"/>
                  <a:pt x="12347" y="2911"/>
                  <a:pt x="16216" y="7309"/>
                </a:cubicBezTo>
                <a:lnTo>
                  <a:pt x="0" y="21577"/>
                </a:lnTo>
                <a:close/>
              </a:path>
            </a:pathLst>
          </a:custGeom>
          <a:noFill/>
          <a:ln w="38100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2700"/>
          </a:p>
        </p:txBody>
      </p:sp>
      <p:sp>
        <p:nvSpPr>
          <p:cNvPr id="16" name="Oval 29">
            <a:extLst>
              <a:ext uri="{FF2B5EF4-FFF2-40B4-BE49-F238E27FC236}">
                <a16:creationId xmlns:a16="http://schemas.microsoft.com/office/drawing/2014/main" id="{B8D9BC53-B261-0E5B-329E-C2C0004943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1150" y="5048250"/>
            <a:ext cx="114300" cy="1143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2700"/>
          </a:p>
        </p:txBody>
      </p:sp>
      <p:sp>
        <p:nvSpPr>
          <p:cNvPr id="17" name="Oval 30">
            <a:extLst>
              <a:ext uri="{FF2B5EF4-FFF2-40B4-BE49-F238E27FC236}">
                <a16:creationId xmlns:a16="http://schemas.microsoft.com/office/drawing/2014/main" id="{484F1C4F-F9A9-7145-BBDA-F3DB611914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98207" y="6591300"/>
            <a:ext cx="114300" cy="1143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2700"/>
          </a:p>
        </p:txBody>
      </p:sp>
      <p:grpSp>
        <p:nvGrpSpPr>
          <p:cNvPr id="18" name="Group 31">
            <a:extLst>
              <a:ext uri="{FF2B5EF4-FFF2-40B4-BE49-F238E27FC236}">
                <a16:creationId xmlns:a16="http://schemas.microsoft.com/office/drawing/2014/main" id="{C357AF38-0704-6A0B-841D-E405BC01157B}"/>
              </a:ext>
            </a:extLst>
          </p:cNvPr>
          <p:cNvGrpSpPr>
            <a:grpSpLocks/>
          </p:cNvGrpSpPr>
          <p:nvPr/>
        </p:nvGrpSpPr>
        <p:grpSpPr bwMode="auto">
          <a:xfrm>
            <a:off x="1914525" y="4248150"/>
            <a:ext cx="9936957" cy="5769769"/>
            <a:chOff x="708" y="1213"/>
            <a:chExt cx="4173" cy="2423"/>
          </a:xfrm>
        </p:grpSpPr>
        <p:grpSp>
          <p:nvGrpSpPr>
            <p:cNvPr id="19" name="Group 32">
              <a:extLst>
                <a:ext uri="{FF2B5EF4-FFF2-40B4-BE49-F238E27FC236}">
                  <a16:creationId xmlns:a16="http://schemas.microsoft.com/office/drawing/2014/main" id="{7A0F5C8C-ECCA-85F6-FDD2-D3264459BA1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32" y="1392"/>
              <a:ext cx="3764" cy="2223"/>
              <a:chOff x="930" y="1298"/>
              <a:chExt cx="3764" cy="2223"/>
            </a:xfrm>
          </p:grpSpPr>
          <p:sp>
            <p:nvSpPr>
              <p:cNvPr id="23" name="Line 33">
                <a:extLst>
                  <a:ext uri="{FF2B5EF4-FFF2-40B4-BE49-F238E27FC236}">
                    <a16:creationId xmlns:a16="http://schemas.microsoft.com/office/drawing/2014/main" id="{0B14E37A-5274-BBFD-69A6-6357D3E8112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30" y="1298"/>
                <a:ext cx="3764" cy="59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700"/>
              </a:p>
            </p:txBody>
          </p:sp>
          <p:sp>
            <p:nvSpPr>
              <p:cNvPr id="24" name="Line 34">
                <a:extLst>
                  <a:ext uri="{FF2B5EF4-FFF2-40B4-BE49-F238E27FC236}">
                    <a16:creationId xmlns:a16="http://schemas.microsoft.com/office/drawing/2014/main" id="{05A60872-3241-EE6B-F6B1-868190F1613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30" y="1298"/>
                <a:ext cx="2358" cy="222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700"/>
              </a:p>
            </p:txBody>
          </p:sp>
        </p:grpSp>
        <p:sp>
          <p:nvSpPr>
            <p:cNvPr id="20" name="Text Box 35">
              <a:extLst>
                <a:ext uri="{FF2B5EF4-FFF2-40B4-BE49-F238E27FC236}">
                  <a16:creationId xmlns:a16="http://schemas.microsoft.com/office/drawing/2014/main" id="{20D678C5-3869-FB82-2B85-EFFC00DDB5F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8" y="1213"/>
              <a:ext cx="227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4200"/>
                <a:t>O</a:t>
              </a:r>
            </a:p>
          </p:txBody>
        </p:sp>
        <p:sp>
          <p:nvSpPr>
            <p:cNvPr id="21" name="Text Box 36">
              <a:extLst>
                <a:ext uri="{FF2B5EF4-FFF2-40B4-BE49-F238E27FC236}">
                  <a16:creationId xmlns:a16="http://schemas.microsoft.com/office/drawing/2014/main" id="{02868F07-D4ED-E526-AB5B-1ED11046A13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84" y="3345"/>
              <a:ext cx="227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900"/>
                <a:t>x</a:t>
              </a:r>
            </a:p>
          </p:txBody>
        </p:sp>
        <p:sp>
          <p:nvSpPr>
            <p:cNvPr id="22" name="Text Box 37">
              <a:extLst>
                <a:ext uri="{FF2B5EF4-FFF2-40B4-BE49-F238E27FC236}">
                  <a16:creationId xmlns:a16="http://schemas.microsoft.com/office/drawing/2014/main" id="{B6275398-697B-15D0-4AAD-A296155FEE7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54" y="1666"/>
              <a:ext cx="227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900"/>
                <a:t>y</a:t>
              </a:r>
            </a:p>
          </p:txBody>
        </p:sp>
      </p:grpSp>
      <p:grpSp>
        <p:nvGrpSpPr>
          <p:cNvPr id="25" name="Group 38">
            <a:extLst>
              <a:ext uri="{FF2B5EF4-FFF2-40B4-BE49-F238E27FC236}">
                <a16:creationId xmlns:a16="http://schemas.microsoft.com/office/drawing/2014/main" id="{1D64B451-18D5-E452-E352-0DA4DC1046D9}"/>
              </a:ext>
            </a:extLst>
          </p:cNvPr>
          <p:cNvGrpSpPr>
            <a:grpSpLocks/>
          </p:cNvGrpSpPr>
          <p:nvPr/>
        </p:nvGrpSpPr>
        <p:grpSpPr bwMode="auto">
          <a:xfrm rot="2550101">
            <a:off x="1897857" y="3706446"/>
            <a:ext cx="5715000" cy="5715000"/>
            <a:chOff x="336" y="1056"/>
            <a:chExt cx="2400" cy="2400"/>
          </a:xfrm>
        </p:grpSpPr>
        <p:grpSp>
          <p:nvGrpSpPr>
            <p:cNvPr id="26" name="Group 39">
              <a:extLst>
                <a:ext uri="{FF2B5EF4-FFF2-40B4-BE49-F238E27FC236}">
                  <a16:creationId xmlns:a16="http://schemas.microsoft.com/office/drawing/2014/main" id="{BE1916F0-5EFB-95EB-003A-DFBE62D7508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6" y="1056"/>
              <a:ext cx="2400" cy="2400"/>
              <a:chOff x="1056" y="1104"/>
              <a:chExt cx="2400" cy="2400"/>
            </a:xfrm>
          </p:grpSpPr>
          <p:sp>
            <p:nvSpPr>
              <p:cNvPr id="33" name="Oval 40">
                <a:extLst>
                  <a:ext uri="{FF2B5EF4-FFF2-40B4-BE49-F238E27FC236}">
                    <a16:creationId xmlns:a16="http://schemas.microsoft.com/office/drawing/2014/main" id="{85933DB8-529C-D84E-C868-5264B9331F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56" y="1104"/>
                <a:ext cx="2400" cy="2400"/>
              </a:xfrm>
              <a:prstGeom prst="ellips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sz="2700"/>
              </a:p>
            </p:txBody>
          </p:sp>
          <p:sp>
            <p:nvSpPr>
              <p:cNvPr id="34" name="Line 41">
                <a:extLst>
                  <a:ext uri="{FF2B5EF4-FFF2-40B4-BE49-F238E27FC236}">
                    <a16:creationId xmlns:a16="http://schemas.microsoft.com/office/drawing/2014/main" id="{0391E018-4DDB-8807-B1C9-D64698D3FEC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56" y="2304"/>
                <a:ext cx="2400" cy="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2700"/>
              </a:p>
            </p:txBody>
          </p:sp>
          <p:sp>
            <p:nvSpPr>
              <p:cNvPr id="35" name="Line 42">
                <a:extLst>
                  <a:ext uri="{FF2B5EF4-FFF2-40B4-BE49-F238E27FC236}">
                    <a16:creationId xmlns:a16="http://schemas.microsoft.com/office/drawing/2014/main" id="{DE12D7D4-6736-8551-961A-B8DF300E2D5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56" y="1104"/>
                <a:ext cx="0" cy="240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2700"/>
              </a:p>
            </p:txBody>
          </p:sp>
          <p:sp>
            <p:nvSpPr>
              <p:cNvPr id="36" name="Oval 43">
                <a:extLst>
                  <a:ext uri="{FF2B5EF4-FFF2-40B4-BE49-F238E27FC236}">
                    <a16:creationId xmlns:a16="http://schemas.microsoft.com/office/drawing/2014/main" id="{1E341D77-38D3-7B50-3B02-E1D136B8C5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43" y="2291"/>
                <a:ext cx="48" cy="4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sz="2700"/>
              </a:p>
            </p:txBody>
          </p:sp>
        </p:grpSp>
        <p:grpSp>
          <p:nvGrpSpPr>
            <p:cNvPr id="27" name="Group 44">
              <a:extLst>
                <a:ext uri="{FF2B5EF4-FFF2-40B4-BE49-F238E27FC236}">
                  <a16:creationId xmlns:a16="http://schemas.microsoft.com/office/drawing/2014/main" id="{A5F93663-181B-AF78-9ABD-9E315E3B234A}"/>
                </a:ext>
              </a:extLst>
            </p:cNvPr>
            <p:cNvGrpSpPr>
              <a:grpSpLocks/>
            </p:cNvGrpSpPr>
            <p:nvPr/>
          </p:nvGrpSpPr>
          <p:grpSpPr bwMode="auto">
            <a:xfrm rot="5383564" flipV="1">
              <a:off x="1405" y="1248"/>
              <a:ext cx="1008" cy="1008"/>
              <a:chOff x="2535" y="2125"/>
              <a:chExt cx="1008" cy="1008"/>
            </a:xfrm>
          </p:grpSpPr>
          <p:grpSp>
            <p:nvGrpSpPr>
              <p:cNvPr id="29" name="Group 45">
                <a:extLst>
                  <a:ext uri="{FF2B5EF4-FFF2-40B4-BE49-F238E27FC236}">
                    <a16:creationId xmlns:a16="http://schemas.microsoft.com/office/drawing/2014/main" id="{8F50286F-5020-B42A-B8C3-9AC32508107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35" y="2125"/>
                <a:ext cx="1008" cy="1008"/>
                <a:chOff x="2544" y="2064"/>
                <a:chExt cx="1008" cy="1008"/>
              </a:xfrm>
            </p:grpSpPr>
            <p:sp>
              <p:nvSpPr>
                <p:cNvPr id="31" name="AutoShape 46">
                  <a:extLst>
                    <a:ext uri="{FF2B5EF4-FFF2-40B4-BE49-F238E27FC236}">
                      <a16:creationId xmlns:a16="http://schemas.microsoft.com/office/drawing/2014/main" id="{345A4FDC-62AE-8309-DD4B-F4A2386817A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21198384" flipV="1">
                  <a:off x="2640" y="2064"/>
                  <a:ext cx="96" cy="1008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fol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/>
                  <a:endParaRPr lang="en-US" altLang="en-US" sz="2700"/>
                </a:p>
              </p:txBody>
            </p:sp>
            <p:sp>
              <p:nvSpPr>
                <p:cNvPr id="32" name="AutoShape 47">
                  <a:extLst>
                    <a:ext uri="{FF2B5EF4-FFF2-40B4-BE49-F238E27FC236}">
                      <a16:creationId xmlns:a16="http://schemas.microsoft.com/office/drawing/2014/main" id="{C83196FC-2EA2-EB25-3DBB-8446ED75BF0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6386949" flipV="1">
                  <a:off x="3000" y="1656"/>
                  <a:ext cx="96" cy="1008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/>
                  <a:endParaRPr lang="en-US" altLang="en-US" sz="2700"/>
                </a:p>
              </p:txBody>
            </p:sp>
          </p:grpSp>
          <p:sp>
            <p:nvSpPr>
              <p:cNvPr id="30" name="Oval 48">
                <a:extLst>
                  <a:ext uri="{FF2B5EF4-FFF2-40B4-BE49-F238E27FC236}">
                    <a16:creationId xmlns:a16="http://schemas.microsoft.com/office/drawing/2014/main" id="{289F6E73-F985-7499-0128-CAA40CA414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63178" flipV="1">
                <a:off x="2592" y="2173"/>
                <a:ext cx="48" cy="48"/>
              </a:xfrm>
              <a:prstGeom prst="ellips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sz="2700"/>
              </a:p>
            </p:txBody>
          </p:sp>
        </p:grpSp>
        <p:sp>
          <p:nvSpPr>
            <p:cNvPr id="28" name="Oval 49">
              <a:extLst>
                <a:ext uri="{FF2B5EF4-FFF2-40B4-BE49-F238E27FC236}">
                  <a16:creationId xmlns:a16="http://schemas.microsoft.com/office/drawing/2014/main" id="{BC2C427A-84D6-9607-10D8-2AD4C08616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53" y="1305"/>
              <a:ext cx="48" cy="48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2700"/>
            </a:p>
          </p:txBody>
        </p:sp>
      </p:grpSp>
      <p:sp>
        <p:nvSpPr>
          <p:cNvPr id="37" name="Arc 50">
            <a:extLst>
              <a:ext uri="{FF2B5EF4-FFF2-40B4-BE49-F238E27FC236}">
                <a16:creationId xmlns:a16="http://schemas.microsoft.com/office/drawing/2014/main" id="{63E92FBA-708E-41A6-F19E-0D55107757B4}"/>
              </a:ext>
            </a:extLst>
          </p:cNvPr>
          <p:cNvSpPr>
            <a:spLocks/>
          </p:cNvSpPr>
          <p:nvPr/>
        </p:nvSpPr>
        <p:spPr bwMode="auto">
          <a:xfrm rot="8476317" flipH="1">
            <a:off x="4843463" y="5610226"/>
            <a:ext cx="2674145" cy="2921795"/>
          </a:xfrm>
          <a:custGeom>
            <a:avLst/>
            <a:gdLst>
              <a:gd name="T0" fmla="*/ 0 w 20924"/>
              <a:gd name="T1" fmla="*/ 46803 h 21600"/>
              <a:gd name="T2" fmla="*/ 1782763 w 20924"/>
              <a:gd name="T3" fmla="*/ 661191 h 21600"/>
              <a:gd name="T4" fmla="*/ 401045 w 20924"/>
              <a:gd name="T5" fmla="*/ 1947863 h 21600"/>
              <a:gd name="T6" fmla="*/ 0 60000 65536"/>
              <a:gd name="T7" fmla="*/ 0 60000 65536"/>
              <a:gd name="T8" fmla="*/ 0 60000 65536"/>
              <a:gd name="T9" fmla="*/ 0 w 20924"/>
              <a:gd name="T10" fmla="*/ 0 h 21600"/>
              <a:gd name="T11" fmla="*/ 20924 w 20924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0924" h="21600" fill="none" extrusionOk="0">
                <a:moveTo>
                  <a:pt x="0" y="519"/>
                </a:moveTo>
                <a:cubicBezTo>
                  <a:pt x="1545" y="174"/>
                  <a:pt x="3123" y="-1"/>
                  <a:pt x="4707" y="0"/>
                </a:cubicBezTo>
                <a:cubicBezTo>
                  <a:pt x="10915" y="0"/>
                  <a:pt x="16823" y="2671"/>
                  <a:pt x="20923" y="7332"/>
                </a:cubicBezTo>
              </a:path>
              <a:path w="20924" h="21600" stroke="0" extrusionOk="0">
                <a:moveTo>
                  <a:pt x="0" y="519"/>
                </a:moveTo>
                <a:cubicBezTo>
                  <a:pt x="1545" y="174"/>
                  <a:pt x="3123" y="-1"/>
                  <a:pt x="4707" y="0"/>
                </a:cubicBezTo>
                <a:cubicBezTo>
                  <a:pt x="10915" y="0"/>
                  <a:pt x="16823" y="2671"/>
                  <a:pt x="20923" y="7332"/>
                </a:cubicBezTo>
                <a:lnTo>
                  <a:pt x="4707" y="21600"/>
                </a:lnTo>
                <a:close/>
              </a:path>
            </a:pathLst>
          </a:cu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2700"/>
          </a:p>
        </p:txBody>
      </p:sp>
      <p:grpSp>
        <p:nvGrpSpPr>
          <p:cNvPr id="38" name="Group 51">
            <a:extLst>
              <a:ext uri="{FF2B5EF4-FFF2-40B4-BE49-F238E27FC236}">
                <a16:creationId xmlns:a16="http://schemas.microsoft.com/office/drawing/2014/main" id="{C700A459-4DA1-A627-4FDB-98E2739C5F9D}"/>
              </a:ext>
            </a:extLst>
          </p:cNvPr>
          <p:cNvGrpSpPr>
            <a:grpSpLocks/>
          </p:cNvGrpSpPr>
          <p:nvPr/>
        </p:nvGrpSpPr>
        <p:grpSpPr bwMode="auto">
          <a:xfrm rot="2550101">
            <a:off x="2593182" y="2240757"/>
            <a:ext cx="5715000" cy="5715000"/>
            <a:chOff x="336" y="1056"/>
            <a:chExt cx="2400" cy="2400"/>
          </a:xfrm>
        </p:grpSpPr>
        <p:grpSp>
          <p:nvGrpSpPr>
            <p:cNvPr id="39" name="Group 52">
              <a:extLst>
                <a:ext uri="{FF2B5EF4-FFF2-40B4-BE49-F238E27FC236}">
                  <a16:creationId xmlns:a16="http://schemas.microsoft.com/office/drawing/2014/main" id="{90BEE9C5-4A13-FCC9-47A8-34A7985B3A6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6" y="1056"/>
              <a:ext cx="2400" cy="2400"/>
              <a:chOff x="1056" y="1104"/>
              <a:chExt cx="2400" cy="2400"/>
            </a:xfrm>
          </p:grpSpPr>
          <p:sp>
            <p:nvSpPr>
              <p:cNvPr id="46" name="Oval 53">
                <a:extLst>
                  <a:ext uri="{FF2B5EF4-FFF2-40B4-BE49-F238E27FC236}">
                    <a16:creationId xmlns:a16="http://schemas.microsoft.com/office/drawing/2014/main" id="{C378CA0E-CB19-2543-A0E1-0997B9716C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56" y="1104"/>
                <a:ext cx="2400" cy="2400"/>
              </a:xfrm>
              <a:prstGeom prst="ellips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sz="2700"/>
              </a:p>
            </p:txBody>
          </p:sp>
          <p:sp>
            <p:nvSpPr>
              <p:cNvPr id="47" name="Line 54">
                <a:extLst>
                  <a:ext uri="{FF2B5EF4-FFF2-40B4-BE49-F238E27FC236}">
                    <a16:creationId xmlns:a16="http://schemas.microsoft.com/office/drawing/2014/main" id="{078B090D-9A1A-0C6A-365B-E69CFFEA70B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56" y="2304"/>
                <a:ext cx="2400" cy="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2700"/>
              </a:p>
            </p:txBody>
          </p:sp>
          <p:sp>
            <p:nvSpPr>
              <p:cNvPr id="48" name="Line 55">
                <a:extLst>
                  <a:ext uri="{FF2B5EF4-FFF2-40B4-BE49-F238E27FC236}">
                    <a16:creationId xmlns:a16="http://schemas.microsoft.com/office/drawing/2014/main" id="{2B4EFB49-A8DE-E089-B03F-8AB6E20FE55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56" y="1104"/>
                <a:ext cx="0" cy="240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2700"/>
              </a:p>
            </p:txBody>
          </p:sp>
          <p:sp>
            <p:nvSpPr>
              <p:cNvPr id="49" name="Oval 56">
                <a:extLst>
                  <a:ext uri="{FF2B5EF4-FFF2-40B4-BE49-F238E27FC236}">
                    <a16:creationId xmlns:a16="http://schemas.microsoft.com/office/drawing/2014/main" id="{C8B25559-9CBD-4F4E-263F-71BD0F2136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43" y="2291"/>
                <a:ext cx="48" cy="4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sz="2700"/>
              </a:p>
            </p:txBody>
          </p:sp>
        </p:grpSp>
        <p:grpSp>
          <p:nvGrpSpPr>
            <p:cNvPr id="40" name="Group 57">
              <a:extLst>
                <a:ext uri="{FF2B5EF4-FFF2-40B4-BE49-F238E27FC236}">
                  <a16:creationId xmlns:a16="http://schemas.microsoft.com/office/drawing/2014/main" id="{347A24A6-BF12-C26D-3962-F198158E649A}"/>
                </a:ext>
              </a:extLst>
            </p:cNvPr>
            <p:cNvGrpSpPr>
              <a:grpSpLocks/>
            </p:cNvGrpSpPr>
            <p:nvPr/>
          </p:nvGrpSpPr>
          <p:grpSpPr bwMode="auto">
            <a:xfrm rot="5383564" flipV="1">
              <a:off x="1405" y="1248"/>
              <a:ext cx="1008" cy="1008"/>
              <a:chOff x="2535" y="2125"/>
              <a:chExt cx="1008" cy="1008"/>
            </a:xfrm>
          </p:grpSpPr>
          <p:grpSp>
            <p:nvGrpSpPr>
              <p:cNvPr id="42" name="Group 58">
                <a:extLst>
                  <a:ext uri="{FF2B5EF4-FFF2-40B4-BE49-F238E27FC236}">
                    <a16:creationId xmlns:a16="http://schemas.microsoft.com/office/drawing/2014/main" id="{C758FBB1-D46E-5B0A-979D-76FEEA68B2C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35" y="2125"/>
                <a:ext cx="1008" cy="1008"/>
                <a:chOff x="2544" y="2064"/>
                <a:chExt cx="1008" cy="1008"/>
              </a:xfrm>
            </p:grpSpPr>
            <p:sp>
              <p:nvSpPr>
                <p:cNvPr id="44" name="AutoShape 59">
                  <a:extLst>
                    <a:ext uri="{FF2B5EF4-FFF2-40B4-BE49-F238E27FC236}">
                      <a16:creationId xmlns:a16="http://schemas.microsoft.com/office/drawing/2014/main" id="{55176A61-2A56-EBED-660A-FABADAA0930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21198384" flipV="1">
                  <a:off x="2640" y="2064"/>
                  <a:ext cx="96" cy="1008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fol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rot="10800000"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/>
                  <a:endParaRPr lang="en-US" altLang="en-US" sz="2700"/>
                </a:p>
              </p:txBody>
            </p:sp>
            <p:sp>
              <p:nvSpPr>
                <p:cNvPr id="45" name="AutoShape 60">
                  <a:extLst>
                    <a:ext uri="{FF2B5EF4-FFF2-40B4-BE49-F238E27FC236}">
                      <a16:creationId xmlns:a16="http://schemas.microsoft.com/office/drawing/2014/main" id="{9D725E91-3F3E-2DF8-B0BC-F1F4458D9B5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6386949" flipV="1">
                  <a:off x="3000" y="1656"/>
                  <a:ext cx="96" cy="1008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/>
                  <a:endParaRPr lang="en-US" altLang="en-US" sz="2700"/>
                </a:p>
              </p:txBody>
            </p:sp>
          </p:grpSp>
          <p:sp>
            <p:nvSpPr>
              <p:cNvPr id="43" name="Oval 61">
                <a:extLst>
                  <a:ext uri="{FF2B5EF4-FFF2-40B4-BE49-F238E27FC236}">
                    <a16:creationId xmlns:a16="http://schemas.microsoft.com/office/drawing/2014/main" id="{EA5CDB79-6901-5D35-9D70-ADDD86802D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63178" flipV="1">
                <a:off x="2592" y="2173"/>
                <a:ext cx="48" cy="48"/>
              </a:xfrm>
              <a:prstGeom prst="ellips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sz="2700"/>
              </a:p>
            </p:txBody>
          </p:sp>
        </p:grpSp>
        <p:sp>
          <p:nvSpPr>
            <p:cNvPr id="41" name="Oval 62">
              <a:extLst>
                <a:ext uri="{FF2B5EF4-FFF2-40B4-BE49-F238E27FC236}">
                  <a16:creationId xmlns:a16="http://schemas.microsoft.com/office/drawing/2014/main" id="{E72765D7-8DC9-2428-D363-F3BF2FC92F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53" y="1305"/>
              <a:ext cx="48" cy="48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2700"/>
            </a:p>
          </p:txBody>
        </p:sp>
      </p:grpSp>
      <p:sp>
        <p:nvSpPr>
          <p:cNvPr id="50" name="Arc 63">
            <a:extLst>
              <a:ext uri="{FF2B5EF4-FFF2-40B4-BE49-F238E27FC236}">
                <a16:creationId xmlns:a16="http://schemas.microsoft.com/office/drawing/2014/main" id="{7BC41799-2D0C-7449-31D8-C213D8524AA8}"/>
              </a:ext>
            </a:extLst>
          </p:cNvPr>
          <p:cNvSpPr>
            <a:spLocks/>
          </p:cNvSpPr>
          <p:nvPr/>
        </p:nvSpPr>
        <p:spPr bwMode="auto">
          <a:xfrm rot="7959265" flipH="1">
            <a:off x="5803108" y="3719513"/>
            <a:ext cx="2574131" cy="2921795"/>
          </a:xfrm>
          <a:custGeom>
            <a:avLst/>
            <a:gdLst>
              <a:gd name="T0" fmla="*/ 0 w 20138"/>
              <a:gd name="T1" fmla="*/ 46803 h 21600"/>
              <a:gd name="T2" fmla="*/ 1716087 w 20138"/>
              <a:gd name="T3" fmla="*/ 584900 h 21600"/>
              <a:gd name="T4" fmla="*/ 401113 w 20138"/>
              <a:gd name="T5" fmla="*/ 1947863 h 21600"/>
              <a:gd name="T6" fmla="*/ 0 60000 65536"/>
              <a:gd name="T7" fmla="*/ 0 60000 65536"/>
              <a:gd name="T8" fmla="*/ 0 60000 65536"/>
              <a:gd name="T9" fmla="*/ 0 w 20138"/>
              <a:gd name="T10" fmla="*/ 0 h 21600"/>
              <a:gd name="T11" fmla="*/ 20138 w 20138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0138" h="21600" fill="none" extrusionOk="0">
                <a:moveTo>
                  <a:pt x="0" y="519"/>
                </a:moveTo>
                <a:cubicBezTo>
                  <a:pt x="1545" y="174"/>
                  <a:pt x="3123" y="-1"/>
                  <a:pt x="4707" y="0"/>
                </a:cubicBezTo>
                <a:cubicBezTo>
                  <a:pt x="10513" y="0"/>
                  <a:pt x="16075" y="2337"/>
                  <a:pt x="20138" y="6485"/>
                </a:cubicBezTo>
              </a:path>
              <a:path w="20138" h="21600" stroke="0" extrusionOk="0">
                <a:moveTo>
                  <a:pt x="0" y="519"/>
                </a:moveTo>
                <a:cubicBezTo>
                  <a:pt x="1545" y="174"/>
                  <a:pt x="3123" y="-1"/>
                  <a:pt x="4707" y="0"/>
                </a:cubicBezTo>
                <a:cubicBezTo>
                  <a:pt x="10513" y="0"/>
                  <a:pt x="16075" y="2337"/>
                  <a:pt x="20138" y="6485"/>
                </a:cubicBezTo>
                <a:lnTo>
                  <a:pt x="4707" y="21600"/>
                </a:lnTo>
                <a:close/>
              </a:path>
            </a:pathLst>
          </a:cu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2700"/>
          </a:p>
        </p:txBody>
      </p:sp>
      <p:sp>
        <p:nvSpPr>
          <p:cNvPr id="51" name="Oval 64">
            <a:extLst>
              <a:ext uri="{FF2B5EF4-FFF2-40B4-BE49-F238E27FC236}">
                <a16:creationId xmlns:a16="http://schemas.microsoft.com/office/drawing/2014/main" id="{EA4DD7F6-CB99-0B8C-6773-589C7B0E4E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17595" y="6819900"/>
            <a:ext cx="114300" cy="1143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2700"/>
          </a:p>
        </p:txBody>
      </p:sp>
      <p:sp>
        <p:nvSpPr>
          <p:cNvPr id="52" name="Line 65">
            <a:extLst>
              <a:ext uri="{FF2B5EF4-FFF2-40B4-BE49-F238E27FC236}">
                <a16:creationId xmlns:a16="http://schemas.microsoft.com/office/drawing/2014/main" id="{130836A3-2E40-896E-1FCD-6A92E08E6AA3}"/>
              </a:ext>
            </a:extLst>
          </p:cNvPr>
          <p:cNvSpPr>
            <a:spLocks noChangeShapeType="1"/>
          </p:cNvSpPr>
          <p:nvPr/>
        </p:nvSpPr>
        <p:spPr bwMode="auto">
          <a:xfrm>
            <a:off x="2671763" y="4679158"/>
            <a:ext cx="8424863" cy="3888581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700"/>
          </a:p>
        </p:txBody>
      </p:sp>
      <p:sp>
        <p:nvSpPr>
          <p:cNvPr id="53" name="Text Box 66">
            <a:extLst>
              <a:ext uri="{FF2B5EF4-FFF2-40B4-BE49-F238E27FC236}">
                <a16:creationId xmlns:a16="http://schemas.microsoft.com/office/drawing/2014/main" id="{4B4D756A-9537-B2B1-8CE7-3B3C1C8A95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44201" y="7724776"/>
            <a:ext cx="540545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900"/>
              <a:t>z</a:t>
            </a:r>
          </a:p>
        </p:txBody>
      </p:sp>
      <p:sp>
        <p:nvSpPr>
          <p:cNvPr id="54" name="Text Box 67">
            <a:extLst>
              <a:ext uri="{FF2B5EF4-FFF2-40B4-BE49-F238E27FC236}">
                <a16:creationId xmlns:a16="http://schemas.microsoft.com/office/drawing/2014/main" id="{619DE0C5-9C5B-155F-BAA7-F864AE8FF7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8838" y="5292739"/>
            <a:ext cx="5405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dirty="0"/>
              <a:t>2</a:t>
            </a:r>
          </a:p>
        </p:txBody>
      </p:sp>
      <p:sp>
        <p:nvSpPr>
          <p:cNvPr id="55" name="Text Box 68">
            <a:extLst>
              <a:ext uri="{FF2B5EF4-FFF2-40B4-BE49-F238E27FC236}">
                <a16:creationId xmlns:a16="http://schemas.microsoft.com/office/drawing/2014/main" id="{A6EBC62C-2450-594E-A988-7C17690DF8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25933" y="4779208"/>
            <a:ext cx="5405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dirty="0"/>
              <a:t>1</a:t>
            </a:r>
          </a:p>
        </p:txBody>
      </p:sp>
      <p:sp>
        <p:nvSpPr>
          <p:cNvPr id="56" name="Text Box 70">
            <a:extLst>
              <a:ext uri="{FF2B5EF4-FFF2-40B4-BE49-F238E27FC236}">
                <a16:creationId xmlns:a16="http://schemas.microsoft.com/office/drawing/2014/main" id="{AB88F58C-580D-E0B0-8E12-2D1C0E0896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5900" y="1943101"/>
            <a:ext cx="113157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3600" b="1" dirty="0">
                <a:latin typeface="Tahoma" panose="020B0604030504040204" pitchFamily="34" charset="0"/>
              </a:rPr>
              <a:t>Cách vẽ tia phân giác của một góc bằng Compa</a:t>
            </a:r>
            <a:endParaRPr lang="en-US" altLang="en-US" sz="3600" b="1" dirty="0">
              <a:latin typeface="Tahoma" panose="020B060403050404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CC4AC4F-7B99-B8C0-27B8-D44021C421FE}"/>
              </a:ext>
            </a:extLst>
          </p:cNvPr>
          <p:cNvSpPr txBox="1"/>
          <p:nvPr/>
        </p:nvSpPr>
        <p:spPr>
          <a:xfrm>
            <a:off x="4590903" y="6673529"/>
            <a:ext cx="58108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/>
              <a:t>A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3BF6230A-C4AD-971B-BF53-738D137C7CA3}"/>
              </a:ext>
            </a:extLst>
          </p:cNvPr>
          <p:cNvSpPr txBox="1"/>
          <p:nvPr/>
        </p:nvSpPr>
        <p:spPr>
          <a:xfrm>
            <a:off x="5374617" y="5056994"/>
            <a:ext cx="58108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/>
              <a:t>B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BB07B4D7-EE64-90E0-82E8-3B38015414F7}"/>
              </a:ext>
            </a:extLst>
          </p:cNvPr>
          <p:cNvSpPr txBox="1"/>
          <p:nvPr/>
        </p:nvSpPr>
        <p:spPr>
          <a:xfrm>
            <a:off x="7585571" y="6600800"/>
            <a:ext cx="58108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>
                <a:solidFill>
                  <a:srgbClr val="FF0000"/>
                </a:solidFill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1561211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700000">
                                      <p:cBhvr>
                                        <p:cTn id="2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900000">
                                      <p:cBhvr>
                                        <p:cTn id="5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73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000"/>
                            </p:stCondLst>
                            <p:childTnLst>
                              <p:par>
                                <p:cTn id="78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500"/>
                            </p:stCondLst>
                            <p:childTnLst>
                              <p:par>
                                <p:cTn id="8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5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500"/>
                            </p:stCondLst>
                            <p:childTnLst>
                              <p:par>
                                <p:cTn id="107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9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1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3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37" grpId="0" animBg="1"/>
      <p:bldP spid="37" grpId="1" animBg="1"/>
      <p:bldP spid="50" grpId="0" animBg="1"/>
      <p:bldP spid="50" grpId="1" animBg="1"/>
      <p:bldP spid="51" grpId="0" animBg="1"/>
      <p:bldP spid="53" grpId="0"/>
      <p:bldP spid="54" grpId="0"/>
      <p:bldP spid="55" grpId="0"/>
      <p:bldP spid="56" grpId="0"/>
      <p:bldP spid="2" grpId="0"/>
      <p:bldP spid="57" grpId="0"/>
      <p:bldP spid="5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31">
            <a:extLst>
              <a:ext uri="{FF2B5EF4-FFF2-40B4-BE49-F238E27FC236}">
                <a16:creationId xmlns:a16="http://schemas.microsoft.com/office/drawing/2014/main" id="{C357AF38-0704-6A0B-841D-E405BC01157B}"/>
              </a:ext>
            </a:extLst>
          </p:cNvPr>
          <p:cNvGrpSpPr>
            <a:grpSpLocks/>
          </p:cNvGrpSpPr>
          <p:nvPr/>
        </p:nvGrpSpPr>
        <p:grpSpPr bwMode="auto">
          <a:xfrm>
            <a:off x="1852650" y="4205429"/>
            <a:ext cx="9936957" cy="5769769"/>
            <a:chOff x="708" y="1213"/>
            <a:chExt cx="4173" cy="2423"/>
          </a:xfrm>
        </p:grpSpPr>
        <p:grpSp>
          <p:nvGrpSpPr>
            <p:cNvPr id="19" name="Group 32">
              <a:extLst>
                <a:ext uri="{FF2B5EF4-FFF2-40B4-BE49-F238E27FC236}">
                  <a16:creationId xmlns:a16="http://schemas.microsoft.com/office/drawing/2014/main" id="{7A0F5C8C-ECCA-85F6-FDD2-D3264459BA1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32" y="1392"/>
              <a:ext cx="3764" cy="2223"/>
              <a:chOff x="930" y="1298"/>
              <a:chExt cx="3764" cy="2223"/>
            </a:xfrm>
          </p:grpSpPr>
          <p:sp>
            <p:nvSpPr>
              <p:cNvPr id="23" name="Line 33">
                <a:extLst>
                  <a:ext uri="{FF2B5EF4-FFF2-40B4-BE49-F238E27FC236}">
                    <a16:creationId xmlns:a16="http://schemas.microsoft.com/office/drawing/2014/main" id="{0B14E37A-5274-BBFD-69A6-6357D3E8112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30" y="1298"/>
                <a:ext cx="3764" cy="59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700" dirty="0"/>
              </a:p>
            </p:txBody>
          </p:sp>
          <p:sp>
            <p:nvSpPr>
              <p:cNvPr id="24" name="Line 34">
                <a:extLst>
                  <a:ext uri="{FF2B5EF4-FFF2-40B4-BE49-F238E27FC236}">
                    <a16:creationId xmlns:a16="http://schemas.microsoft.com/office/drawing/2014/main" id="{05A60872-3241-EE6B-F6B1-868190F1613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30" y="1298"/>
                <a:ext cx="2358" cy="222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700"/>
              </a:p>
            </p:txBody>
          </p:sp>
        </p:grpSp>
        <p:sp>
          <p:nvSpPr>
            <p:cNvPr id="20" name="Text Box 35">
              <a:extLst>
                <a:ext uri="{FF2B5EF4-FFF2-40B4-BE49-F238E27FC236}">
                  <a16:creationId xmlns:a16="http://schemas.microsoft.com/office/drawing/2014/main" id="{20D678C5-3869-FB82-2B85-EFFC00DDB5F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8" y="1213"/>
              <a:ext cx="227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4200"/>
                <a:t>O</a:t>
              </a:r>
            </a:p>
          </p:txBody>
        </p:sp>
        <p:sp>
          <p:nvSpPr>
            <p:cNvPr id="21" name="Text Box 36">
              <a:extLst>
                <a:ext uri="{FF2B5EF4-FFF2-40B4-BE49-F238E27FC236}">
                  <a16:creationId xmlns:a16="http://schemas.microsoft.com/office/drawing/2014/main" id="{02868F07-D4ED-E526-AB5B-1ED11046A13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84" y="3345"/>
              <a:ext cx="227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900"/>
                <a:t>x</a:t>
              </a:r>
            </a:p>
          </p:txBody>
        </p:sp>
        <p:sp>
          <p:nvSpPr>
            <p:cNvPr id="22" name="Text Box 37">
              <a:extLst>
                <a:ext uri="{FF2B5EF4-FFF2-40B4-BE49-F238E27FC236}">
                  <a16:creationId xmlns:a16="http://schemas.microsoft.com/office/drawing/2014/main" id="{B6275398-697B-15D0-4AAD-A296155FEE7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54" y="1666"/>
              <a:ext cx="227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900"/>
                <a:t>y</a:t>
              </a:r>
            </a:p>
          </p:txBody>
        </p:sp>
      </p:grpSp>
      <p:sp>
        <p:nvSpPr>
          <p:cNvPr id="51" name="Oval 64">
            <a:extLst>
              <a:ext uri="{FF2B5EF4-FFF2-40B4-BE49-F238E27FC236}">
                <a16:creationId xmlns:a16="http://schemas.microsoft.com/office/drawing/2014/main" id="{EA4DD7F6-CB99-0B8C-6773-589C7B0E4E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17595" y="6819900"/>
            <a:ext cx="114300" cy="1143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2700"/>
          </a:p>
        </p:txBody>
      </p:sp>
      <p:sp>
        <p:nvSpPr>
          <p:cNvPr id="52" name="Line 65">
            <a:extLst>
              <a:ext uri="{FF2B5EF4-FFF2-40B4-BE49-F238E27FC236}">
                <a16:creationId xmlns:a16="http://schemas.microsoft.com/office/drawing/2014/main" id="{130836A3-2E40-896E-1FCD-6A92E08E6AA3}"/>
              </a:ext>
            </a:extLst>
          </p:cNvPr>
          <p:cNvSpPr>
            <a:spLocks noChangeShapeType="1"/>
          </p:cNvSpPr>
          <p:nvPr/>
        </p:nvSpPr>
        <p:spPr bwMode="auto">
          <a:xfrm>
            <a:off x="2671763" y="4664410"/>
            <a:ext cx="8424863" cy="3888581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700" dirty="0"/>
          </a:p>
        </p:txBody>
      </p:sp>
      <p:sp>
        <p:nvSpPr>
          <p:cNvPr id="53" name="Text Box 66">
            <a:extLst>
              <a:ext uri="{FF2B5EF4-FFF2-40B4-BE49-F238E27FC236}">
                <a16:creationId xmlns:a16="http://schemas.microsoft.com/office/drawing/2014/main" id="{4B4D756A-9537-B2B1-8CE7-3B3C1C8A95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44201" y="7724776"/>
            <a:ext cx="540545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900"/>
              <a:t>z</a:t>
            </a:r>
          </a:p>
        </p:txBody>
      </p:sp>
      <p:sp>
        <p:nvSpPr>
          <p:cNvPr id="54" name="Text Box 67">
            <a:extLst>
              <a:ext uri="{FF2B5EF4-FFF2-40B4-BE49-F238E27FC236}">
                <a16:creationId xmlns:a16="http://schemas.microsoft.com/office/drawing/2014/main" id="{619DE0C5-9C5B-155F-BAA7-F864AE8FF7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8838" y="5292739"/>
            <a:ext cx="5405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dirty="0"/>
              <a:t>2</a:t>
            </a:r>
          </a:p>
        </p:txBody>
      </p:sp>
      <p:sp>
        <p:nvSpPr>
          <p:cNvPr id="55" name="Text Box 68">
            <a:extLst>
              <a:ext uri="{FF2B5EF4-FFF2-40B4-BE49-F238E27FC236}">
                <a16:creationId xmlns:a16="http://schemas.microsoft.com/office/drawing/2014/main" id="{A6EBC62C-2450-594E-A988-7C17690DF8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25933" y="4779208"/>
            <a:ext cx="5405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dirty="0"/>
              <a:t>1</a:t>
            </a:r>
          </a:p>
        </p:txBody>
      </p:sp>
      <p:sp>
        <p:nvSpPr>
          <p:cNvPr id="56" name="Text Box 70">
            <a:extLst>
              <a:ext uri="{FF2B5EF4-FFF2-40B4-BE49-F238E27FC236}">
                <a16:creationId xmlns:a16="http://schemas.microsoft.com/office/drawing/2014/main" id="{AB88F58C-580D-E0B0-8E12-2D1C0E0896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5900" y="1943101"/>
            <a:ext cx="113157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3600" b="1" dirty="0">
                <a:latin typeface="Tahoma" panose="020B0604030504040204" pitchFamily="34" charset="0"/>
              </a:rPr>
              <a:t>Cách vẽ tia phân giác của một góc bằng Compa</a:t>
            </a:r>
            <a:endParaRPr lang="en-US" altLang="en-US" sz="3600" b="1" dirty="0">
              <a:latin typeface="Tahoma" panose="020B060403050404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BB07B4D7-EE64-90E0-82E8-3B38015414F7}"/>
              </a:ext>
            </a:extLst>
          </p:cNvPr>
          <p:cNvSpPr txBox="1"/>
          <p:nvPr/>
        </p:nvSpPr>
        <p:spPr>
          <a:xfrm>
            <a:off x="7612465" y="6542902"/>
            <a:ext cx="191239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>
                <a:solidFill>
                  <a:srgbClr val="FF0000"/>
                </a:solidFill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90933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B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085"/>
          <a:stretch>
            <a:fillRect/>
          </a:stretch>
        </p:blipFill>
        <p:spPr>
          <a:xfrm>
            <a:off x="0" y="7997412"/>
            <a:ext cx="4190488" cy="228958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18041"/>
          <a:stretch>
            <a:fillRect/>
          </a:stretch>
        </p:blipFill>
        <p:spPr>
          <a:xfrm>
            <a:off x="2289080" y="-104102"/>
            <a:ext cx="10734828" cy="95631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2484165" y="9075531"/>
            <a:ext cx="2654578" cy="86877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267032" y="6365549"/>
            <a:ext cx="1282261" cy="119891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085"/>
          <a:stretch>
            <a:fillRect/>
          </a:stretch>
        </p:blipFill>
        <p:spPr>
          <a:xfrm rot="-10800000">
            <a:off x="14097512" y="0"/>
            <a:ext cx="4190488" cy="228958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605585">
            <a:off x="16615741" y="3115564"/>
            <a:ext cx="906118" cy="152931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-540765" y="-173210"/>
            <a:ext cx="2636009" cy="2636009"/>
          </a:xfrm>
          <a:prstGeom prst="rect">
            <a:avLst/>
          </a:prstGeom>
        </p:spPr>
      </p:pic>
      <p:sp>
        <p:nvSpPr>
          <p:cNvPr id="12" name="Hình chữ nhật: Góc Tròn 11">
            <a:extLst>
              <a:ext uri="{FF2B5EF4-FFF2-40B4-BE49-F238E27FC236}">
                <a16:creationId xmlns:a16="http://schemas.microsoft.com/office/drawing/2014/main" id="{F60262B6-EDB9-1C03-0954-0D90F90CFCAD}"/>
              </a:ext>
            </a:extLst>
          </p:cNvPr>
          <p:cNvSpPr/>
          <p:nvPr/>
        </p:nvSpPr>
        <p:spPr>
          <a:xfrm>
            <a:off x="2600263" y="2904870"/>
            <a:ext cx="1638412" cy="992591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DF36A86C-AD04-8948-DA41-E1D44982745A}"/>
                  </a:ext>
                </a:extLst>
              </p:cNvPr>
              <p:cNvSpPr txBox="1"/>
              <p:nvPr/>
            </p:nvSpPr>
            <p:spPr>
              <a:xfrm>
                <a:off x="4463875" y="2027040"/>
                <a:ext cx="8334833" cy="27482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Cho </a:t>
                </a:r>
                <a:r>
                  <a:rPr lang="en-US" sz="4000" dirty="0" err="1">
                    <a:solidFill>
                      <a:schemeClr val="accent1">
                        <a:lumMod val="60000"/>
                        <a:lumOff val="4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𝑚𝐼𝑛</m:t>
                    </m:r>
                  </m:oMath>
                </a14:m>
                <a:r>
                  <a:rPr lang="en-US" sz="4000" dirty="0" err="1">
                    <a:solidFill>
                      <a:schemeClr val="accent1">
                        <a:lumMod val="60000"/>
                        <a:lumOff val="4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r>
                  <a:rPr lang="en-US" sz="4000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accent1">
                        <a:lumMod val="60000"/>
                        <a:lumOff val="4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Vẽ</a:t>
                </a:r>
                <a:r>
                  <a:rPr lang="en-US" sz="4000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accent1">
                        <a:lumMod val="60000"/>
                        <a:lumOff val="4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4000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accent1">
                        <a:lumMod val="60000"/>
                        <a:lumOff val="4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000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accent1">
                        <a:lumMod val="60000"/>
                        <a:lumOff val="4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accent1">
                        <a:lumMod val="60000"/>
                        <a:lumOff val="4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accent1">
                        <a:lumMod val="60000"/>
                        <a:lumOff val="4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accent1">
                        <a:lumMod val="60000"/>
                        <a:lumOff val="4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4000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accent1">
                        <a:lumMod val="60000"/>
                        <a:lumOff val="4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accent1">
                        <a:lumMod val="60000"/>
                        <a:lumOff val="4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thước</a:t>
                </a:r>
                <a:r>
                  <a:rPr lang="en-US" sz="4000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accent1">
                        <a:lumMod val="60000"/>
                        <a:lumOff val="4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accent1">
                        <a:lumMod val="60000"/>
                        <a:lumOff val="4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lề</a:t>
                </a:r>
                <a:r>
                  <a:rPr lang="en-US" sz="4000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4000" dirty="0" err="1">
                    <a:solidFill>
                      <a:schemeClr val="accent1">
                        <a:lumMod val="60000"/>
                        <a:lumOff val="4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thước</a:t>
                </a:r>
                <a:r>
                  <a:rPr lang="en-US" sz="4000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accent1">
                        <a:lumMod val="60000"/>
                        <a:lumOff val="4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accent1">
                        <a:lumMod val="60000"/>
                        <a:lumOff val="4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accent1">
                        <a:lumMod val="60000"/>
                        <a:lumOff val="4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4000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song song).</a:t>
                </a:r>
              </a:p>
            </p:txBody>
          </p:sp>
        </mc:Choice>
        <mc:Fallback xmlns="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DF36A86C-AD04-8948-DA41-E1D4498274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3875" y="2027040"/>
                <a:ext cx="8334833" cy="2748253"/>
              </a:xfrm>
              <a:prstGeom prst="rect">
                <a:avLst/>
              </a:prstGeom>
              <a:blipFill rotWithShape="1">
                <a:blip r:embed="rId14"/>
                <a:stretch>
                  <a:fillRect l="-2558" r="-2558" b="-8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Hình ảnh 13">
            <a:extLst>
              <a:ext uri="{FF2B5EF4-FFF2-40B4-BE49-F238E27FC236}">
                <a16:creationId xmlns:a16="http://schemas.microsoft.com/office/drawing/2014/main" id="{75D5F66E-03A6-1358-59BB-1921F0834C2B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953" t="7158" r="4178" b="6570"/>
          <a:stretch/>
        </p:blipFill>
        <p:spPr>
          <a:xfrm>
            <a:off x="4384324" y="5024523"/>
            <a:ext cx="7133070" cy="437452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 b="49095"/>
          <a:stretch>
            <a:fillRect/>
          </a:stretch>
        </p:blipFill>
        <p:spPr>
          <a:xfrm>
            <a:off x="11077962" y="4136568"/>
            <a:ext cx="7777996" cy="61504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8146"/>
          <a:stretch>
            <a:fillRect/>
          </a:stretch>
        </p:blipFill>
        <p:spPr>
          <a:xfrm rot="-207452">
            <a:off x="4922713" y="388215"/>
            <a:ext cx="13187673" cy="1038515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32235"/>
          <a:stretch>
            <a:fillRect/>
          </a:stretch>
        </p:blipFill>
        <p:spPr>
          <a:xfrm flipH="1">
            <a:off x="959544" y="-433449"/>
            <a:ext cx="3728688" cy="242567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438925">
            <a:off x="15052506" y="2119612"/>
            <a:ext cx="2283141" cy="74721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386205" y="5855290"/>
            <a:ext cx="4849087" cy="465512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909613" y="4060456"/>
            <a:ext cx="1282261" cy="119891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2700000">
            <a:off x="-1208605" y="899286"/>
            <a:ext cx="3268340" cy="3326555"/>
          </a:xfrm>
          <a:prstGeom prst="rect">
            <a:avLst/>
          </a:prstGeom>
        </p:spPr>
      </p:pic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FB5985A2-E886-D30C-A597-D667D9DEBA2A}"/>
              </a:ext>
            </a:extLst>
          </p:cNvPr>
          <p:cNvSpPr txBox="1"/>
          <p:nvPr/>
        </p:nvSpPr>
        <p:spPr>
          <a:xfrm>
            <a:off x="8055096" y="1976211"/>
            <a:ext cx="472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Hình ảnh 21">
            <a:extLst>
              <a:ext uri="{FF2B5EF4-FFF2-40B4-BE49-F238E27FC236}">
                <a16:creationId xmlns:a16="http://schemas.microsoft.com/office/drawing/2014/main" id="{B28B3A55-71A3-B1DA-67A7-34D3480192C5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74" t="28149" r="60213" b="45689"/>
          <a:stretch/>
        </p:blipFill>
        <p:spPr>
          <a:xfrm>
            <a:off x="8686800" y="6057900"/>
            <a:ext cx="5875005" cy="382194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1590BF4F-20FC-22EB-C936-2359BEBBADA2}"/>
                  </a:ext>
                </a:extLst>
              </p:cNvPr>
              <p:cNvSpPr txBox="1"/>
              <p:nvPr/>
            </p:nvSpPr>
            <p:spPr>
              <a:xfrm>
                <a:off x="5625932" y="2502742"/>
                <a:ext cx="9582727" cy="422160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nl-NL" sz="3600" dirty="0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Vẽ tia phân giác của góc bằng thước hai lề. </a:t>
                </a:r>
                <a:endParaRPr lang="en-US" sz="3600" dirty="0">
                  <a:solidFill>
                    <a:schemeClr val="bg2">
                      <a:lumMod val="50000"/>
                    </a:schemeClr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0" indent="-571500" algn="just">
                  <a:lnSpc>
                    <a:spcPct val="150000"/>
                  </a:lnSpc>
                  <a:buFont typeface="Arial" panose="020B0604020202020204" pitchFamily="34" charset="0"/>
                  <a:buChar char="+"/>
                </a:pPr>
                <a:r>
                  <a:rPr lang="nl-NL" sz="3600" b="1" dirty="0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Bước 1. </a:t>
                </a:r>
                <a:r>
                  <a:rPr lang="nl-NL" sz="3600" dirty="0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Đặt thước hai lề sao cho một cạnh của thước trùng với cạnh </a:t>
                </a:r>
                <a14:m>
                  <m:oMath xmlns:m="http://schemas.openxmlformats.org/officeDocument/2006/math">
                    <m:r>
                      <a:rPr lang="nl-NL" sz="3600" i="1" dirty="0" smtClean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𝐼𝑚</m:t>
                    </m:r>
                  </m:oMath>
                </a14:m>
                <a:r>
                  <a:rPr lang="nl-NL" sz="3600" dirty="0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của góc mIn; Dùng bút, vạch một vạch thẳng theo cạnh kia của thước. </a:t>
                </a:r>
                <a:endParaRPr lang="en-US" sz="3600" dirty="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1590BF4F-20FC-22EB-C936-2359BEBBAD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5932" y="2502742"/>
                <a:ext cx="9582727" cy="4221605"/>
              </a:xfrm>
              <a:prstGeom prst="rect">
                <a:avLst/>
              </a:prstGeom>
              <a:blipFill rotWithShape="1">
                <a:blip r:embed="rId15"/>
                <a:stretch>
                  <a:fillRect l="-1972" r="-1908" b="-46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4">
            <a:extLst>
              <a:ext uri="{FF2B5EF4-FFF2-40B4-BE49-F238E27FC236}">
                <a16:creationId xmlns:a16="http://schemas.microsoft.com/office/drawing/2014/main" id="{6527AE3D-D91C-4FE0-93A6-299BE23D6BD3}"/>
              </a:ext>
            </a:extLst>
          </p:cNvPr>
          <p:cNvGrpSpPr/>
          <p:nvPr/>
        </p:nvGrpSpPr>
        <p:grpSpPr>
          <a:xfrm>
            <a:off x="1000314" y="484164"/>
            <a:ext cx="16287371" cy="9334500"/>
            <a:chOff x="0" y="0"/>
            <a:chExt cx="26093395" cy="4159309"/>
          </a:xfrm>
        </p:grpSpPr>
        <p:sp>
          <p:nvSpPr>
            <p:cNvPr id="30" name="Freeform 5">
              <a:extLst>
                <a:ext uri="{FF2B5EF4-FFF2-40B4-BE49-F238E27FC236}">
                  <a16:creationId xmlns:a16="http://schemas.microsoft.com/office/drawing/2014/main" id="{55B4841D-CC93-2C92-B425-BC8F0A9B585E}"/>
                </a:ext>
              </a:extLst>
            </p:cNvPr>
            <p:cNvSpPr/>
            <p:nvPr/>
          </p:nvSpPr>
          <p:spPr>
            <a:xfrm>
              <a:off x="0" y="0"/>
              <a:ext cx="26093396" cy="4159309"/>
            </a:xfrm>
            <a:custGeom>
              <a:avLst/>
              <a:gdLst/>
              <a:ahLst/>
              <a:cxnLst/>
              <a:rect l="l" t="t" r="r" b="b"/>
              <a:pathLst>
                <a:path w="26093396" h="4159309">
                  <a:moveTo>
                    <a:pt x="25788595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3854509"/>
                  </a:lnTo>
                  <a:cubicBezTo>
                    <a:pt x="0" y="4023419"/>
                    <a:pt x="135890" y="4159309"/>
                    <a:pt x="304800" y="4159309"/>
                  </a:cubicBezTo>
                  <a:lnTo>
                    <a:pt x="25788595" y="4159309"/>
                  </a:lnTo>
                  <a:cubicBezTo>
                    <a:pt x="25957506" y="4159309"/>
                    <a:pt x="26093396" y="4023419"/>
                    <a:pt x="26093396" y="3854509"/>
                  </a:cubicBezTo>
                  <a:lnTo>
                    <a:pt x="26093396" y="304800"/>
                  </a:lnTo>
                  <a:cubicBezTo>
                    <a:pt x="26093396" y="135890"/>
                    <a:pt x="25957506" y="0"/>
                    <a:pt x="25788595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4833" b="43085"/>
          <a:stretch>
            <a:fillRect/>
          </a:stretch>
        </p:blipFill>
        <p:spPr>
          <a:xfrm>
            <a:off x="0" y="8001948"/>
            <a:ext cx="3561838" cy="2285052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49152">
            <a:off x="15810205" y="8751915"/>
            <a:ext cx="2374783" cy="1485319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0800000">
            <a:off x="15470482" y="0"/>
            <a:ext cx="3577637" cy="3434531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379929" y="-61561"/>
            <a:ext cx="1282261" cy="1198914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166939" y="4082370"/>
            <a:ext cx="2247317" cy="1783808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9156494">
            <a:off x="-122668" y="381489"/>
            <a:ext cx="2302736" cy="753623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605585">
            <a:off x="2822379" y="-124125"/>
            <a:ext cx="618108" cy="10432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3" name="Hộp Văn bản 32">
                <a:extLst>
                  <a:ext uri="{FF2B5EF4-FFF2-40B4-BE49-F238E27FC236}">
                    <a16:creationId xmlns:a16="http://schemas.microsoft.com/office/drawing/2014/main" id="{3D11A498-C0D7-BF5C-CB03-0CC5C7A31DBE}"/>
                  </a:ext>
                </a:extLst>
              </p:cNvPr>
              <p:cNvSpPr txBox="1"/>
              <p:nvPr/>
            </p:nvSpPr>
            <p:spPr>
              <a:xfrm>
                <a:off x="1327623" y="1006232"/>
                <a:ext cx="8298567" cy="33136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71500" marR="0" indent="-5715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Font typeface="Arial" panose="020B0604020202020204" pitchFamily="34" charset="0"/>
                  <a:buChar char="+"/>
                </a:pPr>
                <a:r>
                  <a:rPr lang="en-US" sz="3600" b="1" dirty="0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Bước 2. </a:t>
                </a:r>
                <a:r>
                  <a:rPr lang="en-US" sz="3600" dirty="0" err="1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Đặt</a:t>
                </a:r>
                <a:r>
                  <a:rPr lang="en-US" sz="3600" dirty="0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thước</a:t>
                </a:r>
                <a:r>
                  <a:rPr lang="en-US" sz="3600" dirty="0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3600" dirty="0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lề</a:t>
                </a:r>
                <a:r>
                  <a:rPr lang="en-US" sz="3600" dirty="0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sao</a:t>
                </a:r>
                <a:r>
                  <a:rPr lang="en-US" sz="3600" dirty="0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3600" dirty="0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3600" dirty="0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3600" dirty="0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thước</a:t>
                </a:r>
                <a:r>
                  <a:rPr lang="en-US" sz="3600" dirty="0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trùng</a:t>
                </a:r>
                <a:r>
                  <a:rPr lang="en-US" sz="3600" dirty="0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3600" dirty="0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3600" dirty="0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𝐼𝑛</m:t>
                    </m:r>
                  </m:oMath>
                </a14:m>
                <a:r>
                  <a:rPr lang="en-US" sz="3600" dirty="0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𝑚𝐼𝑛</m:t>
                    </m:r>
                  </m:oMath>
                </a14:m>
                <a:r>
                  <a:rPr lang="en-US" sz="3600" dirty="0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; </a:t>
                </a:r>
                <a:r>
                  <a:rPr lang="en-US" sz="3600" dirty="0" err="1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Dùng</a:t>
                </a:r>
                <a:r>
                  <a:rPr lang="en-US" sz="3600" dirty="0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bút</a:t>
                </a:r>
                <a:r>
                  <a:rPr lang="en-US" sz="3600" dirty="0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600" dirty="0" err="1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vạch</a:t>
                </a:r>
                <a:r>
                  <a:rPr lang="en-US" sz="3600" dirty="0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3600" dirty="0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vạch</a:t>
                </a:r>
                <a:r>
                  <a:rPr lang="en-US" sz="3600" dirty="0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3600" dirty="0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theo</a:t>
                </a:r>
                <a:r>
                  <a:rPr lang="en-US" sz="3600" dirty="0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3600" dirty="0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kia </a:t>
                </a:r>
                <a:r>
                  <a:rPr lang="en-US" sz="3600" dirty="0" err="1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thước</a:t>
                </a:r>
                <a:r>
                  <a:rPr lang="en-US" sz="3600" dirty="0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 </a:t>
                </a:r>
              </a:p>
            </p:txBody>
          </p:sp>
        </mc:Choice>
        <mc:Fallback xmlns="">
          <p:sp>
            <p:nvSpPr>
              <p:cNvPr id="33" name="Hộp Văn bản 32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3D11A498-C0D7-BF5C-CB03-0CC5C7A31D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7623" y="1006232"/>
                <a:ext cx="8298567" cy="3313664"/>
              </a:xfrm>
              <a:prstGeom prst="rect">
                <a:avLst/>
              </a:prstGeom>
              <a:blipFill rotWithShape="1">
                <a:blip r:embed="rId16"/>
                <a:stretch>
                  <a:fillRect l="-2057" r="-2204" b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4" name="Hình ảnh 33">
            <a:extLst>
              <a:ext uri="{FF2B5EF4-FFF2-40B4-BE49-F238E27FC236}">
                <a16:creationId xmlns:a16="http://schemas.microsoft.com/office/drawing/2014/main" id="{737BAD8A-91A6-A421-DBFA-92FE8FA2A9E8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67" t="25767" r="34470" b="43974"/>
          <a:stretch/>
        </p:blipFill>
        <p:spPr>
          <a:xfrm>
            <a:off x="10873217" y="468336"/>
            <a:ext cx="4495800" cy="391258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7" name="Hộp Văn bản 36">
                <a:extLst>
                  <a:ext uri="{FF2B5EF4-FFF2-40B4-BE49-F238E27FC236}">
                    <a16:creationId xmlns:a16="http://schemas.microsoft.com/office/drawing/2014/main" id="{054148C5-F84F-3EB2-D7A8-5DCD4C5DE04E}"/>
                  </a:ext>
                </a:extLst>
              </p:cNvPr>
              <p:cNvSpPr txBox="1"/>
              <p:nvPr/>
            </p:nvSpPr>
            <p:spPr>
              <a:xfrm>
                <a:off x="1327623" y="5314154"/>
                <a:ext cx="8298567" cy="34163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71500" marR="0" indent="-5715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Font typeface="Arial" panose="020B0604020202020204" pitchFamily="34" charset="0"/>
                  <a:buChar char="+"/>
                </a:pPr>
                <a:r>
                  <a:rPr lang="en-US" sz="3600" b="1" dirty="0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Bước 3. </a:t>
                </a:r>
                <a:r>
                  <a:rPr lang="en-US" sz="3600" dirty="0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Hai </a:t>
                </a:r>
                <a:r>
                  <a:rPr lang="en-US" sz="3600" dirty="0" err="1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nét</a:t>
                </a:r>
                <a:r>
                  <a:rPr lang="en-US" sz="3600" dirty="0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vạch</a:t>
                </a:r>
                <a:r>
                  <a:rPr lang="en-US" sz="3600" dirty="0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3600" dirty="0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vẽ</a:t>
                </a:r>
                <a:r>
                  <a:rPr lang="en-US" sz="3600" dirty="0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ở </a:t>
                </a:r>
                <a:r>
                  <a:rPr lang="en-US" sz="3600" dirty="0" err="1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Bước</a:t>
                </a:r>
                <a:r>
                  <a:rPr lang="en-US" sz="3600" dirty="0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1 </a:t>
                </a:r>
                <a:r>
                  <a:rPr lang="en-US" sz="3600" dirty="0" err="1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600" dirty="0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Bước</a:t>
                </a:r>
                <a:r>
                  <a:rPr lang="en-US" sz="3600" dirty="0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2 </a:t>
                </a:r>
                <a:r>
                  <a:rPr lang="en-US" sz="3600" dirty="0" err="1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cắt</a:t>
                </a:r>
                <a:r>
                  <a:rPr lang="en-US" sz="3600" dirty="0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3600" dirty="0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3600" dirty="0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3600" dirty="0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𝐾</m:t>
                    </m:r>
                  </m:oMath>
                </a14:m>
                <a:r>
                  <a:rPr lang="en-US" sz="3600" dirty="0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nằm</a:t>
                </a:r>
                <a:r>
                  <a:rPr lang="en-US" sz="3600" dirty="0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3600" dirty="0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𝑚𝐼𝑛</m:t>
                    </m:r>
                  </m:oMath>
                </a14:m>
                <a:r>
                  <a:rPr lang="en-US" sz="3600" dirty="0" err="1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r>
                  <a:rPr lang="en-US" sz="3600" dirty="0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Vẽ</a:t>
                </a:r>
                <a:r>
                  <a:rPr lang="en-US" sz="3600" dirty="0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600" dirty="0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𝐼𝐾</m:t>
                    </m:r>
                  </m:oMath>
                </a14:m>
                <a:r>
                  <a:rPr lang="en-US" sz="3600" dirty="0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3600" dirty="0" err="1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3600" dirty="0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600" dirty="0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3600" dirty="0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3600" dirty="0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𝑚𝐼𝑛</m:t>
                    </m:r>
                  </m:oMath>
                </a14:m>
                <a:r>
                  <a:rPr lang="en-US" sz="3600" dirty="0" err="1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3600" dirty="0">
                  <a:solidFill>
                    <a:schemeClr val="bg2">
                      <a:lumMod val="50000"/>
                    </a:schemeClr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7" name="Hộp Văn bản 36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054148C5-F84F-3EB2-D7A8-5DCD4C5DE0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7623" y="5314154"/>
                <a:ext cx="8298567" cy="3416320"/>
              </a:xfrm>
              <a:prstGeom prst="rect">
                <a:avLst/>
              </a:prstGeom>
              <a:blipFill rotWithShape="1">
                <a:blip r:embed="rId18"/>
                <a:stretch>
                  <a:fillRect l="-2057" r="-2204" b="-2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8" name="Hình ảnh 37">
            <a:extLst>
              <a:ext uri="{FF2B5EF4-FFF2-40B4-BE49-F238E27FC236}">
                <a16:creationId xmlns:a16="http://schemas.microsoft.com/office/drawing/2014/main" id="{A2557643-713D-977C-3067-62AF709E2571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11" t="26302" r="9026" b="43439"/>
          <a:stretch/>
        </p:blipFill>
        <p:spPr>
          <a:xfrm>
            <a:off x="10873217" y="4865088"/>
            <a:ext cx="4759247" cy="41418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and">
            <a:extLst>
              <a:ext uri="{FF2B5EF4-FFF2-40B4-BE49-F238E27FC236}">
                <a16:creationId xmlns:a16="http://schemas.microsoft.com/office/drawing/2014/main" id="{9833B386-D128-EB8A-B0A2-29E9C24B3A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51378">
            <a:off x="7524750" y="3429000"/>
            <a:ext cx="268605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hand">
            <a:extLst>
              <a:ext uri="{FF2B5EF4-FFF2-40B4-BE49-F238E27FC236}">
                <a16:creationId xmlns:a16="http://schemas.microsoft.com/office/drawing/2014/main" id="{3EBCB9DF-3CB3-8C04-81AA-BD03AF8E5F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5687">
            <a:off x="3543300" y="5029200"/>
            <a:ext cx="2571750" cy="268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6">
            <a:extLst>
              <a:ext uri="{FF2B5EF4-FFF2-40B4-BE49-F238E27FC236}">
                <a16:creationId xmlns:a16="http://schemas.microsoft.com/office/drawing/2014/main" id="{4EC982AA-44E2-05F8-AC4C-1EB5B551F946}"/>
              </a:ext>
            </a:extLst>
          </p:cNvPr>
          <p:cNvGrpSpPr>
            <a:grpSpLocks/>
          </p:cNvGrpSpPr>
          <p:nvPr/>
        </p:nvGrpSpPr>
        <p:grpSpPr bwMode="auto">
          <a:xfrm rot="-4444442">
            <a:off x="2549129" y="5830491"/>
            <a:ext cx="6400800" cy="1507332"/>
            <a:chOff x="1440" y="3168"/>
            <a:chExt cx="3661" cy="297"/>
          </a:xfrm>
        </p:grpSpPr>
        <p:sp>
          <p:nvSpPr>
            <p:cNvPr id="5" name="Line 7">
              <a:extLst>
                <a:ext uri="{FF2B5EF4-FFF2-40B4-BE49-F238E27FC236}">
                  <a16:creationId xmlns:a16="http://schemas.microsoft.com/office/drawing/2014/main" id="{4207A32C-29F2-7A90-7606-DF76F0063EB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12" y="3408"/>
              <a:ext cx="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700"/>
            </a:p>
          </p:txBody>
        </p:sp>
        <p:sp>
          <p:nvSpPr>
            <p:cNvPr id="6" name="Line 8">
              <a:extLst>
                <a:ext uri="{FF2B5EF4-FFF2-40B4-BE49-F238E27FC236}">
                  <a16:creationId xmlns:a16="http://schemas.microsoft.com/office/drawing/2014/main" id="{770642E0-DA0B-3F91-A480-4AEA6591C88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60" y="3456"/>
              <a:ext cx="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700"/>
            </a:p>
          </p:txBody>
        </p:sp>
        <p:grpSp>
          <p:nvGrpSpPr>
            <p:cNvPr id="7" name="Group 9">
              <a:extLst>
                <a:ext uri="{FF2B5EF4-FFF2-40B4-BE49-F238E27FC236}">
                  <a16:creationId xmlns:a16="http://schemas.microsoft.com/office/drawing/2014/main" id="{63FE1769-8E6A-B25A-D5A5-C4D19BEC746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40" y="3168"/>
              <a:ext cx="3648" cy="297"/>
              <a:chOff x="960" y="986"/>
              <a:chExt cx="3648" cy="297"/>
            </a:xfrm>
          </p:grpSpPr>
          <p:sp>
            <p:nvSpPr>
              <p:cNvPr id="14" name="Rectangle 10">
                <a:extLst>
                  <a:ext uri="{FF2B5EF4-FFF2-40B4-BE49-F238E27FC236}">
                    <a16:creationId xmlns:a16="http://schemas.microsoft.com/office/drawing/2014/main" id="{3CEAEECC-6D68-0F03-EEAE-CD4AFD9CC5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0" y="995"/>
                <a:ext cx="3648" cy="288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sz="2700"/>
              </a:p>
            </p:txBody>
          </p:sp>
          <p:sp>
            <p:nvSpPr>
              <p:cNvPr id="15" name="Line 11">
                <a:extLst>
                  <a:ext uri="{FF2B5EF4-FFF2-40B4-BE49-F238E27FC236}">
                    <a16:creationId xmlns:a16="http://schemas.microsoft.com/office/drawing/2014/main" id="{A1A6D412-21BA-DE71-9B23-655BA6E154F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20" y="1008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700"/>
              </a:p>
            </p:txBody>
          </p:sp>
          <p:sp>
            <p:nvSpPr>
              <p:cNvPr id="16" name="Line 12">
                <a:extLst>
                  <a:ext uri="{FF2B5EF4-FFF2-40B4-BE49-F238E27FC236}">
                    <a16:creationId xmlns:a16="http://schemas.microsoft.com/office/drawing/2014/main" id="{88FDAE09-A43E-3ED3-85A3-237A63D6D8B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61" y="1008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700"/>
              </a:p>
            </p:txBody>
          </p:sp>
          <p:sp>
            <p:nvSpPr>
              <p:cNvPr id="17" name="Line 13">
                <a:extLst>
                  <a:ext uri="{FF2B5EF4-FFF2-40B4-BE49-F238E27FC236}">
                    <a16:creationId xmlns:a16="http://schemas.microsoft.com/office/drawing/2014/main" id="{8AD82CF4-4D2A-8AC5-ACD5-59D2F2B64DB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71" y="1008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700"/>
              </a:p>
            </p:txBody>
          </p:sp>
          <p:sp>
            <p:nvSpPr>
              <p:cNvPr id="18" name="Line 14">
                <a:extLst>
                  <a:ext uri="{FF2B5EF4-FFF2-40B4-BE49-F238E27FC236}">
                    <a16:creationId xmlns:a16="http://schemas.microsoft.com/office/drawing/2014/main" id="{70DB9F5F-866F-318F-8937-8CE3CBE0FF8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76" y="986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700"/>
              </a:p>
            </p:txBody>
          </p:sp>
          <p:sp>
            <p:nvSpPr>
              <p:cNvPr id="19" name="Line 15">
                <a:extLst>
                  <a:ext uri="{FF2B5EF4-FFF2-40B4-BE49-F238E27FC236}">
                    <a16:creationId xmlns:a16="http://schemas.microsoft.com/office/drawing/2014/main" id="{43413097-A4D0-BDD6-6400-8E6C5814985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86" y="986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700"/>
              </a:p>
            </p:txBody>
          </p:sp>
          <p:sp>
            <p:nvSpPr>
              <p:cNvPr id="20" name="Line 16">
                <a:extLst>
                  <a:ext uri="{FF2B5EF4-FFF2-40B4-BE49-F238E27FC236}">
                    <a16:creationId xmlns:a16="http://schemas.microsoft.com/office/drawing/2014/main" id="{DF0F817B-23C4-F472-00F6-852778D5F5F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87" y="995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700"/>
              </a:p>
            </p:txBody>
          </p:sp>
          <p:sp>
            <p:nvSpPr>
              <p:cNvPr id="21" name="Line 17">
                <a:extLst>
                  <a:ext uri="{FF2B5EF4-FFF2-40B4-BE49-F238E27FC236}">
                    <a16:creationId xmlns:a16="http://schemas.microsoft.com/office/drawing/2014/main" id="{359B6941-0D82-E683-121C-6B948F5B8FE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97" y="995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700"/>
              </a:p>
            </p:txBody>
          </p:sp>
          <p:sp>
            <p:nvSpPr>
              <p:cNvPr id="22" name="Line 18">
                <a:extLst>
                  <a:ext uri="{FF2B5EF4-FFF2-40B4-BE49-F238E27FC236}">
                    <a16:creationId xmlns:a16="http://schemas.microsoft.com/office/drawing/2014/main" id="{DE5B2954-CEE2-6D50-AA83-D2A3673F701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98" y="995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700"/>
              </a:p>
            </p:txBody>
          </p:sp>
          <p:sp>
            <p:nvSpPr>
              <p:cNvPr id="23" name="Line 19">
                <a:extLst>
                  <a:ext uri="{FF2B5EF4-FFF2-40B4-BE49-F238E27FC236}">
                    <a16:creationId xmlns:a16="http://schemas.microsoft.com/office/drawing/2014/main" id="{2DA9DBC1-7B03-EBF9-2ED9-5F45BEFE7E3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08" y="995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700"/>
              </a:p>
            </p:txBody>
          </p:sp>
          <p:sp>
            <p:nvSpPr>
              <p:cNvPr id="24" name="Line 20">
                <a:extLst>
                  <a:ext uri="{FF2B5EF4-FFF2-40B4-BE49-F238E27FC236}">
                    <a16:creationId xmlns:a16="http://schemas.microsoft.com/office/drawing/2014/main" id="{7954ECC4-6863-D845-28A0-2730683DE0B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22" y="995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700"/>
              </a:p>
            </p:txBody>
          </p:sp>
          <p:sp>
            <p:nvSpPr>
              <p:cNvPr id="25" name="Line 21">
                <a:extLst>
                  <a:ext uri="{FF2B5EF4-FFF2-40B4-BE49-F238E27FC236}">
                    <a16:creationId xmlns:a16="http://schemas.microsoft.com/office/drawing/2014/main" id="{43F6A932-DA1D-5C58-B296-65A2204802A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32" y="995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700"/>
              </a:p>
            </p:txBody>
          </p:sp>
        </p:grpSp>
        <p:sp>
          <p:nvSpPr>
            <p:cNvPr id="8" name="Text Box 22">
              <a:extLst>
                <a:ext uri="{FF2B5EF4-FFF2-40B4-BE49-F238E27FC236}">
                  <a16:creationId xmlns:a16="http://schemas.microsoft.com/office/drawing/2014/main" id="{7B08B6F1-046A-56E7-48B5-4FF9BF6B0D0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09" y="3233"/>
              <a:ext cx="192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700"/>
                <a:t>6</a:t>
              </a:r>
            </a:p>
          </p:txBody>
        </p:sp>
        <p:sp>
          <p:nvSpPr>
            <p:cNvPr id="9" name="Text Box 23">
              <a:extLst>
                <a:ext uri="{FF2B5EF4-FFF2-40B4-BE49-F238E27FC236}">
                  <a16:creationId xmlns:a16="http://schemas.microsoft.com/office/drawing/2014/main" id="{C08FFF58-1BE1-3032-86B0-35A44095637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42" y="3233"/>
              <a:ext cx="192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700"/>
                <a:t>5</a:t>
              </a:r>
            </a:p>
          </p:txBody>
        </p:sp>
        <p:sp>
          <p:nvSpPr>
            <p:cNvPr id="10" name="Text Box 24">
              <a:extLst>
                <a:ext uri="{FF2B5EF4-FFF2-40B4-BE49-F238E27FC236}">
                  <a16:creationId xmlns:a16="http://schemas.microsoft.com/office/drawing/2014/main" id="{1C078CDB-8E45-B310-1621-D9EAEDD8F58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18" y="3233"/>
              <a:ext cx="192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700"/>
                <a:t>4</a:t>
              </a:r>
            </a:p>
          </p:txBody>
        </p:sp>
        <p:sp>
          <p:nvSpPr>
            <p:cNvPr id="11" name="Text Box 25">
              <a:extLst>
                <a:ext uri="{FF2B5EF4-FFF2-40B4-BE49-F238E27FC236}">
                  <a16:creationId xmlns:a16="http://schemas.microsoft.com/office/drawing/2014/main" id="{2C2FC417-A421-3D89-3CC0-B32EAF029B6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98" y="3233"/>
              <a:ext cx="192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700"/>
                <a:t>3</a:t>
              </a:r>
            </a:p>
          </p:txBody>
        </p:sp>
        <p:sp>
          <p:nvSpPr>
            <p:cNvPr id="12" name="Text Box 26">
              <a:extLst>
                <a:ext uri="{FF2B5EF4-FFF2-40B4-BE49-F238E27FC236}">
                  <a16:creationId xmlns:a16="http://schemas.microsoft.com/office/drawing/2014/main" id="{36530D9F-4D10-8CF4-20D7-57774A6E23E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96" y="3233"/>
              <a:ext cx="192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700"/>
                <a:t>2</a:t>
              </a:r>
            </a:p>
          </p:txBody>
        </p:sp>
        <p:sp>
          <p:nvSpPr>
            <p:cNvPr id="13" name="Text Box 27">
              <a:extLst>
                <a:ext uri="{FF2B5EF4-FFF2-40B4-BE49-F238E27FC236}">
                  <a16:creationId xmlns:a16="http://schemas.microsoft.com/office/drawing/2014/main" id="{E2A08550-463F-77CB-CC21-80E1B423D25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94" y="3233"/>
              <a:ext cx="192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700"/>
                <a:t>1</a:t>
              </a:r>
            </a:p>
          </p:txBody>
        </p:sp>
      </p:grpSp>
      <p:grpSp>
        <p:nvGrpSpPr>
          <p:cNvPr id="26" name="Group 28">
            <a:extLst>
              <a:ext uri="{FF2B5EF4-FFF2-40B4-BE49-F238E27FC236}">
                <a16:creationId xmlns:a16="http://schemas.microsoft.com/office/drawing/2014/main" id="{EE7C0648-4611-FD5E-84AA-526429AB9802}"/>
              </a:ext>
            </a:extLst>
          </p:cNvPr>
          <p:cNvGrpSpPr>
            <a:grpSpLocks/>
          </p:cNvGrpSpPr>
          <p:nvPr/>
        </p:nvGrpSpPr>
        <p:grpSpPr bwMode="auto">
          <a:xfrm>
            <a:off x="2743200" y="7467600"/>
            <a:ext cx="8717757" cy="1507332"/>
            <a:chOff x="1440" y="3168"/>
            <a:chExt cx="3661" cy="297"/>
          </a:xfrm>
        </p:grpSpPr>
        <p:sp>
          <p:nvSpPr>
            <p:cNvPr id="27" name="Line 29">
              <a:extLst>
                <a:ext uri="{FF2B5EF4-FFF2-40B4-BE49-F238E27FC236}">
                  <a16:creationId xmlns:a16="http://schemas.microsoft.com/office/drawing/2014/main" id="{983F824B-F1E5-FD03-7916-9A6DDFC2B89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12" y="3408"/>
              <a:ext cx="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700"/>
            </a:p>
          </p:txBody>
        </p:sp>
        <p:sp>
          <p:nvSpPr>
            <p:cNvPr id="28" name="Line 30">
              <a:extLst>
                <a:ext uri="{FF2B5EF4-FFF2-40B4-BE49-F238E27FC236}">
                  <a16:creationId xmlns:a16="http://schemas.microsoft.com/office/drawing/2014/main" id="{9C9024DB-E63B-9A40-C428-D0EA16016C9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60" y="3456"/>
              <a:ext cx="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700"/>
            </a:p>
          </p:txBody>
        </p:sp>
        <p:grpSp>
          <p:nvGrpSpPr>
            <p:cNvPr id="29" name="Group 31">
              <a:extLst>
                <a:ext uri="{FF2B5EF4-FFF2-40B4-BE49-F238E27FC236}">
                  <a16:creationId xmlns:a16="http://schemas.microsoft.com/office/drawing/2014/main" id="{A31D0A69-DF94-769F-BA13-940766AE3B0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40" y="3168"/>
              <a:ext cx="3648" cy="297"/>
              <a:chOff x="960" y="986"/>
              <a:chExt cx="3648" cy="297"/>
            </a:xfrm>
          </p:grpSpPr>
          <p:sp>
            <p:nvSpPr>
              <p:cNvPr id="36" name="Rectangle 32">
                <a:extLst>
                  <a:ext uri="{FF2B5EF4-FFF2-40B4-BE49-F238E27FC236}">
                    <a16:creationId xmlns:a16="http://schemas.microsoft.com/office/drawing/2014/main" id="{B26B8051-5D96-2381-AA61-7F049AE29F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0" y="995"/>
                <a:ext cx="3648" cy="288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sz="2700"/>
              </a:p>
            </p:txBody>
          </p:sp>
          <p:sp>
            <p:nvSpPr>
              <p:cNvPr id="37" name="Line 33">
                <a:extLst>
                  <a:ext uri="{FF2B5EF4-FFF2-40B4-BE49-F238E27FC236}">
                    <a16:creationId xmlns:a16="http://schemas.microsoft.com/office/drawing/2014/main" id="{B32BC985-3E87-0376-0191-196C221CEC3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20" y="1008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700"/>
              </a:p>
            </p:txBody>
          </p:sp>
          <p:sp>
            <p:nvSpPr>
              <p:cNvPr id="38" name="Line 34">
                <a:extLst>
                  <a:ext uri="{FF2B5EF4-FFF2-40B4-BE49-F238E27FC236}">
                    <a16:creationId xmlns:a16="http://schemas.microsoft.com/office/drawing/2014/main" id="{1E3852E8-27A7-88C8-9A56-85FFBDA4A0A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61" y="1008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700"/>
              </a:p>
            </p:txBody>
          </p:sp>
          <p:sp>
            <p:nvSpPr>
              <p:cNvPr id="39" name="Line 35">
                <a:extLst>
                  <a:ext uri="{FF2B5EF4-FFF2-40B4-BE49-F238E27FC236}">
                    <a16:creationId xmlns:a16="http://schemas.microsoft.com/office/drawing/2014/main" id="{B54819D9-86D6-3065-8E91-CDAE55AFE8F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71" y="1008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700"/>
              </a:p>
            </p:txBody>
          </p:sp>
          <p:sp>
            <p:nvSpPr>
              <p:cNvPr id="40" name="Line 36">
                <a:extLst>
                  <a:ext uri="{FF2B5EF4-FFF2-40B4-BE49-F238E27FC236}">
                    <a16:creationId xmlns:a16="http://schemas.microsoft.com/office/drawing/2014/main" id="{0A739C97-26D1-2E30-8F6C-C54B0BE9221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76" y="986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700"/>
              </a:p>
            </p:txBody>
          </p:sp>
          <p:sp>
            <p:nvSpPr>
              <p:cNvPr id="41" name="Line 37">
                <a:extLst>
                  <a:ext uri="{FF2B5EF4-FFF2-40B4-BE49-F238E27FC236}">
                    <a16:creationId xmlns:a16="http://schemas.microsoft.com/office/drawing/2014/main" id="{A77D7996-7FEE-4693-4D84-71D11D38ED1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86" y="986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700"/>
              </a:p>
            </p:txBody>
          </p:sp>
          <p:sp>
            <p:nvSpPr>
              <p:cNvPr id="42" name="Line 38">
                <a:extLst>
                  <a:ext uri="{FF2B5EF4-FFF2-40B4-BE49-F238E27FC236}">
                    <a16:creationId xmlns:a16="http://schemas.microsoft.com/office/drawing/2014/main" id="{FA92BF2F-0007-6D34-6C6D-8D0828EB776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87" y="995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700"/>
              </a:p>
            </p:txBody>
          </p:sp>
          <p:sp>
            <p:nvSpPr>
              <p:cNvPr id="43" name="Line 39">
                <a:extLst>
                  <a:ext uri="{FF2B5EF4-FFF2-40B4-BE49-F238E27FC236}">
                    <a16:creationId xmlns:a16="http://schemas.microsoft.com/office/drawing/2014/main" id="{B57900E3-4AB3-B3E2-BD37-3E44A411E43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97" y="995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700"/>
              </a:p>
            </p:txBody>
          </p:sp>
          <p:sp>
            <p:nvSpPr>
              <p:cNvPr id="44" name="Line 40">
                <a:extLst>
                  <a:ext uri="{FF2B5EF4-FFF2-40B4-BE49-F238E27FC236}">
                    <a16:creationId xmlns:a16="http://schemas.microsoft.com/office/drawing/2014/main" id="{AF995A39-DA08-33ED-05C4-7ABBB4099F0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98" y="995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700"/>
              </a:p>
            </p:txBody>
          </p:sp>
          <p:sp>
            <p:nvSpPr>
              <p:cNvPr id="45" name="Line 41">
                <a:extLst>
                  <a:ext uri="{FF2B5EF4-FFF2-40B4-BE49-F238E27FC236}">
                    <a16:creationId xmlns:a16="http://schemas.microsoft.com/office/drawing/2014/main" id="{900D6FA4-F1C7-7C35-A1B8-FCB4D9087A8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08" y="995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700"/>
              </a:p>
            </p:txBody>
          </p:sp>
          <p:sp>
            <p:nvSpPr>
              <p:cNvPr id="46" name="Line 42">
                <a:extLst>
                  <a:ext uri="{FF2B5EF4-FFF2-40B4-BE49-F238E27FC236}">
                    <a16:creationId xmlns:a16="http://schemas.microsoft.com/office/drawing/2014/main" id="{812E535F-E81A-94CE-8B6B-E1B8C80DE8C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22" y="995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700"/>
              </a:p>
            </p:txBody>
          </p:sp>
          <p:sp>
            <p:nvSpPr>
              <p:cNvPr id="47" name="Line 43">
                <a:extLst>
                  <a:ext uri="{FF2B5EF4-FFF2-40B4-BE49-F238E27FC236}">
                    <a16:creationId xmlns:a16="http://schemas.microsoft.com/office/drawing/2014/main" id="{5BCF12BF-BA32-03FB-022D-697E8E52016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32" y="995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700"/>
              </a:p>
            </p:txBody>
          </p:sp>
        </p:grpSp>
        <p:sp>
          <p:nvSpPr>
            <p:cNvPr id="30" name="Text Box 44">
              <a:extLst>
                <a:ext uri="{FF2B5EF4-FFF2-40B4-BE49-F238E27FC236}">
                  <a16:creationId xmlns:a16="http://schemas.microsoft.com/office/drawing/2014/main" id="{CF82EE08-FB6E-C0E7-A260-B47540FCF5B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09" y="3229"/>
              <a:ext cx="192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700"/>
                <a:t>6</a:t>
              </a:r>
            </a:p>
          </p:txBody>
        </p:sp>
        <p:sp>
          <p:nvSpPr>
            <p:cNvPr id="31" name="Text Box 45">
              <a:extLst>
                <a:ext uri="{FF2B5EF4-FFF2-40B4-BE49-F238E27FC236}">
                  <a16:creationId xmlns:a16="http://schemas.microsoft.com/office/drawing/2014/main" id="{E5B6497E-0F5B-53BA-C973-A2BAE4FDB5F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42" y="3229"/>
              <a:ext cx="192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700"/>
                <a:t>5</a:t>
              </a:r>
            </a:p>
          </p:txBody>
        </p:sp>
        <p:sp>
          <p:nvSpPr>
            <p:cNvPr id="32" name="Text Box 46">
              <a:extLst>
                <a:ext uri="{FF2B5EF4-FFF2-40B4-BE49-F238E27FC236}">
                  <a16:creationId xmlns:a16="http://schemas.microsoft.com/office/drawing/2014/main" id="{E5E8CD58-A640-070B-2E72-905D057DF04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18" y="3229"/>
              <a:ext cx="192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700"/>
                <a:t>4</a:t>
              </a:r>
            </a:p>
          </p:txBody>
        </p:sp>
        <p:sp>
          <p:nvSpPr>
            <p:cNvPr id="33" name="Text Box 47">
              <a:extLst>
                <a:ext uri="{FF2B5EF4-FFF2-40B4-BE49-F238E27FC236}">
                  <a16:creationId xmlns:a16="http://schemas.microsoft.com/office/drawing/2014/main" id="{96DD4CFB-ABC4-CEAA-4FC8-2CCA59B6242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98" y="3229"/>
              <a:ext cx="192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700"/>
                <a:t>3</a:t>
              </a:r>
            </a:p>
          </p:txBody>
        </p:sp>
        <p:sp>
          <p:nvSpPr>
            <p:cNvPr id="34" name="Text Box 48">
              <a:extLst>
                <a:ext uri="{FF2B5EF4-FFF2-40B4-BE49-F238E27FC236}">
                  <a16:creationId xmlns:a16="http://schemas.microsoft.com/office/drawing/2014/main" id="{885FE1E3-8339-7BF0-0FF8-76219F622BF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96" y="3229"/>
              <a:ext cx="192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700"/>
                <a:t>2</a:t>
              </a:r>
            </a:p>
          </p:txBody>
        </p:sp>
        <p:sp>
          <p:nvSpPr>
            <p:cNvPr id="35" name="Text Box 49">
              <a:extLst>
                <a:ext uri="{FF2B5EF4-FFF2-40B4-BE49-F238E27FC236}">
                  <a16:creationId xmlns:a16="http://schemas.microsoft.com/office/drawing/2014/main" id="{BC5F4E02-CA7F-709D-78BB-EBCCA84C98E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94" y="3229"/>
              <a:ext cx="192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700"/>
                <a:t>1</a:t>
              </a:r>
            </a:p>
          </p:txBody>
        </p:sp>
      </p:grpSp>
      <p:sp>
        <p:nvSpPr>
          <p:cNvPr id="49" name="Text Box 63">
            <a:extLst>
              <a:ext uri="{FF2B5EF4-FFF2-40B4-BE49-F238E27FC236}">
                <a16:creationId xmlns:a16="http://schemas.microsoft.com/office/drawing/2014/main" id="{03E40AFB-831E-9AFB-F0E1-D2F7565EAC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5900" y="1943101"/>
            <a:ext cx="1309820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3600" b="1" dirty="0">
                <a:latin typeface="Tahoma" panose="020B0604030504040204" pitchFamily="34" charset="0"/>
              </a:rPr>
              <a:t>Cách vẽ tia phân giác của góc bằng thước hai lề</a:t>
            </a:r>
            <a:r>
              <a:rPr lang="en-US" altLang="en-US" sz="3600" b="1" dirty="0">
                <a:latin typeface="Tahoma" panose="020B0604030504040204" pitchFamily="34" charset="0"/>
              </a:rPr>
              <a:t>:</a:t>
            </a:r>
          </a:p>
        </p:txBody>
      </p:sp>
      <p:sp>
        <p:nvSpPr>
          <p:cNvPr id="51" name="Line 65">
            <a:extLst>
              <a:ext uri="{FF2B5EF4-FFF2-40B4-BE49-F238E27FC236}">
                <a16:creationId xmlns:a16="http://schemas.microsoft.com/office/drawing/2014/main" id="{F8223D22-0462-0E5C-B65A-9B9B2DB65DE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326732" y="4874420"/>
            <a:ext cx="5467350" cy="4081463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700"/>
          </a:p>
        </p:txBody>
      </p:sp>
      <p:grpSp>
        <p:nvGrpSpPr>
          <p:cNvPr id="52" name="Group 66">
            <a:extLst>
              <a:ext uri="{FF2B5EF4-FFF2-40B4-BE49-F238E27FC236}">
                <a16:creationId xmlns:a16="http://schemas.microsoft.com/office/drawing/2014/main" id="{8BD728C1-AC19-DCE4-EC67-CA23DB49464D}"/>
              </a:ext>
            </a:extLst>
          </p:cNvPr>
          <p:cNvGrpSpPr>
            <a:grpSpLocks/>
          </p:cNvGrpSpPr>
          <p:nvPr/>
        </p:nvGrpSpPr>
        <p:grpSpPr bwMode="auto">
          <a:xfrm>
            <a:off x="3769520" y="3807620"/>
            <a:ext cx="6155531" cy="5464967"/>
            <a:chOff x="2472" y="1162"/>
            <a:chExt cx="2585" cy="2295"/>
          </a:xfrm>
        </p:grpSpPr>
        <p:sp>
          <p:nvSpPr>
            <p:cNvPr id="53" name="Line 67">
              <a:extLst>
                <a:ext uri="{FF2B5EF4-FFF2-40B4-BE49-F238E27FC236}">
                  <a16:creationId xmlns:a16="http://schemas.microsoft.com/office/drawing/2014/main" id="{FE76B3D2-7E52-809D-8607-506CCB0A818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99" y="3338"/>
              <a:ext cx="2313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700"/>
            </a:p>
          </p:txBody>
        </p:sp>
        <p:sp>
          <p:nvSpPr>
            <p:cNvPr id="54" name="Text Box 68">
              <a:extLst>
                <a:ext uri="{FF2B5EF4-FFF2-40B4-BE49-F238E27FC236}">
                  <a16:creationId xmlns:a16="http://schemas.microsoft.com/office/drawing/2014/main" id="{A37A5D36-2601-51B0-C9BE-E1ABB84F9E4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76" y="3154"/>
              <a:ext cx="181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700"/>
                <a:t>x</a:t>
              </a:r>
            </a:p>
          </p:txBody>
        </p:sp>
        <p:sp>
          <p:nvSpPr>
            <p:cNvPr id="55" name="Text Box 69">
              <a:extLst>
                <a:ext uri="{FF2B5EF4-FFF2-40B4-BE49-F238E27FC236}">
                  <a16:creationId xmlns:a16="http://schemas.microsoft.com/office/drawing/2014/main" id="{B2D84FD0-3D2B-F833-0F55-FAAAB961D08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72" y="3244"/>
              <a:ext cx="227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700"/>
                <a:t>O</a:t>
              </a:r>
            </a:p>
          </p:txBody>
        </p:sp>
        <p:sp>
          <p:nvSpPr>
            <p:cNvPr id="56" name="Line 70">
              <a:extLst>
                <a:ext uri="{FF2B5EF4-FFF2-40B4-BE49-F238E27FC236}">
                  <a16:creationId xmlns:a16="http://schemas.microsoft.com/office/drawing/2014/main" id="{888BCD24-13DC-B528-3C7E-4AD399B3853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699" y="1253"/>
              <a:ext cx="589" cy="2087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700"/>
            </a:p>
          </p:txBody>
        </p:sp>
        <p:sp>
          <p:nvSpPr>
            <p:cNvPr id="57" name="Text Box 71">
              <a:extLst>
                <a:ext uri="{FF2B5EF4-FFF2-40B4-BE49-F238E27FC236}">
                  <a16:creationId xmlns:a16="http://schemas.microsoft.com/office/drawing/2014/main" id="{AEB6E98C-DF8A-C583-E24D-72F1BC59521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07" y="1162"/>
              <a:ext cx="363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700"/>
                <a:t>y</a:t>
              </a:r>
            </a:p>
          </p:txBody>
        </p:sp>
      </p:grpSp>
      <p:sp>
        <p:nvSpPr>
          <p:cNvPr id="58" name="Text Box 72">
            <a:extLst>
              <a:ext uri="{FF2B5EF4-FFF2-40B4-BE49-F238E27FC236}">
                <a16:creationId xmlns:a16="http://schemas.microsoft.com/office/drawing/2014/main" id="{DBA5FB3A-A546-7BC9-2231-CAD7544C12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32107" y="4550570"/>
            <a:ext cx="1188243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700"/>
              <a:t>z</a:t>
            </a:r>
          </a:p>
        </p:txBody>
      </p:sp>
      <p:sp>
        <p:nvSpPr>
          <p:cNvPr id="59" name="Line 74">
            <a:extLst>
              <a:ext uri="{FF2B5EF4-FFF2-40B4-BE49-F238E27FC236}">
                <a16:creationId xmlns:a16="http://schemas.microsoft.com/office/drawing/2014/main" id="{E9EC6DBB-63A2-8E96-6A08-75A9F7250ED2}"/>
              </a:ext>
            </a:extLst>
          </p:cNvPr>
          <p:cNvSpPr>
            <a:spLocks noChangeShapeType="1"/>
          </p:cNvSpPr>
          <p:nvPr/>
        </p:nvSpPr>
        <p:spPr bwMode="auto">
          <a:xfrm>
            <a:off x="2743200" y="7505700"/>
            <a:ext cx="85725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700"/>
          </a:p>
        </p:txBody>
      </p:sp>
      <p:sp>
        <p:nvSpPr>
          <p:cNvPr id="60" name="Line 75">
            <a:extLst>
              <a:ext uri="{FF2B5EF4-FFF2-40B4-BE49-F238E27FC236}">
                <a16:creationId xmlns:a16="http://schemas.microsoft.com/office/drawing/2014/main" id="{6C69AF21-9420-18CA-953D-7363F2AFC76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600700" y="4000500"/>
            <a:ext cx="1678782" cy="58293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700"/>
          </a:p>
        </p:txBody>
      </p:sp>
      <p:sp>
        <p:nvSpPr>
          <p:cNvPr id="61" name="Oval 76">
            <a:extLst>
              <a:ext uri="{FF2B5EF4-FFF2-40B4-BE49-F238E27FC236}">
                <a16:creationId xmlns:a16="http://schemas.microsoft.com/office/drawing/2014/main" id="{3EDD8054-7684-EE3E-A6B8-C9F38C1D43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10300" y="7448550"/>
            <a:ext cx="114300" cy="1143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2700"/>
          </a:p>
        </p:txBody>
      </p:sp>
    </p:spTree>
    <p:extLst>
      <p:ext uri="{BB962C8B-B14F-4D97-AF65-F5344CB8AC3E}">
        <p14:creationId xmlns:p14="http://schemas.microsoft.com/office/powerpoint/2010/main" val="14308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7.40741E-7 L 0.52292 -0.00231 " pathEditMode="relative" rAng="0" ptsTypes="AA">
                                      <p:cBhvr>
                                        <p:cTn id="24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146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4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500"/>
                            </p:stCondLst>
                            <p:childTnLst>
                              <p:par>
                                <p:cTn id="34" presetID="2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3.33333E-6 L -0.09931 0.48611 " pathEditMode="relative" rAng="0" ptsTypes="AA">
                                      <p:cBhvr>
                                        <p:cTn id="4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65" y="24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500"/>
                            </p:stCondLst>
                            <p:childTnLst>
                              <p:par>
                                <p:cTn id="5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4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500"/>
                            </p:stCondLst>
                            <p:childTnLst>
                              <p:par>
                                <p:cTn id="59" presetID="1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in)">
                                      <p:cBhvr>
                                        <p:cTn id="6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6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>
            <a:extLst>
              <a:ext uri="{FF2B5EF4-FFF2-40B4-BE49-F238E27FC236}">
                <a16:creationId xmlns:a16="http://schemas.microsoft.com/office/drawing/2014/main" id="{72168943-6CB3-1FC1-6300-635A7E8A1A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3375" y="7543801"/>
            <a:ext cx="12573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600" b="1"/>
              <a:t>O</a:t>
            </a:r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id="{CBC2B0EF-97EF-BFE7-254A-D5D2367084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43675" y="3543301"/>
            <a:ext cx="12573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600" b="1"/>
              <a:t>x</a:t>
            </a:r>
          </a:p>
        </p:txBody>
      </p:sp>
      <p:sp>
        <p:nvSpPr>
          <p:cNvPr id="5" name="Text Box 4">
            <a:extLst>
              <a:ext uri="{FF2B5EF4-FFF2-40B4-BE49-F238E27FC236}">
                <a16:creationId xmlns:a16="http://schemas.microsoft.com/office/drawing/2014/main" id="{003AEA71-F55D-51AA-24D9-7D54B6D6F7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72475" y="7658101"/>
            <a:ext cx="12573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600" b="1"/>
              <a:t>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84749A1-EBA0-1793-D39D-782FAC218A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101" y="4936332"/>
            <a:ext cx="5757863" cy="3045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reeform 6">
            <a:extLst>
              <a:ext uri="{FF2B5EF4-FFF2-40B4-BE49-F238E27FC236}">
                <a16:creationId xmlns:a16="http://schemas.microsoft.com/office/drawing/2014/main" id="{60EE6165-A030-10CC-2E74-2016A4F7357C}"/>
              </a:ext>
            </a:extLst>
          </p:cNvPr>
          <p:cNvSpPr>
            <a:spLocks/>
          </p:cNvSpPr>
          <p:nvPr/>
        </p:nvSpPr>
        <p:spPr bwMode="auto">
          <a:xfrm>
            <a:off x="4800600" y="4000500"/>
            <a:ext cx="4114800" cy="3771900"/>
          </a:xfrm>
          <a:custGeom>
            <a:avLst/>
            <a:gdLst>
              <a:gd name="T0" fmla="*/ 1728 w 1728"/>
              <a:gd name="T1" fmla="*/ 1584 h 1584"/>
              <a:gd name="T2" fmla="*/ 0 w 1728"/>
              <a:gd name="T3" fmla="*/ 1584 h 1584"/>
              <a:gd name="T4" fmla="*/ 960 w 1728"/>
              <a:gd name="T5" fmla="*/ 0 h 15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728" h="1584">
                <a:moveTo>
                  <a:pt x="1728" y="1584"/>
                </a:moveTo>
                <a:lnTo>
                  <a:pt x="0" y="1584"/>
                </a:lnTo>
                <a:lnTo>
                  <a:pt x="960" y="0"/>
                </a:lnTo>
              </a:path>
            </a:pathLst>
          </a:custGeom>
          <a:noFill/>
          <a:ln w="57150" cmpd="sng">
            <a:solidFill>
              <a:srgbClr val="3333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70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F2845EC-4B59-4F82-476C-1CEFDE41D3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08057" y="6350795"/>
            <a:ext cx="114300" cy="1143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70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A4B2E24-E5A1-5F4E-8142-A1368C742F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9475" y="4276726"/>
            <a:ext cx="2600325" cy="2185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Line 9">
            <a:extLst>
              <a:ext uri="{FF2B5EF4-FFF2-40B4-BE49-F238E27FC236}">
                <a16:creationId xmlns:a16="http://schemas.microsoft.com/office/drawing/2014/main" id="{EFF0F1AB-D04C-D9B3-7934-D755B008071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829175" y="5653088"/>
            <a:ext cx="3771900" cy="2100263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70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3DCD31A-3846-426D-0F60-6EDA525069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5569745"/>
            <a:ext cx="2600325" cy="2185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Box 11">
            <a:extLst>
              <a:ext uri="{FF2B5EF4-FFF2-40B4-BE49-F238E27FC236}">
                <a16:creationId xmlns:a16="http://schemas.microsoft.com/office/drawing/2014/main" id="{7BC749F3-C93C-C493-C9E5-80A3ED2655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1296" y="1600127"/>
            <a:ext cx="15699659" cy="212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6600" b="1" dirty="0" err="1"/>
              <a:t>Vẽ</a:t>
            </a:r>
            <a:r>
              <a:rPr lang="en-US" altLang="en-US" sz="6600" b="1" dirty="0"/>
              <a:t> </a:t>
            </a:r>
            <a:r>
              <a:rPr lang="en-US" altLang="en-US" sz="6600" b="1" dirty="0" err="1"/>
              <a:t>tia</a:t>
            </a:r>
            <a:r>
              <a:rPr lang="en-US" altLang="en-US" sz="6600" b="1" dirty="0"/>
              <a:t> </a:t>
            </a:r>
            <a:r>
              <a:rPr lang="en-US" altLang="en-US" sz="6600" b="1" dirty="0" err="1"/>
              <a:t>phân</a:t>
            </a:r>
            <a:r>
              <a:rPr lang="en-US" altLang="en-US" sz="6600" b="1" dirty="0"/>
              <a:t> </a:t>
            </a:r>
            <a:r>
              <a:rPr lang="en-US" altLang="en-US" sz="6600" b="1" dirty="0" err="1"/>
              <a:t>giác</a:t>
            </a:r>
            <a:r>
              <a:rPr lang="en-US" altLang="en-US" sz="6600" b="1" dirty="0"/>
              <a:t> </a:t>
            </a:r>
            <a:r>
              <a:rPr lang="en-US" altLang="en-US" sz="6600" b="1" dirty="0" err="1"/>
              <a:t>của</a:t>
            </a:r>
            <a:r>
              <a:rPr lang="en-US" altLang="en-US" sz="6600" b="1" dirty="0"/>
              <a:t> </a:t>
            </a:r>
            <a:r>
              <a:rPr lang="en-US" altLang="en-US" sz="6600" b="1" dirty="0" err="1"/>
              <a:t>góc</a:t>
            </a:r>
            <a:r>
              <a:rPr lang="en-US" altLang="en-US" sz="6600" b="1" dirty="0"/>
              <a:t> </a:t>
            </a:r>
            <a:r>
              <a:rPr lang="en-US" altLang="en-US" sz="6600" b="1" dirty="0" err="1"/>
              <a:t>bằng</a:t>
            </a:r>
            <a:r>
              <a:rPr lang="en-US" altLang="en-US" sz="6600" b="1" dirty="0"/>
              <a:t> </a:t>
            </a:r>
            <a:r>
              <a:rPr lang="en-US" altLang="en-US" sz="6600" b="1" dirty="0" err="1"/>
              <a:t>thước</a:t>
            </a:r>
            <a:r>
              <a:rPr lang="en-US" altLang="en-US" sz="6600" b="1" dirty="0"/>
              <a:t> </a:t>
            </a:r>
            <a:r>
              <a:rPr lang="en-US" altLang="en-US" sz="6600" b="1" dirty="0" err="1"/>
              <a:t>đo</a:t>
            </a:r>
            <a:r>
              <a:rPr lang="en-US" altLang="en-US" sz="6600" b="1" dirty="0"/>
              <a:t> </a:t>
            </a:r>
            <a:r>
              <a:rPr lang="en-US" altLang="en-US" sz="6600" b="1" dirty="0" err="1"/>
              <a:t>góc</a:t>
            </a:r>
            <a:endParaRPr lang="en-US" altLang="en-US" sz="6600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9064DC4-DEB6-33B6-F933-40C34CA92C66}"/>
              </a:ext>
            </a:extLst>
          </p:cNvPr>
          <p:cNvSpPr txBox="1"/>
          <p:nvPr/>
        </p:nvSpPr>
        <p:spPr>
          <a:xfrm>
            <a:off x="9372603" y="3543300"/>
            <a:ext cx="83291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 err="1"/>
              <a:t>Bước</a:t>
            </a:r>
            <a:r>
              <a:rPr lang="en-US" sz="2700" b="1" dirty="0"/>
              <a:t> 1: </a:t>
            </a:r>
            <a:r>
              <a:rPr lang="en-US" sz="2700" b="1" dirty="0" err="1"/>
              <a:t>Dùng</a:t>
            </a:r>
            <a:r>
              <a:rPr lang="en-US" sz="2700" b="1" dirty="0"/>
              <a:t> </a:t>
            </a:r>
            <a:r>
              <a:rPr lang="en-US" sz="2700" b="1" dirty="0" err="1"/>
              <a:t>thước</a:t>
            </a:r>
            <a:r>
              <a:rPr lang="en-US" sz="2700" b="1" dirty="0"/>
              <a:t> </a:t>
            </a:r>
            <a:r>
              <a:rPr lang="en-US" sz="2700" b="1" dirty="0" err="1"/>
              <a:t>đo</a:t>
            </a:r>
            <a:r>
              <a:rPr lang="en-US" sz="2700" b="1" dirty="0"/>
              <a:t> </a:t>
            </a:r>
            <a:r>
              <a:rPr lang="en-US" sz="2700" b="1" dirty="0" err="1"/>
              <a:t>góc</a:t>
            </a:r>
            <a:r>
              <a:rPr lang="en-US" sz="2700" b="1" dirty="0"/>
              <a:t> </a:t>
            </a:r>
            <a:r>
              <a:rPr lang="en-US" sz="2700" b="1" dirty="0" err="1"/>
              <a:t>xác</a:t>
            </a:r>
            <a:r>
              <a:rPr lang="en-US" sz="2700" b="1" dirty="0"/>
              <a:t> </a:t>
            </a:r>
            <a:r>
              <a:rPr lang="en-US" sz="2700" b="1" dirty="0" err="1"/>
              <a:t>định</a:t>
            </a:r>
            <a:r>
              <a:rPr lang="en-US" sz="2700" b="1" dirty="0"/>
              <a:t> </a:t>
            </a:r>
            <a:r>
              <a:rPr lang="en-US" sz="2700" b="1" dirty="0" err="1"/>
              <a:t>số</a:t>
            </a:r>
            <a:r>
              <a:rPr lang="en-US" sz="2700" b="1" dirty="0"/>
              <a:t> </a:t>
            </a:r>
            <a:r>
              <a:rPr lang="en-US" sz="2700" b="1" dirty="0" err="1"/>
              <a:t>đo</a:t>
            </a:r>
            <a:r>
              <a:rPr lang="en-US" sz="2700" b="1" dirty="0"/>
              <a:t> </a:t>
            </a:r>
            <a:r>
              <a:rPr lang="en-US" sz="2700" b="1" dirty="0" err="1"/>
              <a:t>của</a:t>
            </a:r>
            <a:r>
              <a:rPr lang="en-US" sz="2700" b="1" dirty="0"/>
              <a:t> </a:t>
            </a:r>
            <a:r>
              <a:rPr lang="en-US" sz="2700" b="1" dirty="0" err="1"/>
              <a:t>góc</a:t>
            </a:r>
            <a:r>
              <a:rPr lang="en-US" sz="2700" b="1" dirty="0"/>
              <a:t> </a:t>
            </a:r>
            <a:r>
              <a:rPr lang="en-US" sz="2700" b="1" dirty="0" err="1"/>
              <a:t>xOy</a:t>
            </a:r>
            <a:r>
              <a:rPr lang="en-US" sz="2700" b="1" dirty="0"/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E6F524C-18A2-105F-1C61-23AF1745E6B7}"/>
              </a:ext>
            </a:extLst>
          </p:cNvPr>
          <p:cNvSpPr txBox="1"/>
          <p:nvPr/>
        </p:nvSpPr>
        <p:spPr>
          <a:xfrm>
            <a:off x="9320981" y="4560395"/>
            <a:ext cx="80719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 err="1"/>
              <a:t>Bước</a:t>
            </a:r>
            <a:r>
              <a:rPr lang="en-US" sz="2700" b="1" dirty="0"/>
              <a:t> 2: </a:t>
            </a:r>
            <a:r>
              <a:rPr lang="en-US" sz="2700" b="1" dirty="0" err="1"/>
              <a:t>Đánh</a:t>
            </a:r>
            <a:r>
              <a:rPr lang="en-US" sz="2700" b="1" dirty="0"/>
              <a:t> </a:t>
            </a:r>
            <a:r>
              <a:rPr lang="en-US" sz="2700" b="1" dirty="0" err="1"/>
              <a:t>dấu</a:t>
            </a:r>
            <a:r>
              <a:rPr lang="en-US" sz="2700" b="1" dirty="0"/>
              <a:t> </a:t>
            </a:r>
            <a:r>
              <a:rPr lang="en-US" sz="2700" b="1" dirty="0" err="1"/>
              <a:t>điểm</a:t>
            </a:r>
            <a:r>
              <a:rPr lang="en-US" sz="2700" b="1" dirty="0"/>
              <a:t> </a:t>
            </a:r>
            <a:r>
              <a:rPr lang="en-US" sz="2700" b="1" dirty="0" err="1"/>
              <a:t>ứng</a:t>
            </a:r>
            <a:r>
              <a:rPr lang="en-US" sz="2700" b="1" dirty="0"/>
              <a:t> </a:t>
            </a:r>
            <a:r>
              <a:rPr lang="en-US" sz="2700" b="1" dirty="0" err="1"/>
              <a:t>với</a:t>
            </a:r>
            <a:r>
              <a:rPr lang="en-US" sz="2700" b="1" dirty="0"/>
              <a:t> </a:t>
            </a:r>
            <a:r>
              <a:rPr lang="en-US" sz="2700" b="1" dirty="0" err="1"/>
              <a:t>vạch</a:t>
            </a:r>
            <a:r>
              <a:rPr lang="en-US" sz="2700" b="1" dirty="0"/>
              <a:t> </a:t>
            </a:r>
            <a:r>
              <a:rPr lang="en-US" sz="2700" b="1" dirty="0" err="1"/>
              <a:t>có</a:t>
            </a:r>
            <a:r>
              <a:rPr lang="en-US" sz="2700" b="1" dirty="0"/>
              <a:t> </a:t>
            </a:r>
            <a:r>
              <a:rPr lang="en-US" sz="2700" b="1" dirty="0" err="1"/>
              <a:t>số</a:t>
            </a:r>
            <a:r>
              <a:rPr lang="en-US" sz="2700" b="1" dirty="0"/>
              <a:t> </a:t>
            </a:r>
            <a:r>
              <a:rPr lang="en-US" sz="2700" b="1" dirty="0" err="1"/>
              <a:t>đo</a:t>
            </a:r>
            <a:r>
              <a:rPr lang="en-US" sz="2700" b="1" dirty="0"/>
              <a:t> </a:t>
            </a:r>
            <a:r>
              <a:rPr lang="en-US" sz="2700" b="1" dirty="0" err="1"/>
              <a:t>bằng</a:t>
            </a:r>
            <a:r>
              <a:rPr lang="en-US" sz="2700" b="1" dirty="0"/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759F316-F669-1475-F094-2A850578E1F5}"/>
              </a:ext>
            </a:extLst>
          </p:cNvPr>
          <p:cNvSpPr txBox="1"/>
          <p:nvPr/>
        </p:nvSpPr>
        <p:spPr>
          <a:xfrm>
            <a:off x="9372604" y="5737425"/>
            <a:ext cx="84291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 err="1"/>
              <a:t>Bước</a:t>
            </a:r>
            <a:r>
              <a:rPr lang="en-US" sz="2700" b="1" dirty="0"/>
              <a:t> 3: </a:t>
            </a:r>
            <a:r>
              <a:rPr lang="en-US" sz="2700" b="1" dirty="0" err="1"/>
              <a:t>Kẻ</a:t>
            </a:r>
            <a:r>
              <a:rPr lang="en-US" sz="2700" b="1" dirty="0"/>
              <a:t> </a:t>
            </a:r>
            <a:r>
              <a:rPr lang="en-US" sz="2700" b="1" dirty="0" err="1"/>
              <a:t>tia</a:t>
            </a:r>
            <a:r>
              <a:rPr lang="en-US" sz="2700" b="1" dirty="0"/>
              <a:t> Oz </a:t>
            </a:r>
            <a:r>
              <a:rPr lang="en-US" sz="2700" b="1" dirty="0" err="1"/>
              <a:t>đi</a:t>
            </a:r>
            <a:r>
              <a:rPr lang="en-US" sz="2700" b="1" dirty="0"/>
              <a:t> qua </a:t>
            </a:r>
            <a:r>
              <a:rPr lang="en-US" sz="2700" b="1" dirty="0" err="1"/>
              <a:t>điểm</a:t>
            </a:r>
            <a:r>
              <a:rPr lang="en-US" sz="2700" b="1" dirty="0"/>
              <a:t> </a:t>
            </a:r>
            <a:r>
              <a:rPr lang="en-US" sz="2700" b="1" dirty="0" err="1"/>
              <a:t>đã</a:t>
            </a:r>
            <a:r>
              <a:rPr lang="en-US" sz="2700" b="1" dirty="0"/>
              <a:t> </a:t>
            </a:r>
            <a:r>
              <a:rPr lang="en-US" sz="2700" b="1" dirty="0" err="1"/>
              <a:t>đánh</a:t>
            </a:r>
            <a:r>
              <a:rPr lang="en-US" sz="2700" b="1" dirty="0"/>
              <a:t> </a:t>
            </a:r>
            <a:r>
              <a:rPr lang="en-US" sz="2700" b="1" dirty="0" err="1"/>
              <a:t>dấu</a:t>
            </a:r>
            <a:r>
              <a:rPr lang="en-US" sz="2700" b="1" dirty="0"/>
              <a:t> ta </a:t>
            </a:r>
            <a:r>
              <a:rPr lang="en-US" sz="2700" b="1" dirty="0" err="1"/>
              <a:t>được</a:t>
            </a:r>
            <a:r>
              <a:rPr lang="en-US" sz="2700" b="1" dirty="0"/>
              <a:t> Oz </a:t>
            </a:r>
            <a:r>
              <a:rPr lang="en-US" sz="2700" b="1" dirty="0" err="1"/>
              <a:t>là</a:t>
            </a:r>
            <a:r>
              <a:rPr lang="en-US" sz="2700" b="1" dirty="0"/>
              <a:t> </a:t>
            </a:r>
            <a:r>
              <a:rPr lang="en-US" sz="2700" b="1" dirty="0" err="1"/>
              <a:t>tia</a:t>
            </a:r>
            <a:r>
              <a:rPr lang="en-US" sz="2700" b="1" dirty="0"/>
              <a:t> </a:t>
            </a:r>
            <a:r>
              <a:rPr lang="en-US" sz="2700" b="1" dirty="0" err="1"/>
              <a:t>phân</a:t>
            </a:r>
            <a:r>
              <a:rPr lang="en-US" sz="2700" b="1" dirty="0"/>
              <a:t> </a:t>
            </a:r>
            <a:r>
              <a:rPr lang="en-US" sz="2700" b="1" dirty="0" err="1"/>
              <a:t>giác</a:t>
            </a:r>
            <a:r>
              <a:rPr lang="en-US" sz="2700" b="1" dirty="0"/>
              <a:t> </a:t>
            </a:r>
            <a:r>
              <a:rPr lang="en-US" sz="2700" b="1" dirty="0" err="1"/>
              <a:t>của</a:t>
            </a:r>
            <a:r>
              <a:rPr lang="en-US" sz="2700" b="1" dirty="0"/>
              <a:t> </a:t>
            </a:r>
            <a:r>
              <a:rPr lang="en-US" sz="2700" b="1" dirty="0" err="1"/>
              <a:t>góc</a:t>
            </a:r>
            <a:r>
              <a:rPr lang="en-US" sz="2700" b="1" dirty="0"/>
              <a:t> </a:t>
            </a:r>
            <a:r>
              <a:rPr lang="en-US" sz="2700" b="1" dirty="0" err="1"/>
              <a:t>xOy</a:t>
            </a:r>
            <a:r>
              <a:rPr lang="en-US" sz="2700" b="1" dirty="0"/>
              <a:t>.</a:t>
            </a:r>
          </a:p>
        </p:txBody>
      </p:sp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64E9C854-AE5E-4130-655E-DFB9D72E472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6854643" y="4381486"/>
          <a:ext cx="1074788" cy="10096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419040" imgH="393480" progId="Equation.DSMT4">
                  <p:embed/>
                </p:oleObj>
              </mc:Choice>
              <mc:Fallback>
                <p:oleObj name="Equation" r:id="rId4" imgW="419040" imgH="393480" progId="Equation.DSMT4">
                  <p:embed/>
                  <p:pic>
                    <p:nvPicPr>
                      <p:cNvPr id="16" name="Object 15">
                        <a:extLst>
                          <a:ext uri="{FF2B5EF4-FFF2-40B4-BE49-F238E27FC236}">
                            <a16:creationId xmlns:a16="http://schemas.microsoft.com/office/drawing/2014/main" id="{64E9C854-AE5E-4130-655E-DFB9D72E472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6854643" y="4381486"/>
                        <a:ext cx="1074788" cy="100964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 Box 77">
            <a:extLst>
              <a:ext uri="{FF2B5EF4-FFF2-40B4-BE49-F238E27FC236}">
                <a16:creationId xmlns:a16="http://schemas.microsoft.com/office/drawing/2014/main" id="{83CF8F93-D416-C349-EC37-693D3DCB89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72150" y="815140"/>
            <a:ext cx="6515100" cy="738664"/>
          </a:xfrm>
          <a:prstGeom prst="rect">
            <a:avLst/>
          </a:prstGeom>
          <a:solidFill>
            <a:srgbClr val="FFFF00"/>
          </a:solidFill>
          <a:ln w="57150" cmpd="thinThick">
            <a:solidFill>
              <a:srgbClr val="0000FF"/>
            </a:solidFill>
            <a:prstDash val="sysDot"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CÓ THỂ EM CHƯA BIẾT</a:t>
            </a:r>
          </a:p>
        </p:txBody>
      </p:sp>
    </p:spTree>
    <p:extLst>
      <p:ext uri="{BB962C8B-B14F-4D97-AF65-F5344CB8AC3E}">
        <p14:creationId xmlns:p14="http://schemas.microsoft.com/office/powerpoint/2010/main" val="3003457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44509E-6 L 0.02552 -0.05896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7" y="-29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46821E-7 L 0.25573 -0.20601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78" y="-10312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5143500"/>
            <a:chOff x="0" y="0"/>
            <a:chExt cx="6186311" cy="17399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186311" cy="1739900"/>
            </a:xfrm>
            <a:custGeom>
              <a:avLst/>
              <a:gdLst/>
              <a:ahLst/>
              <a:cxnLst/>
              <a:rect l="l" t="t" r="r" b="b"/>
              <a:pathLst>
                <a:path w="6186311" h="1739900">
                  <a:moveTo>
                    <a:pt x="0" y="0"/>
                  </a:moveTo>
                  <a:lnTo>
                    <a:pt x="6186311" y="0"/>
                  </a:lnTo>
                  <a:lnTo>
                    <a:pt x="6186311" y="1739900"/>
                  </a:lnTo>
                  <a:lnTo>
                    <a:pt x="0" y="1739900"/>
                  </a:lnTo>
                  <a:close/>
                </a:path>
              </a:pathLst>
            </a:custGeom>
            <a:solidFill>
              <a:srgbClr val="F46E16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6406"/>
          <a:stretch>
            <a:fillRect/>
          </a:stretch>
        </p:blipFill>
        <p:spPr>
          <a:xfrm>
            <a:off x="570818" y="-4286207"/>
            <a:ext cx="17146364" cy="1371591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547">
            <a:off x="154355" y="268474"/>
            <a:ext cx="2200006" cy="242485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t="19134"/>
          <a:stretch>
            <a:fillRect/>
          </a:stretch>
        </p:blipFill>
        <p:spPr>
          <a:xfrm>
            <a:off x="15744998" y="5133975"/>
            <a:ext cx="2562167" cy="314794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55457">
            <a:off x="929531" y="761421"/>
            <a:ext cx="649653" cy="61879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b="43085"/>
          <a:stretch>
            <a:fillRect/>
          </a:stretch>
        </p:blipFill>
        <p:spPr>
          <a:xfrm>
            <a:off x="0" y="7997412"/>
            <a:ext cx="4190488" cy="228958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8077200" y="9211059"/>
            <a:ext cx="2654578" cy="86877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605585">
            <a:off x="16226189" y="2439963"/>
            <a:ext cx="906118" cy="1529312"/>
          </a:xfrm>
          <a:prstGeom prst="rect">
            <a:avLst/>
          </a:prstGeom>
        </p:spPr>
      </p:pic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EB8536A7-9CF7-9683-4D75-A5AC579F4BB5}"/>
              </a:ext>
            </a:extLst>
          </p:cNvPr>
          <p:cNvSpPr txBox="1"/>
          <p:nvPr/>
        </p:nvSpPr>
        <p:spPr>
          <a:xfrm>
            <a:off x="6324600" y="407109"/>
            <a:ext cx="5638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F4445E9E-F210-C87E-1515-063967FEA2D9}"/>
                  </a:ext>
                </a:extLst>
              </p:cNvPr>
              <p:cNvSpPr txBox="1"/>
              <p:nvPr/>
            </p:nvSpPr>
            <p:spPr>
              <a:xfrm>
                <a:off x="3118364" y="2671291"/>
                <a:ext cx="12142583" cy="66657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nl-NL" sz="3600" b="1" dirty="0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Câu 1:</a:t>
                </a:r>
                <a:r>
                  <a:rPr lang="nl-NL" sz="3600" dirty="0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Chọn phát biểu sai trong các phát biểu sau:</a:t>
                </a:r>
                <a:endParaRPr lang="en-US" sz="3600" dirty="0">
                  <a:solidFill>
                    <a:schemeClr val="accent1">
                      <a:lumMod val="50000"/>
                    </a:schemeClr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nl-NL" sz="3600" dirty="0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A. Nếu tia </a:t>
                </a:r>
                <a14:m>
                  <m:oMath xmlns:m="http://schemas.openxmlformats.org/officeDocument/2006/math">
                    <m:r>
                      <a:rPr lang="nl-NL" sz="3600" i="1" dirty="0" smtClean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𝑂𝑡</m:t>
                    </m:r>
                  </m:oMath>
                </a14:m>
                <a:r>
                  <a:rPr lang="nl-NL" sz="3600" dirty="0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 tia phân giác của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𝑥𝑂𝑦</m:t>
                        </m:r>
                      </m:e>
                    </m:acc>
                  </m:oMath>
                </a14:m>
                <a:r>
                  <a:rPr lang="en-US" sz="3600" dirty="0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nl-NL" sz="3600" dirty="0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thì tia </a:t>
                </a:r>
                <a14:m>
                  <m:oMath xmlns:m="http://schemas.openxmlformats.org/officeDocument/2006/math">
                    <m:r>
                      <a:rPr lang="nl-NL" sz="3600" i="1" dirty="0" smtClean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𝑂𝑡</m:t>
                    </m:r>
                  </m:oMath>
                </a14:m>
                <a:r>
                  <a:rPr lang="nl-NL" sz="3600" dirty="0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nằm giữa hai tia </a:t>
                </a:r>
                <a14:m>
                  <m:oMath xmlns:m="http://schemas.openxmlformats.org/officeDocument/2006/math">
                    <m:r>
                      <a:rPr lang="nl-NL" sz="3600" i="1" dirty="0" smtClean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𝑂𝑥</m:t>
                    </m:r>
                  </m:oMath>
                </a14:m>
                <a:r>
                  <a:rPr lang="nl-NL" sz="3600" dirty="0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nl-NL" sz="3600" i="1" dirty="0" smtClean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𝑂𝑦</m:t>
                    </m:r>
                  </m:oMath>
                </a14:m>
                <a:endParaRPr lang="en-US" sz="3600" dirty="0">
                  <a:solidFill>
                    <a:schemeClr val="accent1">
                      <a:lumMod val="50000"/>
                    </a:schemeClr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nl-NL" sz="3600" dirty="0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B. Nếu tia </a:t>
                </a:r>
                <a14:m>
                  <m:oMath xmlns:m="http://schemas.openxmlformats.org/officeDocument/2006/math">
                    <m:r>
                      <a:rPr lang="nl-NL" sz="3600" i="1" dirty="0" smtClean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𝑂𝑡</m:t>
                    </m:r>
                  </m:oMath>
                </a14:m>
                <a:r>
                  <a:rPr lang="nl-NL" sz="3600" dirty="0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 tia phân giác của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𝑥𝑂𝑦</m:t>
                        </m:r>
                      </m:e>
                    </m:acc>
                  </m:oMath>
                </a14:m>
                <a:r>
                  <a:rPr lang="en-US" sz="3600" dirty="0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nl-NL" sz="3600" dirty="0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thì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𝑥𝑂𝑡</m:t>
                        </m:r>
                      </m:e>
                    </m:acc>
                    <m:r>
                      <a:rPr lang="nl-NL" sz="3600" i="1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𝑦𝑂𝑡</m:t>
                        </m:r>
                      </m:e>
                    </m:acc>
                    <m:r>
                      <a:rPr lang="nl-NL" sz="3600" i="1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6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acc>
                          <m:accPr>
                            <m:chr m:val="̂"/>
                            <m:ctrlPr>
                              <a:rPr lang="en-US" sz="360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360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𝑥𝑂𝑦</m:t>
                            </m:r>
                          </m:e>
                        </m:acc>
                      </m:num>
                      <m:den>
                        <m:r>
                          <a:rPr lang="nl-NL" sz="36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3600" dirty="0">
                  <a:solidFill>
                    <a:schemeClr val="accent1">
                      <a:lumMod val="50000"/>
                    </a:schemeClr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nl-NL" sz="3600" dirty="0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C. Nếu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𝑥𝑂𝑡</m:t>
                        </m:r>
                      </m:e>
                    </m:acc>
                    <m:r>
                      <a:rPr lang="nl-NL" sz="3600" i="1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𝑦𝑂𝑡</m:t>
                        </m:r>
                      </m:e>
                    </m:acc>
                  </m:oMath>
                </a14:m>
                <a:r>
                  <a:rPr lang="nl-NL" sz="3600" dirty="0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thì tia </a:t>
                </a:r>
                <a14:m>
                  <m:oMath xmlns:m="http://schemas.openxmlformats.org/officeDocument/2006/math">
                    <m:r>
                      <a:rPr lang="nl-NL" sz="3600" i="1" dirty="0" smtClean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𝑂𝑡</m:t>
                    </m:r>
                  </m:oMath>
                </a14:m>
                <a:r>
                  <a:rPr lang="nl-NL" sz="3600" dirty="0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 tia phân giác của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𝑥𝑂𝑦</m:t>
                        </m:r>
                      </m:e>
                    </m:acc>
                  </m:oMath>
                </a14:m>
                <a:endParaRPr lang="en-US" sz="3600" dirty="0">
                  <a:solidFill>
                    <a:schemeClr val="accent1">
                      <a:lumMod val="50000"/>
                    </a:schemeClr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nl-NL" sz="3600" dirty="0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D. Nếu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𝑥𝑂𝑡</m:t>
                        </m:r>
                      </m:e>
                    </m:acc>
                    <m:r>
                      <a:rPr lang="nl-NL" sz="3600" i="1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𝑦𝑂𝑡</m:t>
                        </m:r>
                      </m:e>
                    </m:acc>
                  </m:oMath>
                </a14:m>
                <a:r>
                  <a:rPr lang="en-US" sz="3600" dirty="0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nl-NL" sz="3600" dirty="0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 tia </a:t>
                </a:r>
                <a14:m>
                  <m:oMath xmlns:m="http://schemas.openxmlformats.org/officeDocument/2006/math">
                    <m:r>
                      <a:rPr lang="nl-NL" sz="3600" i="1" dirty="0" smtClean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𝑂𝑡</m:t>
                    </m:r>
                  </m:oMath>
                </a14:m>
                <a:r>
                  <a:rPr lang="nl-NL" sz="3600" dirty="0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nằm giữa hai tia </a:t>
                </a:r>
                <a14:m>
                  <m:oMath xmlns:m="http://schemas.openxmlformats.org/officeDocument/2006/math">
                    <m:r>
                      <a:rPr lang="nl-NL" sz="3600" i="1" dirty="0" smtClean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𝑂𝑥</m:t>
                    </m:r>
                  </m:oMath>
                </a14:m>
                <a:r>
                  <a:rPr lang="nl-NL" sz="3600" dirty="0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nl-NL" sz="3600" i="1" dirty="0" smtClean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𝑂𝑦</m:t>
                    </m:r>
                  </m:oMath>
                </a14:m>
                <a:r>
                  <a:rPr lang="nl-NL" sz="3600" dirty="0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thì tia </a:t>
                </a:r>
                <a14:m>
                  <m:oMath xmlns:m="http://schemas.openxmlformats.org/officeDocument/2006/math">
                    <m:r>
                      <a:rPr lang="nl-NL" sz="3600" i="1" dirty="0" smtClean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𝑂𝑡</m:t>
                    </m:r>
                  </m:oMath>
                </a14:m>
                <a:r>
                  <a:rPr lang="nl-NL" sz="3600" dirty="0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 tia phân giác của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𝑥𝑂𝑦</m:t>
                        </m:r>
                      </m:e>
                    </m:acc>
                  </m:oMath>
                </a14:m>
                <a:endParaRPr lang="en-US" sz="3600" dirty="0">
                  <a:solidFill>
                    <a:schemeClr val="accent1">
                      <a:lumMod val="50000"/>
                    </a:schemeClr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F4445E9E-F210-C87E-1515-063967FEA2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8364" y="2671291"/>
                <a:ext cx="12142583" cy="6665799"/>
              </a:xfrm>
              <a:prstGeom prst="rect">
                <a:avLst/>
              </a:prstGeom>
              <a:blipFill rotWithShape="1">
                <a:blip r:embed="rId16"/>
                <a:stretch>
                  <a:fillRect l="-1557" r="-151" b="-24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Hình Bầu dục 17">
            <a:extLst>
              <a:ext uri="{FF2B5EF4-FFF2-40B4-BE49-F238E27FC236}">
                <a16:creationId xmlns:a16="http://schemas.microsoft.com/office/drawing/2014/main" id="{8FF1041D-1CA3-4A99-15B8-F783129C5F59}"/>
              </a:ext>
            </a:extLst>
          </p:cNvPr>
          <p:cNvSpPr/>
          <p:nvPr/>
        </p:nvSpPr>
        <p:spPr>
          <a:xfrm>
            <a:off x="3027053" y="6743700"/>
            <a:ext cx="762000" cy="9144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9412"/>
          <a:stretch>
            <a:fillRect/>
          </a:stretch>
        </p:blipFill>
        <p:spPr>
          <a:xfrm>
            <a:off x="0" y="0"/>
            <a:ext cx="2970481" cy="3147948"/>
          </a:xfrm>
          <a:prstGeom prst="rect">
            <a:avLst/>
          </a:prstGeom>
        </p:spPr>
      </p:pic>
      <p:grpSp>
        <p:nvGrpSpPr>
          <p:cNvPr id="5" name="Nhóm 4">
            <a:extLst>
              <a:ext uri="{FF2B5EF4-FFF2-40B4-BE49-F238E27FC236}">
                <a16:creationId xmlns:a16="http://schemas.microsoft.com/office/drawing/2014/main" id="{7EDF0431-33D7-26A9-4409-AE0672A6ACDF}"/>
              </a:ext>
            </a:extLst>
          </p:cNvPr>
          <p:cNvGrpSpPr/>
          <p:nvPr/>
        </p:nvGrpSpPr>
        <p:grpSpPr>
          <a:xfrm>
            <a:off x="1784608" y="-93762"/>
            <a:ext cx="14718784" cy="8378598"/>
            <a:chOff x="1784608" y="-93762"/>
            <a:chExt cx="14718784" cy="837859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17284" r="21180"/>
            <a:stretch>
              <a:fillRect/>
            </a:stretch>
          </p:blipFill>
          <p:spPr>
            <a:xfrm>
              <a:off x="1784608" y="-36612"/>
              <a:ext cx="7295172" cy="8321448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17734" t="16716"/>
            <a:stretch>
              <a:fillRect/>
            </a:stretch>
          </p:blipFill>
          <p:spPr>
            <a:xfrm>
              <a:off x="8889281" y="-93762"/>
              <a:ext cx="7614111" cy="8378598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0" y="9541197"/>
            <a:ext cx="18288000" cy="745803"/>
            <a:chOff x="0" y="0"/>
            <a:chExt cx="6186311" cy="25228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186311" cy="252284"/>
            </a:xfrm>
            <a:custGeom>
              <a:avLst/>
              <a:gdLst/>
              <a:ahLst/>
              <a:cxnLst/>
              <a:rect l="l" t="t" r="r" b="b"/>
              <a:pathLst>
                <a:path w="6186311" h="252284">
                  <a:moveTo>
                    <a:pt x="0" y="0"/>
                  </a:moveTo>
                  <a:lnTo>
                    <a:pt x="6186311" y="0"/>
                  </a:lnTo>
                  <a:lnTo>
                    <a:pt x="6186311" y="252284"/>
                  </a:lnTo>
                  <a:lnTo>
                    <a:pt x="0" y="252284"/>
                  </a:lnTo>
                  <a:close/>
                </a:path>
              </a:pathLst>
            </a:custGeom>
            <a:solidFill>
              <a:srgbClr val="F46E16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86143" y="4573581"/>
            <a:ext cx="1196930" cy="111913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605585">
            <a:off x="16863430" y="1739945"/>
            <a:ext cx="791740" cy="133627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241250">
            <a:off x="12198134" y="9212099"/>
            <a:ext cx="4114800" cy="31939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-33073" y="7538905"/>
            <a:ext cx="4832291" cy="291749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306461" y="7725271"/>
            <a:ext cx="1196930" cy="111913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054F3481-3193-4CD2-E677-58B99AA33823}"/>
                  </a:ext>
                </a:extLst>
              </p:cNvPr>
              <p:cNvSpPr txBox="1"/>
              <p:nvPr/>
            </p:nvSpPr>
            <p:spPr>
              <a:xfrm>
                <a:off x="2784574" y="3473441"/>
                <a:ext cx="12849012" cy="297722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4000" b="1" dirty="0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Câu 2:</a:t>
                </a:r>
                <a:r>
                  <a:rPr lang="nl-NL" sz="4000" dirty="0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Cho Ot là phân giác của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𝑥𝑂𝑦</m:t>
                        </m:r>
                      </m:e>
                    </m:acc>
                  </m:oMath>
                </a14:m>
                <a:r>
                  <a:rPr lang="nl-NL" sz="4000" dirty="0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Biết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𝑥𝑂𝑦</m:t>
                        </m:r>
                      </m:e>
                    </m:acc>
                    <m:r>
                      <a:rPr lang="nl-NL" sz="4000" i="1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=100°</m:t>
                    </m:r>
                  </m:oMath>
                </a14:m>
                <a:r>
                  <a:rPr lang="nl-NL" sz="4000" dirty="0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số đo của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𝑥𝑂𝑡</m:t>
                        </m:r>
                      </m:e>
                    </m:acc>
                  </m:oMath>
                </a14:m>
                <a:r>
                  <a:rPr lang="en-US" sz="4000" dirty="0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nl-NL" sz="4000" dirty="0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là:</a:t>
                </a:r>
                <a:endParaRPr lang="en-US" sz="4000" dirty="0">
                  <a:solidFill>
                    <a:schemeClr val="accent1">
                      <a:lumMod val="50000"/>
                    </a:schemeClr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4000" dirty="0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A. 40°			B. 60°			C. 50°			D. 200°</a:t>
                </a:r>
                <a:endParaRPr lang="en-US" sz="4000" dirty="0">
                  <a:solidFill>
                    <a:schemeClr val="accent1">
                      <a:lumMod val="50000"/>
                    </a:schemeClr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054F3481-3193-4CD2-E677-58B99AA338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4574" y="3473441"/>
                <a:ext cx="12849012" cy="2977225"/>
              </a:xfrm>
              <a:prstGeom prst="rect">
                <a:avLst/>
              </a:prstGeom>
              <a:blipFill rotWithShape="1">
                <a:blip r:embed="rId14"/>
                <a:stretch>
                  <a:fillRect l="-1708" r="-1660" b="-79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Hình Bầu dục 15">
            <a:extLst>
              <a:ext uri="{FF2B5EF4-FFF2-40B4-BE49-F238E27FC236}">
                <a16:creationId xmlns:a16="http://schemas.microsoft.com/office/drawing/2014/main" id="{FC3BEB19-F8FA-A861-BF1D-E14568174322}"/>
              </a:ext>
            </a:extLst>
          </p:cNvPr>
          <p:cNvSpPr/>
          <p:nvPr/>
        </p:nvSpPr>
        <p:spPr>
          <a:xfrm>
            <a:off x="10055933" y="5620966"/>
            <a:ext cx="762000" cy="9144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7482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239082">
            <a:off x="16460587" y="989380"/>
            <a:ext cx="2108060" cy="68991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12898" b="27291"/>
          <a:stretch>
            <a:fillRect/>
          </a:stretch>
        </p:blipFill>
        <p:spPr>
          <a:xfrm>
            <a:off x="15458339" y="8070964"/>
            <a:ext cx="2829661" cy="226760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3489966">
            <a:off x="-136939" y="120511"/>
            <a:ext cx="2125827" cy="124071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2700000">
            <a:off x="-418062" y="7870907"/>
            <a:ext cx="2688074" cy="277478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t="29629" r="32067"/>
          <a:stretch>
            <a:fillRect/>
          </a:stretch>
        </p:blipFill>
        <p:spPr>
          <a:xfrm rot="10799999">
            <a:off x="-330919" y="2028862"/>
            <a:ext cx="1828605" cy="192795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r="55716"/>
          <a:stretch>
            <a:fillRect/>
          </a:stretch>
        </p:blipFill>
        <p:spPr>
          <a:xfrm rot="-7262247">
            <a:off x="1764472" y="-74727"/>
            <a:ext cx="1825488" cy="831952"/>
          </a:xfrm>
          <a:prstGeom prst="rect">
            <a:avLst/>
          </a:prstGeom>
        </p:spPr>
      </p:pic>
      <p:grpSp>
        <p:nvGrpSpPr>
          <p:cNvPr id="17" name="Nhóm 16">
            <a:extLst>
              <a:ext uri="{FF2B5EF4-FFF2-40B4-BE49-F238E27FC236}">
                <a16:creationId xmlns:a16="http://schemas.microsoft.com/office/drawing/2014/main" id="{808AA48C-6168-28D7-50B5-CB6D81087471}"/>
              </a:ext>
            </a:extLst>
          </p:cNvPr>
          <p:cNvGrpSpPr/>
          <p:nvPr/>
        </p:nvGrpSpPr>
        <p:grpSpPr>
          <a:xfrm>
            <a:off x="2002039" y="2724605"/>
            <a:ext cx="14283921" cy="5777347"/>
            <a:chOff x="2309483" y="3280577"/>
            <a:chExt cx="13624064" cy="4474201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b="60007"/>
            <a:stretch>
              <a:fillRect/>
            </a:stretch>
          </p:blipFill>
          <p:spPr>
            <a:xfrm>
              <a:off x="11298703" y="5216485"/>
              <a:ext cx="4625318" cy="2538293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b="60007"/>
            <a:stretch>
              <a:fillRect/>
            </a:stretch>
          </p:blipFill>
          <p:spPr>
            <a:xfrm>
              <a:off x="2309483" y="5199549"/>
              <a:ext cx="4625318" cy="2538293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b="60007"/>
            <a:stretch>
              <a:fillRect/>
            </a:stretch>
          </p:blipFill>
          <p:spPr>
            <a:xfrm>
              <a:off x="6821815" y="5216485"/>
              <a:ext cx="4625318" cy="2538293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b="60007"/>
            <a:stretch>
              <a:fillRect/>
            </a:stretch>
          </p:blipFill>
          <p:spPr>
            <a:xfrm>
              <a:off x="11308229" y="3297513"/>
              <a:ext cx="4625318" cy="2538293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b="60007"/>
            <a:stretch>
              <a:fillRect/>
            </a:stretch>
          </p:blipFill>
          <p:spPr>
            <a:xfrm>
              <a:off x="2319009" y="3280577"/>
              <a:ext cx="4625318" cy="2538293"/>
            </a:xfrm>
            <a:prstGeom prst="rect">
              <a:avLst/>
            </a:prstGeom>
          </p:spPr>
        </p:pic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b="60007"/>
            <a:stretch>
              <a:fillRect/>
            </a:stretch>
          </p:blipFill>
          <p:spPr>
            <a:xfrm>
              <a:off x="6831341" y="3297513"/>
              <a:ext cx="4625318" cy="2538293"/>
            </a:xfrm>
            <a:prstGeom prst="rect">
              <a:avLst/>
            </a:prstGeom>
          </p:spPr>
        </p:pic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2812927" y="1104900"/>
            <a:ext cx="1258344" cy="117655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605585">
            <a:off x="16013401" y="2814333"/>
            <a:ext cx="786511" cy="13274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D4C03A53-AD28-2130-950B-3C3F53EF95C3}"/>
                  </a:ext>
                </a:extLst>
              </p:cNvPr>
              <p:cNvSpPr txBox="1"/>
              <p:nvPr/>
            </p:nvSpPr>
            <p:spPr>
              <a:xfrm>
                <a:off x="2887088" y="4070778"/>
                <a:ext cx="12659455" cy="297722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4000" b="1" dirty="0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Câu 3:</a:t>
                </a:r>
                <a:r>
                  <a:rPr lang="nl-NL" sz="4000" dirty="0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Cho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𝑥𝑂𝑦</m:t>
                        </m:r>
                      </m:e>
                    </m:acc>
                  </m:oMath>
                </a14:m>
                <a:r>
                  <a:rPr lang="en-US" sz="4000" dirty="0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nl-NL" sz="4000" dirty="0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 góc vuông có tia On là phân giác, số đo của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𝑥𝑂𝑛</m:t>
                        </m:r>
                      </m:e>
                    </m:acc>
                  </m:oMath>
                </a14:m>
                <a:r>
                  <a:rPr lang="en-US" sz="4000" dirty="0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nl-NL" sz="4000" dirty="0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là:</a:t>
                </a:r>
                <a:endParaRPr lang="en-US" sz="4000" dirty="0">
                  <a:solidFill>
                    <a:schemeClr val="accent1">
                      <a:lumMod val="50000"/>
                    </a:schemeClr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4000" dirty="0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A. 40°			B. 90°			C. 45°			D. 85°</a:t>
                </a:r>
              </a:p>
            </p:txBody>
          </p:sp>
        </mc:Choice>
        <mc:Fallback xmlns="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D4C03A53-AD28-2130-950B-3C3F53EF95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7088" y="4070778"/>
                <a:ext cx="12659455" cy="2977225"/>
              </a:xfrm>
              <a:prstGeom prst="rect">
                <a:avLst/>
              </a:prstGeom>
              <a:blipFill rotWithShape="1">
                <a:blip r:embed="rId20"/>
                <a:stretch>
                  <a:fillRect l="-1734" r="-1734" b="-79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Hình Bầu dục 20">
            <a:extLst>
              <a:ext uri="{FF2B5EF4-FFF2-40B4-BE49-F238E27FC236}">
                <a16:creationId xmlns:a16="http://schemas.microsoft.com/office/drawing/2014/main" id="{693324D1-5C09-404D-381A-2D9EFABBE549}"/>
              </a:ext>
            </a:extLst>
          </p:cNvPr>
          <p:cNvSpPr/>
          <p:nvPr/>
        </p:nvSpPr>
        <p:spPr>
          <a:xfrm>
            <a:off x="10134600" y="6258485"/>
            <a:ext cx="762000" cy="9144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2966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B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905059">
            <a:off x="405222" y="7671255"/>
            <a:ext cx="2638689" cy="229052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47409"/>
          <a:stretch>
            <a:fillRect/>
          </a:stretch>
        </p:blipFill>
        <p:spPr>
          <a:xfrm>
            <a:off x="14888829" y="0"/>
            <a:ext cx="3399171" cy="171615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072101">
            <a:off x="15643014" y="1095560"/>
            <a:ext cx="1958314" cy="64090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138084">
            <a:off x="8409847" y="8500138"/>
            <a:ext cx="1468306" cy="189126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357335" y="8265231"/>
            <a:ext cx="1097730" cy="102637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605585">
            <a:off x="17345368" y="4358905"/>
            <a:ext cx="614106" cy="10364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707728" y="1710261"/>
            <a:ext cx="6888991" cy="75477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838200" y="1029039"/>
            <a:ext cx="1113922" cy="992403"/>
          </a:xfrm>
          <a:prstGeom prst="rect">
            <a:avLst/>
          </a:prstGeom>
        </p:spPr>
      </p:pic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B60BF4BC-7F45-1D75-535E-BA142B8285BA}"/>
              </a:ext>
            </a:extLst>
          </p:cNvPr>
          <p:cNvSpPr txBox="1"/>
          <p:nvPr/>
        </p:nvSpPr>
        <p:spPr>
          <a:xfrm>
            <a:off x="6172200" y="448381"/>
            <a:ext cx="6705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pic>
        <p:nvPicPr>
          <p:cNvPr id="14" name="Hình ảnh 13">
            <a:extLst>
              <a:ext uri="{FF2B5EF4-FFF2-40B4-BE49-F238E27FC236}">
                <a16:creationId xmlns:a16="http://schemas.microsoft.com/office/drawing/2014/main" id="{44C830F0-7D3A-ADD1-50DF-B8712E2DA188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89" t="13160" r="2313" b="3843"/>
          <a:stretch/>
        </p:blipFill>
        <p:spPr>
          <a:xfrm>
            <a:off x="867603" y="3543300"/>
            <a:ext cx="6578515" cy="427197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CBF014F2-627A-A920-31A0-E0EDC000D42C}"/>
                  </a:ext>
                </a:extLst>
              </p:cNvPr>
              <p:cNvSpPr txBox="1"/>
              <p:nvPr/>
            </p:nvSpPr>
            <p:spPr>
              <a:xfrm>
                <a:off x="8161392" y="2526731"/>
                <a:ext cx="9908964" cy="276293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4000" i="1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Hình</a:t>
                </a:r>
                <a:r>
                  <a:rPr lang="vi-VN" sz="4000" i="1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24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gợi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nên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hình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ảnh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tia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𝑂𝐶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nằm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trong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góc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𝐴𝑂𝐵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và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chia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góc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đó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thành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hai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góc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bằng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nhau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là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𝐴𝑂𝐶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và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𝐵𝑂𝐶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. </a:t>
                </a:r>
                <a:endParaRPr lang="en-US" sz="4000" dirty="0"/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CBF014F2-627A-A920-31A0-E0EDC000D4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61392" y="2526731"/>
                <a:ext cx="9908964" cy="2762936"/>
              </a:xfrm>
              <a:prstGeom prst="rect">
                <a:avLst/>
              </a:prstGeom>
              <a:blipFill>
                <a:blip r:embed="rId19"/>
                <a:stretch>
                  <a:fillRect l="-2215" r="-2154" b="-79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A4148E64-F70D-09CD-3EFF-6BB410905098}"/>
                  </a:ext>
                </a:extLst>
              </p:cNvPr>
              <p:cNvSpPr txBox="1"/>
              <p:nvPr/>
            </p:nvSpPr>
            <p:spPr>
              <a:xfrm>
                <a:off x="8275886" y="6481690"/>
                <a:ext cx="9376535" cy="1188720"/>
              </a:xfrm>
              <a:prstGeom prst="wedgeRoundRectCallout">
                <a:avLst>
                  <a:gd name="adj1" fmla="val 43453"/>
                  <a:gd name="adj2" fmla="val 161010"/>
                  <a:gd name="adj3" fmla="val 16667"/>
                </a:avLst>
              </a:prstGeom>
              <a:solidFill>
                <a:srgbClr val="FEE6AD"/>
              </a:solidFill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Tia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𝑂𝐶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được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gọi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là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tia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gì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của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góc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𝐴𝑂𝐵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?</a:t>
                </a:r>
                <a:endParaRPr lang="en-US" sz="4000" dirty="0"/>
              </a:p>
            </p:txBody>
          </p:sp>
        </mc:Choice>
        <mc:Fallback xmlns="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A4148E64-F70D-09CD-3EFF-6BB4109050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5886" y="6481690"/>
                <a:ext cx="9376535" cy="1188720"/>
              </a:xfrm>
              <a:prstGeom prst="wedgeRoundRectCallout">
                <a:avLst>
                  <a:gd name="adj1" fmla="val 43453"/>
                  <a:gd name="adj2" fmla="val 161010"/>
                  <a:gd name="adj3" fmla="val 16667"/>
                </a:avLst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B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905059">
            <a:off x="405222" y="7671255"/>
            <a:ext cx="2638689" cy="229052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47409"/>
          <a:stretch>
            <a:fillRect/>
          </a:stretch>
        </p:blipFill>
        <p:spPr>
          <a:xfrm>
            <a:off x="14888829" y="0"/>
            <a:ext cx="3399171" cy="171615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072101">
            <a:off x="8193437" y="961719"/>
            <a:ext cx="1958314" cy="64090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357335" y="8265231"/>
            <a:ext cx="1097730" cy="102637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605585">
            <a:off x="17345368" y="4358905"/>
            <a:ext cx="614106" cy="103646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838200" y="1029039"/>
            <a:ext cx="1113922" cy="992403"/>
          </a:xfrm>
          <a:prstGeom prst="rect">
            <a:avLst/>
          </a:prstGeom>
        </p:spPr>
      </p:pic>
      <p:grpSp>
        <p:nvGrpSpPr>
          <p:cNvPr id="2" name="Group 4">
            <a:extLst>
              <a:ext uri="{FF2B5EF4-FFF2-40B4-BE49-F238E27FC236}">
                <a16:creationId xmlns:a16="http://schemas.microsoft.com/office/drawing/2014/main" id="{EC3FEB99-C4D8-469F-6E80-FB53FEAA2A46}"/>
              </a:ext>
            </a:extLst>
          </p:cNvPr>
          <p:cNvGrpSpPr/>
          <p:nvPr/>
        </p:nvGrpSpPr>
        <p:grpSpPr>
          <a:xfrm>
            <a:off x="2296133" y="2021442"/>
            <a:ext cx="13695734" cy="6602438"/>
            <a:chOff x="0" y="0"/>
            <a:chExt cx="26093395" cy="4159309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259749D6-9744-19DE-451B-FFC1A1BBD816}"/>
                </a:ext>
              </a:extLst>
            </p:cNvPr>
            <p:cNvSpPr/>
            <p:nvPr/>
          </p:nvSpPr>
          <p:spPr>
            <a:xfrm>
              <a:off x="0" y="0"/>
              <a:ext cx="26093396" cy="4159309"/>
            </a:xfrm>
            <a:custGeom>
              <a:avLst/>
              <a:gdLst/>
              <a:ahLst/>
              <a:cxnLst/>
              <a:rect l="l" t="t" r="r" b="b"/>
              <a:pathLst>
                <a:path w="26093396" h="4159309">
                  <a:moveTo>
                    <a:pt x="25788595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3854509"/>
                  </a:lnTo>
                  <a:cubicBezTo>
                    <a:pt x="0" y="4023419"/>
                    <a:pt x="135890" y="4159309"/>
                    <a:pt x="304800" y="4159309"/>
                  </a:cubicBezTo>
                  <a:lnTo>
                    <a:pt x="25788595" y="4159309"/>
                  </a:lnTo>
                  <a:cubicBezTo>
                    <a:pt x="25957506" y="4159309"/>
                    <a:pt x="26093396" y="4023419"/>
                    <a:pt x="26093396" y="3854509"/>
                  </a:cubicBezTo>
                  <a:lnTo>
                    <a:pt x="26093396" y="304800"/>
                  </a:lnTo>
                  <a:cubicBezTo>
                    <a:pt x="26093396" y="135890"/>
                    <a:pt x="25957506" y="0"/>
                    <a:pt x="25788595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A695FE18-675C-82D3-FC21-5BF5C62C17E2}"/>
                  </a:ext>
                </a:extLst>
              </p:cNvPr>
              <p:cNvSpPr txBox="1"/>
              <p:nvPr/>
            </p:nvSpPr>
            <p:spPr>
              <a:xfrm>
                <a:off x="2876245" y="3951780"/>
                <a:ext cx="12592697" cy="29787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4000" b="1" dirty="0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Câu 4: </a:t>
                </a:r>
                <a:r>
                  <a:rPr lang="en-US" sz="4000" dirty="0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Cho </a:t>
                </a:r>
                <a:r>
                  <a:rPr lang="en-US" sz="4000" dirty="0" err="1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4000" dirty="0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On </a:t>
                </a:r>
                <a:r>
                  <a:rPr lang="en-US" sz="4000" dirty="0" err="1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4000" dirty="0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000" dirty="0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𝑚𝑂𝑡</m:t>
                        </m:r>
                      </m:e>
                    </m:acc>
                  </m:oMath>
                </a14:m>
                <a:r>
                  <a:rPr lang="en-US" sz="4000" dirty="0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Biết</a:t>
                </a:r>
                <a:r>
                  <a:rPr lang="en-US" sz="4000" dirty="0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𝑚𝑂𝑛</m:t>
                        </m:r>
                      </m:e>
                    </m:acc>
                    <m:r>
                      <a:rPr lang="en-US" sz="4000" i="1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=70°</m:t>
                    </m:r>
                  </m:oMath>
                </a14:m>
                <a:r>
                  <a:rPr lang="en-US" sz="4000" dirty="0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đo</a:t>
                </a:r>
                <a:r>
                  <a:rPr lang="en-US" sz="4000" dirty="0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𝑚𝑂𝑡</m:t>
                        </m:r>
                      </m:e>
                    </m:acc>
                  </m:oMath>
                </a14:m>
                <a:r>
                  <a:rPr lang="en-US" sz="4000" dirty="0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4000" dirty="0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A. 140°			B. 120°			C. 35°			D. 60°</a:t>
                </a:r>
              </a:p>
            </p:txBody>
          </p:sp>
        </mc:Choice>
        <mc:Fallback xmlns="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A695FE18-675C-82D3-FC21-5BF5C62C17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6245" y="3951780"/>
                <a:ext cx="12592697" cy="2978764"/>
              </a:xfrm>
              <a:prstGeom prst="rect">
                <a:avLst/>
              </a:prstGeom>
              <a:blipFill rotWithShape="1">
                <a:blip r:embed="rId14"/>
                <a:stretch>
                  <a:fillRect l="-1742" r="-1694" b="-79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Hình Bầu dục 14">
            <a:extLst>
              <a:ext uri="{FF2B5EF4-FFF2-40B4-BE49-F238E27FC236}">
                <a16:creationId xmlns:a16="http://schemas.microsoft.com/office/drawing/2014/main" id="{0107AD88-6C7F-DEB1-15A6-05CF8B1708CE}"/>
              </a:ext>
            </a:extLst>
          </p:cNvPr>
          <p:cNvSpPr/>
          <p:nvPr/>
        </p:nvSpPr>
        <p:spPr>
          <a:xfrm>
            <a:off x="2796365" y="6149985"/>
            <a:ext cx="762000" cy="9144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1138084">
            <a:off x="8533316" y="7766086"/>
            <a:ext cx="2041449" cy="2629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899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Nhóm 16">
            <a:extLst>
              <a:ext uri="{FF2B5EF4-FFF2-40B4-BE49-F238E27FC236}">
                <a16:creationId xmlns:a16="http://schemas.microsoft.com/office/drawing/2014/main" id="{127341CB-7054-6D40-FE58-6A0AFEDC602B}"/>
              </a:ext>
            </a:extLst>
          </p:cNvPr>
          <p:cNvGrpSpPr/>
          <p:nvPr/>
        </p:nvGrpSpPr>
        <p:grpSpPr>
          <a:xfrm>
            <a:off x="1138095" y="190500"/>
            <a:ext cx="15968641" cy="10126381"/>
            <a:chOff x="1138095" y="1587285"/>
            <a:chExt cx="15968641" cy="8729596"/>
          </a:xfrm>
        </p:grpSpPr>
        <p:pic>
          <p:nvPicPr>
            <p:cNvPr id="2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23808"/>
            <a:stretch>
              <a:fillRect/>
            </a:stretch>
          </p:blipFill>
          <p:spPr>
            <a:xfrm rot="-118193">
              <a:off x="1138095" y="1855325"/>
              <a:ext cx="8093245" cy="8461556"/>
            </a:xfrm>
            <a:prstGeom prst="rect">
              <a:avLst/>
            </a:prstGeom>
          </p:spPr>
        </p:pic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23808"/>
            <a:stretch>
              <a:fillRect/>
            </a:stretch>
          </p:blipFill>
          <p:spPr>
            <a:xfrm rot="-118193">
              <a:off x="9013491" y="1587285"/>
              <a:ext cx="8093245" cy="8461556"/>
            </a:xfrm>
            <a:prstGeom prst="rect">
              <a:avLst/>
            </a:prstGeom>
          </p:spPr>
        </p:pic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12133" b="40806"/>
          <a:stretch>
            <a:fillRect/>
          </a:stretch>
        </p:blipFill>
        <p:spPr>
          <a:xfrm>
            <a:off x="15717566" y="8980112"/>
            <a:ext cx="2570434" cy="166238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569313" y="605863"/>
            <a:ext cx="1981353" cy="234353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239082">
            <a:off x="369669" y="8826708"/>
            <a:ext cx="1996757" cy="65348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6659624" y="504795"/>
            <a:ext cx="1120652" cy="1047810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632744" y="2093403"/>
            <a:ext cx="1163374" cy="1087755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56286" b="40806"/>
          <a:stretch>
            <a:fillRect/>
          </a:stretch>
        </p:blipFill>
        <p:spPr>
          <a:xfrm>
            <a:off x="17249775" y="7418824"/>
            <a:ext cx="1278806" cy="1662387"/>
          </a:xfrm>
          <a:prstGeom prst="rect">
            <a:avLst/>
          </a:prstGeom>
        </p:spPr>
      </p:pic>
      <p:grpSp>
        <p:nvGrpSpPr>
          <p:cNvPr id="23" name="Group 23"/>
          <p:cNvGrpSpPr/>
          <p:nvPr/>
        </p:nvGrpSpPr>
        <p:grpSpPr>
          <a:xfrm>
            <a:off x="12267408" y="9019406"/>
            <a:ext cx="4137058" cy="605579"/>
            <a:chOff x="0" y="0"/>
            <a:chExt cx="20571499" cy="3011236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20571499" cy="3011236"/>
            </a:xfrm>
            <a:custGeom>
              <a:avLst/>
              <a:gdLst/>
              <a:ahLst/>
              <a:cxnLst/>
              <a:rect l="l" t="t" r="r" b="b"/>
              <a:pathLst>
                <a:path w="20571499" h="3011236">
                  <a:moveTo>
                    <a:pt x="20266699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2706436"/>
                  </a:lnTo>
                  <a:cubicBezTo>
                    <a:pt x="0" y="2875346"/>
                    <a:pt x="135890" y="3011236"/>
                    <a:pt x="304800" y="3011236"/>
                  </a:cubicBezTo>
                  <a:lnTo>
                    <a:pt x="20266699" y="3011236"/>
                  </a:lnTo>
                  <a:cubicBezTo>
                    <a:pt x="20435608" y="3011236"/>
                    <a:pt x="20571499" y="2875346"/>
                    <a:pt x="20571499" y="2706436"/>
                  </a:cubicBezTo>
                  <a:lnTo>
                    <a:pt x="20571499" y="304800"/>
                  </a:lnTo>
                  <a:cubicBezTo>
                    <a:pt x="20571499" y="135890"/>
                    <a:pt x="20435608" y="0"/>
                    <a:pt x="20266699" y="0"/>
                  </a:cubicBezTo>
                  <a:close/>
                </a:path>
              </a:pathLst>
            </a:custGeom>
            <a:solidFill>
              <a:srgbClr val="FABB17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Nhóm 6">
            <a:extLst>
              <a:ext uri="{FF2B5EF4-FFF2-40B4-BE49-F238E27FC236}">
                <a16:creationId xmlns:a16="http://schemas.microsoft.com/office/drawing/2014/main" id="{BBFEBBA6-46FE-9323-ACEF-1C6CBC5FAACA}"/>
              </a:ext>
            </a:extLst>
          </p:cNvPr>
          <p:cNvGrpSpPr/>
          <p:nvPr/>
        </p:nvGrpSpPr>
        <p:grpSpPr>
          <a:xfrm>
            <a:off x="7331881" y="437650"/>
            <a:ext cx="3624238" cy="958270"/>
            <a:chOff x="2836026" y="1939350"/>
            <a:chExt cx="3624238" cy="958270"/>
          </a:xfrm>
        </p:grpSpPr>
        <p:grpSp>
          <p:nvGrpSpPr>
            <p:cNvPr id="11" name="Group 3">
              <a:extLst>
                <a:ext uri="{FF2B5EF4-FFF2-40B4-BE49-F238E27FC236}">
                  <a16:creationId xmlns:a16="http://schemas.microsoft.com/office/drawing/2014/main" id="{120F2336-73D9-66CE-52B9-DA43ABEC93CC}"/>
                </a:ext>
              </a:extLst>
            </p:cNvPr>
            <p:cNvGrpSpPr/>
            <p:nvPr/>
          </p:nvGrpSpPr>
          <p:grpSpPr>
            <a:xfrm>
              <a:off x="2836026" y="1939350"/>
              <a:ext cx="3624238" cy="958270"/>
              <a:chOff x="0" y="0"/>
              <a:chExt cx="3210117" cy="848774"/>
            </a:xfrm>
          </p:grpSpPr>
          <p:sp>
            <p:nvSpPr>
              <p:cNvPr id="13" name="Freeform 4">
                <a:extLst>
                  <a:ext uri="{FF2B5EF4-FFF2-40B4-BE49-F238E27FC236}">
                    <a16:creationId xmlns:a16="http://schemas.microsoft.com/office/drawing/2014/main" id="{1549E674-9971-F77D-8B43-378E218B755E}"/>
                  </a:ext>
                </a:extLst>
              </p:cNvPr>
              <p:cNvSpPr/>
              <p:nvPr/>
            </p:nvSpPr>
            <p:spPr>
              <a:xfrm>
                <a:off x="0" y="0"/>
                <a:ext cx="3210117" cy="848774"/>
              </a:xfrm>
              <a:custGeom>
                <a:avLst/>
                <a:gdLst/>
                <a:ahLst/>
                <a:cxnLst/>
                <a:rect l="l" t="t" r="r" b="b"/>
                <a:pathLst>
                  <a:path w="3210117" h="848774">
                    <a:moveTo>
                      <a:pt x="3085657" y="848774"/>
                    </a:moveTo>
                    <a:lnTo>
                      <a:pt x="124460" y="848774"/>
                    </a:lnTo>
                    <a:cubicBezTo>
                      <a:pt x="55880" y="848774"/>
                      <a:pt x="0" y="792894"/>
                      <a:pt x="0" y="724314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085658" y="0"/>
                    </a:lnTo>
                    <a:cubicBezTo>
                      <a:pt x="3154238" y="0"/>
                      <a:pt x="3210117" y="55880"/>
                      <a:pt x="3210117" y="124460"/>
                    </a:cubicBezTo>
                    <a:lnTo>
                      <a:pt x="3210117" y="724314"/>
                    </a:lnTo>
                    <a:cubicBezTo>
                      <a:pt x="3210117" y="792894"/>
                      <a:pt x="3154238" y="848774"/>
                      <a:pt x="3085658" y="848774"/>
                    </a:cubicBezTo>
                    <a:close/>
                  </a:path>
                </a:pathLst>
              </a:custGeom>
              <a:solidFill>
                <a:srgbClr val="F46E16"/>
              </a:solidFill>
            </p:spPr>
            <p:txBody>
              <a:bodyPr/>
              <a:lstStyle/>
              <a:p>
                <a:endParaRPr lang="en-US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p:grpSp>
        <p:sp>
          <p:nvSpPr>
            <p:cNvPr id="12" name="Hộp Văn bản 11">
              <a:extLst>
                <a:ext uri="{FF2B5EF4-FFF2-40B4-BE49-F238E27FC236}">
                  <a16:creationId xmlns:a16="http://schemas.microsoft.com/office/drawing/2014/main" id="{7253D2E0-A868-B526-D88A-FDC5A6D02825}"/>
                </a:ext>
              </a:extLst>
            </p:cNvPr>
            <p:cNvSpPr txBox="1"/>
            <p:nvPr/>
          </p:nvSpPr>
          <p:spPr>
            <a:xfrm>
              <a:off x="3618732" y="2064542"/>
              <a:ext cx="19812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endParaRPr lang="en-US" sz="4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48A66D5C-38E3-DAFA-B1CA-F836B34DC031}"/>
                  </a:ext>
                </a:extLst>
              </p:cNvPr>
              <p:cNvSpPr txBox="1"/>
              <p:nvPr/>
            </p:nvSpPr>
            <p:spPr>
              <a:xfrm>
                <a:off x="2583227" y="1695507"/>
                <a:ext cx="8168879" cy="792947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3600" dirty="0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Vì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𝑂𝑛</m:t>
                    </m:r>
                  </m:oMath>
                </a14:m>
                <a:r>
                  <a:rPr lang="en-US" sz="3600" dirty="0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600" dirty="0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3600" dirty="0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3600" dirty="0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𝑚𝑂𝑝</m:t>
                        </m:r>
                      </m:e>
                    </m:acc>
                  </m:oMath>
                </a14:m>
                <a:r>
                  <a:rPr lang="en-US" sz="3600" dirty="0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3600" dirty="0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nên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𝑚𝑂𝑝</m:t>
                        </m:r>
                      </m:e>
                    </m:acc>
                    <m:r>
                      <a:rPr lang="en-US" sz="360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=2.</m:t>
                    </m:r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𝑚𝑂𝑛</m:t>
                        </m:r>
                      </m:e>
                    </m:acc>
                    <m:r>
                      <a:rPr lang="en-US" sz="360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2.33</m:t>
                        </m:r>
                      </m:e>
                      <m:sup>
                        <m:r>
                          <a:rPr lang="en-US" sz="3600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∘</m:t>
                        </m:r>
                      </m:sup>
                    </m:sSup>
                    <m:r>
                      <a:rPr lang="en-US" sz="360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66</m:t>
                        </m:r>
                      </m:e>
                      <m:sup>
                        <m:r>
                          <a:rPr lang="en-US" sz="3600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∘</m:t>
                        </m:r>
                      </m:sup>
                    </m:sSup>
                  </m:oMath>
                </a14:m>
                <a:endParaRPr lang="en-US" sz="3600" dirty="0">
                  <a:solidFill>
                    <a:schemeClr val="accent1">
                      <a:lumMod val="50000"/>
                    </a:schemeClr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3600" dirty="0" err="1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3600" dirty="0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𝑞𝑂𝑟</m:t>
                        </m:r>
                      </m:e>
                    </m:acc>
                    <m:r>
                      <a:rPr lang="en-US" sz="360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𝑚𝑂𝑛</m:t>
                        </m:r>
                      </m:e>
                    </m:acc>
                  </m:oMath>
                </a14:m>
                <a:r>
                  <a:rPr lang="en-US" sz="3600" i="1" dirty="0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(2 </a:t>
                </a:r>
                <a:r>
                  <a:rPr lang="en-US" sz="3600" dirty="0" err="1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đối</a:t>
                </a:r>
                <a:r>
                  <a:rPr lang="en-US" sz="3600" dirty="0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đỉnh</a:t>
                </a:r>
                <a:r>
                  <a:rPr lang="en-US" sz="3600" dirty="0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</a:t>
                </a:r>
                <a:endParaRPr lang="en-US" sz="3600" i="1" dirty="0">
                  <a:solidFill>
                    <a:schemeClr val="accent1">
                      <a:lumMod val="50000"/>
                    </a:schemeClr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3600" dirty="0" err="1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Mà</a:t>
                </a:r>
                <a:r>
                  <a:rPr lang="en-US" sz="3600" dirty="0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𝑚𝑂𝑛</m:t>
                        </m:r>
                      </m:e>
                    </m:acc>
                    <m:r>
                      <a:rPr lang="en-US" sz="360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33</m:t>
                        </m:r>
                      </m:e>
                      <m:sup>
                        <m:r>
                          <a:rPr lang="en-US" sz="3600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∘</m:t>
                        </m:r>
                      </m:sup>
                    </m:sSup>
                    <m:r>
                      <a:rPr lang="en-US" sz="360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𝑞𝑂𝑟</m:t>
                        </m:r>
                      </m:e>
                    </m:acc>
                    <m:r>
                      <a:rPr lang="en-US" sz="360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33</m:t>
                        </m:r>
                      </m:e>
                      <m:sup>
                        <m:r>
                          <a:rPr lang="en-US" sz="3600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∘</m:t>
                        </m:r>
                      </m:sup>
                    </m:sSup>
                    <m:r>
                      <m:rPr>
                        <m:nor/>
                      </m:rPr>
                      <a:rPr lang="en-US" sz="3600" i="1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endParaRPr lang="en-US" sz="3600" dirty="0">
                  <a:solidFill>
                    <a:schemeClr val="accent1">
                      <a:lumMod val="50000"/>
                    </a:schemeClr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3600" dirty="0" err="1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3600" dirty="0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𝑝𝑂𝑞</m:t>
                        </m:r>
                      </m:e>
                    </m:acc>
                    <m:r>
                      <a:rPr lang="en-US" sz="360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𝑞𝑂𝑟</m:t>
                        </m:r>
                      </m:e>
                    </m:acc>
                    <m:r>
                      <a:rPr lang="en-US" sz="360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180</m:t>
                        </m:r>
                      </m:e>
                      <m:sup>
                        <m:r>
                          <a:rPr lang="en-US" sz="3600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∘</m:t>
                        </m:r>
                      </m:sup>
                    </m:sSup>
                  </m:oMath>
                </a14:m>
                <a:r>
                  <a:rPr lang="en-US" sz="3600" dirty="0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(2 </a:t>
                </a:r>
                <a:r>
                  <a:rPr lang="en-US" sz="3600" dirty="0" err="1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kề</a:t>
                </a:r>
                <a:r>
                  <a:rPr lang="en-US" sz="3600" dirty="0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bù</a:t>
                </a:r>
                <a:r>
                  <a:rPr lang="en-US" sz="3600" dirty="0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3600" dirty="0" err="1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Nên</a:t>
                </a:r>
                <a:r>
                  <a:rPr lang="en-US" sz="3600" dirty="0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𝑝𝑂𝑞</m:t>
                        </m:r>
                      </m:e>
                    </m:acc>
                    <m:r>
                      <a:rPr lang="en-US" sz="360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36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33</m:t>
                        </m:r>
                      </m:e>
                      <m:sup>
                        <m:r>
                          <a:rPr lang="en-US" sz="3600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∘</m:t>
                        </m:r>
                      </m:sup>
                    </m:sSup>
                    <m:r>
                      <a:rPr lang="en-US" sz="360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180</m:t>
                        </m:r>
                      </m:e>
                      <m:sup>
                        <m:r>
                          <a:rPr lang="en-US" sz="3600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∘</m:t>
                        </m:r>
                      </m:sup>
                    </m:sSup>
                  </m:oMath>
                </a14:m>
                <a:endParaRPr lang="en-US" sz="3600" i="1" dirty="0">
                  <a:solidFill>
                    <a:schemeClr val="accent1">
                      <a:lumMod val="50000"/>
                    </a:schemeClr>
                  </a:solidFill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⇒</m:t>
                      </m:r>
                      <m:acc>
                        <m:accPr>
                          <m:chr m:val="̂"/>
                          <m:ctrlPr>
                            <a:rPr lang="en-US" sz="3600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3600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𝑝𝑂𝑞</m:t>
                          </m:r>
                        </m:e>
                      </m:acc>
                      <m:r>
                        <a:rPr lang="en-US" sz="360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600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60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180</m:t>
                          </m:r>
                        </m:e>
                        <m:sup>
                          <m:r>
                            <a:rPr lang="en-US" sz="360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∘</m:t>
                          </m:r>
                        </m:sup>
                      </m:sSup>
                      <m:r>
                        <a:rPr lang="en-US" sz="3600" i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3600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60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33</m:t>
                          </m:r>
                        </m:e>
                        <m:sup>
                          <m:r>
                            <a:rPr lang="en-US" sz="360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∘</m:t>
                          </m:r>
                        </m:sup>
                      </m:sSup>
                      <m:r>
                        <a:rPr lang="en-US" sz="360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600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60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147</m:t>
                          </m:r>
                        </m:e>
                        <m:sup>
                          <m:r>
                            <a:rPr lang="en-US" sz="360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∘</m:t>
                          </m:r>
                        </m:sup>
                      </m:sSup>
                    </m:oMath>
                  </m:oMathPara>
                </a14:m>
                <a:endParaRPr lang="en-US" sz="3600" dirty="0">
                  <a:solidFill>
                    <a:schemeClr val="accent1">
                      <a:lumMod val="50000"/>
                    </a:schemeClr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3600" dirty="0" err="1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3600" dirty="0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𝑚𝑂𝑝</m:t>
                        </m:r>
                      </m:e>
                    </m:acc>
                    <m:r>
                      <a:rPr lang="en-US" sz="360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66</m:t>
                        </m:r>
                      </m:e>
                      <m:sup>
                        <m:r>
                          <a:rPr lang="en-US" sz="3600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∘</m:t>
                        </m:r>
                      </m:sup>
                    </m:sSup>
                    <m:r>
                      <a:rPr lang="en-US" sz="360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</m:t>
                    </m:r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𝑞𝑂𝑟</m:t>
                        </m:r>
                      </m:e>
                    </m:acc>
                    <m:r>
                      <a:rPr lang="en-US" sz="360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33</m:t>
                        </m:r>
                      </m:e>
                      <m:sup>
                        <m:r>
                          <a:rPr lang="en-US" sz="3600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∘</m:t>
                        </m:r>
                      </m:sup>
                    </m:sSup>
                    <m:r>
                      <a:rPr lang="en-US" sz="360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</m:t>
                    </m:r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𝑝𝑂𝑞</m:t>
                        </m:r>
                      </m:e>
                    </m:acc>
                    <m:r>
                      <a:rPr lang="en-US" sz="360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147</m:t>
                        </m:r>
                      </m:e>
                      <m:sup>
                        <m:r>
                          <a:rPr lang="en-US" sz="3600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∘</m:t>
                        </m:r>
                      </m:sup>
                    </m:sSup>
                  </m:oMath>
                </a14:m>
                <a:endParaRPr lang="en-US" sz="3600" dirty="0">
                  <a:solidFill>
                    <a:schemeClr val="accent1">
                      <a:lumMod val="50000"/>
                    </a:schemeClr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48A66D5C-38E3-DAFA-B1CA-F836B34DC0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3227" y="1695507"/>
                <a:ext cx="8168879" cy="7929478"/>
              </a:xfrm>
              <a:prstGeom prst="rect">
                <a:avLst/>
              </a:prstGeom>
              <a:blipFill rotWithShape="1">
                <a:blip r:embed="rId13"/>
                <a:stretch>
                  <a:fillRect l="-2313" b="-19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Hình ảnh 17">
            <a:extLst>
              <a:ext uri="{FF2B5EF4-FFF2-40B4-BE49-F238E27FC236}">
                <a16:creationId xmlns:a16="http://schemas.microsoft.com/office/drawing/2014/main" id="{B12B10D4-7F6C-8BDC-8EFC-C247F4BD5723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37" t="17232" r="24009" b="2215"/>
          <a:stretch/>
        </p:blipFill>
        <p:spPr>
          <a:xfrm>
            <a:off x="10184688" y="2666315"/>
            <a:ext cx="6219778" cy="4954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684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B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Nhóm 11">
            <a:extLst>
              <a:ext uri="{FF2B5EF4-FFF2-40B4-BE49-F238E27FC236}">
                <a16:creationId xmlns:a16="http://schemas.microsoft.com/office/drawing/2014/main" id="{60107E28-BFE5-9DB9-9B3C-FE4EF057836D}"/>
              </a:ext>
            </a:extLst>
          </p:cNvPr>
          <p:cNvGrpSpPr/>
          <p:nvPr/>
        </p:nvGrpSpPr>
        <p:grpSpPr>
          <a:xfrm>
            <a:off x="2127879" y="797639"/>
            <a:ext cx="14463592" cy="10128642"/>
            <a:chOff x="2688431" y="613861"/>
            <a:chExt cx="14463592" cy="10128642"/>
          </a:xfrm>
        </p:grpSpPr>
        <p:pic>
          <p:nvPicPr>
            <p:cNvPr id="2" name="Picture 2">
              <a:extLst>
                <a:ext uri="{FF2B5EF4-FFF2-40B4-BE49-F238E27FC236}">
                  <a16:creationId xmlns:a16="http://schemas.microsoft.com/office/drawing/2014/main" id="{5BD02B68-BEBE-882E-32DD-66F08E4F16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688431" y="613861"/>
              <a:ext cx="7363894" cy="10104829"/>
            </a:xfrm>
            <a:prstGeom prst="rect">
              <a:avLst/>
            </a:prstGeom>
          </p:spPr>
        </p:pic>
        <p:pic>
          <p:nvPicPr>
            <p:cNvPr id="11" name="Picture 7">
              <a:extLst>
                <a:ext uri="{FF2B5EF4-FFF2-40B4-BE49-F238E27FC236}">
                  <a16:creationId xmlns:a16="http://schemas.microsoft.com/office/drawing/2014/main" id="{48CF9642-C44E-6C48-54B7-828466189EB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9788129" y="637674"/>
              <a:ext cx="7363894" cy="10104829"/>
            </a:xfrm>
            <a:prstGeom prst="rect">
              <a:avLst/>
            </a:prstGeom>
          </p:spPr>
        </p:pic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563388">
            <a:off x="1015304" y="8332419"/>
            <a:ext cx="1958314" cy="64090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702339" y="676402"/>
            <a:ext cx="1097730" cy="102637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605585">
            <a:off x="16063007" y="2609099"/>
            <a:ext cx="756373" cy="127657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57506" y="676402"/>
            <a:ext cx="2891627" cy="229522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6145378" y="8265897"/>
            <a:ext cx="1113922" cy="99240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1183025">
            <a:off x="3680870" y="8022484"/>
            <a:ext cx="1970092" cy="224803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97EE53AB-DE05-F483-18DD-3C6E43B4ED9D}"/>
                  </a:ext>
                </a:extLst>
              </p:cNvPr>
              <p:cNvSpPr txBox="1"/>
              <p:nvPr/>
            </p:nvSpPr>
            <p:spPr>
              <a:xfrm>
                <a:off x="3359407" y="1768256"/>
                <a:ext cx="12375600" cy="55794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b="1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Bài 3 (SGK – tr.99) </a:t>
                </a:r>
                <a:r>
                  <a:rPr lang="en-US" sz="4000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Ở </a:t>
                </a:r>
                <a:r>
                  <a:rPr lang="en-US" sz="4000" i="1" dirty="0" err="1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i="1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31 </a:t>
                </a:r>
                <a:r>
                  <a:rPr lang="en-US" sz="4000" dirty="0" err="1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vuông</a:t>
                </a:r>
                <a:r>
                  <a:rPr lang="en-US" sz="4000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𝑥𝑂𝑦</m:t>
                    </m:r>
                  </m:oMath>
                </a14:m>
                <a:r>
                  <a:rPr lang="en-US" sz="4000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ia</a:t>
                </a:r>
                <a:r>
                  <a:rPr lang="en-US" sz="4000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𝑂𝑛</m:t>
                    </m:r>
                  </m:oMath>
                </a14:m>
                <a:r>
                  <a:rPr lang="en-US" sz="4000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𝑂𝑧</m:t>
                    </m:r>
                  </m:oMath>
                </a14:m>
                <a:r>
                  <a:rPr lang="en-US" sz="4000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𝑂𝑚</m:t>
                    </m:r>
                  </m:oMath>
                </a14:m>
                <a:r>
                  <a:rPr lang="en-US" sz="4000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nằm</a:t>
                </a:r>
                <a:r>
                  <a:rPr lang="en-US" sz="4000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4000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4000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𝑥𝑂𝑛</m:t>
                        </m:r>
                      </m:e>
                    </m:acc>
                    <m:r>
                      <a:rPr lang="en-US" sz="40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𝑛𝑂𝑧</m:t>
                        </m:r>
                      </m:e>
                    </m:acc>
                  </m:oMath>
                </a14:m>
                <a:r>
                  <a:rPr lang="en-US" sz="4000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sz="40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𝑂</m:t>
                        </m:r>
                        <m:r>
                          <a:rPr lang="en-US" sz="40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</m:acc>
                    <m:r>
                      <a:rPr lang="en-US" sz="4000" i="1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US" sz="40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𝑂𝑧</m:t>
                        </m:r>
                      </m:e>
                    </m:acc>
                  </m:oMath>
                </a14:m>
                <a:r>
                  <a:rPr lang="en-US" sz="4000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:r>
                  <a:rPr lang="en-US" sz="4000" dirty="0" err="1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4000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𝑂𝑚</m:t>
                    </m:r>
                  </m:oMath>
                </a14:m>
                <a:r>
                  <a:rPr lang="en-US" sz="4000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𝑂𝑛</m:t>
                    </m:r>
                  </m:oMath>
                </a14:m>
                <a:r>
                  <a:rPr lang="en-US" sz="4000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tương</a:t>
                </a:r>
                <a:r>
                  <a:rPr lang="en-US" sz="4000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ứng</a:t>
                </a:r>
                <a:r>
                  <a:rPr lang="en-US" sz="4000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4000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000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𝑦𝑂𝑧</m:t>
                    </m:r>
                  </m:oMath>
                </a14:m>
                <a:r>
                  <a:rPr lang="en-US" sz="4000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𝑥𝑂𝑧</m:t>
                    </m:r>
                  </m:oMath>
                </a14:m>
                <a:r>
                  <a:rPr lang="en-US" sz="4000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hay </a:t>
                </a:r>
                <a:r>
                  <a:rPr lang="en-US" sz="4000" dirty="0" err="1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4000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b) Cho </a:t>
                </a:r>
                <a:r>
                  <a:rPr lang="en-US" sz="4000" dirty="0" err="1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biết</a:t>
                </a:r>
                <a:r>
                  <a:rPr lang="en-US" sz="4000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đo</a:t>
                </a:r>
                <a:r>
                  <a:rPr lang="en-US" sz="4000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𝑚𝑂𝑛</m:t>
                    </m:r>
                  </m:oMath>
                </a14:m>
                <a:r>
                  <a:rPr lang="en-US" sz="4000" dirty="0" err="1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97EE53AB-DE05-F483-18DD-3C6E43B4ED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9407" y="1768256"/>
                <a:ext cx="12375600" cy="5579413"/>
              </a:xfrm>
              <a:prstGeom prst="rect">
                <a:avLst/>
              </a:prstGeom>
              <a:blipFill rotWithShape="1">
                <a:blip r:embed="rId16"/>
                <a:stretch>
                  <a:fillRect l="-1724" r="-1773" b="-37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Hình ảnh 14">
            <a:extLst>
              <a:ext uri="{FF2B5EF4-FFF2-40B4-BE49-F238E27FC236}">
                <a16:creationId xmlns:a16="http://schemas.microsoft.com/office/drawing/2014/main" id="{1C98360E-38F0-E9D5-7488-509CF6449462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87" t="46591" r="37546"/>
          <a:stretch/>
        </p:blipFill>
        <p:spPr>
          <a:xfrm>
            <a:off x="10918100" y="5676900"/>
            <a:ext cx="4653011" cy="4860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164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5143500"/>
            <a:chOff x="0" y="0"/>
            <a:chExt cx="6186311" cy="17399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186311" cy="1739900"/>
            </a:xfrm>
            <a:custGeom>
              <a:avLst/>
              <a:gdLst/>
              <a:ahLst/>
              <a:cxnLst/>
              <a:rect l="l" t="t" r="r" b="b"/>
              <a:pathLst>
                <a:path w="6186311" h="1739900">
                  <a:moveTo>
                    <a:pt x="0" y="0"/>
                  </a:moveTo>
                  <a:lnTo>
                    <a:pt x="6186311" y="0"/>
                  </a:lnTo>
                  <a:lnTo>
                    <a:pt x="6186311" y="1739900"/>
                  </a:lnTo>
                  <a:lnTo>
                    <a:pt x="0" y="1739900"/>
                  </a:lnTo>
                  <a:close/>
                </a:path>
              </a:pathLst>
            </a:custGeom>
            <a:solidFill>
              <a:srgbClr val="F46E16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6406"/>
          <a:stretch>
            <a:fillRect/>
          </a:stretch>
        </p:blipFill>
        <p:spPr>
          <a:xfrm>
            <a:off x="2640603" y="-2186861"/>
            <a:ext cx="13006793" cy="1040454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547">
            <a:off x="1955" y="2716871"/>
            <a:ext cx="2200006" cy="242485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t="19134"/>
          <a:stretch>
            <a:fillRect/>
          </a:stretch>
        </p:blipFill>
        <p:spPr>
          <a:xfrm>
            <a:off x="15744998" y="5133975"/>
            <a:ext cx="2562167" cy="314794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55457">
            <a:off x="788880" y="3209819"/>
            <a:ext cx="649653" cy="61879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b="43085"/>
          <a:stretch>
            <a:fillRect/>
          </a:stretch>
        </p:blipFill>
        <p:spPr>
          <a:xfrm>
            <a:off x="0" y="7997412"/>
            <a:ext cx="4190488" cy="228958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816710" y="8480147"/>
            <a:ext cx="2654578" cy="86877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605585">
            <a:off x="16226189" y="2439963"/>
            <a:ext cx="906118" cy="1529312"/>
          </a:xfrm>
          <a:prstGeom prst="rect">
            <a:avLst/>
          </a:prstGeom>
        </p:spPr>
      </p:pic>
      <p:pic>
        <p:nvPicPr>
          <p:cNvPr id="5" name="Picture 15">
            <a:extLst>
              <a:ext uri="{FF2B5EF4-FFF2-40B4-BE49-F238E27FC236}">
                <a16:creationId xmlns:a16="http://schemas.microsoft.com/office/drawing/2014/main" id="{DF055D44-D0A3-8A69-9B4A-57E2FF237B47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9962778">
            <a:off x="13938382" y="7430438"/>
            <a:ext cx="3613232" cy="3423537"/>
          </a:xfrm>
          <a:prstGeom prst="rect">
            <a:avLst/>
          </a:prstGeom>
        </p:spPr>
      </p:pic>
      <p:pic>
        <p:nvPicPr>
          <p:cNvPr id="6" name="Picture 21">
            <a:extLst>
              <a:ext uri="{FF2B5EF4-FFF2-40B4-BE49-F238E27FC236}">
                <a16:creationId xmlns:a16="http://schemas.microsoft.com/office/drawing/2014/main" id="{25263710-2D12-F268-0CFD-5E756FF6A940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2629658">
            <a:off x="502081" y="9208166"/>
            <a:ext cx="2125827" cy="1240710"/>
          </a:xfrm>
          <a:prstGeom prst="rect">
            <a:avLst/>
          </a:prstGeom>
        </p:spPr>
      </p:pic>
      <p:pic>
        <p:nvPicPr>
          <p:cNvPr id="7" name="Picture 22">
            <a:extLst>
              <a:ext uri="{FF2B5EF4-FFF2-40B4-BE49-F238E27FC236}">
                <a16:creationId xmlns:a16="http://schemas.microsoft.com/office/drawing/2014/main" id="{99648A90-04E5-802B-5631-4726558FEF9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 r="35844"/>
          <a:stretch>
            <a:fillRect/>
          </a:stretch>
        </p:blipFill>
        <p:spPr>
          <a:xfrm rot="-9059590">
            <a:off x="-496506" y="7634348"/>
            <a:ext cx="2644675" cy="831952"/>
          </a:xfrm>
          <a:prstGeom prst="rect">
            <a:avLst/>
          </a:prstGeom>
        </p:spPr>
      </p:pic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E92C1F30-377E-D249-6BD9-71C376017100}"/>
              </a:ext>
            </a:extLst>
          </p:cNvPr>
          <p:cNvSpPr txBox="1"/>
          <p:nvPr/>
        </p:nvSpPr>
        <p:spPr>
          <a:xfrm>
            <a:off x="3276599" y="3627211"/>
            <a:ext cx="11734800" cy="355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HẸN GẶP LẠI CÁC EM TRONG BUỔI HỌC SAU</a:t>
            </a:r>
          </a:p>
        </p:txBody>
      </p:sp>
    </p:spTree>
    <p:extLst>
      <p:ext uri="{BB962C8B-B14F-4D97-AF65-F5344CB8AC3E}">
        <p14:creationId xmlns:p14="http://schemas.microsoft.com/office/powerpoint/2010/main" val="3051696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040501" y="8801100"/>
            <a:ext cx="7927700" cy="3837715"/>
            <a:chOff x="0" y="0"/>
            <a:chExt cx="3290570" cy="32956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635616" cy="1120507"/>
            </a:xfrm>
            <a:custGeom>
              <a:avLst/>
              <a:gdLst/>
              <a:ahLst/>
              <a:cxnLst/>
              <a:rect l="l" t="t" r="r" b="b"/>
              <a:pathLst>
                <a:path w="2635616" h="1120507">
                  <a:moveTo>
                    <a:pt x="2635616" y="3933"/>
                  </a:moveTo>
                  <a:lnTo>
                    <a:pt x="0" y="3933"/>
                  </a:lnTo>
                  <a:lnTo>
                    <a:pt x="0" y="0"/>
                  </a:lnTo>
                  <a:lnTo>
                    <a:pt x="2635616" y="0"/>
                  </a:lnTo>
                  <a:lnTo>
                    <a:pt x="2635616" y="3933"/>
                  </a:lnTo>
                  <a:close/>
                  <a:moveTo>
                    <a:pt x="2635616" y="159300"/>
                  </a:moveTo>
                  <a:lnTo>
                    <a:pt x="0" y="159300"/>
                  </a:lnTo>
                  <a:lnTo>
                    <a:pt x="0" y="163233"/>
                  </a:lnTo>
                  <a:lnTo>
                    <a:pt x="2635616" y="163233"/>
                  </a:lnTo>
                  <a:lnTo>
                    <a:pt x="2635616" y="159300"/>
                  </a:lnTo>
                  <a:close/>
                  <a:moveTo>
                    <a:pt x="2635616" y="319091"/>
                  </a:moveTo>
                  <a:lnTo>
                    <a:pt x="0" y="319091"/>
                  </a:lnTo>
                  <a:lnTo>
                    <a:pt x="0" y="323025"/>
                  </a:lnTo>
                  <a:lnTo>
                    <a:pt x="2635616" y="323025"/>
                  </a:lnTo>
                  <a:lnTo>
                    <a:pt x="2635616" y="319091"/>
                  </a:lnTo>
                  <a:close/>
                  <a:moveTo>
                    <a:pt x="2635616" y="478391"/>
                  </a:moveTo>
                  <a:lnTo>
                    <a:pt x="0" y="478391"/>
                  </a:lnTo>
                  <a:lnTo>
                    <a:pt x="0" y="482325"/>
                  </a:lnTo>
                  <a:lnTo>
                    <a:pt x="2635616" y="482325"/>
                  </a:lnTo>
                  <a:lnTo>
                    <a:pt x="2635616" y="478391"/>
                  </a:lnTo>
                  <a:close/>
                  <a:moveTo>
                    <a:pt x="2635616" y="637691"/>
                  </a:moveTo>
                  <a:lnTo>
                    <a:pt x="0" y="637691"/>
                  </a:lnTo>
                  <a:lnTo>
                    <a:pt x="0" y="641624"/>
                  </a:lnTo>
                  <a:lnTo>
                    <a:pt x="2635616" y="641624"/>
                  </a:lnTo>
                  <a:lnTo>
                    <a:pt x="2635616" y="637691"/>
                  </a:lnTo>
                  <a:close/>
                  <a:moveTo>
                    <a:pt x="2635616" y="797482"/>
                  </a:moveTo>
                  <a:lnTo>
                    <a:pt x="0" y="797482"/>
                  </a:lnTo>
                  <a:lnTo>
                    <a:pt x="0" y="801416"/>
                  </a:lnTo>
                  <a:lnTo>
                    <a:pt x="2635616" y="801416"/>
                  </a:lnTo>
                  <a:lnTo>
                    <a:pt x="2635616" y="797482"/>
                  </a:lnTo>
                  <a:close/>
                  <a:moveTo>
                    <a:pt x="2635616" y="956782"/>
                  </a:moveTo>
                  <a:lnTo>
                    <a:pt x="0" y="956782"/>
                  </a:lnTo>
                  <a:lnTo>
                    <a:pt x="0" y="960716"/>
                  </a:lnTo>
                  <a:lnTo>
                    <a:pt x="2635616" y="960716"/>
                  </a:lnTo>
                  <a:lnTo>
                    <a:pt x="2635616" y="956782"/>
                  </a:lnTo>
                  <a:close/>
                  <a:moveTo>
                    <a:pt x="2635616" y="1116574"/>
                  </a:moveTo>
                  <a:lnTo>
                    <a:pt x="0" y="1116574"/>
                  </a:lnTo>
                  <a:lnTo>
                    <a:pt x="0" y="1120507"/>
                  </a:lnTo>
                  <a:lnTo>
                    <a:pt x="2635616" y="1120507"/>
                  </a:lnTo>
                  <a:lnTo>
                    <a:pt x="2635616" y="1116574"/>
                  </a:lnTo>
                  <a:close/>
                </a:path>
              </a:pathLst>
            </a:custGeom>
            <a:solidFill>
              <a:srgbClr val="F46E16">
                <a:alpha val="49804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2372055">
            <a:off x="-40331" y="-186765"/>
            <a:ext cx="2302354" cy="237662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88730" y="7448716"/>
            <a:ext cx="3394866" cy="301217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322480">
            <a:off x="15673958" y="6806640"/>
            <a:ext cx="2324706" cy="340050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r="32376"/>
          <a:stretch>
            <a:fillRect/>
          </a:stretch>
        </p:blipFill>
        <p:spPr>
          <a:xfrm>
            <a:off x="15768896" y="25085"/>
            <a:ext cx="2519104" cy="246540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328147" y="6244645"/>
            <a:ext cx="1204873" cy="107343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2999684">
            <a:off x="3101898" y="635574"/>
            <a:ext cx="1958314" cy="64090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3697421" y="8954802"/>
            <a:ext cx="1006913" cy="94146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605585">
            <a:off x="14074208" y="8563289"/>
            <a:ext cx="756373" cy="1276579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7594396" y="6016045"/>
            <a:ext cx="1006913" cy="941464"/>
          </a:xfrm>
          <a:prstGeom prst="rect">
            <a:avLst/>
          </a:prstGeom>
        </p:spPr>
      </p:pic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4503D02A-8942-BBD2-6D6E-148F81F53DDA}"/>
              </a:ext>
            </a:extLst>
          </p:cNvPr>
          <p:cNvSpPr txBox="1"/>
          <p:nvPr/>
        </p:nvSpPr>
        <p:spPr>
          <a:xfrm>
            <a:off x="2510096" y="2859448"/>
            <a:ext cx="13258800" cy="3904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2: TIA PHÂN GIÁC CỦA MỘT GÓC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5601" b="43136"/>
          <a:stretch>
            <a:fillRect/>
          </a:stretch>
        </p:blipFill>
        <p:spPr>
          <a:xfrm flipH="1">
            <a:off x="-676421" y="3496546"/>
            <a:ext cx="7593921" cy="6787871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7655464" y="4302425"/>
            <a:ext cx="721995" cy="6338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00"/>
              </a:lnSpc>
            </a:pPr>
            <a:r>
              <a:rPr lang="en-US" sz="5400" b="1" dirty="0">
                <a:solidFill>
                  <a:srgbClr val="7B2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3315851" y="8785763"/>
            <a:ext cx="10185638" cy="4777098"/>
            <a:chOff x="0" y="0"/>
            <a:chExt cx="3290570" cy="329565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623121" cy="1492333"/>
            </a:xfrm>
            <a:custGeom>
              <a:avLst/>
              <a:gdLst/>
              <a:ahLst/>
              <a:cxnLst/>
              <a:rect l="l" t="t" r="r" b="b"/>
              <a:pathLst>
                <a:path w="3623121" h="1492333">
                  <a:moveTo>
                    <a:pt x="3623121" y="5239"/>
                  </a:moveTo>
                  <a:lnTo>
                    <a:pt x="0" y="5239"/>
                  </a:lnTo>
                  <a:lnTo>
                    <a:pt x="0" y="0"/>
                  </a:lnTo>
                  <a:lnTo>
                    <a:pt x="3623121" y="0"/>
                  </a:lnTo>
                  <a:lnTo>
                    <a:pt x="3623121" y="5239"/>
                  </a:lnTo>
                  <a:close/>
                  <a:moveTo>
                    <a:pt x="3623121" y="212161"/>
                  </a:moveTo>
                  <a:lnTo>
                    <a:pt x="0" y="212161"/>
                  </a:lnTo>
                  <a:lnTo>
                    <a:pt x="0" y="217400"/>
                  </a:lnTo>
                  <a:lnTo>
                    <a:pt x="3623121" y="217400"/>
                  </a:lnTo>
                  <a:lnTo>
                    <a:pt x="3623121" y="212161"/>
                  </a:lnTo>
                  <a:close/>
                  <a:moveTo>
                    <a:pt x="3623121" y="424978"/>
                  </a:moveTo>
                  <a:lnTo>
                    <a:pt x="0" y="424978"/>
                  </a:lnTo>
                  <a:lnTo>
                    <a:pt x="0" y="430216"/>
                  </a:lnTo>
                  <a:lnTo>
                    <a:pt x="3623121" y="430216"/>
                  </a:lnTo>
                  <a:lnTo>
                    <a:pt x="3623121" y="424978"/>
                  </a:lnTo>
                  <a:close/>
                  <a:moveTo>
                    <a:pt x="3623121" y="637139"/>
                  </a:moveTo>
                  <a:lnTo>
                    <a:pt x="0" y="637139"/>
                  </a:lnTo>
                  <a:lnTo>
                    <a:pt x="0" y="642378"/>
                  </a:lnTo>
                  <a:lnTo>
                    <a:pt x="3623121" y="642378"/>
                  </a:lnTo>
                  <a:lnTo>
                    <a:pt x="3623121" y="637139"/>
                  </a:lnTo>
                  <a:close/>
                  <a:moveTo>
                    <a:pt x="3623121" y="849300"/>
                  </a:moveTo>
                  <a:lnTo>
                    <a:pt x="0" y="849300"/>
                  </a:lnTo>
                  <a:lnTo>
                    <a:pt x="0" y="854539"/>
                  </a:lnTo>
                  <a:lnTo>
                    <a:pt x="3623121" y="854539"/>
                  </a:lnTo>
                  <a:lnTo>
                    <a:pt x="3623121" y="849300"/>
                  </a:lnTo>
                  <a:close/>
                  <a:moveTo>
                    <a:pt x="3623121" y="1062116"/>
                  </a:moveTo>
                  <a:lnTo>
                    <a:pt x="0" y="1062116"/>
                  </a:lnTo>
                  <a:lnTo>
                    <a:pt x="0" y="1067355"/>
                  </a:lnTo>
                  <a:lnTo>
                    <a:pt x="3623121" y="1067355"/>
                  </a:lnTo>
                  <a:lnTo>
                    <a:pt x="3623121" y="1062116"/>
                  </a:lnTo>
                  <a:close/>
                  <a:moveTo>
                    <a:pt x="3623121" y="1274278"/>
                  </a:moveTo>
                  <a:lnTo>
                    <a:pt x="0" y="1274278"/>
                  </a:lnTo>
                  <a:lnTo>
                    <a:pt x="0" y="1279516"/>
                  </a:lnTo>
                  <a:lnTo>
                    <a:pt x="3623121" y="1279516"/>
                  </a:lnTo>
                  <a:lnTo>
                    <a:pt x="3623121" y="1274278"/>
                  </a:lnTo>
                  <a:close/>
                  <a:moveTo>
                    <a:pt x="3623121" y="1487094"/>
                  </a:moveTo>
                  <a:lnTo>
                    <a:pt x="0" y="1487094"/>
                  </a:lnTo>
                  <a:lnTo>
                    <a:pt x="0" y="1492333"/>
                  </a:lnTo>
                  <a:lnTo>
                    <a:pt x="3623121" y="1492333"/>
                  </a:lnTo>
                  <a:lnTo>
                    <a:pt x="3623121" y="1487094"/>
                  </a:lnTo>
                  <a:close/>
                </a:path>
              </a:pathLst>
            </a:custGeom>
            <a:solidFill>
              <a:srgbClr val="F46E16">
                <a:alpha val="49804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7655465" y="6373363"/>
            <a:ext cx="721995" cy="6338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00"/>
              </a:lnSpc>
            </a:pPr>
            <a:r>
              <a:rPr lang="en-US" sz="5400" b="1" dirty="0">
                <a:solidFill>
                  <a:srgbClr val="7B2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524923" y="4308140"/>
            <a:ext cx="9338242" cy="5904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80"/>
              </a:lnSpc>
            </a:pPr>
            <a:r>
              <a:rPr lang="en-US" sz="5400" dirty="0" err="1">
                <a:solidFill>
                  <a:srgbClr val="7B2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5400" dirty="0">
                <a:solidFill>
                  <a:srgbClr val="7B2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7B2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endParaRPr lang="en-US" sz="5400" dirty="0">
              <a:solidFill>
                <a:srgbClr val="7B211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8524923" y="6379078"/>
            <a:ext cx="9229677" cy="5904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480"/>
              </a:lnSpc>
            </a:pPr>
            <a:r>
              <a:rPr lang="en-US" sz="5400" dirty="0" err="1">
                <a:solidFill>
                  <a:srgbClr val="7B2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5400" dirty="0">
                <a:solidFill>
                  <a:srgbClr val="7B2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7B2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tia</a:t>
            </a:r>
            <a:r>
              <a:rPr lang="en-US" sz="5400" dirty="0">
                <a:solidFill>
                  <a:srgbClr val="7B2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7B2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5400" dirty="0">
                <a:solidFill>
                  <a:srgbClr val="7B2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7B2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5400" dirty="0">
                <a:solidFill>
                  <a:srgbClr val="7B2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7B2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5400" dirty="0">
                <a:solidFill>
                  <a:srgbClr val="7B2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7B2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5400" dirty="0">
                <a:solidFill>
                  <a:srgbClr val="7B2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7B2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endParaRPr lang="en-US" sz="5400" dirty="0">
              <a:solidFill>
                <a:srgbClr val="7B211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oup 15"/>
          <p:cNvGrpSpPr/>
          <p:nvPr/>
        </p:nvGrpSpPr>
        <p:grpSpPr>
          <a:xfrm>
            <a:off x="0" y="0"/>
            <a:ext cx="18288000" cy="2647950"/>
            <a:chOff x="0" y="0"/>
            <a:chExt cx="6186311" cy="895726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186311" cy="895726"/>
            </a:xfrm>
            <a:custGeom>
              <a:avLst/>
              <a:gdLst/>
              <a:ahLst/>
              <a:cxnLst/>
              <a:rect l="l" t="t" r="r" b="b"/>
              <a:pathLst>
                <a:path w="6186311" h="895726">
                  <a:moveTo>
                    <a:pt x="0" y="0"/>
                  </a:moveTo>
                  <a:lnTo>
                    <a:pt x="6186311" y="0"/>
                  </a:lnTo>
                  <a:lnTo>
                    <a:pt x="6186311" y="895726"/>
                  </a:lnTo>
                  <a:lnTo>
                    <a:pt x="0" y="895726"/>
                  </a:lnTo>
                  <a:close/>
                </a:path>
              </a:pathLst>
            </a:custGeom>
            <a:solidFill>
              <a:srgbClr val="F46E16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9412" r="45694"/>
          <a:stretch>
            <a:fillRect/>
          </a:stretch>
        </p:blipFill>
        <p:spPr>
          <a:xfrm>
            <a:off x="16802760" y="0"/>
            <a:ext cx="1472101" cy="3147948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3534035" y="859234"/>
            <a:ext cx="11219929" cy="9620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000"/>
              </a:lnSpc>
              <a:spcBef>
                <a:spcPct val="0"/>
              </a:spcBef>
            </a:pPr>
            <a:r>
              <a:rPr lang="en-US" sz="6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pic>
        <p:nvPicPr>
          <p:cNvPr id="19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733308">
            <a:off x="16013973" y="8037487"/>
            <a:ext cx="2021662" cy="2228284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t="19134"/>
          <a:stretch>
            <a:fillRect/>
          </a:stretch>
        </p:blipFill>
        <p:spPr>
          <a:xfrm>
            <a:off x="0" y="0"/>
            <a:ext cx="2562167" cy="3147948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4297030" y="4079276"/>
            <a:ext cx="859735" cy="803852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239082">
            <a:off x="4635923" y="9142997"/>
            <a:ext cx="1656347" cy="542077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745468">
            <a:off x="16137925" y="521769"/>
            <a:ext cx="758111" cy="1279512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794313">
            <a:off x="16817227" y="8501447"/>
            <a:ext cx="596989" cy="5686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9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857388" y="1251376"/>
            <a:ext cx="4831466" cy="8209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just">
              <a:lnSpc>
                <a:spcPts val="7200"/>
              </a:lnSpc>
              <a:spcBef>
                <a:spcPct val="0"/>
              </a:spcBef>
            </a:pPr>
            <a:r>
              <a:rPr lang="en-US" sz="4400" b="1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ĐỊNH NGHĨA</a:t>
            </a:r>
            <a:endParaRPr lang="en-US" sz="4400" b="1" u="none" dirty="0">
              <a:solidFill>
                <a:schemeClr val="bg2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239082">
            <a:off x="16460587" y="989380"/>
            <a:ext cx="2108060" cy="68991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12898" b="27291"/>
          <a:stretch>
            <a:fillRect/>
          </a:stretch>
        </p:blipFill>
        <p:spPr>
          <a:xfrm>
            <a:off x="15458339" y="8070964"/>
            <a:ext cx="2829661" cy="226760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3489966">
            <a:off x="-136939" y="120511"/>
            <a:ext cx="2125827" cy="124071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2700000">
            <a:off x="-418062" y="7870907"/>
            <a:ext cx="2688074" cy="277478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t="29629" r="32067"/>
          <a:stretch>
            <a:fillRect/>
          </a:stretch>
        </p:blipFill>
        <p:spPr>
          <a:xfrm rot="10799999">
            <a:off x="-330919" y="2028862"/>
            <a:ext cx="1828605" cy="192795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r="55716"/>
          <a:stretch>
            <a:fillRect/>
          </a:stretch>
        </p:blipFill>
        <p:spPr>
          <a:xfrm rot="-7262247">
            <a:off x="1764472" y="-74727"/>
            <a:ext cx="1825488" cy="83195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3716000" y="8953500"/>
            <a:ext cx="1258344" cy="117655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605585">
            <a:off x="16013401" y="2814333"/>
            <a:ext cx="786511" cy="1327444"/>
          </a:xfrm>
          <a:prstGeom prst="rect">
            <a:avLst/>
          </a:prstGeom>
        </p:spPr>
      </p:pic>
      <p:grpSp>
        <p:nvGrpSpPr>
          <p:cNvPr id="31" name="Nhóm 30">
            <a:extLst>
              <a:ext uri="{FF2B5EF4-FFF2-40B4-BE49-F238E27FC236}">
                <a16:creationId xmlns:a16="http://schemas.microsoft.com/office/drawing/2014/main" id="{CB7AB74C-2838-4AD3-2D76-13EC40A784AE}"/>
              </a:ext>
            </a:extLst>
          </p:cNvPr>
          <p:cNvGrpSpPr/>
          <p:nvPr/>
        </p:nvGrpSpPr>
        <p:grpSpPr>
          <a:xfrm>
            <a:off x="1834505" y="2364747"/>
            <a:ext cx="14618989" cy="7188413"/>
            <a:chOff x="1852769" y="3297513"/>
            <a:chExt cx="13704845" cy="5948638"/>
          </a:xfrm>
        </p:grpSpPr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 b="60007"/>
            <a:stretch>
              <a:fillRect/>
            </a:stretch>
          </p:blipFill>
          <p:spPr>
            <a:xfrm>
              <a:off x="1881344" y="3297513"/>
              <a:ext cx="4625318" cy="2538293"/>
            </a:xfrm>
            <a:prstGeom prst="rect">
              <a:avLst/>
            </a:prstGeom>
          </p:spPr>
        </p:pic>
        <p:pic>
          <p:nvPicPr>
            <p:cNvPr id="23" name="Picture 13">
              <a:extLst>
                <a:ext uri="{FF2B5EF4-FFF2-40B4-BE49-F238E27FC236}">
                  <a16:creationId xmlns:a16="http://schemas.microsoft.com/office/drawing/2014/main" id="{D89E19EE-2AB0-5CAB-9FBF-32B319781E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 b="60007"/>
            <a:stretch>
              <a:fillRect/>
            </a:stretch>
          </p:blipFill>
          <p:spPr>
            <a:xfrm>
              <a:off x="6406820" y="3297513"/>
              <a:ext cx="4625318" cy="2538293"/>
            </a:xfrm>
            <a:prstGeom prst="rect">
              <a:avLst/>
            </a:prstGeom>
          </p:spPr>
        </p:pic>
        <p:pic>
          <p:nvPicPr>
            <p:cNvPr id="24" name="Picture 13">
              <a:extLst>
                <a:ext uri="{FF2B5EF4-FFF2-40B4-BE49-F238E27FC236}">
                  <a16:creationId xmlns:a16="http://schemas.microsoft.com/office/drawing/2014/main" id="{F467BC8A-3ECF-309C-E792-EEFE2F24219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 b="60007"/>
            <a:stretch>
              <a:fillRect/>
            </a:stretch>
          </p:blipFill>
          <p:spPr>
            <a:xfrm>
              <a:off x="10932296" y="3311800"/>
              <a:ext cx="4625318" cy="2538293"/>
            </a:xfrm>
            <a:prstGeom prst="rect">
              <a:avLst/>
            </a:prstGeom>
          </p:spPr>
        </p:pic>
        <p:pic>
          <p:nvPicPr>
            <p:cNvPr id="25" name="Picture 13">
              <a:extLst>
                <a:ext uri="{FF2B5EF4-FFF2-40B4-BE49-F238E27FC236}">
                  <a16:creationId xmlns:a16="http://schemas.microsoft.com/office/drawing/2014/main" id="{6B26BF8D-41F6-6AEC-AA45-1E8FDA44AE3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 b="60007"/>
            <a:stretch>
              <a:fillRect/>
            </a:stretch>
          </p:blipFill>
          <p:spPr>
            <a:xfrm>
              <a:off x="1857531" y="5271546"/>
              <a:ext cx="4625318" cy="2538293"/>
            </a:xfrm>
            <a:prstGeom prst="rect">
              <a:avLst/>
            </a:prstGeom>
          </p:spPr>
        </p:pic>
        <p:pic>
          <p:nvPicPr>
            <p:cNvPr id="26" name="Picture 13">
              <a:extLst>
                <a:ext uri="{FF2B5EF4-FFF2-40B4-BE49-F238E27FC236}">
                  <a16:creationId xmlns:a16="http://schemas.microsoft.com/office/drawing/2014/main" id="{B868EE00-8A08-A237-F5E3-DF27C7005976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 b="60007"/>
            <a:stretch>
              <a:fillRect/>
            </a:stretch>
          </p:blipFill>
          <p:spPr>
            <a:xfrm>
              <a:off x="6383007" y="5271546"/>
              <a:ext cx="4625318" cy="2538293"/>
            </a:xfrm>
            <a:prstGeom prst="rect">
              <a:avLst/>
            </a:prstGeom>
          </p:spPr>
        </p:pic>
        <p:pic>
          <p:nvPicPr>
            <p:cNvPr id="27" name="Picture 13">
              <a:extLst>
                <a:ext uri="{FF2B5EF4-FFF2-40B4-BE49-F238E27FC236}">
                  <a16:creationId xmlns:a16="http://schemas.microsoft.com/office/drawing/2014/main" id="{4FFCCBED-427E-7582-37F0-49E883D0A3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 b="60007"/>
            <a:stretch>
              <a:fillRect/>
            </a:stretch>
          </p:blipFill>
          <p:spPr>
            <a:xfrm>
              <a:off x="10908483" y="5285833"/>
              <a:ext cx="4625318" cy="2538293"/>
            </a:xfrm>
            <a:prstGeom prst="rect">
              <a:avLst/>
            </a:prstGeom>
          </p:spPr>
        </p:pic>
        <p:pic>
          <p:nvPicPr>
            <p:cNvPr id="28" name="Picture 13">
              <a:extLst>
                <a:ext uri="{FF2B5EF4-FFF2-40B4-BE49-F238E27FC236}">
                  <a16:creationId xmlns:a16="http://schemas.microsoft.com/office/drawing/2014/main" id="{6FC48557-9A19-81CC-EA72-6188985312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 b="60007"/>
            <a:stretch>
              <a:fillRect/>
            </a:stretch>
          </p:blipFill>
          <p:spPr>
            <a:xfrm>
              <a:off x="1852769" y="6693571"/>
              <a:ext cx="4625318" cy="2538293"/>
            </a:xfrm>
            <a:prstGeom prst="rect">
              <a:avLst/>
            </a:prstGeom>
          </p:spPr>
        </p:pic>
        <p:pic>
          <p:nvPicPr>
            <p:cNvPr id="29" name="Picture 13">
              <a:extLst>
                <a:ext uri="{FF2B5EF4-FFF2-40B4-BE49-F238E27FC236}">
                  <a16:creationId xmlns:a16="http://schemas.microsoft.com/office/drawing/2014/main" id="{414F91A6-A181-83E3-7501-4F6D5FD160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 b="60007"/>
            <a:stretch>
              <a:fillRect/>
            </a:stretch>
          </p:blipFill>
          <p:spPr>
            <a:xfrm>
              <a:off x="6378245" y="6693571"/>
              <a:ext cx="4625318" cy="2538293"/>
            </a:xfrm>
            <a:prstGeom prst="rect">
              <a:avLst/>
            </a:prstGeom>
          </p:spPr>
        </p:pic>
        <p:pic>
          <p:nvPicPr>
            <p:cNvPr id="30" name="Picture 13">
              <a:extLst>
                <a:ext uri="{FF2B5EF4-FFF2-40B4-BE49-F238E27FC236}">
                  <a16:creationId xmlns:a16="http://schemas.microsoft.com/office/drawing/2014/main" id="{2A5D20FE-9DBD-791C-715E-C23CD7A74B76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 b="60007"/>
            <a:stretch>
              <a:fillRect/>
            </a:stretch>
          </p:blipFill>
          <p:spPr>
            <a:xfrm>
              <a:off x="10903721" y="6707858"/>
              <a:ext cx="4625318" cy="2538293"/>
            </a:xfrm>
            <a:prstGeom prst="rect">
              <a:avLst/>
            </a:prstGeom>
          </p:spPr>
        </p:pic>
      </p:grpSp>
      <p:sp>
        <p:nvSpPr>
          <p:cNvPr id="32" name="Hình chữ nhật: Góc Tròn 31">
            <a:extLst>
              <a:ext uri="{FF2B5EF4-FFF2-40B4-BE49-F238E27FC236}">
                <a16:creationId xmlns:a16="http://schemas.microsoft.com/office/drawing/2014/main" id="{60628426-BB7D-89D2-18DE-852CCA825467}"/>
              </a:ext>
            </a:extLst>
          </p:cNvPr>
          <p:cNvSpPr/>
          <p:nvPr/>
        </p:nvSpPr>
        <p:spPr>
          <a:xfrm>
            <a:off x="2915403" y="2945517"/>
            <a:ext cx="1638412" cy="992591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HĐ1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Hộp Văn bản 32">
                <a:extLst>
                  <a:ext uri="{FF2B5EF4-FFF2-40B4-BE49-F238E27FC236}">
                    <a16:creationId xmlns:a16="http://schemas.microsoft.com/office/drawing/2014/main" id="{042FB47D-460F-C142-5312-8762CB0758F0}"/>
                  </a:ext>
                </a:extLst>
              </p:cNvPr>
              <p:cNvSpPr txBox="1"/>
              <p:nvPr/>
            </p:nvSpPr>
            <p:spPr>
              <a:xfrm>
                <a:off x="4911011" y="2945517"/>
                <a:ext cx="10687597" cy="9015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Quan </a:t>
                </a:r>
                <a:r>
                  <a:rPr lang="en-US" sz="40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sát</a:t>
                </a:r>
                <a:r>
                  <a:rPr lang="en-US" sz="4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vuông</a:t>
                </a:r>
                <a:r>
                  <a:rPr lang="en-US" sz="4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𝑥𝑂𝑦</m:t>
                    </m:r>
                  </m:oMath>
                </a14:m>
                <a:r>
                  <a:rPr lang="en-US" sz="4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4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𝑂𝑧</m:t>
                    </m:r>
                  </m:oMath>
                </a14:m>
                <a:r>
                  <a:rPr lang="en-US" sz="4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ở </a:t>
                </a:r>
                <a:r>
                  <a:rPr lang="en-US" sz="4000" i="1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i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25</a:t>
                </a:r>
                <a:r>
                  <a:rPr lang="en-US" sz="4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33" name="Hộp Văn bản 32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042FB47D-460F-C142-5312-8762CB0758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1011" y="2945517"/>
                <a:ext cx="10687597" cy="901593"/>
              </a:xfrm>
              <a:prstGeom prst="rect">
                <a:avLst/>
              </a:prstGeom>
              <a:blipFill rotWithShape="1">
                <a:blip r:embed="rId20"/>
                <a:stretch>
                  <a:fillRect l="-2054" b="-283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Hộp Văn bản 34">
                <a:extLst>
                  <a:ext uri="{FF2B5EF4-FFF2-40B4-BE49-F238E27FC236}">
                    <a16:creationId xmlns:a16="http://schemas.microsoft.com/office/drawing/2014/main" id="{73E8CEB0-BD79-BDB1-5463-4223D4B1625F}"/>
                  </a:ext>
                </a:extLst>
              </p:cNvPr>
              <p:cNvSpPr txBox="1"/>
              <p:nvPr/>
            </p:nvSpPr>
            <p:spPr>
              <a:xfrm>
                <a:off x="2934292" y="3964786"/>
                <a:ext cx="8154118" cy="55182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a)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Mỗi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điểm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𝑀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(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𝑀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khác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𝑂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)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thuộc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tia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𝑂𝑧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có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phải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điểm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trong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của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góc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𝑥𝑂𝑦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hay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không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? Tia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𝑂𝑧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có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nằm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trong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góc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𝑥𝑂𝑦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hay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không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?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b)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Tính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số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đo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góc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𝑦𝑂𝑧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.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c) So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sánh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hai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góc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𝑥𝑂𝑧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và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𝑦𝑂𝑧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35" name="Hộp Văn bản 34">
                <a:extLst>
                  <a:ext uri="{FF2B5EF4-FFF2-40B4-BE49-F238E27FC236}">
                    <a16:creationId xmlns:a16="http://schemas.microsoft.com/office/drawing/2014/main" id="{73E8CEB0-BD79-BDB1-5463-4223D4B162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4292" y="3964786"/>
                <a:ext cx="8154118" cy="5518242"/>
              </a:xfrm>
              <a:prstGeom prst="rect">
                <a:avLst/>
              </a:prstGeom>
              <a:blipFill>
                <a:blip r:embed="rId21"/>
                <a:stretch>
                  <a:fillRect l="-2616" r="-2691" b="-37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7" name="Hình ảnh 36" descr="Ảnh có chứa văn bản&#10;&#10;Mô tả được tạo tự động">
            <a:extLst>
              <a:ext uri="{FF2B5EF4-FFF2-40B4-BE49-F238E27FC236}">
                <a16:creationId xmlns:a16="http://schemas.microsoft.com/office/drawing/2014/main" id="{2A551F62-B24C-0DE5-9F57-7D183599E009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01" t="16374" b="3716"/>
          <a:stretch/>
        </p:blipFill>
        <p:spPr>
          <a:xfrm>
            <a:off x="11063009" y="4051125"/>
            <a:ext cx="4611283" cy="53250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923223" y="738229"/>
            <a:ext cx="9944100" cy="9585833"/>
          </a:xfrm>
          <a:prstGeom prst="rect">
            <a:avLst/>
          </a:prstGeom>
        </p:spPr>
      </p:pic>
      <p:sp>
        <p:nvSpPr>
          <p:cNvPr id="7" name="Freeform 7"/>
          <p:cNvSpPr/>
          <p:nvPr/>
        </p:nvSpPr>
        <p:spPr>
          <a:xfrm>
            <a:off x="348799" y="229211"/>
            <a:ext cx="6500636" cy="7454857"/>
          </a:xfrm>
          <a:custGeom>
            <a:avLst/>
            <a:gdLst/>
            <a:ahLst/>
            <a:cxnLst/>
            <a:rect l="l" t="t" r="r" b="b"/>
            <a:pathLst>
              <a:path w="2768600" h="3175000">
                <a:moveTo>
                  <a:pt x="2768600" y="3175000"/>
                </a:moveTo>
                <a:lnTo>
                  <a:pt x="0" y="3175000"/>
                </a:lnTo>
                <a:lnTo>
                  <a:pt x="0" y="0"/>
                </a:lnTo>
                <a:lnTo>
                  <a:pt x="2768600" y="0"/>
                </a:lnTo>
                <a:lnTo>
                  <a:pt x="2768600" y="3175000"/>
                </a:lnTo>
                <a:close/>
              </a:path>
            </a:pathLst>
          </a:custGeom>
          <a:blipFill>
            <a:blip r:embed="rId4"/>
            <a:stretch>
              <a:fillRect t="-114" b="-114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b="5819"/>
          <a:stretch>
            <a:fillRect/>
          </a:stretch>
        </p:blipFill>
        <p:spPr>
          <a:xfrm>
            <a:off x="1676400" y="5872966"/>
            <a:ext cx="3008566" cy="446538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1089045">
            <a:off x="8600364" y="9064358"/>
            <a:ext cx="2574582" cy="84259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5067082" y="738229"/>
            <a:ext cx="3066438" cy="116524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5717560" y="-257249"/>
            <a:ext cx="2714405" cy="257189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l="38243"/>
          <a:stretch>
            <a:fillRect/>
          </a:stretch>
        </p:blipFill>
        <p:spPr>
          <a:xfrm>
            <a:off x="0" y="1553264"/>
            <a:ext cx="2084282" cy="324002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5400000">
            <a:off x="-732791" y="-1162879"/>
            <a:ext cx="3522982" cy="358573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-981911">
            <a:off x="2509162" y="348790"/>
            <a:ext cx="980647" cy="916905"/>
          </a:xfrm>
          <a:prstGeom prst="rect">
            <a:avLst/>
          </a:prstGeom>
        </p:spPr>
      </p:pic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42956964-E4E7-364E-8517-7579D326D631}"/>
              </a:ext>
            </a:extLst>
          </p:cNvPr>
          <p:cNvSpPr txBox="1"/>
          <p:nvPr/>
        </p:nvSpPr>
        <p:spPr>
          <a:xfrm>
            <a:off x="8933468" y="3798787"/>
            <a:ext cx="7923610" cy="4045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vi-VN" sz="4400" b="1" u="sng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vi-VN" sz="4400" b="1" u="sng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400" b="1" u="sng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nl-NL" sz="44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Tia phân </a:t>
            </a:r>
            <a:r>
              <a:rPr lang="vi-VN" sz="4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tia </a:t>
            </a:r>
            <a:r>
              <a:rPr lang="vi-VN" sz="4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nằm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trong </a:t>
            </a:r>
            <a:r>
              <a:rPr lang="vi-VN" sz="4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hai </a:t>
            </a:r>
            <a:r>
              <a:rPr lang="vi-VN" sz="4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cạnh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hai </a:t>
            </a:r>
            <a:r>
              <a:rPr lang="vi-VN" sz="4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nhau.</a:t>
            </a:r>
            <a:endParaRPr lang="en-US" sz="4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Nhóm 26">
            <a:extLst>
              <a:ext uri="{FF2B5EF4-FFF2-40B4-BE49-F238E27FC236}">
                <a16:creationId xmlns:a16="http://schemas.microsoft.com/office/drawing/2014/main" id="{E2E4094E-FCF9-971C-8C45-50D73D9A1D11}"/>
              </a:ext>
            </a:extLst>
          </p:cNvPr>
          <p:cNvGrpSpPr/>
          <p:nvPr/>
        </p:nvGrpSpPr>
        <p:grpSpPr>
          <a:xfrm>
            <a:off x="1159679" y="1181100"/>
            <a:ext cx="15968641" cy="8729596"/>
            <a:chOff x="1138095" y="1587285"/>
            <a:chExt cx="15968641" cy="8729596"/>
          </a:xfrm>
        </p:grpSpPr>
        <p:pic>
          <p:nvPicPr>
            <p:cNvPr id="2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23808"/>
            <a:stretch>
              <a:fillRect/>
            </a:stretch>
          </p:blipFill>
          <p:spPr>
            <a:xfrm rot="-118193">
              <a:off x="1138095" y="1855325"/>
              <a:ext cx="8093245" cy="8461556"/>
            </a:xfrm>
            <a:prstGeom prst="rect">
              <a:avLst/>
            </a:prstGeom>
          </p:spPr>
        </p:pic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23808"/>
            <a:stretch>
              <a:fillRect/>
            </a:stretch>
          </p:blipFill>
          <p:spPr>
            <a:xfrm rot="-118193">
              <a:off x="9013491" y="1587285"/>
              <a:ext cx="8093245" cy="8461556"/>
            </a:xfrm>
            <a:prstGeom prst="rect">
              <a:avLst/>
            </a:prstGeom>
          </p:spPr>
        </p:pic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12133" b="40806"/>
          <a:stretch>
            <a:fillRect/>
          </a:stretch>
        </p:blipFill>
        <p:spPr>
          <a:xfrm>
            <a:off x="15717566" y="8980112"/>
            <a:ext cx="2570434" cy="166238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569313" y="605863"/>
            <a:ext cx="1981353" cy="234353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239082">
            <a:off x="369669" y="8826708"/>
            <a:ext cx="1996757" cy="653484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 rot="-143938">
            <a:off x="846432" y="1239590"/>
            <a:ext cx="6200011" cy="958270"/>
            <a:chOff x="0" y="0"/>
            <a:chExt cx="5491572" cy="84877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491572" cy="848774"/>
            </a:xfrm>
            <a:custGeom>
              <a:avLst/>
              <a:gdLst/>
              <a:ahLst/>
              <a:cxnLst/>
              <a:rect l="l" t="t" r="r" b="b"/>
              <a:pathLst>
                <a:path w="5491572" h="848774">
                  <a:moveTo>
                    <a:pt x="5367112" y="848774"/>
                  </a:moveTo>
                  <a:lnTo>
                    <a:pt x="124460" y="848774"/>
                  </a:lnTo>
                  <a:cubicBezTo>
                    <a:pt x="55880" y="848774"/>
                    <a:pt x="0" y="792894"/>
                    <a:pt x="0" y="72431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7112" y="0"/>
                  </a:lnTo>
                  <a:cubicBezTo>
                    <a:pt x="5435692" y="0"/>
                    <a:pt x="5491572" y="55880"/>
                    <a:pt x="5491572" y="124460"/>
                  </a:cubicBezTo>
                  <a:lnTo>
                    <a:pt x="5491572" y="724314"/>
                  </a:lnTo>
                  <a:cubicBezTo>
                    <a:pt x="5491572" y="792894"/>
                    <a:pt x="5435692" y="848774"/>
                    <a:pt x="5367112" y="848774"/>
                  </a:cubicBezTo>
                  <a:close/>
                </a:path>
              </a:pathLst>
            </a:custGeom>
            <a:solidFill>
              <a:srgbClr val="F46E16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6659624" y="504795"/>
            <a:ext cx="1120652" cy="1047810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632744" y="2093403"/>
            <a:ext cx="1163374" cy="1087755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56286" b="40806"/>
          <a:stretch>
            <a:fillRect/>
          </a:stretch>
        </p:blipFill>
        <p:spPr>
          <a:xfrm>
            <a:off x="17249775" y="7418824"/>
            <a:ext cx="1278806" cy="1662387"/>
          </a:xfrm>
          <a:prstGeom prst="rect">
            <a:avLst/>
          </a:prstGeom>
        </p:spPr>
      </p:pic>
      <p:grpSp>
        <p:nvGrpSpPr>
          <p:cNvPr id="23" name="Group 23"/>
          <p:cNvGrpSpPr/>
          <p:nvPr/>
        </p:nvGrpSpPr>
        <p:grpSpPr>
          <a:xfrm>
            <a:off x="13095544" y="9999046"/>
            <a:ext cx="4137058" cy="605579"/>
            <a:chOff x="0" y="0"/>
            <a:chExt cx="20571499" cy="3011236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20571499" cy="3011236"/>
            </a:xfrm>
            <a:custGeom>
              <a:avLst/>
              <a:gdLst/>
              <a:ahLst/>
              <a:cxnLst/>
              <a:rect l="l" t="t" r="r" b="b"/>
              <a:pathLst>
                <a:path w="20571499" h="3011236">
                  <a:moveTo>
                    <a:pt x="20266699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2706436"/>
                  </a:lnTo>
                  <a:cubicBezTo>
                    <a:pt x="0" y="2875346"/>
                    <a:pt x="135890" y="3011236"/>
                    <a:pt x="304800" y="3011236"/>
                  </a:cubicBezTo>
                  <a:lnTo>
                    <a:pt x="20266699" y="3011236"/>
                  </a:lnTo>
                  <a:cubicBezTo>
                    <a:pt x="20435608" y="3011236"/>
                    <a:pt x="20571499" y="2875346"/>
                    <a:pt x="20571499" y="2706436"/>
                  </a:cubicBezTo>
                  <a:lnTo>
                    <a:pt x="20571499" y="304800"/>
                  </a:lnTo>
                  <a:cubicBezTo>
                    <a:pt x="20571499" y="135890"/>
                    <a:pt x="20435608" y="0"/>
                    <a:pt x="20266699" y="0"/>
                  </a:cubicBezTo>
                  <a:close/>
                </a:path>
              </a:pathLst>
            </a:custGeom>
            <a:solidFill>
              <a:srgbClr val="FABB17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6" name="Hình Bầu dục 25">
            <a:extLst>
              <a:ext uri="{FF2B5EF4-FFF2-40B4-BE49-F238E27FC236}">
                <a16:creationId xmlns:a16="http://schemas.microsoft.com/office/drawing/2014/main" id="{184EE9CB-7692-EAC7-F673-7007FAA735D1}"/>
              </a:ext>
            </a:extLst>
          </p:cNvPr>
          <p:cNvSpPr/>
          <p:nvPr/>
        </p:nvSpPr>
        <p:spPr>
          <a:xfrm>
            <a:off x="7790288" y="1515363"/>
            <a:ext cx="3200400" cy="1524000"/>
          </a:xfrm>
          <a:prstGeom prst="ellipse">
            <a:avLst/>
          </a:prstGeom>
          <a:solidFill>
            <a:srgbClr val="FABB1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Hộp Văn bản 27">
                <a:extLst>
                  <a:ext uri="{FF2B5EF4-FFF2-40B4-BE49-F238E27FC236}">
                    <a16:creationId xmlns:a16="http://schemas.microsoft.com/office/drawing/2014/main" id="{1AA37E8F-032B-6748-4F91-4E9CBE7CEB92}"/>
                  </a:ext>
                </a:extLst>
              </p:cNvPr>
              <p:cNvSpPr txBox="1"/>
              <p:nvPr/>
            </p:nvSpPr>
            <p:spPr>
              <a:xfrm>
                <a:off x="1420766" y="3021638"/>
                <a:ext cx="15446468" cy="24826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600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:r>
                  <a:rPr lang="en-US" sz="3600" dirty="0" err="1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3600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i="1" dirty="0" err="1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3600" i="1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27a</a:t>
                </a:r>
                <a:r>
                  <a:rPr lang="en-US" sz="3600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600" dirty="0" err="1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600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𝐴𝑡</m:t>
                    </m:r>
                  </m:oMath>
                </a14:m>
                <a:r>
                  <a:rPr lang="en-US" sz="3600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600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phải</a:t>
                </a:r>
                <a:r>
                  <a:rPr lang="en-US" sz="3600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600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3600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3600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𝑥𝐴𝑦</m:t>
                    </m:r>
                  </m:oMath>
                </a14:m>
                <a:r>
                  <a:rPr lang="en-US" sz="3600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hay </a:t>
                </a:r>
                <a:r>
                  <a:rPr lang="en-US" sz="3600" dirty="0" err="1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3600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600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3600" dirty="0" err="1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3600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i="1" dirty="0" err="1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3600" i="1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27b</a:t>
                </a:r>
                <a:r>
                  <a:rPr lang="en-US" sz="3600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600" dirty="0" err="1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600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𝐵𝑛</m:t>
                    </m:r>
                  </m:oMath>
                </a14:m>
                <a:r>
                  <a:rPr lang="en-US" sz="3600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600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phải</a:t>
                </a:r>
                <a:r>
                  <a:rPr lang="en-US" sz="3600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600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3600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3600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𝑚𝐵𝑝</m:t>
                    </m:r>
                  </m:oMath>
                </a14:m>
                <a:r>
                  <a:rPr lang="en-US" sz="3600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hay </a:t>
                </a:r>
                <a:r>
                  <a:rPr lang="en-US" sz="3600" dirty="0" err="1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3600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600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c) </a:t>
                </a:r>
                <a:r>
                  <a:rPr lang="en-US" sz="3600" dirty="0" err="1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3600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i="1" dirty="0" err="1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3600" i="1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27c</a:t>
                </a:r>
                <a:r>
                  <a:rPr lang="en-US" sz="3600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600" dirty="0" err="1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600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𝐶𝑠</m:t>
                    </m:r>
                  </m:oMath>
                </a14:m>
                <a:r>
                  <a:rPr lang="en-US" sz="3600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600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phải</a:t>
                </a:r>
                <a:r>
                  <a:rPr lang="en-US" sz="3600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600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3600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3600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𝑟𝐶𝑣</m:t>
                    </m:r>
                  </m:oMath>
                </a14:m>
                <a:r>
                  <a:rPr lang="en-US" sz="3600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hay </a:t>
                </a:r>
                <a:r>
                  <a:rPr lang="en-US" sz="3600" dirty="0" err="1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3600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mc:Choice>
        <mc:Fallback xmlns="">
          <p:sp>
            <p:nvSpPr>
              <p:cNvPr id="28" name="Hộp Văn bản 27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1AA37E8F-032B-6748-4F91-4E9CBE7CEB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0766" y="3021638"/>
                <a:ext cx="15446468" cy="2482667"/>
              </a:xfrm>
              <a:prstGeom prst="rect">
                <a:avLst/>
              </a:prstGeom>
              <a:blipFill rotWithShape="1">
                <a:blip r:embed="rId13"/>
                <a:stretch>
                  <a:fillRect l="-1184" r="-908" b="-83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" name="Hình ảnh 29">
            <a:extLst>
              <a:ext uri="{FF2B5EF4-FFF2-40B4-BE49-F238E27FC236}">
                <a16:creationId xmlns:a16="http://schemas.microsoft.com/office/drawing/2014/main" id="{7FA80D25-3576-8788-140B-BF6F64E52CA2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12" t="27114" r="8455" b="41402"/>
          <a:stretch/>
        </p:blipFill>
        <p:spPr>
          <a:xfrm>
            <a:off x="1840729" y="5931163"/>
            <a:ext cx="14606541" cy="385892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37509"/>
          <a:stretch>
            <a:fillRect/>
          </a:stretch>
        </p:blipFill>
        <p:spPr>
          <a:xfrm rot="-8969610">
            <a:off x="-787727" y="125854"/>
            <a:ext cx="3955955" cy="127761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645980" y="5143500"/>
            <a:ext cx="2534343" cy="51435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922401">
            <a:off x="-482230" y="2365689"/>
            <a:ext cx="2231749" cy="73039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t="40806" r="12133"/>
          <a:stretch>
            <a:fillRect/>
          </a:stretch>
        </p:blipFill>
        <p:spPr>
          <a:xfrm>
            <a:off x="15680910" y="0"/>
            <a:ext cx="2570434" cy="166238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r="56286" b="40806"/>
          <a:stretch>
            <a:fillRect/>
          </a:stretch>
        </p:blipFill>
        <p:spPr>
          <a:xfrm>
            <a:off x="17430750" y="1532885"/>
            <a:ext cx="1278806" cy="166238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605585">
            <a:off x="16396921" y="1885730"/>
            <a:ext cx="756373" cy="1276579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6937212" y="3924300"/>
            <a:ext cx="1103930" cy="1032175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b="43522"/>
          <a:stretch>
            <a:fillRect/>
          </a:stretch>
        </p:blipFill>
        <p:spPr>
          <a:xfrm>
            <a:off x="0" y="8367774"/>
            <a:ext cx="3546575" cy="1922893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605585">
            <a:off x="-46394" y="7034797"/>
            <a:ext cx="756373" cy="1276579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794313">
            <a:off x="16614658" y="7714838"/>
            <a:ext cx="596989" cy="568632"/>
          </a:xfrm>
          <a:prstGeom prst="rect">
            <a:avLst/>
          </a:prstGeom>
        </p:spPr>
      </p:pic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38ACFCB3-694B-F1D7-F6C7-228DA1528E88}"/>
              </a:ext>
            </a:extLst>
          </p:cNvPr>
          <p:cNvSpPr txBox="1"/>
          <p:nvPr/>
        </p:nvSpPr>
        <p:spPr>
          <a:xfrm>
            <a:off x="3527745" y="571500"/>
            <a:ext cx="111026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II. VẼ TIA PHÂN GIÁC CỦA MỘT GÓC</a:t>
            </a:r>
          </a:p>
        </p:txBody>
      </p:sp>
      <p:sp>
        <p:nvSpPr>
          <p:cNvPr id="21" name="Hình chữ nhật: Góc Tròn 20">
            <a:extLst>
              <a:ext uri="{FF2B5EF4-FFF2-40B4-BE49-F238E27FC236}">
                <a16:creationId xmlns:a16="http://schemas.microsoft.com/office/drawing/2014/main" id="{19796303-A100-EF6B-F845-25596E5403B7}"/>
              </a:ext>
            </a:extLst>
          </p:cNvPr>
          <p:cNvSpPr/>
          <p:nvPr/>
        </p:nvSpPr>
        <p:spPr>
          <a:xfrm>
            <a:off x="2247040" y="2197542"/>
            <a:ext cx="1638412" cy="992591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HĐ2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Hộp Văn bản 21">
                <a:extLst>
                  <a:ext uri="{FF2B5EF4-FFF2-40B4-BE49-F238E27FC236}">
                    <a16:creationId xmlns:a16="http://schemas.microsoft.com/office/drawing/2014/main" id="{567654C3-126E-43B8-5E1F-3CDDF1BF5BE3}"/>
                  </a:ext>
                </a:extLst>
              </p:cNvPr>
              <p:cNvSpPr txBox="1"/>
              <p:nvPr/>
            </p:nvSpPr>
            <p:spPr>
              <a:xfrm>
                <a:off x="4124325" y="1816822"/>
                <a:ext cx="11658600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Cho </a:t>
                </a:r>
                <a:r>
                  <a:rPr lang="en-US" sz="40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𝑥𝑂𝑦</m:t>
                    </m:r>
                  </m:oMath>
                </a14:m>
                <a:r>
                  <a:rPr lang="en-US" sz="4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Vẽ</a:t>
                </a:r>
                <a:r>
                  <a:rPr lang="en-US" sz="4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4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4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thước</a:t>
                </a:r>
                <a:r>
                  <a:rPr lang="en-US" sz="4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4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compa</a:t>
                </a:r>
                <a:r>
                  <a:rPr lang="en-US" sz="4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2" name="Hộp Văn bản 21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567654C3-126E-43B8-5E1F-3CDDF1BF5B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4325" y="1816822"/>
                <a:ext cx="11658600" cy="1938992"/>
              </a:xfrm>
              <a:prstGeom prst="rect">
                <a:avLst/>
              </a:prstGeom>
              <a:blipFill rotWithShape="1">
                <a:blip r:embed="rId16"/>
                <a:stretch>
                  <a:fillRect l="-1883" r="-1831" b="-69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0EA85092-352B-3A9A-AC16-DB6D2B4FF7AC}"/>
              </a:ext>
            </a:extLst>
          </p:cNvPr>
          <p:cNvSpPr txBox="1"/>
          <p:nvPr/>
        </p:nvSpPr>
        <p:spPr>
          <a:xfrm>
            <a:off x="7696200" y="3880001"/>
            <a:ext cx="2895600" cy="118872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Hình ảnh 24">
            <a:extLst>
              <a:ext uri="{FF2B5EF4-FFF2-40B4-BE49-F238E27FC236}">
                <a16:creationId xmlns:a16="http://schemas.microsoft.com/office/drawing/2014/main" id="{5CE99558-1F88-E8E6-A37F-BC3F6DB16331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9" t="23432" r="74106" b="43966"/>
          <a:stretch/>
        </p:blipFill>
        <p:spPr>
          <a:xfrm>
            <a:off x="2281404" y="4932147"/>
            <a:ext cx="4935181" cy="437459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8" name="Hộp Văn bản 27">
                <a:extLst>
                  <a:ext uri="{FF2B5EF4-FFF2-40B4-BE49-F238E27FC236}">
                    <a16:creationId xmlns:a16="http://schemas.microsoft.com/office/drawing/2014/main" id="{4691AA9F-52A2-79CA-BDBF-BB9EF3CD2FB1}"/>
                  </a:ext>
                </a:extLst>
              </p:cNvPr>
              <p:cNvSpPr txBox="1"/>
              <p:nvPr/>
            </p:nvSpPr>
            <p:spPr>
              <a:xfrm>
                <a:off x="7949780" y="5589973"/>
                <a:ext cx="7696200" cy="332687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71500" marR="0" indent="-5715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Font typeface="Arial" panose="020B0604020202020204" pitchFamily="34" charset="0"/>
                  <a:buChar char="+"/>
                </a:pPr>
                <a:r>
                  <a:rPr lang="vi-VN" sz="3600" b="1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Bước</a:t>
                </a:r>
                <a:r>
                  <a:rPr lang="vi-VN" sz="3600" b="1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1. 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Trên tia </a:t>
                </a:r>
                <a14:m>
                  <m:oMath xmlns:m="http://schemas.openxmlformats.org/officeDocument/2006/math">
                    <m:r>
                      <a:rPr lang="vi-VN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𝑂𝑥</m:t>
                    </m:r>
                  </m:oMath>
                </a14:m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lấy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</m:oMath>
                </a14:m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bất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kì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(</a:t>
                </a:r>
                <a14:m>
                  <m:oMath xmlns:m="http://schemas.openxmlformats.org/officeDocument/2006/math">
                    <m:r>
                      <a:rPr lang="vi-VN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</m:oMath>
                </a14:m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khác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</m:t>
                    </m:r>
                  </m:oMath>
                </a14:m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);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Vẽ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một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phần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tròn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tâm </a:t>
                </a:r>
                <a14:m>
                  <m:oMath xmlns:m="http://schemas.openxmlformats.org/officeDocument/2006/math">
                    <m:r>
                      <a:rPr lang="vi-VN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</m:t>
                    </m:r>
                  </m:oMath>
                </a14:m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bán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kính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𝑂𝐴</m:t>
                    </m:r>
                  </m:oMath>
                </a14:m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cắt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tia </a:t>
                </a:r>
                <a14:m>
                  <m:oMath xmlns:m="http://schemas.openxmlformats.org/officeDocument/2006/math">
                    <m:r>
                      <a:rPr lang="vi-VN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𝑂𝑦</m:t>
                    </m:r>
                  </m:oMath>
                </a14:m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</m:t>
                    </m:r>
                  </m:oMath>
                </a14:m>
                <a:r>
                  <a:rPr lang="en-US" sz="36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8" name="Hộp Văn bản 27">
                <a:extLst>
                  <a:ext uri="{FF2B5EF4-FFF2-40B4-BE49-F238E27FC236}">
                    <a16:creationId xmlns:a16="http://schemas.microsoft.com/office/drawing/2014/main" id="{4691AA9F-52A2-79CA-BDBF-BB9EF3CD2F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49780" y="5589973"/>
                <a:ext cx="7696200" cy="3326873"/>
              </a:xfrm>
              <a:prstGeom prst="rect">
                <a:avLst/>
              </a:prstGeom>
              <a:blipFill>
                <a:blip r:embed="rId18"/>
                <a:stretch>
                  <a:fillRect l="-2138" r="-2375" b="-60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/>
      <p:bldP spid="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563388">
            <a:off x="1015304" y="8332419"/>
            <a:ext cx="1958314" cy="64090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463569" y="797639"/>
            <a:ext cx="1097730" cy="102637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605585">
            <a:off x="17632006" y="3210947"/>
            <a:ext cx="756373" cy="127657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57506" y="676402"/>
            <a:ext cx="2891627" cy="229522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6145378" y="8265897"/>
            <a:ext cx="1113922" cy="99240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183025">
            <a:off x="826741" y="7937674"/>
            <a:ext cx="1970092" cy="2248031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86FCB105-AF32-DEDC-4587-D3C8514256D6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05" t="23164" r="51440" b="44234"/>
          <a:stretch/>
        </p:blipFill>
        <p:spPr>
          <a:xfrm>
            <a:off x="13368504" y="266700"/>
            <a:ext cx="3890796" cy="344884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3DC1EA86-E4E9-57C6-5DC3-45BE551CC86E}"/>
                  </a:ext>
                </a:extLst>
              </p:cNvPr>
              <p:cNvSpPr txBox="1"/>
              <p:nvPr/>
            </p:nvSpPr>
            <p:spPr>
              <a:xfrm>
                <a:off x="3477708" y="998180"/>
                <a:ext cx="9422011" cy="165167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71500" marR="0" indent="-5715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Font typeface="Arial" panose="020B0604020202020204" pitchFamily="34" charset="0"/>
                  <a:buChar char="+"/>
                </a:pPr>
                <a:r>
                  <a:rPr lang="en-US" sz="3600" b="1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Bước</a:t>
                </a:r>
                <a:r>
                  <a:rPr lang="en-US" sz="3600" b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2.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Vẽ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phần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tròn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tâm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bán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kính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𝐴𝑂</m:t>
                    </m:r>
                  </m:oMath>
                </a14:m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 </a:t>
                </a:r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3DC1EA86-E4E9-57C6-5DC3-45BE551CC8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77708" y="998180"/>
                <a:ext cx="9422011" cy="1651671"/>
              </a:xfrm>
              <a:prstGeom prst="rect">
                <a:avLst/>
              </a:prstGeom>
              <a:blipFill>
                <a:blip r:embed="rId15"/>
                <a:stretch>
                  <a:fillRect l="-1746" b="-129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Hình ảnh 14">
            <a:extLst>
              <a:ext uri="{FF2B5EF4-FFF2-40B4-BE49-F238E27FC236}">
                <a16:creationId xmlns:a16="http://schemas.microsoft.com/office/drawing/2014/main" id="{3CF12D3B-B28B-B409-BD62-63F9802B8CA9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15" t="22380" r="26230" b="45018"/>
          <a:stretch/>
        </p:blipFill>
        <p:spPr>
          <a:xfrm>
            <a:off x="1532310" y="3436127"/>
            <a:ext cx="3890796" cy="344884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9B0DCEAE-9C6A-36ED-7C55-EEA259E999DD}"/>
                  </a:ext>
                </a:extLst>
              </p:cNvPr>
              <p:cNvSpPr txBox="1"/>
              <p:nvPr/>
            </p:nvSpPr>
            <p:spPr>
              <a:xfrm>
                <a:off x="6019800" y="3919215"/>
                <a:ext cx="9700022" cy="2482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71500" indent="-571500" algn="just">
                  <a:lnSpc>
                    <a:spcPct val="150000"/>
                  </a:lnSpc>
                  <a:buFont typeface="Arial" panose="020B0604020202020204" pitchFamily="34" charset="0"/>
                  <a:buChar char="+"/>
                </a:pPr>
                <a:r>
                  <a:rPr lang="en-US" sz="3600" b="1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Bước</a:t>
                </a:r>
                <a:r>
                  <a:rPr lang="en-US" sz="3600" b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3.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Vẽ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phần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tròn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tâm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</m:t>
                    </m:r>
                  </m:oMath>
                </a14:m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bán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kính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𝐴𝑂</m:t>
                    </m:r>
                  </m:oMath>
                </a14:m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cắt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phần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tròn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tâm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bán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kính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𝐴𝑂</m:t>
                    </m:r>
                  </m:oMath>
                </a14:m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nằm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𝑥𝑂𝑦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9B0DCEAE-9C6A-36ED-7C55-EEA259E999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9800" y="3919215"/>
                <a:ext cx="9700022" cy="2482667"/>
              </a:xfrm>
              <a:prstGeom prst="rect">
                <a:avLst/>
              </a:prstGeom>
              <a:blipFill>
                <a:blip r:embed="rId16"/>
                <a:stretch>
                  <a:fillRect l="-1760" r="-3206" b="-83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Hình ảnh 18">
            <a:extLst>
              <a:ext uri="{FF2B5EF4-FFF2-40B4-BE49-F238E27FC236}">
                <a16:creationId xmlns:a16="http://schemas.microsoft.com/office/drawing/2014/main" id="{D63B3C78-56FB-F675-69AC-CA71FC72EA0D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15" t="21938" r="2530" b="45460"/>
          <a:stretch/>
        </p:blipFill>
        <p:spPr>
          <a:xfrm>
            <a:off x="13368504" y="6656139"/>
            <a:ext cx="3890796" cy="344884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Hộp Văn bản 21">
                <a:extLst>
                  <a:ext uri="{FF2B5EF4-FFF2-40B4-BE49-F238E27FC236}">
                    <a16:creationId xmlns:a16="http://schemas.microsoft.com/office/drawing/2014/main" id="{1AA154FB-6921-9FF5-6164-F679DD93BB0D}"/>
                  </a:ext>
                </a:extLst>
              </p:cNvPr>
              <p:cNvSpPr txBox="1"/>
              <p:nvPr/>
            </p:nvSpPr>
            <p:spPr>
              <a:xfrm>
                <a:off x="3369957" y="7719183"/>
                <a:ext cx="9529762" cy="165167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71500" indent="-571500" algn="just">
                  <a:lnSpc>
                    <a:spcPct val="150000"/>
                  </a:lnSpc>
                  <a:buFont typeface="Arial" panose="020B0604020202020204" pitchFamily="34" charset="0"/>
                  <a:buChar char="+"/>
                </a:pPr>
                <a:r>
                  <a:rPr lang="en-US" sz="3600" b="1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Bước</a:t>
                </a:r>
                <a:r>
                  <a:rPr lang="en-US" sz="3600" b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4.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Vẽ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𝑂𝐶</m:t>
                    </m:r>
                  </m:oMath>
                </a14:m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𝑥𝑂𝑦</m:t>
                    </m:r>
                  </m:oMath>
                </a14:m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2" name="Hộp Văn bản 21">
                <a:extLst>
                  <a:ext uri="{FF2B5EF4-FFF2-40B4-BE49-F238E27FC236}">
                    <a16:creationId xmlns:a16="http://schemas.microsoft.com/office/drawing/2014/main" id="{1AA154FB-6921-9FF5-6164-F679DD93BB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9957" y="7719183"/>
                <a:ext cx="9529762" cy="1651671"/>
              </a:xfrm>
              <a:prstGeom prst="rect">
                <a:avLst/>
              </a:prstGeom>
              <a:blipFill>
                <a:blip r:embed="rId17"/>
                <a:stretch>
                  <a:fillRect l="-1791" r="-1919" b="-129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2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178</TotalTime>
  <Words>1015</Words>
  <Application>Microsoft Office PowerPoint</Application>
  <PresentationFormat>Custom</PresentationFormat>
  <Paragraphs>104</Paragraphs>
  <Slides>23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Wingdings 3</vt:lpstr>
      <vt:lpstr>Century Gothic</vt:lpstr>
      <vt:lpstr>Arial</vt:lpstr>
      <vt:lpstr>Tahoma</vt:lpstr>
      <vt:lpstr>Cambria Math</vt:lpstr>
      <vt:lpstr>Ion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Yellow Quiz Time Class Illustration Presentation</dc:title>
  <dc:creator>Lê Thảo</dc:creator>
  <cp:lastModifiedBy>Vũ Đức Hạnh</cp:lastModifiedBy>
  <cp:revision>15</cp:revision>
  <dcterms:created xsi:type="dcterms:W3CDTF">2006-08-16T00:00:00Z</dcterms:created>
  <dcterms:modified xsi:type="dcterms:W3CDTF">2023-10-13T06:19:00Z</dcterms:modified>
  <dc:identifier>DAFNe7qb9Mo</dc:identifier>
</cp:coreProperties>
</file>