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87" r:id="rId2"/>
    <p:sldId id="257" r:id="rId3"/>
    <p:sldId id="260" r:id="rId4"/>
    <p:sldId id="259" r:id="rId5"/>
    <p:sldId id="258" r:id="rId6"/>
    <p:sldId id="57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579" r:id="rId15"/>
    <p:sldId id="270" r:id="rId16"/>
    <p:sldId id="271" r:id="rId17"/>
    <p:sldId id="272" r:id="rId18"/>
    <p:sldId id="273" r:id="rId19"/>
    <p:sldId id="275" r:id="rId20"/>
    <p:sldId id="577" r:id="rId21"/>
    <p:sldId id="276" r:id="rId22"/>
    <p:sldId id="278" r:id="rId23"/>
    <p:sldId id="281" r:id="rId24"/>
    <p:sldId id="580" r:id="rId25"/>
    <p:sldId id="295" r:id="rId26"/>
    <p:sldId id="302" r:id="rId27"/>
    <p:sldId id="570" r:id="rId28"/>
    <p:sldId id="571" r:id="rId29"/>
    <p:sldId id="572" r:id="rId30"/>
    <p:sldId id="573" r:id="rId31"/>
    <p:sldId id="574" r:id="rId32"/>
    <p:sldId id="322" r:id="rId33"/>
    <p:sldId id="299" r:id="rId34"/>
  </p:sldIdLst>
  <p:sldSz cx="18288000" cy="10287000"/>
  <p:notesSz cx="6858000" cy="9144000"/>
  <p:embeddedFontLs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F94"/>
    <a:srgbClr val="E0C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8" autoAdjust="0"/>
    <p:restoredTop sz="94095" autoAdjust="0"/>
  </p:normalViewPr>
  <p:slideViewPr>
    <p:cSldViewPr>
      <p:cViewPr>
        <p:scale>
          <a:sx n="35" d="100"/>
          <a:sy n="35" d="100"/>
        </p:scale>
        <p:origin x="72" y="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02C77-01C3-4BCE-927A-3403B1C9694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FB707-40A8-40FD-86FF-B2D405EEE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C47EE0-1828-4353-A1CF-AA48DB6C6B7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FB707-40A8-40FD-86FF-B2D405EEED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8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“Quay”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quay.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14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63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8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67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1EF54-A163-467B-8175-0E15DF8BCA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43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Ảnh lớ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Hình ảnh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4418" y="408557"/>
            <a:ext cx="17381585" cy="8787375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24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57175" lvl="0" indent="-257175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10" name="Chú thích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832540" y="7454011"/>
            <a:ext cx="4324667" cy="1273292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95288" indent="0">
              <a:buNone/>
              <a:defRPr/>
            </a:lvl2pPr>
            <a:lvl3pPr marL="804863" indent="0">
              <a:buNone/>
              <a:defRPr/>
            </a:lvl3pPr>
            <a:lvl4pPr marL="1216820" indent="0">
              <a:buNone/>
              <a:defRPr/>
            </a:lvl4pPr>
            <a:lvl5pPr marL="1612107" indent="0">
              <a:buNone/>
              <a:defRPr/>
            </a:lvl5pPr>
          </a:lstStyle>
          <a:p>
            <a:pPr lvl="0" rtl="0"/>
            <a:r>
              <a:rPr lang="vi-VN" noProof="1"/>
              <a:t>Đặt chú thích ảnh của bạn ở đây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342013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CBB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6.gif"/><Relationship Id="rId18" Type="http://schemas.openxmlformats.org/officeDocument/2006/relationships/image" Target="../media/image7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12" Type="http://schemas.openxmlformats.org/officeDocument/2006/relationships/slide" Target="slide31.xml"/><Relationship Id="rId17" Type="http://schemas.openxmlformats.org/officeDocument/2006/relationships/image" Target="../media/image70.png"/><Relationship Id="rId2" Type="http://schemas.openxmlformats.org/officeDocument/2006/relationships/audio" Target="../media/media1.wav"/><Relationship Id="rId16" Type="http://schemas.openxmlformats.org/officeDocument/2006/relationships/image" Target="../media/image69.png"/><Relationship Id="rId20" Type="http://schemas.openxmlformats.org/officeDocument/2006/relationships/slide" Target="slide32.xml"/><Relationship Id="rId1" Type="http://schemas.microsoft.com/office/2007/relationships/media" Target="../media/media1.wav"/><Relationship Id="rId6" Type="http://schemas.openxmlformats.org/officeDocument/2006/relationships/image" Target="../media/image63.jpeg"/><Relationship Id="rId11" Type="http://schemas.openxmlformats.org/officeDocument/2006/relationships/slide" Target="slide30.xml"/><Relationship Id="rId5" Type="http://schemas.openxmlformats.org/officeDocument/2006/relationships/image" Target="../media/image62.jpeg"/><Relationship Id="rId15" Type="http://schemas.openxmlformats.org/officeDocument/2006/relationships/image" Target="../media/image68.png"/><Relationship Id="rId10" Type="http://schemas.openxmlformats.org/officeDocument/2006/relationships/slide" Target="slide29.xml"/><Relationship Id="rId19" Type="http://schemas.openxmlformats.org/officeDocument/2006/relationships/image" Target="../media/image72.png"/><Relationship Id="rId4" Type="http://schemas.openxmlformats.org/officeDocument/2006/relationships/notesSlide" Target="../notesSlides/notesSlide3.xml"/><Relationship Id="rId9" Type="http://schemas.openxmlformats.org/officeDocument/2006/relationships/slide" Target="slide28.xml"/><Relationship Id="rId14" Type="http://schemas.openxmlformats.org/officeDocument/2006/relationships/image" Target="../media/image6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63.jpe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6.png"/><Relationship Id="rId5" Type="http://schemas.openxmlformats.org/officeDocument/2006/relationships/audio" Target="../media/audio3.wav"/><Relationship Id="rId10" Type="http://schemas.openxmlformats.org/officeDocument/2006/relationships/slide" Target="slide27.xml"/><Relationship Id="rId4" Type="http://schemas.openxmlformats.org/officeDocument/2006/relationships/audio" Target="../media/audio2.wav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slide" Target="slide27.xml"/><Relationship Id="rId3" Type="http://schemas.openxmlformats.org/officeDocument/2006/relationships/audio" Target="../media/audio1.wav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80.png"/><Relationship Id="rId5" Type="http://schemas.openxmlformats.org/officeDocument/2006/relationships/image" Target="../media/image73.jpeg"/><Relationship Id="rId15" Type="http://schemas.openxmlformats.org/officeDocument/2006/relationships/image" Target="../media/image77.svg"/><Relationship Id="rId10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openxmlformats.org/officeDocument/2006/relationships/image" Target="../media/image720.png"/><Relationship Id="rId1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63.jpeg"/><Relationship Id="rId12" Type="http://schemas.openxmlformats.org/officeDocument/2006/relationships/image" Target="../media/image74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90.png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10" Type="http://schemas.openxmlformats.org/officeDocument/2006/relationships/image" Target="../media/image780.png"/><Relationship Id="rId4" Type="http://schemas.openxmlformats.org/officeDocument/2006/relationships/audio" Target="../media/audio2.wav"/><Relationship Id="rId9" Type="http://schemas.openxmlformats.org/officeDocument/2006/relationships/image" Target="../media/image770.png"/><Relationship Id="rId1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63.jpe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slide" Target="slide27.xml"/><Relationship Id="rId5" Type="http://schemas.openxmlformats.org/officeDocument/2006/relationships/audio" Target="../media/audio2.wav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12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266277">
            <a:off x="1006079" y="4492228"/>
            <a:ext cx="1428750" cy="11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12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540">
            <a:off x="18596373" y="4949428"/>
            <a:ext cx="1428750" cy="11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8" descr="LOLLIPO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8388" y="23813"/>
            <a:ext cx="13663613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8388" y="390525"/>
            <a:ext cx="20526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2446736" y="7952185"/>
            <a:ext cx="183594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602926">
            <a:off x="14004132" y="8258176"/>
            <a:ext cx="1838325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3933885" y="244079"/>
            <a:ext cx="183594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8" descr="LOLLIPO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8388" y="9944100"/>
            <a:ext cx="136636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7" descr="Gio 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73000" y="4114800"/>
            <a:ext cx="3200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WordArt 22"/>
          <p:cNvSpPr>
            <a:spLocks noChangeArrowheads="1" noChangeShapeType="1" noTextEdit="1"/>
          </p:cNvSpPr>
          <p:nvPr/>
        </p:nvSpPr>
        <p:spPr bwMode="auto">
          <a:xfrm>
            <a:off x="3429000" y="1371600"/>
            <a:ext cx="11715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200" b="1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 THĂM LỚP</a:t>
            </a:r>
          </a:p>
        </p:txBody>
      </p:sp>
      <p:sp>
        <p:nvSpPr>
          <p:cNvPr id="14347" name="Text Box 25"/>
          <p:cNvSpPr txBox="1">
            <a:spLocks noChangeArrowheads="1"/>
          </p:cNvSpPr>
          <p:nvPr/>
        </p:nvSpPr>
        <p:spPr bwMode="auto">
          <a:xfrm>
            <a:off x="5943600" y="542925"/>
            <a:ext cx="81153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>
                <a:solidFill>
                  <a:srgbClr val="FF0000"/>
                </a:solidFill>
                <a:latin typeface="Calibri" pitchFamily="34" charset="0"/>
              </a:rPr>
              <a:t>PHÒNG GIÁO DỤC - ĐÀO TẠO THÁI THỤY</a:t>
            </a:r>
          </a:p>
        </p:txBody>
      </p:sp>
      <p:sp>
        <p:nvSpPr>
          <p:cNvPr id="14348" name="WordArt 23"/>
          <p:cNvSpPr>
            <a:spLocks noChangeArrowheads="1" noChangeShapeType="1" noTextEdit="1"/>
          </p:cNvSpPr>
          <p:nvPr/>
        </p:nvSpPr>
        <p:spPr bwMode="auto">
          <a:xfrm>
            <a:off x="2209800" y="3238500"/>
            <a:ext cx="1614488" cy="6393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UniverseH"/>
              </a:rPr>
              <a:t>Bài giảng</a:t>
            </a:r>
            <a:r>
              <a:rPr lang="en-US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UniverseH"/>
              </a:rPr>
              <a:t> :</a:t>
            </a:r>
          </a:p>
        </p:txBody>
      </p:sp>
      <p:sp>
        <p:nvSpPr>
          <p:cNvPr id="14349" name="Line 24"/>
          <p:cNvSpPr>
            <a:spLocks noChangeShapeType="1"/>
          </p:cNvSpPr>
          <p:nvPr/>
        </p:nvSpPr>
        <p:spPr bwMode="auto">
          <a:xfrm>
            <a:off x="5143500" y="2400300"/>
            <a:ext cx="84582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 sz="2700"/>
          </a:p>
        </p:txBody>
      </p:sp>
      <p:sp>
        <p:nvSpPr>
          <p:cNvPr id="14350" name="Text Box 26"/>
          <p:cNvSpPr txBox="1">
            <a:spLocks noChangeArrowheads="1"/>
          </p:cNvSpPr>
          <p:nvPr/>
        </p:nvSpPr>
        <p:spPr bwMode="auto">
          <a:xfrm>
            <a:off x="4800600" y="5157788"/>
            <a:ext cx="9829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Calibri" pitchFamily="34" charset="0"/>
              </a:rPr>
              <a:t>Chương trình:       </a:t>
            </a:r>
            <a:r>
              <a:rPr lang="en-US" sz="3600" b="1" i="1">
                <a:solidFill>
                  <a:srgbClr val="0000FF"/>
                </a:solidFill>
                <a:latin typeface="Calibri" pitchFamily="34" charset="0"/>
              </a:rPr>
              <a:t>Hình học 7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Calibri" pitchFamily="34" charset="0"/>
              </a:rPr>
              <a:t>Gv thực hiện:       </a:t>
            </a:r>
            <a:r>
              <a:rPr lang="en-US" sz="3600" b="1" i="1">
                <a:solidFill>
                  <a:srgbClr val="0000FF"/>
                </a:solidFill>
                <a:latin typeface="Calibri" pitchFamily="34" charset="0"/>
              </a:rPr>
              <a:t>Vũ Tô Ký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0000FF"/>
                </a:solidFill>
                <a:latin typeface="Calibri" pitchFamily="34" charset="0"/>
              </a:rPr>
              <a:t>Email: kithainguyen2@thaithuy.edu.vn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Calibri" pitchFamily="34" charset="0"/>
              </a:rPr>
              <a:t>             </a:t>
            </a:r>
          </a:p>
        </p:txBody>
      </p:sp>
      <p:sp>
        <p:nvSpPr>
          <p:cNvPr id="14351" name="Rectangle 27"/>
          <p:cNvSpPr>
            <a:spLocks noChangeArrowheads="1"/>
          </p:cNvSpPr>
          <p:nvPr/>
        </p:nvSpPr>
        <p:spPr bwMode="auto">
          <a:xfrm>
            <a:off x="6515100" y="8793958"/>
            <a:ext cx="57663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00FF"/>
                </a:solidFill>
                <a:latin typeface="Calibri" pitchFamily="34" charset="0"/>
              </a:rPr>
              <a:t>Thái  </a:t>
            </a:r>
            <a:r>
              <a:rPr lang="vi-VN" sz="3600" b="1" i="1" dirty="0">
                <a:solidFill>
                  <a:srgbClr val="0000FF"/>
                </a:solidFill>
                <a:latin typeface="Calibri" pitchFamily="34" charset="0"/>
              </a:rPr>
              <a:t>N</a:t>
            </a:r>
            <a:r>
              <a:rPr lang="en-US" sz="3600" b="1" i="1" dirty="0" err="1">
                <a:solidFill>
                  <a:srgbClr val="0000FF"/>
                </a:solidFill>
                <a:latin typeface="Calibri" pitchFamily="34" charset="0"/>
              </a:rPr>
              <a:t>guyên</a:t>
            </a:r>
            <a:r>
              <a:rPr lang="en-US" sz="3600" b="1" i="1" dirty="0">
                <a:solidFill>
                  <a:srgbClr val="0000FF"/>
                </a:solidFill>
                <a:latin typeface="Calibri" pitchFamily="34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Calibri" pitchFamily="34" charset="0"/>
              </a:rPr>
              <a:t>tháng</a:t>
            </a:r>
            <a:r>
              <a:rPr lang="en-US" sz="3600" b="1" i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vi-VN" sz="3600" b="1" i="1" dirty="0">
                <a:solidFill>
                  <a:srgbClr val="0000FF"/>
                </a:solidFill>
                <a:latin typeface="Calibri" pitchFamily="34" charset="0"/>
              </a:rPr>
              <a:t>10</a:t>
            </a:r>
            <a:r>
              <a:rPr lang="en-US" sz="3600" b="1" i="1" dirty="0">
                <a:solidFill>
                  <a:srgbClr val="0000FF"/>
                </a:solidFill>
                <a:latin typeface="Calibri" pitchFamily="34" charset="0"/>
              </a:rPr>
              <a:t>/</a:t>
            </a:r>
            <a:r>
              <a:rPr lang="vi-VN" sz="3600" b="1" i="1" dirty="0">
                <a:solidFill>
                  <a:srgbClr val="0000FF"/>
                </a:solidFill>
                <a:latin typeface="Calibri" pitchFamily="34" charset="0"/>
              </a:rPr>
              <a:t>2024</a:t>
            </a:r>
            <a:endParaRPr lang="en-US" sz="3600" b="1" i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0257" name="WordArt 28"/>
          <p:cNvSpPr>
            <a:spLocks noChangeArrowheads="1" noChangeShapeType="1" noTextEdit="1"/>
          </p:cNvSpPr>
          <p:nvPr/>
        </p:nvSpPr>
        <p:spPr bwMode="auto">
          <a:xfrm>
            <a:off x="3962400" y="3258759"/>
            <a:ext cx="8458200" cy="10962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Chương IV: Góc. Các Đường Thẳng Song Song</a:t>
            </a:r>
          </a:p>
          <a:p>
            <a:pPr algn="ctr">
              <a:defRPr/>
            </a:pPr>
            <a:r>
              <a:rPr lang="vi-VN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Bài 1: Các góc ở vị trí đặc biệt</a:t>
            </a:r>
            <a:endParaRPr lang="en-US" sz="27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-0.16233 -0.18264 -0.24983 -0.23611 -0.44948 -0.23611 " pathEditMode="relative" rAng="0" ptsTypes="fA">
                                      <p:cBhvr>
                                        <p:cTn id="6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20121 -0.09259 0.4026 -0.18541 0.48333 -0.222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BA9191E-31AA-5C39-F9D0-D7B30F5240A2}"/>
                  </a:ext>
                </a:extLst>
              </p:cNvPr>
              <p:cNvSpPr txBox="1"/>
              <p:nvPr/>
            </p:nvSpPr>
            <p:spPr>
              <a:xfrm>
                <a:off x="1496291" y="5280557"/>
                <a:ext cx="10758055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ở hình 4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không?</a:t>
                </a:r>
                <a:endParaRPr lang="en-US" sz="2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BA9191E-31AA-5C39-F9D0-D7B30F524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91" y="5280557"/>
                <a:ext cx="10758055" cy="669094"/>
              </a:xfrm>
              <a:prstGeom prst="rect">
                <a:avLst/>
              </a:prstGeom>
              <a:blipFill>
                <a:blip r:embed="rId2"/>
                <a:stretch>
                  <a:fillRect l="-1133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>
            <a:extLst>
              <a:ext uri="{FF2B5EF4-FFF2-40B4-BE49-F238E27FC236}">
                <a16:creationId xmlns:a16="http://schemas.microsoft.com/office/drawing/2014/main" id="{AA8A9B30-8C0F-DA64-7A06-BC3D9C051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39744" r="35212"/>
          <a:stretch/>
        </p:blipFill>
        <p:spPr>
          <a:xfrm>
            <a:off x="11098051" y="3295068"/>
            <a:ext cx="5208749" cy="48964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6337BB-4861-CA52-9041-45754C23A625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0546333B-8CCC-AA86-8571-4D6DA742369F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BC77A51F-623C-E273-21B0-940163253C98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6B84238C-F0AF-0468-B908-2A5FFD844EA7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9748E5BE-91C9-EFD1-0418-0945A1833591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913EE9-928C-D6A3-69DD-CABD83C6B711}"/>
              </a:ext>
            </a:extLst>
          </p:cNvPr>
          <p:cNvSpPr txBox="1"/>
          <p:nvPr/>
        </p:nvSpPr>
        <p:spPr>
          <a:xfrm>
            <a:off x="1537855" y="2760917"/>
            <a:ext cx="9877361" cy="2026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Hai 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đỉ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chung, 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ộ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 c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chung 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 c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ò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 l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n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v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ề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ph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í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của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đườ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 th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ẳ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 ch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ứ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c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ạ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 chung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D7E61-E2E6-7139-9181-3736B3C2D51D}"/>
              </a:ext>
            </a:extLst>
          </p:cNvPr>
          <p:cNvSpPr txBox="1"/>
          <p:nvPr/>
        </p:nvSpPr>
        <p:spPr>
          <a:xfrm>
            <a:off x="1537856" y="2306626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Nhận xét: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7A631F-9EEB-54E9-B9E9-E675B09B8DF4}"/>
                  </a:ext>
                </a:extLst>
              </p:cNvPr>
              <p:cNvSpPr txBox="1"/>
              <p:nvPr/>
            </p:nvSpPr>
            <p:spPr>
              <a:xfrm>
                <a:off x="1752600" y="2829846"/>
                <a:ext cx="75611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/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l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nếu:</a:t>
                </a:r>
                <a:r>
                  <a:rPr lang="vi-VN" sz="2800" b="1" dirty="0"/>
                  <a:t> 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7A631F-9EEB-54E9-B9E9-E675B09B8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29846"/>
                <a:ext cx="7561172" cy="523220"/>
              </a:xfrm>
              <a:prstGeom prst="rect">
                <a:avLst/>
              </a:prstGeom>
              <a:blipFill>
                <a:blip r:embed="rId4"/>
                <a:stretch>
                  <a:fillRect l="-403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9">
            <a:extLst>
              <a:ext uri="{FF2B5EF4-FFF2-40B4-BE49-F238E27FC236}">
                <a16:creationId xmlns:a16="http://schemas.microsoft.com/office/drawing/2014/main" id="{B5392A7E-CF53-A7F9-1AC3-012525F3A325}"/>
              </a:ext>
            </a:extLst>
          </p:cNvPr>
          <p:cNvSpPr txBox="1"/>
          <p:nvPr/>
        </p:nvSpPr>
        <p:spPr>
          <a:xfrm>
            <a:off x="1600200" y="5905500"/>
            <a:ext cx="10758055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+ Có chung đỉnh O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9">
                <a:extLst>
                  <a:ext uri="{FF2B5EF4-FFF2-40B4-BE49-F238E27FC236}">
                    <a16:creationId xmlns:a16="http://schemas.microsoft.com/office/drawing/2014/main" id="{3300CD91-8784-DAB3-976A-C20B7F6BF814}"/>
                  </a:ext>
                </a:extLst>
              </p:cNvPr>
              <p:cNvSpPr txBox="1"/>
              <p:nvPr/>
            </p:nvSpPr>
            <p:spPr>
              <a:xfrm>
                <a:off x="1510145" y="5312606"/>
                <a:ext cx="10758055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ở hình 4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vì: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Hộp Văn bản 19">
                <a:extLst>
                  <a:ext uri="{FF2B5EF4-FFF2-40B4-BE49-F238E27FC236}">
                    <a16:creationId xmlns:a16="http://schemas.microsoft.com/office/drawing/2014/main" id="{3300CD91-8784-DAB3-976A-C20B7F6BF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145" y="5312606"/>
                <a:ext cx="10758055" cy="669094"/>
              </a:xfrm>
              <a:prstGeom prst="rect">
                <a:avLst/>
              </a:prstGeom>
              <a:blipFill>
                <a:blip r:embed="rId5"/>
                <a:stretch>
                  <a:fillRect l="-119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141FB64C-1E14-8287-7B14-208265059F99}"/>
              </a:ext>
            </a:extLst>
          </p:cNvPr>
          <p:cNvSpPr txBox="1"/>
          <p:nvPr/>
        </p:nvSpPr>
        <p:spPr>
          <a:xfrm>
            <a:off x="1600200" y="7124700"/>
            <a:ext cx="93716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+ Hai cạnh Ox và Oz nằm về hai phía của đường thẳng chứa cạnh chung Oy. </a:t>
            </a:r>
            <a:endParaRPr lang="en-US" sz="2800" dirty="0"/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850C6E27-65AF-4126-99F7-56D0E8582322}"/>
              </a:ext>
            </a:extLst>
          </p:cNvPr>
          <p:cNvSpPr txBox="1"/>
          <p:nvPr/>
        </p:nvSpPr>
        <p:spPr>
          <a:xfrm>
            <a:off x="1600199" y="6515100"/>
            <a:ext cx="3962401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+ Có chung cạnh Oy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16B1EF-E100-4481-3BF0-41834DD2DA4B}"/>
              </a:ext>
            </a:extLst>
          </p:cNvPr>
          <p:cNvSpPr txBox="1"/>
          <p:nvPr/>
        </p:nvSpPr>
        <p:spPr>
          <a:xfrm>
            <a:off x="1524000" y="491705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Giải: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CEA978-A5B9-41BC-D1F4-84534888C22A}"/>
              </a:ext>
            </a:extLst>
          </p:cNvPr>
          <p:cNvSpPr txBox="1"/>
          <p:nvPr/>
        </p:nvSpPr>
        <p:spPr>
          <a:xfrm>
            <a:off x="3276600" y="344686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5b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5c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D5F84F-C290-D91F-5B2F-FB2ABDF05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14316" r="34838" b="44814"/>
          <a:stretch/>
        </p:blipFill>
        <p:spPr>
          <a:xfrm>
            <a:off x="3559225" y="4132669"/>
            <a:ext cx="12339412" cy="43801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E0A444-5F94-79A1-FEB7-657A02CDBA3B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EED698CF-179C-0BB4-75A3-BBD662B16FD9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78ACF80-663C-F7CA-B844-B27CA9908524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6F3BE56B-CC44-67A6-6CA6-35065FF7E84E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B9845719-EC8F-2E71-7C36-BCEBE1FB89D8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D9A7E66A-7C38-C180-41CF-88BE0AA7ED51}"/>
              </a:ext>
            </a:extLst>
          </p:cNvPr>
          <p:cNvSpPr txBox="1"/>
          <p:nvPr/>
        </p:nvSpPr>
        <p:spPr>
          <a:xfrm>
            <a:off x="1585912" y="2699759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Rounded Rectangle 127">
            <a:extLst>
              <a:ext uri="{FF2B5EF4-FFF2-40B4-BE49-F238E27FC236}">
                <a16:creationId xmlns:a16="http://schemas.microsoft.com/office/drawing/2014/main" id="{93269234-A91E-9358-B283-BB68B15D675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02:00</a:t>
            </a:r>
          </a:p>
        </p:txBody>
      </p:sp>
      <p:sp>
        <p:nvSpPr>
          <p:cNvPr id="194" name="Rounded Rectangle 128">
            <a:extLst>
              <a:ext uri="{FF2B5EF4-FFF2-40B4-BE49-F238E27FC236}">
                <a16:creationId xmlns:a16="http://schemas.microsoft.com/office/drawing/2014/main" id="{718A4D67-2356-5140-81BF-E3EF4B89F63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01:59</a:t>
            </a:r>
          </a:p>
        </p:txBody>
      </p:sp>
      <p:sp>
        <p:nvSpPr>
          <p:cNvPr id="195" name="Rounded Rectangle 129">
            <a:extLst>
              <a:ext uri="{FF2B5EF4-FFF2-40B4-BE49-F238E27FC236}">
                <a16:creationId xmlns:a16="http://schemas.microsoft.com/office/drawing/2014/main" id="{FE84AE2E-BD07-E251-71A2-6A45A8F79B6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01:58</a:t>
            </a:r>
          </a:p>
        </p:txBody>
      </p:sp>
      <p:sp>
        <p:nvSpPr>
          <p:cNvPr id="196" name="Rounded Rectangle 130">
            <a:extLst>
              <a:ext uri="{FF2B5EF4-FFF2-40B4-BE49-F238E27FC236}">
                <a16:creationId xmlns:a16="http://schemas.microsoft.com/office/drawing/2014/main" id="{05DB5E76-31E8-72F3-C98D-BBC9DB46901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01:57</a:t>
            </a:r>
          </a:p>
        </p:txBody>
      </p:sp>
      <p:sp>
        <p:nvSpPr>
          <p:cNvPr id="197" name="Rounded Rectangle 131">
            <a:extLst>
              <a:ext uri="{FF2B5EF4-FFF2-40B4-BE49-F238E27FC236}">
                <a16:creationId xmlns:a16="http://schemas.microsoft.com/office/drawing/2014/main" id="{3FA34F3A-4308-8BE1-63A2-3B28513FC84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01:56</a:t>
            </a:r>
          </a:p>
        </p:txBody>
      </p:sp>
      <p:sp>
        <p:nvSpPr>
          <p:cNvPr id="198" name="Rounded Rectangle 132">
            <a:extLst>
              <a:ext uri="{FF2B5EF4-FFF2-40B4-BE49-F238E27FC236}">
                <a16:creationId xmlns:a16="http://schemas.microsoft.com/office/drawing/2014/main" id="{93F9BA66-7D6B-52FB-7D4F-7F4F613CAA8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01:55</a:t>
            </a:r>
          </a:p>
        </p:txBody>
      </p:sp>
      <p:sp>
        <p:nvSpPr>
          <p:cNvPr id="199" name="Rounded Rectangle 133">
            <a:extLst>
              <a:ext uri="{FF2B5EF4-FFF2-40B4-BE49-F238E27FC236}">
                <a16:creationId xmlns:a16="http://schemas.microsoft.com/office/drawing/2014/main" id="{3C7705F9-4568-A8AC-931D-FFA1D462E44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01:54</a:t>
            </a:r>
          </a:p>
        </p:txBody>
      </p:sp>
      <p:sp>
        <p:nvSpPr>
          <p:cNvPr id="200" name="Rounded Rectangle 134">
            <a:extLst>
              <a:ext uri="{FF2B5EF4-FFF2-40B4-BE49-F238E27FC236}">
                <a16:creationId xmlns:a16="http://schemas.microsoft.com/office/drawing/2014/main" id="{C07CEED0-5FBB-DC63-E259-CA9F5152D7F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01:53</a:t>
            </a:r>
          </a:p>
        </p:txBody>
      </p:sp>
      <p:sp>
        <p:nvSpPr>
          <p:cNvPr id="201" name="Rounded Rectangle 135">
            <a:extLst>
              <a:ext uri="{FF2B5EF4-FFF2-40B4-BE49-F238E27FC236}">
                <a16:creationId xmlns:a16="http://schemas.microsoft.com/office/drawing/2014/main" id="{2ECDA592-5D2B-3934-FA4E-C95FCE07BB8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01:52</a:t>
            </a:r>
          </a:p>
        </p:txBody>
      </p:sp>
      <p:sp>
        <p:nvSpPr>
          <p:cNvPr id="202" name="Rounded Rectangle 136">
            <a:extLst>
              <a:ext uri="{FF2B5EF4-FFF2-40B4-BE49-F238E27FC236}">
                <a16:creationId xmlns:a16="http://schemas.microsoft.com/office/drawing/2014/main" id="{C10F1F9E-C54F-C186-0D3A-2B1F55ADCDC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01:51</a:t>
            </a:r>
          </a:p>
        </p:txBody>
      </p:sp>
      <p:sp>
        <p:nvSpPr>
          <p:cNvPr id="203" name="Rounded Rectangle 137">
            <a:extLst>
              <a:ext uri="{FF2B5EF4-FFF2-40B4-BE49-F238E27FC236}">
                <a16:creationId xmlns:a16="http://schemas.microsoft.com/office/drawing/2014/main" id="{BC51FA81-0CD6-C0C3-445A-7F528EE1BE7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01:50</a:t>
            </a:r>
          </a:p>
        </p:txBody>
      </p:sp>
      <p:sp>
        <p:nvSpPr>
          <p:cNvPr id="204" name="Rounded Rectangle 138">
            <a:extLst>
              <a:ext uri="{FF2B5EF4-FFF2-40B4-BE49-F238E27FC236}">
                <a16:creationId xmlns:a16="http://schemas.microsoft.com/office/drawing/2014/main" id="{83173383-E502-9F06-BE44-E6A34D0EF7F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01:49</a:t>
            </a:r>
          </a:p>
        </p:txBody>
      </p:sp>
      <p:sp>
        <p:nvSpPr>
          <p:cNvPr id="205" name="Rounded Rectangle 139">
            <a:extLst>
              <a:ext uri="{FF2B5EF4-FFF2-40B4-BE49-F238E27FC236}">
                <a16:creationId xmlns:a16="http://schemas.microsoft.com/office/drawing/2014/main" id="{33B94694-F15C-D8A2-1B7B-C0F38ECBE1F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01:48</a:t>
            </a:r>
          </a:p>
        </p:txBody>
      </p:sp>
      <p:sp>
        <p:nvSpPr>
          <p:cNvPr id="206" name="Rounded Rectangle 140">
            <a:extLst>
              <a:ext uri="{FF2B5EF4-FFF2-40B4-BE49-F238E27FC236}">
                <a16:creationId xmlns:a16="http://schemas.microsoft.com/office/drawing/2014/main" id="{E46168B7-856A-3AE7-D849-AD82063E1ED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01:47</a:t>
            </a:r>
          </a:p>
        </p:txBody>
      </p:sp>
      <p:sp>
        <p:nvSpPr>
          <p:cNvPr id="207" name="Rounded Rectangle 141">
            <a:extLst>
              <a:ext uri="{FF2B5EF4-FFF2-40B4-BE49-F238E27FC236}">
                <a16:creationId xmlns:a16="http://schemas.microsoft.com/office/drawing/2014/main" id="{EA55DE35-602A-BD68-0980-311245A77EB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01:46</a:t>
            </a:r>
          </a:p>
        </p:txBody>
      </p:sp>
      <p:sp>
        <p:nvSpPr>
          <p:cNvPr id="208" name="Rounded Rectangle 142">
            <a:extLst>
              <a:ext uri="{FF2B5EF4-FFF2-40B4-BE49-F238E27FC236}">
                <a16:creationId xmlns:a16="http://schemas.microsoft.com/office/drawing/2014/main" id="{6FFBC2C0-B486-E166-8E11-F5CEC6928CC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01:45</a:t>
            </a:r>
          </a:p>
        </p:txBody>
      </p:sp>
      <p:sp>
        <p:nvSpPr>
          <p:cNvPr id="209" name="Rounded Rectangle 143">
            <a:extLst>
              <a:ext uri="{FF2B5EF4-FFF2-40B4-BE49-F238E27FC236}">
                <a16:creationId xmlns:a16="http://schemas.microsoft.com/office/drawing/2014/main" id="{0942779E-93AF-C6F3-BB06-D12848EB0F7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01:44</a:t>
            </a:r>
          </a:p>
        </p:txBody>
      </p:sp>
      <p:sp>
        <p:nvSpPr>
          <p:cNvPr id="210" name="Rounded Rectangle 144">
            <a:extLst>
              <a:ext uri="{FF2B5EF4-FFF2-40B4-BE49-F238E27FC236}">
                <a16:creationId xmlns:a16="http://schemas.microsoft.com/office/drawing/2014/main" id="{16442156-865F-F115-1839-96EF836476F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01:43</a:t>
            </a:r>
          </a:p>
        </p:txBody>
      </p:sp>
      <p:sp>
        <p:nvSpPr>
          <p:cNvPr id="211" name="Rounded Rectangle 145">
            <a:extLst>
              <a:ext uri="{FF2B5EF4-FFF2-40B4-BE49-F238E27FC236}">
                <a16:creationId xmlns:a16="http://schemas.microsoft.com/office/drawing/2014/main" id="{8786B89D-B798-CE0C-2B09-7D71E1FFF29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01:42</a:t>
            </a:r>
          </a:p>
        </p:txBody>
      </p:sp>
      <p:sp>
        <p:nvSpPr>
          <p:cNvPr id="212" name="Rounded Rectangle 146">
            <a:extLst>
              <a:ext uri="{FF2B5EF4-FFF2-40B4-BE49-F238E27FC236}">
                <a16:creationId xmlns:a16="http://schemas.microsoft.com/office/drawing/2014/main" id="{3D712704-4696-81E0-AD1A-AF8573B1575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01:41</a:t>
            </a:r>
          </a:p>
        </p:txBody>
      </p:sp>
      <p:sp>
        <p:nvSpPr>
          <p:cNvPr id="213" name="Rounded Rectangle 147">
            <a:extLst>
              <a:ext uri="{FF2B5EF4-FFF2-40B4-BE49-F238E27FC236}">
                <a16:creationId xmlns:a16="http://schemas.microsoft.com/office/drawing/2014/main" id="{86C926EB-EBEA-A143-B7BA-7DA3D59E100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01:40</a:t>
            </a:r>
          </a:p>
        </p:txBody>
      </p:sp>
      <p:sp>
        <p:nvSpPr>
          <p:cNvPr id="214" name="Rounded Rectangle 148">
            <a:extLst>
              <a:ext uri="{FF2B5EF4-FFF2-40B4-BE49-F238E27FC236}">
                <a16:creationId xmlns:a16="http://schemas.microsoft.com/office/drawing/2014/main" id="{DDDDD8D5-0A25-B686-D25B-E8671ABEE7B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01:39</a:t>
            </a:r>
          </a:p>
        </p:txBody>
      </p:sp>
      <p:sp>
        <p:nvSpPr>
          <p:cNvPr id="215" name="Rounded Rectangle 149">
            <a:extLst>
              <a:ext uri="{FF2B5EF4-FFF2-40B4-BE49-F238E27FC236}">
                <a16:creationId xmlns:a16="http://schemas.microsoft.com/office/drawing/2014/main" id="{24606EFA-A32C-EB82-C79C-B9F9EB14AA5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01:38</a:t>
            </a:r>
          </a:p>
        </p:txBody>
      </p:sp>
      <p:sp>
        <p:nvSpPr>
          <p:cNvPr id="216" name="Rounded Rectangle 150">
            <a:extLst>
              <a:ext uri="{FF2B5EF4-FFF2-40B4-BE49-F238E27FC236}">
                <a16:creationId xmlns:a16="http://schemas.microsoft.com/office/drawing/2014/main" id="{F0CB489B-D189-AD54-80A0-ABFCBDC9FC4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01:37</a:t>
            </a:r>
          </a:p>
        </p:txBody>
      </p:sp>
      <p:sp>
        <p:nvSpPr>
          <p:cNvPr id="217" name="Rounded Rectangle 151">
            <a:extLst>
              <a:ext uri="{FF2B5EF4-FFF2-40B4-BE49-F238E27FC236}">
                <a16:creationId xmlns:a16="http://schemas.microsoft.com/office/drawing/2014/main" id="{6E14F1CE-A3B0-A7E9-757B-38713690F86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01:36</a:t>
            </a:r>
          </a:p>
        </p:txBody>
      </p:sp>
      <p:sp>
        <p:nvSpPr>
          <p:cNvPr id="218" name="Rounded Rectangle 152">
            <a:extLst>
              <a:ext uri="{FF2B5EF4-FFF2-40B4-BE49-F238E27FC236}">
                <a16:creationId xmlns:a16="http://schemas.microsoft.com/office/drawing/2014/main" id="{53DC8D7D-0A2E-312E-69C0-457A081AC72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01:35</a:t>
            </a:r>
          </a:p>
        </p:txBody>
      </p:sp>
      <p:sp>
        <p:nvSpPr>
          <p:cNvPr id="219" name="Rounded Rectangle 153">
            <a:extLst>
              <a:ext uri="{FF2B5EF4-FFF2-40B4-BE49-F238E27FC236}">
                <a16:creationId xmlns:a16="http://schemas.microsoft.com/office/drawing/2014/main" id="{1965C2C7-8D8B-C26B-CB00-8590874223F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01:34</a:t>
            </a:r>
          </a:p>
        </p:txBody>
      </p:sp>
      <p:sp>
        <p:nvSpPr>
          <p:cNvPr id="220" name="Rounded Rectangle 154">
            <a:extLst>
              <a:ext uri="{FF2B5EF4-FFF2-40B4-BE49-F238E27FC236}">
                <a16:creationId xmlns:a16="http://schemas.microsoft.com/office/drawing/2014/main" id="{CB852D6A-D197-25AB-9A03-578C496327A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01:33</a:t>
            </a:r>
          </a:p>
        </p:txBody>
      </p:sp>
      <p:sp>
        <p:nvSpPr>
          <p:cNvPr id="221" name="Rounded Rectangle 155">
            <a:extLst>
              <a:ext uri="{FF2B5EF4-FFF2-40B4-BE49-F238E27FC236}">
                <a16:creationId xmlns:a16="http://schemas.microsoft.com/office/drawing/2014/main" id="{0971D229-18B0-0FA6-E364-45329180344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01:32</a:t>
            </a:r>
          </a:p>
        </p:txBody>
      </p:sp>
      <p:sp>
        <p:nvSpPr>
          <p:cNvPr id="222" name="Rounded Rectangle 156">
            <a:extLst>
              <a:ext uri="{FF2B5EF4-FFF2-40B4-BE49-F238E27FC236}">
                <a16:creationId xmlns:a16="http://schemas.microsoft.com/office/drawing/2014/main" id="{EAA477E7-E0FD-1C0E-314C-D4FF96B6BB0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01:31</a:t>
            </a:r>
          </a:p>
        </p:txBody>
      </p:sp>
      <p:sp>
        <p:nvSpPr>
          <p:cNvPr id="223" name="Rounded Rectangle 157">
            <a:extLst>
              <a:ext uri="{FF2B5EF4-FFF2-40B4-BE49-F238E27FC236}">
                <a16:creationId xmlns:a16="http://schemas.microsoft.com/office/drawing/2014/main" id="{4CD51A76-7E4C-C11D-DCAA-783B3AF0138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01:30</a:t>
            </a:r>
          </a:p>
        </p:txBody>
      </p:sp>
      <p:sp>
        <p:nvSpPr>
          <p:cNvPr id="224" name="Rounded Rectangle 158">
            <a:extLst>
              <a:ext uri="{FF2B5EF4-FFF2-40B4-BE49-F238E27FC236}">
                <a16:creationId xmlns:a16="http://schemas.microsoft.com/office/drawing/2014/main" id="{0ED3E392-5324-8FE3-3C79-D7868694E23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01:29</a:t>
            </a:r>
          </a:p>
        </p:txBody>
      </p:sp>
      <p:sp>
        <p:nvSpPr>
          <p:cNvPr id="225" name="Rounded Rectangle 159">
            <a:extLst>
              <a:ext uri="{FF2B5EF4-FFF2-40B4-BE49-F238E27FC236}">
                <a16:creationId xmlns:a16="http://schemas.microsoft.com/office/drawing/2014/main" id="{6DEA12C4-0609-C475-2E18-C720D0B98D5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01:28</a:t>
            </a:r>
          </a:p>
        </p:txBody>
      </p:sp>
      <p:sp>
        <p:nvSpPr>
          <p:cNvPr id="226" name="Rounded Rectangle 160">
            <a:extLst>
              <a:ext uri="{FF2B5EF4-FFF2-40B4-BE49-F238E27FC236}">
                <a16:creationId xmlns:a16="http://schemas.microsoft.com/office/drawing/2014/main" id="{315F0BF3-0DA2-1ED8-D2D5-FA86A413A57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01:27</a:t>
            </a:r>
          </a:p>
        </p:txBody>
      </p:sp>
      <p:sp>
        <p:nvSpPr>
          <p:cNvPr id="227" name="Rounded Rectangle 161">
            <a:extLst>
              <a:ext uri="{FF2B5EF4-FFF2-40B4-BE49-F238E27FC236}">
                <a16:creationId xmlns:a16="http://schemas.microsoft.com/office/drawing/2014/main" id="{5D2F57ED-763A-8835-9EB3-7CDF6EE96C8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01:26</a:t>
            </a:r>
          </a:p>
        </p:txBody>
      </p:sp>
      <p:sp>
        <p:nvSpPr>
          <p:cNvPr id="228" name="Rounded Rectangle 162">
            <a:extLst>
              <a:ext uri="{FF2B5EF4-FFF2-40B4-BE49-F238E27FC236}">
                <a16:creationId xmlns:a16="http://schemas.microsoft.com/office/drawing/2014/main" id="{84364B32-13E4-9AA4-C3CF-80E0895E72B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01:25</a:t>
            </a:r>
          </a:p>
        </p:txBody>
      </p:sp>
      <p:sp>
        <p:nvSpPr>
          <p:cNvPr id="229" name="Rounded Rectangle 163">
            <a:extLst>
              <a:ext uri="{FF2B5EF4-FFF2-40B4-BE49-F238E27FC236}">
                <a16:creationId xmlns:a16="http://schemas.microsoft.com/office/drawing/2014/main" id="{2149230A-64D1-12B1-F2BA-695BCFC6551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01:24</a:t>
            </a:r>
          </a:p>
        </p:txBody>
      </p:sp>
      <p:sp>
        <p:nvSpPr>
          <p:cNvPr id="230" name="Rounded Rectangle 164">
            <a:extLst>
              <a:ext uri="{FF2B5EF4-FFF2-40B4-BE49-F238E27FC236}">
                <a16:creationId xmlns:a16="http://schemas.microsoft.com/office/drawing/2014/main" id="{E5C89520-9462-832D-9605-C30A9F52E2B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01:23</a:t>
            </a:r>
          </a:p>
        </p:txBody>
      </p:sp>
      <p:sp>
        <p:nvSpPr>
          <p:cNvPr id="231" name="Rounded Rectangle 165">
            <a:extLst>
              <a:ext uri="{FF2B5EF4-FFF2-40B4-BE49-F238E27FC236}">
                <a16:creationId xmlns:a16="http://schemas.microsoft.com/office/drawing/2014/main" id="{806315FB-97F3-B713-55A4-FFEB2226C01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01:22</a:t>
            </a:r>
          </a:p>
        </p:txBody>
      </p:sp>
      <p:sp>
        <p:nvSpPr>
          <p:cNvPr id="232" name="Rounded Rectangle 166">
            <a:extLst>
              <a:ext uri="{FF2B5EF4-FFF2-40B4-BE49-F238E27FC236}">
                <a16:creationId xmlns:a16="http://schemas.microsoft.com/office/drawing/2014/main" id="{39AD1BC4-4833-3E45-521C-A3E58D6093B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01:21</a:t>
            </a:r>
          </a:p>
        </p:txBody>
      </p:sp>
      <p:sp>
        <p:nvSpPr>
          <p:cNvPr id="233" name="Rounded Rectangle 167">
            <a:extLst>
              <a:ext uri="{FF2B5EF4-FFF2-40B4-BE49-F238E27FC236}">
                <a16:creationId xmlns:a16="http://schemas.microsoft.com/office/drawing/2014/main" id="{A5E869C1-24C1-AA0D-83AB-1FB7F952A8E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01:20</a:t>
            </a:r>
          </a:p>
        </p:txBody>
      </p:sp>
      <p:sp>
        <p:nvSpPr>
          <p:cNvPr id="234" name="Rounded Rectangle 168">
            <a:extLst>
              <a:ext uri="{FF2B5EF4-FFF2-40B4-BE49-F238E27FC236}">
                <a16:creationId xmlns:a16="http://schemas.microsoft.com/office/drawing/2014/main" id="{1D24A31B-E68A-7E82-347A-F05AD9369D6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01:19</a:t>
            </a:r>
          </a:p>
        </p:txBody>
      </p:sp>
      <p:sp>
        <p:nvSpPr>
          <p:cNvPr id="235" name="Rounded Rectangle 169">
            <a:extLst>
              <a:ext uri="{FF2B5EF4-FFF2-40B4-BE49-F238E27FC236}">
                <a16:creationId xmlns:a16="http://schemas.microsoft.com/office/drawing/2014/main" id="{382C6E9C-8BA8-71DD-F8B5-E30973C95BB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01:18</a:t>
            </a:r>
          </a:p>
        </p:txBody>
      </p:sp>
      <p:sp>
        <p:nvSpPr>
          <p:cNvPr id="236" name="Rounded Rectangle 170">
            <a:extLst>
              <a:ext uri="{FF2B5EF4-FFF2-40B4-BE49-F238E27FC236}">
                <a16:creationId xmlns:a16="http://schemas.microsoft.com/office/drawing/2014/main" id="{101561A9-20E0-3033-C93D-EE2F9109E9A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01:17</a:t>
            </a:r>
          </a:p>
        </p:txBody>
      </p:sp>
      <p:sp>
        <p:nvSpPr>
          <p:cNvPr id="237" name="Rounded Rectangle 171">
            <a:extLst>
              <a:ext uri="{FF2B5EF4-FFF2-40B4-BE49-F238E27FC236}">
                <a16:creationId xmlns:a16="http://schemas.microsoft.com/office/drawing/2014/main" id="{0A0F8FAA-E31F-0B61-B2E1-88FD5B2EAA4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01:16</a:t>
            </a:r>
          </a:p>
        </p:txBody>
      </p:sp>
      <p:sp>
        <p:nvSpPr>
          <p:cNvPr id="238" name="Rounded Rectangle 172">
            <a:extLst>
              <a:ext uri="{FF2B5EF4-FFF2-40B4-BE49-F238E27FC236}">
                <a16:creationId xmlns:a16="http://schemas.microsoft.com/office/drawing/2014/main" id="{B1E0BA3C-E846-AFE1-0025-8FD0063A188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01:15</a:t>
            </a:r>
          </a:p>
        </p:txBody>
      </p:sp>
      <p:sp>
        <p:nvSpPr>
          <p:cNvPr id="239" name="Rounded Rectangle 173">
            <a:extLst>
              <a:ext uri="{FF2B5EF4-FFF2-40B4-BE49-F238E27FC236}">
                <a16:creationId xmlns:a16="http://schemas.microsoft.com/office/drawing/2014/main" id="{D2901007-BEC9-3927-C443-511A251ABC6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01:14</a:t>
            </a:r>
          </a:p>
        </p:txBody>
      </p:sp>
      <p:sp>
        <p:nvSpPr>
          <p:cNvPr id="240" name="Rounded Rectangle 174">
            <a:extLst>
              <a:ext uri="{FF2B5EF4-FFF2-40B4-BE49-F238E27FC236}">
                <a16:creationId xmlns:a16="http://schemas.microsoft.com/office/drawing/2014/main" id="{4C63F250-6B20-D068-0531-FEDD262F610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01:13</a:t>
            </a:r>
          </a:p>
        </p:txBody>
      </p:sp>
      <p:sp>
        <p:nvSpPr>
          <p:cNvPr id="241" name="Rounded Rectangle 175">
            <a:extLst>
              <a:ext uri="{FF2B5EF4-FFF2-40B4-BE49-F238E27FC236}">
                <a16:creationId xmlns:a16="http://schemas.microsoft.com/office/drawing/2014/main" id="{2BEF80B2-F4E2-E55B-441E-EFC18D6DBB5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01:12</a:t>
            </a:r>
          </a:p>
        </p:txBody>
      </p:sp>
      <p:sp>
        <p:nvSpPr>
          <p:cNvPr id="242" name="Rounded Rectangle 176">
            <a:extLst>
              <a:ext uri="{FF2B5EF4-FFF2-40B4-BE49-F238E27FC236}">
                <a16:creationId xmlns:a16="http://schemas.microsoft.com/office/drawing/2014/main" id="{9DE31EE0-A9BE-BAEE-B461-3A0113F6FED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01:11</a:t>
            </a:r>
          </a:p>
        </p:txBody>
      </p:sp>
      <p:sp>
        <p:nvSpPr>
          <p:cNvPr id="243" name="Rounded Rectangle 177">
            <a:extLst>
              <a:ext uri="{FF2B5EF4-FFF2-40B4-BE49-F238E27FC236}">
                <a16:creationId xmlns:a16="http://schemas.microsoft.com/office/drawing/2014/main" id="{B3CEDF2C-EB4A-4C8C-3F6B-EA555B3D3A0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01:10</a:t>
            </a:r>
          </a:p>
        </p:txBody>
      </p:sp>
      <p:sp>
        <p:nvSpPr>
          <p:cNvPr id="244" name="Rounded Rectangle 178">
            <a:extLst>
              <a:ext uri="{FF2B5EF4-FFF2-40B4-BE49-F238E27FC236}">
                <a16:creationId xmlns:a16="http://schemas.microsoft.com/office/drawing/2014/main" id="{5B926344-D55C-F86C-2662-6F29B4E10D8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01:09</a:t>
            </a:r>
          </a:p>
        </p:txBody>
      </p:sp>
      <p:sp>
        <p:nvSpPr>
          <p:cNvPr id="245" name="Rounded Rectangle 179">
            <a:extLst>
              <a:ext uri="{FF2B5EF4-FFF2-40B4-BE49-F238E27FC236}">
                <a16:creationId xmlns:a16="http://schemas.microsoft.com/office/drawing/2014/main" id="{3AC5E88F-4D01-B52F-8DCD-6339A686023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01:08</a:t>
            </a:r>
          </a:p>
        </p:txBody>
      </p:sp>
      <p:sp>
        <p:nvSpPr>
          <p:cNvPr id="246" name="Rounded Rectangle 180">
            <a:extLst>
              <a:ext uri="{FF2B5EF4-FFF2-40B4-BE49-F238E27FC236}">
                <a16:creationId xmlns:a16="http://schemas.microsoft.com/office/drawing/2014/main" id="{57A8EDAD-C717-6BDB-643E-B917CCF4D60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01:07</a:t>
            </a:r>
          </a:p>
        </p:txBody>
      </p:sp>
      <p:sp>
        <p:nvSpPr>
          <p:cNvPr id="247" name="Rounded Rectangle 181">
            <a:extLst>
              <a:ext uri="{FF2B5EF4-FFF2-40B4-BE49-F238E27FC236}">
                <a16:creationId xmlns:a16="http://schemas.microsoft.com/office/drawing/2014/main" id="{D2EA4B78-A154-4885-02EC-6A7F19DA0B5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01:06</a:t>
            </a:r>
          </a:p>
        </p:txBody>
      </p:sp>
      <p:sp>
        <p:nvSpPr>
          <p:cNvPr id="248" name="Rounded Rectangle 182">
            <a:extLst>
              <a:ext uri="{FF2B5EF4-FFF2-40B4-BE49-F238E27FC236}">
                <a16:creationId xmlns:a16="http://schemas.microsoft.com/office/drawing/2014/main" id="{6C9A92E3-73E6-B45D-8FBC-5D82B90E8AE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01:05</a:t>
            </a:r>
          </a:p>
        </p:txBody>
      </p:sp>
      <p:sp>
        <p:nvSpPr>
          <p:cNvPr id="249" name="Rounded Rectangle 183">
            <a:extLst>
              <a:ext uri="{FF2B5EF4-FFF2-40B4-BE49-F238E27FC236}">
                <a16:creationId xmlns:a16="http://schemas.microsoft.com/office/drawing/2014/main" id="{900CD2A9-E206-A129-F34B-E538E1612DA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01:04</a:t>
            </a:r>
          </a:p>
        </p:txBody>
      </p:sp>
      <p:sp>
        <p:nvSpPr>
          <p:cNvPr id="250" name="Rounded Rectangle 184">
            <a:extLst>
              <a:ext uri="{FF2B5EF4-FFF2-40B4-BE49-F238E27FC236}">
                <a16:creationId xmlns:a16="http://schemas.microsoft.com/office/drawing/2014/main" id="{ADFF7807-F5AD-1C60-801D-683F582531C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01:03</a:t>
            </a:r>
          </a:p>
        </p:txBody>
      </p:sp>
      <p:sp>
        <p:nvSpPr>
          <p:cNvPr id="251" name="Rounded Rectangle 185">
            <a:extLst>
              <a:ext uri="{FF2B5EF4-FFF2-40B4-BE49-F238E27FC236}">
                <a16:creationId xmlns:a16="http://schemas.microsoft.com/office/drawing/2014/main" id="{C9F0BA7D-2B39-990D-15FA-AB53861E4F4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01:02</a:t>
            </a:r>
          </a:p>
        </p:txBody>
      </p:sp>
      <p:sp>
        <p:nvSpPr>
          <p:cNvPr id="252" name="Rounded Rectangle 186">
            <a:extLst>
              <a:ext uri="{FF2B5EF4-FFF2-40B4-BE49-F238E27FC236}">
                <a16:creationId xmlns:a16="http://schemas.microsoft.com/office/drawing/2014/main" id="{50329121-B120-4BC3-D84D-816B45776E2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01:01</a:t>
            </a:r>
          </a:p>
        </p:txBody>
      </p:sp>
      <p:sp>
        <p:nvSpPr>
          <p:cNvPr id="253" name="Rounded Rectangle 187">
            <a:extLst>
              <a:ext uri="{FF2B5EF4-FFF2-40B4-BE49-F238E27FC236}">
                <a16:creationId xmlns:a16="http://schemas.microsoft.com/office/drawing/2014/main" id="{9087122B-30D8-64BC-D649-8801B108BDE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01:00</a:t>
            </a:r>
          </a:p>
        </p:txBody>
      </p:sp>
      <p:sp>
        <p:nvSpPr>
          <p:cNvPr id="254" name="Rounded Rectangle 188">
            <a:extLst>
              <a:ext uri="{FF2B5EF4-FFF2-40B4-BE49-F238E27FC236}">
                <a16:creationId xmlns:a16="http://schemas.microsoft.com/office/drawing/2014/main" id="{DC008DD9-C30F-039F-1519-0BBDDE9B37E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00:59</a:t>
            </a:r>
          </a:p>
        </p:txBody>
      </p:sp>
      <p:sp>
        <p:nvSpPr>
          <p:cNvPr id="255" name="Rounded Rectangle 189">
            <a:extLst>
              <a:ext uri="{FF2B5EF4-FFF2-40B4-BE49-F238E27FC236}">
                <a16:creationId xmlns:a16="http://schemas.microsoft.com/office/drawing/2014/main" id="{B93CD50A-B0DE-7D13-434A-872022C6C6B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00:58</a:t>
            </a:r>
          </a:p>
        </p:txBody>
      </p:sp>
      <p:sp>
        <p:nvSpPr>
          <p:cNvPr id="256" name="Rounded Rectangle 190">
            <a:extLst>
              <a:ext uri="{FF2B5EF4-FFF2-40B4-BE49-F238E27FC236}">
                <a16:creationId xmlns:a16="http://schemas.microsoft.com/office/drawing/2014/main" id="{2F54EEBA-AACD-C883-05EE-A2592529FF1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00:57</a:t>
            </a:r>
          </a:p>
        </p:txBody>
      </p:sp>
      <p:sp>
        <p:nvSpPr>
          <p:cNvPr id="257" name="Rounded Rectangle 191">
            <a:extLst>
              <a:ext uri="{FF2B5EF4-FFF2-40B4-BE49-F238E27FC236}">
                <a16:creationId xmlns:a16="http://schemas.microsoft.com/office/drawing/2014/main" id="{6214CAF0-ABCA-DDF9-3BEE-C6579EE92DB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00:56</a:t>
            </a:r>
          </a:p>
        </p:txBody>
      </p:sp>
      <p:sp>
        <p:nvSpPr>
          <p:cNvPr id="258" name="Rounded Rectangle 192">
            <a:extLst>
              <a:ext uri="{FF2B5EF4-FFF2-40B4-BE49-F238E27FC236}">
                <a16:creationId xmlns:a16="http://schemas.microsoft.com/office/drawing/2014/main" id="{952F5625-40CC-B3CF-58E4-4F32EDE0B0F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00:55</a:t>
            </a:r>
          </a:p>
        </p:txBody>
      </p:sp>
      <p:sp>
        <p:nvSpPr>
          <p:cNvPr id="259" name="Rounded Rectangle 193">
            <a:extLst>
              <a:ext uri="{FF2B5EF4-FFF2-40B4-BE49-F238E27FC236}">
                <a16:creationId xmlns:a16="http://schemas.microsoft.com/office/drawing/2014/main" id="{284DA3FE-C6ED-B813-23C2-402BA25652F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00:54</a:t>
            </a:r>
          </a:p>
        </p:txBody>
      </p:sp>
      <p:sp>
        <p:nvSpPr>
          <p:cNvPr id="260" name="Rounded Rectangle 194">
            <a:extLst>
              <a:ext uri="{FF2B5EF4-FFF2-40B4-BE49-F238E27FC236}">
                <a16:creationId xmlns:a16="http://schemas.microsoft.com/office/drawing/2014/main" id="{2A7D4257-922E-BA65-D56F-666A145EC74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00:53</a:t>
            </a:r>
          </a:p>
        </p:txBody>
      </p:sp>
      <p:sp>
        <p:nvSpPr>
          <p:cNvPr id="261" name="Rounded Rectangle 195">
            <a:extLst>
              <a:ext uri="{FF2B5EF4-FFF2-40B4-BE49-F238E27FC236}">
                <a16:creationId xmlns:a16="http://schemas.microsoft.com/office/drawing/2014/main" id="{C034030E-A8D7-FAAB-E2BD-EDBF0BB9A2A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00:52</a:t>
            </a:r>
          </a:p>
        </p:txBody>
      </p:sp>
      <p:sp>
        <p:nvSpPr>
          <p:cNvPr id="262" name="Rounded Rectangle 196">
            <a:extLst>
              <a:ext uri="{FF2B5EF4-FFF2-40B4-BE49-F238E27FC236}">
                <a16:creationId xmlns:a16="http://schemas.microsoft.com/office/drawing/2014/main" id="{3B9905DB-C75B-BECB-A60B-96F1C2DDE51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00:51</a:t>
            </a:r>
          </a:p>
        </p:txBody>
      </p:sp>
      <p:sp>
        <p:nvSpPr>
          <p:cNvPr id="263" name="Rounded Rectangle 197">
            <a:extLst>
              <a:ext uri="{FF2B5EF4-FFF2-40B4-BE49-F238E27FC236}">
                <a16:creationId xmlns:a16="http://schemas.microsoft.com/office/drawing/2014/main" id="{BD4CE7B5-47CD-B312-1FCE-DA248B4F72E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00:50</a:t>
            </a:r>
          </a:p>
        </p:txBody>
      </p:sp>
      <p:sp>
        <p:nvSpPr>
          <p:cNvPr id="264" name="Rounded Rectangle 198">
            <a:extLst>
              <a:ext uri="{FF2B5EF4-FFF2-40B4-BE49-F238E27FC236}">
                <a16:creationId xmlns:a16="http://schemas.microsoft.com/office/drawing/2014/main" id="{BF27BFA3-9D2D-4D98-403E-4B699FB58B0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00:49</a:t>
            </a:r>
          </a:p>
        </p:txBody>
      </p:sp>
      <p:sp>
        <p:nvSpPr>
          <p:cNvPr id="265" name="Rounded Rectangle 199">
            <a:extLst>
              <a:ext uri="{FF2B5EF4-FFF2-40B4-BE49-F238E27FC236}">
                <a16:creationId xmlns:a16="http://schemas.microsoft.com/office/drawing/2014/main" id="{0AAC75F8-EDBA-D194-B09F-A3BFB2F9F15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00:48</a:t>
            </a:r>
          </a:p>
        </p:txBody>
      </p:sp>
      <p:sp>
        <p:nvSpPr>
          <p:cNvPr id="266" name="Rounded Rectangle 200">
            <a:extLst>
              <a:ext uri="{FF2B5EF4-FFF2-40B4-BE49-F238E27FC236}">
                <a16:creationId xmlns:a16="http://schemas.microsoft.com/office/drawing/2014/main" id="{736E4EC3-DD77-1B7E-CEC9-77117E052D1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00:47</a:t>
            </a:r>
          </a:p>
        </p:txBody>
      </p:sp>
      <p:sp>
        <p:nvSpPr>
          <p:cNvPr id="267" name="Rounded Rectangle 201">
            <a:extLst>
              <a:ext uri="{FF2B5EF4-FFF2-40B4-BE49-F238E27FC236}">
                <a16:creationId xmlns:a16="http://schemas.microsoft.com/office/drawing/2014/main" id="{47674D85-C89F-BEAE-F7B4-C2811B6C4F1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00:46</a:t>
            </a:r>
          </a:p>
        </p:txBody>
      </p:sp>
      <p:sp>
        <p:nvSpPr>
          <p:cNvPr id="268" name="Rounded Rectangle 202">
            <a:extLst>
              <a:ext uri="{FF2B5EF4-FFF2-40B4-BE49-F238E27FC236}">
                <a16:creationId xmlns:a16="http://schemas.microsoft.com/office/drawing/2014/main" id="{54BDA6F2-E880-9F78-4CF8-086301D56DC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00:45</a:t>
            </a:r>
          </a:p>
        </p:txBody>
      </p:sp>
      <p:sp>
        <p:nvSpPr>
          <p:cNvPr id="269" name="Rounded Rectangle 203">
            <a:extLst>
              <a:ext uri="{FF2B5EF4-FFF2-40B4-BE49-F238E27FC236}">
                <a16:creationId xmlns:a16="http://schemas.microsoft.com/office/drawing/2014/main" id="{7178A24D-9D5A-895A-188B-78A4B8D58881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00:44</a:t>
            </a:r>
          </a:p>
        </p:txBody>
      </p:sp>
      <p:sp>
        <p:nvSpPr>
          <p:cNvPr id="270" name="Rounded Rectangle 204">
            <a:extLst>
              <a:ext uri="{FF2B5EF4-FFF2-40B4-BE49-F238E27FC236}">
                <a16:creationId xmlns:a16="http://schemas.microsoft.com/office/drawing/2014/main" id="{300928EB-9193-734B-8799-C4CA90C1FEC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00:43</a:t>
            </a:r>
          </a:p>
        </p:txBody>
      </p:sp>
      <p:sp>
        <p:nvSpPr>
          <p:cNvPr id="271" name="Rounded Rectangle 205">
            <a:extLst>
              <a:ext uri="{FF2B5EF4-FFF2-40B4-BE49-F238E27FC236}">
                <a16:creationId xmlns:a16="http://schemas.microsoft.com/office/drawing/2014/main" id="{2EE2C6C1-08F3-F305-63FA-C37CF78387E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00:42</a:t>
            </a:r>
          </a:p>
        </p:txBody>
      </p:sp>
      <p:sp>
        <p:nvSpPr>
          <p:cNvPr id="272" name="Rounded Rectangle 206">
            <a:extLst>
              <a:ext uri="{FF2B5EF4-FFF2-40B4-BE49-F238E27FC236}">
                <a16:creationId xmlns:a16="http://schemas.microsoft.com/office/drawing/2014/main" id="{B93FF122-18AF-C90D-6C53-135973F5D5B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00:41</a:t>
            </a:r>
          </a:p>
        </p:txBody>
      </p:sp>
      <p:sp>
        <p:nvSpPr>
          <p:cNvPr id="273" name="Rounded Rectangle 207">
            <a:extLst>
              <a:ext uri="{FF2B5EF4-FFF2-40B4-BE49-F238E27FC236}">
                <a16:creationId xmlns:a16="http://schemas.microsoft.com/office/drawing/2014/main" id="{849B2314-FF29-1360-196F-14F52CEF8D2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00:40</a:t>
            </a:r>
          </a:p>
        </p:txBody>
      </p:sp>
      <p:sp>
        <p:nvSpPr>
          <p:cNvPr id="274" name="Rounded Rectangle 208">
            <a:extLst>
              <a:ext uri="{FF2B5EF4-FFF2-40B4-BE49-F238E27FC236}">
                <a16:creationId xmlns:a16="http://schemas.microsoft.com/office/drawing/2014/main" id="{B5D94278-FC2B-4318-571D-34BFC4BF8FC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00:39</a:t>
            </a:r>
          </a:p>
        </p:txBody>
      </p:sp>
      <p:sp>
        <p:nvSpPr>
          <p:cNvPr id="275" name="Rounded Rectangle 209">
            <a:extLst>
              <a:ext uri="{FF2B5EF4-FFF2-40B4-BE49-F238E27FC236}">
                <a16:creationId xmlns:a16="http://schemas.microsoft.com/office/drawing/2014/main" id="{DDFAC4D0-CF54-CF80-6BF7-6C2B1C0A31B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00:38</a:t>
            </a:r>
          </a:p>
        </p:txBody>
      </p:sp>
      <p:sp>
        <p:nvSpPr>
          <p:cNvPr id="276" name="Rounded Rectangle 210">
            <a:extLst>
              <a:ext uri="{FF2B5EF4-FFF2-40B4-BE49-F238E27FC236}">
                <a16:creationId xmlns:a16="http://schemas.microsoft.com/office/drawing/2014/main" id="{F118DB80-A51E-5880-B690-95A6FB6DC0D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00:37</a:t>
            </a:r>
          </a:p>
        </p:txBody>
      </p:sp>
      <p:sp>
        <p:nvSpPr>
          <p:cNvPr id="277" name="Rounded Rectangle 211">
            <a:extLst>
              <a:ext uri="{FF2B5EF4-FFF2-40B4-BE49-F238E27FC236}">
                <a16:creationId xmlns:a16="http://schemas.microsoft.com/office/drawing/2014/main" id="{29503107-E742-3E82-0BFF-FDA953A01D3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00:36</a:t>
            </a:r>
          </a:p>
        </p:txBody>
      </p:sp>
      <p:sp>
        <p:nvSpPr>
          <p:cNvPr id="278" name="Rounded Rectangle 212">
            <a:extLst>
              <a:ext uri="{FF2B5EF4-FFF2-40B4-BE49-F238E27FC236}">
                <a16:creationId xmlns:a16="http://schemas.microsoft.com/office/drawing/2014/main" id="{B11F2CD3-575B-D874-CC39-D50365AEB8BC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00:35</a:t>
            </a:r>
          </a:p>
        </p:txBody>
      </p:sp>
      <p:sp>
        <p:nvSpPr>
          <p:cNvPr id="279" name="Rounded Rectangle 213">
            <a:extLst>
              <a:ext uri="{FF2B5EF4-FFF2-40B4-BE49-F238E27FC236}">
                <a16:creationId xmlns:a16="http://schemas.microsoft.com/office/drawing/2014/main" id="{6ABF38EF-8C67-8F78-BA36-157F2B9EC177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00:34</a:t>
            </a:r>
          </a:p>
        </p:txBody>
      </p:sp>
      <p:sp>
        <p:nvSpPr>
          <p:cNvPr id="280" name="Rounded Rectangle 214">
            <a:extLst>
              <a:ext uri="{FF2B5EF4-FFF2-40B4-BE49-F238E27FC236}">
                <a16:creationId xmlns:a16="http://schemas.microsoft.com/office/drawing/2014/main" id="{7233025D-D29D-3228-5745-1EB1B8A21AD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00:33</a:t>
            </a:r>
          </a:p>
        </p:txBody>
      </p:sp>
      <p:sp>
        <p:nvSpPr>
          <p:cNvPr id="281" name="Rounded Rectangle 215">
            <a:extLst>
              <a:ext uri="{FF2B5EF4-FFF2-40B4-BE49-F238E27FC236}">
                <a16:creationId xmlns:a16="http://schemas.microsoft.com/office/drawing/2014/main" id="{9A786F4B-D748-C3F9-4A7F-1D3AC925BF5D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00:32</a:t>
            </a:r>
          </a:p>
        </p:txBody>
      </p:sp>
      <p:sp>
        <p:nvSpPr>
          <p:cNvPr id="282" name="Rounded Rectangle 216">
            <a:extLst>
              <a:ext uri="{FF2B5EF4-FFF2-40B4-BE49-F238E27FC236}">
                <a16:creationId xmlns:a16="http://schemas.microsoft.com/office/drawing/2014/main" id="{5AB485BF-DEE8-6869-8A15-8BF7604B4E9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00:31</a:t>
            </a:r>
          </a:p>
        </p:txBody>
      </p:sp>
      <p:sp>
        <p:nvSpPr>
          <p:cNvPr id="283" name="Rounded Rectangle 217">
            <a:extLst>
              <a:ext uri="{FF2B5EF4-FFF2-40B4-BE49-F238E27FC236}">
                <a16:creationId xmlns:a16="http://schemas.microsoft.com/office/drawing/2014/main" id="{A3133E77-98DA-67E1-EAE5-96E778B9E97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00:30</a:t>
            </a:r>
          </a:p>
        </p:txBody>
      </p:sp>
      <p:sp>
        <p:nvSpPr>
          <p:cNvPr id="284" name="Rounded Rectangle 218">
            <a:extLst>
              <a:ext uri="{FF2B5EF4-FFF2-40B4-BE49-F238E27FC236}">
                <a16:creationId xmlns:a16="http://schemas.microsoft.com/office/drawing/2014/main" id="{AFE57224-0E19-FDE7-8544-29108E951FF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00:29</a:t>
            </a:r>
          </a:p>
        </p:txBody>
      </p:sp>
      <p:sp>
        <p:nvSpPr>
          <p:cNvPr id="285" name="Rounded Rectangle 219">
            <a:extLst>
              <a:ext uri="{FF2B5EF4-FFF2-40B4-BE49-F238E27FC236}">
                <a16:creationId xmlns:a16="http://schemas.microsoft.com/office/drawing/2014/main" id="{6E9FCB33-2E37-8027-379C-781A94AE066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00:28</a:t>
            </a:r>
          </a:p>
        </p:txBody>
      </p:sp>
      <p:sp>
        <p:nvSpPr>
          <p:cNvPr id="286" name="Rounded Rectangle 220">
            <a:extLst>
              <a:ext uri="{FF2B5EF4-FFF2-40B4-BE49-F238E27FC236}">
                <a16:creationId xmlns:a16="http://schemas.microsoft.com/office/drawing/2014/main" id="{FA4ED698-D3AF-1986-66A1-5296D1EBB36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00:27</a:t>
            </a:r>
          </a:p>
        </p:txBody>
      </p:sp>
      <p:sp>
        <p:nvSpPr>
          <p:cNvPr id="287" name="Rounded Rectangle 221">
            <a:extLst>
              <a:ext uri="{FF2B5EF4-FFF2-40B4-BE49-F238E27FC236}">
                <a16:creationId xmlns:a16="http://schemas.microsoft.com/office/drawing/2014/main" id="{79B0F9F2-20EC-1F91-F9DD-AA460B03FDF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00:26</a:t>
            </a:r>
          </a:p>
        </p:txBody>
      </p:sp>
      <p:sp>
        <p:nvSpPr>
          <p:cNvPr id="288" name="Rounded Rectangle 222">
            <a:extLst>
              <a:ext uri="{FF2B5EF4-FFF2-40B4-BE49-F238E27FC236}">
                <a16:creationId xmlns:a16="http://schemas.microsoft.com/office/drawing/2014/main" id="{BAAF9FD0-AF31-59F5-6CE5-EAAFFDDF273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00:25</a:t>
            </a:r>
          </a:p>
        </p:txBody>
      </p:sp>
      <p:sp>
        <p:nvSpPr>
          <p:cNvPr id="289" name="Rounded Rectangle 223">
            <a:extLst>
              <a:ext uri="{FF2B5EF4-FFF2-40B4-BE49-F238E27FC236}">
                <a16:creationId xmlns:a16="http://schemas.microsoft.com/office/drawing/2014/main" id="{72B5684D-B796-0F02-4F52-922D95DE65B2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00:24</a:t>
            </a:r>
          </a:p>
        </p:txBody>
      </p:sp>
      <p:sp>
        <p:nvSpPr>
          <p:cNvPr id="290" name="Rounded Rectangle 224">
            <a:extLst>
              <a:ext uri="{FF2B5EF4-FFF2-40B4-BE49-F238E27FC236}">
                <a16:creationId xmlns:a16="http://schemas.microsoft.com/office/drawing/2014/main" id="{2E3E03ED-0D73-9D29-14AA-AC56E707038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00:23</a:t>
            </a:r>
          </a:p>
        </p:txBody>
      </p:sp>
      <p:sp>
        <p:nvSpPr>
          <p:cNvPr id="291" name="Rounded Rectangle 225">
            <a:extLst>
              <a:ext uri="{FF2B5EF4-FFF2-40B4-BE49-F238E27FC236}">
                <a16:creationId xmlns:a16="http://schemas.microsoft.com/office/drawing/2014/main" id="{D08931F0-615A-78CD-2839-DF849526CA2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00:22</a:t>
            </a:r>
          </a:p>
        </p:txBody>
      </p:sp>
      <p:sp>
        <p:nvSpPr>
          <p:cNvPr id="292" name="Rounded Rectangle 226">
            <a:extLst>
              <a:ext uri="{FF2B5EF4-FFF2-40B4-BE49-F238E27FC236}">
                <a16:creationId xmlns:a16="http://schemas.microsoft.com/office/drawing/2014/main" id="{BDC98A4E-A63B-97BD-1C22-364580DB6DB8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00:21</a:t>
            </a:r>
          </a:p>
        </p:txBody>
      </p:sp>
      <p:sp>
        <p:nvSpPr>
          <p:cNvPr id="293" name="Rounded Rectangle 227">
            <a:extLst>
              <a:ext uri="{FF2B5EF4-FFF2-40B4-BE49-F238E27FC236}">
                <a16:creationId xmlns:a16="http://schemas.microsoft.com/office/drawing/2014/main" id="{9ABF24B7-C54E-AEA5-DB6B-04710279F3D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00:20</a:t>
            </a:r>
          </a:p>
        </p:txBody>
      </p:sp>
      <p:sp>
        <p:nvSpPr>
          <p:cNvPr id="294" name="Rounded Rectangle 228">
            <a:extLst>
              <a:ext uri="{FF2B5EF4-FFF2-40B4-BE49-F238E27FC236}">
                <a16:creationId xmlns:a16="http://schemas.microsoft.com/office/drawing/2014/main" id="{3FABB2E3-01D2-EE84-96D1-3D60F0CC5E1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00:19</a:t>
            </a:r>
          </a:p>
        </p:txBody>
      </p:sp>
      <p:sp>
        <p:nvSpPr>
          <p:cNvPr id="295" name="Rounded Rectangle 229">
            <a:extLst>
              <a:ext uri="{FF2B5EF4-FFF2-40B4-BE49-F238E27FC236}">
                <a16:creationId xmlns:a16="http://schemas.microsoft.com/office/drawing/2014/main" id="{35EC9156-9D91-5948-79A8-147D7E7459F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00:18</a:t>
            </a:r>
          </a:p>
        </p:txBody>
      </p:sp>
      <p:sp>
        <p:nvSpPr>
          <p:cNvPr id="296" name="Rounded Rectangle 230">
            <a:extLst>
              <a:ext uri="{FF2B5EF4-FFF2-40B4-BE49-F238E27FC236}">
                <a16:creationId xmlns:a16="http://schemas.microsoft.com/office/drawing/2014/main" id="{44C97311-0D13-C1B7-2A96-7A61F048C3B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00:17</a:t>
            </a:r>
          </a:p>
        </p:txBody>
      </p:sp>
      <p:sp>
        <p:nvSpPr>
          <p:cNvPr id="297" name="Rounded Rectangle 231">
            <a:extLst>
              <a:ext uri="{FF2B5EF4-FFF2-40B4-BE49-F238E27FC236}">
                <a16:creationId xmlns:a16="http://schemas.microsoft.com/office/drawing/2014/main" id="{62CEFD50-4BD7-84B0-F469-7BDA44D41FB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00:16</a:t>
            </a:r>
          </a:p>
        </p:txBody>
      </p:sp>
      <p:sp>
        <p:nvSpPr>
          <p:cNvPr id="298" name="Rounded Rectangle 232">
            <a:extLst>
              <a:ext uri="{FF2B5EF4-FFF2-40B4-BE49-F238E27FC236}">
                <a16:creationId xmlns:a16="http://schemas.microsoft.com/office/drawing/2014/main" id="{6CFBAC9F-15C4-AF36-66A9-F0F2A9C27D5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00:15</a:t>
            </a:r>
          </a:p>
        </p:txBody>
      </p:sp>
      <p:sp>
        <p:nvSpPr>
          <p:cNvPr id="299" name="Rounded Rectangle 233">
            <a:extLst>
              <a:ext uri="{FF2B5EF4-FFF2-40B4-BE49-F238E27FC236}">
                <a16:creationId xmlns:a16="http://schemas.microsoft.com/office/drawing/2014/main" id="{C8AE1E9A-8477-B517-7C50-416B32660D6A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00:14</a:t>
            </a:r>
          </a:p>
        </p:txBody>
      </p:sp>
      <p:sp>
        <p:nvSpPr>
          <p:cNvPr id="300" name="Rounded Rectangle 234">
            <a:extLst>
              <a:ext uri="{FF2B5EF4-FFF2-40B4-BE49-F238E27FC236}">
                <a16:creationId xmlns:a16="http://schemas.microsoft.com/office/drawing/2014/main" id="{36063CD6-1D37-B4D6-DCFE-F0E122B96FF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00:13</a:t>
            </a:r>
          </a:p>
        </p:txBody>
      </p:sp>
      <p:sp>
        <p:nvSpPr>
          <p:cNvPr id="301" name="Rounded Rectangle 235">
            <a:extLst>
              <a:ext uri="{FF2B5EF4-FFF2-40B4-BE49-F238E27FC236}">
                <a16:creationId xmlns:a16="http://schemas.microsoft.com/office/drawing/2014/main" id="{127DD642-C3C9-6E1F-4527-05CF9F750C8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00:12</a:t>
            </a:r>
          </a:p>
        </p:txBody>
      </p:sp>
      <p:sp>
        <p:nvSpPr>
          <p:cNvPr id="302" name="Rounded Rectangle 236">
            <a:extLst>
              <a:ext uri="{FF2B5EF4-FFF2-40B4-BE49-F238E27FC236}">
                <a16:creationId xmlns:a16="http://schemas.microsoft.com/office/drawing/2014/main" id="{3A1127DE-D8B6-9427-F659-62FB1D2CF370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00:11</a:t>
            </a:r>
          </a:p>
        </p:txBody>
      </p:sp>
      <p:sp>
        <p:nvSpPr>
          <p:cNvPr id="303" name="Rounded Rectangle 237">
            <a:extLst>
              <a:ext uri="{FF2B5EF4-FFF2-40B4-BE49-F238E27FC236}">
                <a16:creationId xmlns:a16="http://schemas.microsoft.com/office/drawing/2014/main" id="{DAB71AA2-C882-8807-FD54-9D5DAA9588EE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00:10</a:t>
            </a:r>
          </a:p>
        </p:txBody>
      </p:sp>
      <p:sp>
        <p:nvSpPr>
          <p:cNvPr id="304" name="Rounded Rectangle 238">
            <a:extLst>
              <a:ext uri="{FF2B5EF4-FFF2-40B4-BE49-F238E27FC236}">
                <a16:creationId xmlns:a16="http://schemas.microsoft.com/office/drawing/2014/main" id="{0BF37F32-A423-F790-4932-1F55F0731AA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00:09</a:t>
            </a:r>
          </a:p>
        </p:txBody>
      </p:sp>
      <p:sp>
        <p:nvSpPr>
          <p:cNvPr id="305" name="Rounded Rectangle 239">
            <a:extLst>
              <a:ext uri="{FF2B5EF4-FFF2-40B4-BE49-F238E27FC236}">
                <a16:creationId xmlns:a16="http://schemas.microsoft.com/office/drawing/2014/main" id="{9D70B722-D64A-8A28-951E-C1D6B6F91093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00:08</a:t>
            </a:r>
          </a:p>
        </p:txBody>
      </p:sp>
      <p:sp>
        <p:nvSpPr>
          <p:cNvPr id="306" name="Rounded Rectangle 240">
            <a:extLst>
              <a:ext uri="{FF2B5EF4-FFF2-40B4-BE49-F238E27FC236}">
                <a16:creationId xmlns:a16="http://schemas.microsoft.com/office/drawing/2014/main" id="{AD09CFC3-E1FC-A65B-21E8-C03D6DDC0D4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00:07</a:t>
            </a:r>
          </a:p>
        </p:txBody>
      </p:sp>
      <p:sp>
        <p:nvSpPr>
          <p:cNvPr id="307" name="Rounded Rectangle 241">
            <a:extLst>
              <a:ext uri="{FF2B5EF4-FFF2-40B4-BE49-F238E27FC236}">
                <a16:creationId xmlns:a16="http://schemas.microsoft.com/office/drawing/2014/main" id="{F201C537-54F5-AF9B-B651-6E9EFA6F5634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00:06</a:t>
            </a:r>
          </a:p>
        </p:txBody>
      </p:sp>
      <p:sp>
        <p:nvSpPr>
          <p:cNvPr id="308" name="Rounded Rectangle 242">
            <a:extLst>
              <a:ext uri="{FF2B5EF4-FFF2-40B4-BE49-F238E27FC236}">
                <a16:creationId xmlns:a16="http://schemas.microsoft.com/office/drawing/2014/main" id="{C86996E7-ADEF-015E-B84A-785098202B5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00:05</a:t>
            </a:r>
          </a:p>
        </p:txBody>
      </p:sp>
      <p:sp>
        <p:nvSpPr>
          <p:cNvPr id="309" name="Rounded Rectangle 243">
            <a:extLst>
              <a:ext uri="{FF2B5EF4-FFF2-40B4-BE49-F238E27FC236}">
                <a16:creationId xmlns:a16="http://schemas.microsoft.com/office/drawing/2014/main" id="{C4E08CC9-9B30-694A-B4A3-9695BE0A21A9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00:04</a:t>
            </a:r>
          </a:p>
        </p:txBody>
      </p:sp>
      <p:sp>
        <p:nvSpPr>
          <p:cNvPr id="310" name="Rounded Rectangle 244">
            <a:extLst>
              <a:ext uri="{FF2B5EF4-FFF2-40B4-BE49-F238E27FC236}">
                <a16:creationId xmlns:a16="http://schemas.microsoft.com/office/drawing/2014/main" id="{BA990E56-CFF6-8044-26F6-3C3844FF7F26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00:03</a:t>
            </a:r>
          </a:p>
        </p:txBody>
      </p:sp>
      <p:sp>
        <p:nvSpPr>
          <p:cNvPr id="311" name="Rounded Rectangle 245">
            <a:extLst>
              <a:ext uri="{FF2B5EF4-FFF2-40B4-BE49-F238E27FC236}">
                <a16:creationId xmlns:a16="http://schemas.microsoft.com/office/drawing/2014/main" id="{B08E8003-A15D-9E10-5574-6657130748EF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00:02</a:t>
            </a:r>
          </a:p>
        </p:txBody>
      </p:sp>
      <p:sp>
        <p:nvSpPr>
          <p:cNvPr id="312" name="Rounded Rectangle 246">
            <a:extLst>
              <a:ext uri="{FF2B5EF4-FFF2-40B4-BE49-F238E27FC236}">
                <a16:creationId xmlns:a16="http://schemas.microsoft.com/office/drawing/2014/main" id="{C8E98ABA-EAA5-CFB8-0CCA-75E5E176ED9B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00:01</a:t>
            </a:r>
          </a:p>
        </p:txBody>
      </p:sp>
      <p:sp>
        <p:nvSpPr>
          <p:cNvPr id="313" name="Rounded Rectangle 247">
            <a:extLst>
              <a:ext uri="{FF2B5EF4-FFF2-40B4-BE49-F238E27FC236}">
                <a16:creationId xmlns:a16="http://schemas.microsoft.com/office/drawing/2014/main" id="{8043579C-85C6-32AE-2B4F-055A724BD375}"/>
              </a:ext>
            </a:extLst>
          </p:cNvPr>
          <p:cNvSpPr/>
          <p:nvPr/>
        </p:nvSpPr>
        <p:spPr>
          <a:xfrm>
            <a:off x="14020800" y="1768868"/>
            <a:ext cx="2209800" cy="1536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9904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D115850-2E0B-D083-4374-5D63ED26A80F}"/>
              </a:ext>
            </a:extLst>
          </p:cNvPr>
          <p:cNvSpPr txBox="1"/>
          <p:nvPr/>
        </p:nvSpPr>
        <p:spPr>
          <a:xfrm>
            <a:off x="7864422" y="220341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9F0F4C4-6C5D-289C-95D8-2CC8101C8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14316" r="34838" b="51131"/>
          <a:stretch/>
        </p:blipFill>
        <p:spPr>
          <a:xfrm>
            <a:off x="3084333" y="2920298"/>
            <a:ext cx="12138381" cy="364278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B268165-D435-7838-3E11-1E652978E318}"/>
              </a:ext>
            </a:extLst>
          </p:cNvPr>
          <p:cNvSpPr txBox="1"/>
          <p:nvPr/>
        </p:nvSpPr>
        <p:spPr>
          <a:xfrm>
            <a:off x="2721001" y="2611860"/>
            <a:ext cx="1262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3B50373-D72C-0F4A-3B00-D4E123013A2A}"/>
                  </a:ext>
                </a:extLst>
              </p:cNvPr>
              <p:cNvSpPr txBox="1"/>
              <p:nvPr/>
            </p:nvSpPr>
            <p:spPr>
              <a:xfrm>
                <a:off x="3379647" y="7485729"/>
                <a:ext cx="2632067" cy="444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𝑧𝑂𝑦</m:t>
                        </m:r>
                      </m:e>
                    </m:acc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3B50373-D72C-0F4A-3B00-D4E12301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647" y="7485729"/>
                <a:ext cx="2632067" cy="444930"/>
              </a:xfrm>
              <a:prstGeom prst="rect">
                <a:avLst/>
              </a:prstGeom>
              <a:blipFill>
                <a:blip r:embed="rId3"/>
                <a:stretch>
                  <a:fillRect t="-21918" b="-4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1F2C122D-8006-FCDC-D2C8-5F2C5AB963AD}"/>
                  </a:ext>
                </a:extLst>
              </p:cNvPr>
              <p:cNvSpPr txBox="1"/>
              <p:nvPr/>
            </p:nvSpPr>
            <p:spPr>
              <a:xfrm>
                <a:off x="8085791" y="7413530"/>
                <a:ext cx="2979031" cy="445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𝑚𝐴𝑛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𝑛𝐴𝑝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1F2C122D-8006-FCDC-D2C8-5F2C5AB9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791" y="7413530"/>
                <a:ext cx="2979031" cy="445250"/>
              </a:xfrm>
              <a:prstGeom prst="rect">
                <a:avLst/>
              </a:prstGeom>
              <a:blipFill>
                <a:blip r:embed="rId4"/>
                <a:stretch>
                  <a:fillRect t="-21918" b="-47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778F9E3-E4C5-D1CC-47C8-F3F52E2644EE}"/>
                  </a:ext>
                </a:extLst>
              </p:cNvPr>
              <p:cNvSpPr txBox="1"/>
              <p:nvPr/>
            </p:nvSpPr>
            <p:spPr>
              <a:xfrm>
                <a:off x="7003169" y="8417019"/>
                <a:ext cx="2979031" cy="445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𝑛𝐴𝑝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𝑝𝐴𝑚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778F9E3-E4C5-D1CC-47C8-F3F52E26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69" y="8417019"/>
                <a:ext cx="2979031" cy="445250"/>
              </a:xfrm>
              <a:prstGeom prst="rect">
                <a:avLst/>
              </a:prstGeom>
              <a:blipFill>
                <a:blip r:embed="rId5"/>
                <a:stretch>
                  <a:fillRect t="-21918" b="-4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9E391A-6850-161B-6E0C-0623F3B06147}"/>
                  </a:ext>
                </a:extLst>
              </p:cNvPr>
              <p:cNvSpPr txBox="1"/>
              <p:nvPr/>
            </p:nvSpPr>
            <p:spPr>
              <a:xfrm>
                <a:off x="9153523" y="8417019"/>
                <a:ext cx="2979031" cy="445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𝑝𝐴𝑚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𝑚𝐴𝑛</m:t>
                        </m:r>
                      </m:e>
                    </m:acc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9E391A-6850-161B-6E0C-0623F3B06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523" y="8417019"/>
                <a:ext cx="2979031" cy="445250"/>
              </a:xfrm>
              <a:prstGeom prst="rect">
                <a:avLst/>
              </a:prstGeom>
              <a:blipFill>
                <a:blip r:embed="rId6"/>
                <a:stretch>
                  <a:fillRect t="-21918" b="-4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31F322E-4E5F-D75A-1309-15DF59FCE4E3}"/>
              </a:ext>
            </a:extLst>
          </p:cNvPr>
          <p:cNvSpPr txBox="1"/>
          <p:nvPr/>
        </p:nvSpPr>
        <p:spPr>
          <a:xfrm>
            <a:off x="11821802" y="7413530"/>
            <a:ext cx="345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ũi tên: Xuống 15">
            <a:extLst>
              <a:ext uri="{FF2B5EF4-FFF2-40B4-BE49-F238E27FC236}">
                <a16:creationId xmlns:a16="http://schemas.microsoft.com/office/drawing/2014/main" id="{7A01B672-9912-3FDA-19DE-EF39A79E3C8F}"/>
              </a:ext>
            </a:extLst>
          </p:cNvPr>
          <p:cNvSpPr/>
          <p:nvPr/>
        </p:nvSpPr>
        <p:spPr>
          <a:xfrm>
            <a:off x="4114800" y="6620310"/>
            <a:ext cx="543109" cy="79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7" name="Mũi tên: Xuống 16">
            <a:extLst>
              <a:ext uri="{FF2B5EF4-FFF2-40B4-BE49-F238E27FC236}">
                <a16:creationId xmlns:a16="http://schemas.microsoft.com/office/drawing/2014/main" id="{964011D6-751E-C9FA-9D71-3704094EB89B}"/>
              </a:ext>
            </a:extLst>
          </p:cNvPr>
          <p:cNvSpPr/>
          <p:nvPr/>
        </p:nvSpPr>
        <p:spPr>
          <a:xfrm>
            <a:off x="13226403" y="6591300"/>
            <a:ext cx="543109" cy="79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Mũi tên: Xuống 17">
            <a:extLst>
              <a:ext uri="{FF2B5EF4-FFF2-40B4-BE49-F238E27FC236}">
                <a16:creationId xmlns:a16="http://schemas.microsoft.com/office/drawing/2014/main" id="{06F6E0AE-4580-738E-816A-155A407DE291}"/>
              </a:ext>
            </a:extLst>
          </p:cNvPr>
          <p:cNvSpPr/>
          <p:nvPr/>
        </p:nvSpPr>
        <p:spPr>
          <a:xfrm>
            <a:off x="8915400" y="6563085"/>
            <a:ext cx="543109" cy="79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E9FF5E-0399-98A1-1F93-23C30E2FCD53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E6ACDE42-1216-7FB5-5C9F-A8347AC62945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0">
              <a:extLst>
                <a:ext uri="{FF2B5EF4-FFF2-40B4-BE49-F238E27FC236}">
                  <a16:creationId xmlns:a16="http://schemas.microsoft.com/office/drawing/2014/main" id="{027BB19C-E9F8-88A2-F39D-03BF4EA3B04B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3" name="Hộp Văn bản 11">
              <a:extLst>
                <a:ext uri="{FF2B5EF4-FFF2-40B4-BE49-F238E27FC236}">
                  <a16:creationId xmlns:a16="http://schemas.microsoft.com/office/drawing/2014/main" id="{7060F3C4-5501-C54A-54A3-FCBDAA9015A4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Hộp Văn bản 6">
            <a:extLst>
              <a:ext uri="{FF2B5EF4-FFF2-40B4-BE49-F238E27FC236}">
                <a16:creationId xmlns:a16="http://schemas.microsoft.com/office/drawing/2014/main" id="{CEEC07A5-4864-0274-4CE9-CFCF217BE14F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41332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E04038-F03A-12B3-2DE0-E5A91C38BC44}"/>
                  </a:ext>
                </a:extLst>
              </p:cNvPr>
              <p:cNvSpPr txBox="1"/>
              <p:nvPr/>
            </p:nvSpPr>
            <p:spPr>
              <a:xfrm>
                <a:off x="1524000" y="2258194"/>
                <a:ext cx="12452151" cy="3180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 fontAlgn="base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2800" b="1" i="1" u="sng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 ý:</a:t>
                </a:r>
                <a:r>
                  <a:rPr lang="nl-NL" sz="28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indent="-571500" algn="just" fontAlgn="base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(khác góc bẹt) và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trong góc đó, tức là mỗi điểm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khác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của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là điểm trong của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hai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hai góc kề nhau và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indent="-571500" algn="just" fontAlgn="base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góc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</m:t>
                    </m:r>
                    <m:r>
                      <m:rPr>
                        <m:sty m:val="p"/>
                      </m:rPr>
                      <a:rPr lang="vi-VN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z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góc bẹt thì với mỗi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(khác hai tia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cũng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E04038-F03A-12B3-2DE0-E5A91C38B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58194"/>
                <a:ext cx="12452151" cy="3180101"/>
              </a:xfrm>
              <a:prstGeom prst="rect">
                <a:avLst/>
              </a:prstGeom>
              <a:blipFill>
                <a:blip r:embed="rId2"/>
                <a:stretch>
                  <a:fillRect l="-979" t="-1341" r="-979" b="-4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021B4B2-FC2C-935D-699B-546832ED1138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A25694C0-BBFF-B856-82DC-123178B8641D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60CAA6A-CFFC-7474-F945-F3F7BB9281C0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3893025A-5A9B-64D2-0BC9-8166B6AEE8BB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AB2FAD35-0CC0-BED5-7E13-907DC1CE81CD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1334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6685327" y="1281439"/>
            <a:ext cx="2743200" cy="113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36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B47C16AC-9A2D-40E1-4BFE-C42C00ED4775}"/>
              </a:ext>
            </a:extLst>
          </p:cNvPr>
          <p:cNvSpPr txBox="1"/>
          <p:nvPr/>
        </p:nvSpPr>
        <p:spPr>
          <a:xfrm>
            <a:off x="6685327" y="2623735"/>
            <a:ext cx="9943033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Quan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;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giây. </a:t>
            </a:r>
            <a:endParaRPr lang="en-US" sz="2800" dirty="0"/>
          </a:p>
        </p:txBody>
      </p:sp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5DB265-7351-1D22-E777-ACA1E343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3" t="2920" r="7221" b="4785"/>
          <a:stretch/>
        </p:blipFill>
        <p:spPr>
          <a:xfrm>
            <a:off x="1385356" y="2753760"/>
            <a:ext cx="5239599" cy="6179476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CE978E1-E8F0-D8F3-573D-B05B7AB13D7B}"/>
              </a:ext>
            </a:extLst>
          </p:cNvPr>
          <p:cNvSpPr txBox="1"/>
          <p:nvPr/>
        </p:nvSpPr>
        <p:spPr>
          <a:xfrm>
            <a:off x="6685327" y="4351845"/>
            <a:ext cx="9144000" cy="740274"/>
          </a:xfrm>
          <a:prstGeom prst="wedgeRoundRectCallout">
            <a:avLst>
              <a:gd name="adj1" fmla="val 12372"/>
              <a:gd name="adj2" fmla="val -11103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Hai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góc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liên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biệt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A65E3-3F81-A528-9ACD-F55038F7CC6C}"/>
              </a:ext>
            </a:extLst>
          </p:cNvPr>
          <p:cNvSpPr txBox="1"/>
          <p:nvPr/>
        </p:nvSpPr>
        <p:spPr>
          <a:xfrm>
            <a:off x="6571026" y="5508268"/>
            <a:ext cx="113359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Trả lời: </a:t>
            </a:r>
          </a:p>
          <a:p>
            <a:r>
              <a:rPr lang="vi-VN" sz="2800" dirty="0"/>
              <a:t>-  Hai góc có đỉnh chung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giờ và kim phút có 2 cạnh là kim giờ và kim phút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phút và kim giây có hai cạnh là kim phút và kim giây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Hai góc có một cạnh chung (đó là kim phút). Cạnh chung đó nằm giữa hai cạnh còn lại ( kim giờ và kim giây) của mỗi góc. </a:t>
            </a:r>
          </a:p>
          <a:p>
            <a:endParaRPr lang="vi-VN" sz="2800" dirty="0"/>
          </a:p>
          <a:p>
            <a:endParaRPr lang="en-US" sz="28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369CE0C-C033-819A-847D-8169D20C8E98}"/>
              </a:ext>
            </a:extLst>
          </p:cNvPr>
          <p:cNvSpPr/>
          <p:nvPr/>
        </p:nvSpPr>
        <p:spPr>
          <a:xfrm>
            <a:off x="7848600" y="88773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26">
            <a:extLst>
              <a:ext uri="{FF2B5EF4-FFF2-40B4-BE49-F238E27FC236}">
                <a16:creationId xmlns:a16="http://schemas.microsoft.com/office/drawing/2014/main" id="{F64F903E-86BB-4706-8593-F93C317AECE1}"/>
              </a:ext>
            </a:extLst>
          </p:cNvPr>
          <p:cNvSpPr txBox="1"/>
          <p:nvPr/>
        </p:nvSpPr>
        <p:spPr>
          <a:xfrm>
            <a:off x="8851115" y="8711772"/>
            <a:ext cx="425528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</a:rPr>
              <a:t>Hai góc này kề nhau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55D44F7-A8ED-0620-9507-25E93F99FEE1}"/>
              </a:ext>
            </a:extLst>
          </p:cNvPr>
          <p:cNvSpPr/>
          <p:nvPr/>
        </p:nvSpPr>
        <p:spPr>
          <a:xfrm>
            <a:off x="1745456" y="24384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679BF38-C217-0D9F-83F5-8AA6CCD4D40B}"/>
                  </a:ext>
                </a:extLst>
              </p:cNvPr>
              <p:cNvSpPr txBox="1"/>
              <p:nvPr/>
            </p:nvSpPr>
            <p:spPr>
              <a:xfrm>
                <a:off x="5403056" y="2445190"/>
                <a:ext cx="10058400" cy="132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679BF38-C217-0D9F-83F5-8AA6CCD4D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056" y="2445190"/>
                <a:ext cx="10058400" cy="1326710"/>
              </a:xfrm>
              <a:prstGeom prst="rect">
                <a:avLst/>
              </a:prstGeom>
              <a:blipFill>
                <a:blip r:embed="rId3"/>
                <a:stretch>
                  <a:fillRect l="-1212" r="-1273" b="-11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802D2DF1-8461-CEE5-C4D8-5B06958E0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1" t="36029" r="30801" b="7887"/>
          <a:stretch/>
        </p:blipFill>
        <p:spPr>
          <a:xfrm>
            <a:off x="1745456" y="3773810"/>
            <a:ext cx="6400800" cy="502729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070DE9C-A81C-BA19-8B00-158B4AF9C7CA}"/>
              </a:ext>
            </a:extLst>
          </p:cNvPr>
          <p:cNvSpPr txBox="1"/>
          <p:nvPr/>
        </p:nvSpPr>
        <p:spPr>
          <a:xfrm>
            <a:off x="7467600" y="413329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C40EEB8-CFF6-1153-AB6A-D8CAC193A347}"/>
                  </a:ext>
                </a:extLst>
              </p:cNvPr>
              <p:cNvSpPr txBox="1"/>
              <p:nvPr/>
            </p:nvSpPr>
            <p:spPr>
              <a:xfrm>
                <a:off x="8616553" y="4770327"/>
                <a:ext cx="8229600" cy="1336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C40EEB8-CFF6-1153-AB6A-D8CAC193A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553" y="4770327"/>
                <a:ext cx="8229600" cy="1336969"/>
              </a:xfrm>
              <a:prstGeom prst="rect">
                <a:avLst/>
              </a:prstGeom>
              <a:blipFill>
                <a:blip r:embed="rId5"/>
                <a:stretch>
                  <a:fillRect l="-1481" r="-155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46F5653-5F7C-4351-208A-3AA09F5947F0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625FFF09-C0EB-5382-3CBC-14CDEDB1D8B7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10">
              <a:extLst>
                <a:ext uri="{FF2B5EF4-FFF2-40B4-BE49-F238E27FC236}">
                  <a16:creationId xmlns:a16="http://schemas.microsoft.com/office/drawing/2014/main" id="{AADC6938-2014-0A2D-B7C9-A5B7A924995B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1" name="Hộp Văn bản 11">
              <a:extLst>
                <a:ext uri="{FF2B5EF4-FFF2-40B4-BE49-F238E27FC236}">
                  <a16:creationId xmlns:a16="http://schemas.microsoft.com/office/drawing/2014/main" id="{84253653-41A1-E59A-DC76-A7B07EA6AECA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65E3704C-B334-95BD-FCBC-8C2B5F59B20E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32324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B6D511C-9EF1-5DDE-8A21-1C80C8DE3D29}"/>
              </a:ext>
            </a:extLst>
          </p:cNvPr>
          <p:cNvSpPr/>
          <p:nvPr/>
        </p:nvSpPr>
        <p:spPr>
          <a:xfrm>
            <a:off x="419749" y="3424607"/>
            <a:ext cx="2018651" cy="114872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2CE3401-8C51-35E8-913B-8510AD5A370A}"/>
                  </a:ext>
                </a:extLst>
              </p:cNvPr>
              <p:cNvSpPr txBox="1"/>
              <p:nvPr/>
            </p:nvSpPr>
            <p:spPr>
              <a:xfrm>
                <a:off x="7315200" y="2954713"/>
                <a:ext cx="8610600" cy="324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Nhìn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7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Quang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70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Theo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Quang,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2CE3401-8C51-35E8-913B-8510AD5A3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954713"/>
                <a:ext cx="8610600" cy="3244158"/>
              </a:xfrm>
              <a:prstGeom prst="rect">
                <a:avLst/>
              </a:prstGeom>
              <a:blipFill>
                <a:blip r:embed="rId2"/>
                <a:stretch>
                  <a:fillRect l="-1415" r="-1345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ình ảnh 7">
            <a:extLst>
              <a:ext uri="{FF2B5EF4-FFF2-40B4-BE49-F238E27FC236}">
                <a16:creationId xmlns:a16="http://schemas.microsoft.com/office/drawing/2014/main" id="{AA4E5F91-EF90-9480-76B9-54656ABD0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t="23333" r="52182" b="33704"/>
          <a:stretch/>
        </p:blipFill>
        <p:spPr>
          <a:xfrm>
            <a:off x="2247900" y="2923540"/>
            <a:ext cx="4914900" cy="63347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FE56A1-F4B9-7EE1-94AE-722ED49AC5E1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id="{9CF8AEDB-BF11-7F97-CAFF-AA946BCCED9E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10">
              <a:extLst>
                <a:ext uri="{FF2B5EF4-FFF2-40B4-BE49-F238E27FC236}">
                  <a16:creationId xmlns:a16="http://schemas.microsoft.com/office/drawing/2014/main" id="{6C82E277-ECFC-5F1E-ED55-2457A5EFA7B5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0" name="Hộp Văn bản 11">
              <a:extLst>
                <a:ext uri="{FF2B5EF4-FFF2-40B4-BE49-F238E27FC236}">
                  <a16:creationId xmlns:a16="http://schemas.microsoft.com/office/drawing/2014/main" id="{6F98E0C6-3DB2-3B48-7947-1C0D882040BE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B2AF003B-C87A-6A7F-C5E8-71505E96ACE8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24983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75E5F62-7478-040C-D825-FC0C0379EF53}"/>
              </a:ext>
            </a:extLst>
          </p:cNvPr>
          <p:cNvSpPr txBox="1"/>
          <p:nvPr/>
        </p:nvSpPr>
        <p:spPr>
          <a:xfrm>
            <a:off x="1028700" y="222049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13CD97F-C6A9-C56A-8049-199967665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6" t="24220" r="17018" b="32816"/>
          <a:stretch/>
        </p:blipFill>
        <p:spPr>
          <a:xfrm>
            <a:off x="11571740" y="2987187"/>
            <a:ext cx="5673272" cy="5057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34638B7-4931-D13F-BB07-3F73EB2DD91E}"/>
                  </a:ext>
                </a:extLst>
              </p:cNvPr>
              <p:cNvSpPr txBox="1"/>
              <p:nvPr/>
            </p:nvSpPr>
            <p:spPr>
              <a:xfrm>
                <a:off x="1985962" y="2792511"/>
                <a:ext cx="10515600" cy="306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lần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8).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𝑛𝑂𝑚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𝑛𝑂𝑝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𝑛𝑂𝑝</m:t>
                        </m:r>
                      </m:e>
                    </m:acc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hay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°=118°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kèo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118°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34638B7-4931-D13F-BB07-3F73EB2DD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962" y="2792511"/>
                <a:ext cx="10515600" cy="3064044"/>
              </a:xfrm>
              <a:prstGeom prst="rect">
                <a:avLst/>
              </a:prstGeom>
              <a:blipFill>
                <a:blip r:embed="rId3"/>
                <a:stretch>
                  <a:fillRect l="-1217" t="-994" r="-1159" b="-4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F53E680-C637-B390-0624-2D788AFBF094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id="{64C00EFB-FF49-1E0E-7D06-AA33D3364BEB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10">
              <a:extLst>
                <a:ext uri="{FF2B5EF4-FFF2-40B4-BE49-F238E27FC236}">
                  <a16:creationId xmlns:a16="http://schemas.microsoft.com/office/drawing/2014/main" id="{CECF0380-3580-4E03-3E9F-7BD4A39F5676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0" name="Hộp Văn bản 11">
              <a:extLst>
                <a:ext uri="{FF2B5EF4-FFF2-40B4-BE49-F238E27FC236}">
                  <a16:creationId xmlns:a16="http://schemas.microsoft.com/office/drawing/2014/main" id="{7535A6C5-C10B-F982-BF34-DF11403CB3E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5EA8A254-5D3C-DB5C-D3C2-D8724444D276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  <p:extLst>
      <p:ext uri="{BB962C8B-B14F-4D97-AF65-F5344CB8AC3E}">
        <p14:creationId xmlns:p14="http://schemas.microsoft.com/office/powerpoint/2010/main" val="3618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E227B5D-E97B-7840-2691-CBBC94037AFE}"/>
              </a:ext>
            </a:extLst>
          </p:cNvPr>
          <p:cNvSpPr/>
          <p:nvPr/>
        </p:nvSpPr>
        <p:spPr>
          <a:xfrm>
            <a:off x="1143000" y="21717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1B61C5F-1BD5-A530-2009-37E284F9A6C3}"/>
                  </a:ext>
                </a:extLst>
              </p:cNvPr>
              <p:cNvSpPr txBox="1"/>
              <p:nvPr/>
            </p:nvSpPr>
            <p:spPr>
              <a:xfrm>
                <a:off x="1249560" y="3435927"/>
                <a:ext cx="8046839" cy="2635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 sát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kumimoji="0" lang="en-US" sz="28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ình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kumimoji="0" lang="vi-VN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rồi cho biết:</a:t>
                </a:r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lvl="0" indent="-514350" algn="just">
                  <a:lnSpc>
                    <a:spcPct val="150000"/>
                  </a:lnSpc>
                  <a:buAutoNum type="alphaLcParenR"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lvl="0" indent="-514350" algn="just">
                  <a:lnSpc>
                    <a:spcPct val="150000"/>
                  </a:lnSpc>
                  <a:buAutoNum type="alphaLcParenR"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𝑚𝑂</m:t>
                        </m:r>
                        <m: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1B61C5F-1BD5-A530-2009-37E284F9A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560" y="3435927"/>
                <a:ext cx="8046839" cy="2635145"/>
              </a:xfrm>
              <a:prstGeom prst="rect">
                <a:avLst/>
              </a:prstGeom>
              <a:blipFill>
                <a:blip r:embed="rId2"/>
                <a:stretch>
                  <a:fillRect l="-1591" r="-151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D81BBC-AA4F-5FFC-F75C-0BB9B1E08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t="40301" r="27601" b="5661"/>
          <a:stretch/>
        </p:blipFill>
        <p:spPr>
          <a:xfrm>
            <a:off x="1249560" y="6220009"/>
            <a:ext cx="6502399" cy="3724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23B5B0C-2607-6304-FB88-694D53AAE0AB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EE43CB9E-1B68-9CF8-1F8A-E95D6175CABC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127F90C1-73F3-A30A-8565-0E14198380E0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FFCA2F61-2E61-F31E-1DCA-EA1D8FEF0C04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277F5A0D-EA45-0CBD-C6AF-9A9E832B4AB9}"/>
              </a:ext>
            </a:extLst>
          </p:cNvPr>
          <p:cNvSpPr txBox="1"/>
          <p:nvPr/>
        </p:nvSpPr>
        <p:spPr>
          <a:xfrm>
            <a:off x="1524000" y="16484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52E0A2-EF91-A4F2-FB8A-DBC905A31082}"/>
              </a:ext>
            </a:extLst>
          </p:cNvPr>
          <p:cNvCxnSpPr>
            <a:cxnSpLocks/>
          </p:cNvCxnSpPr>
          <p:nvPr/>
        </p:nvCxnSpPr>
        <p:spPr>
          <a:xfrm>
            <a:off x="9829800" y="2171700"/>
            <a:ext cx="0" cy="777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F6C145DF-A909-296C-909E-8355BB31C8C2}"/>
              </a:ext>
            </a:extLst>
          </p:cNvPr>
          <p:cNvSpPr txBox="1"/>
          <p:nvPr/>
        </p:nvSpPr>
        <p:spPr>
          <a:xfrm>
            <a:off x="9097460" y="233009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A8D5BF78-B9ED-4AA5-87B6-BA606A0F003F}"/>
                  </a:ext>
                </a:extLst>
              </p:cNvPr>
              <p:cNvSpPr txBox="1"/>
              <p:nvPr/>
            </p:nvSpPr>
            <p:spPr>
              <a:xfrm>
                <a:off x="10264272" y="2899718"/>
                <a:ext cx="7519988" cy="20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 algn="just" fontAlgn="base">
                  <a:lnSpc>
                    <a:spcPct val="114000"/>
                  </a:lnSpc>
                  <a:buAutoNum type="alphaLcParenR"/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𝑛𝑂𝑝</m:t>
                        </m:r>
                      </m:e>
                    </m:acc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là hai góc kề nhau</a:t>
                </a:r>
              </a:p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 có đỉnh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𝑂𝑛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2 cạnh</a:t>
                </a:r>
              </a:p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còn lại là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𝑂𝑚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𝑂𝑝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về hai phía so với</a:t>
                </a:r>
              </a:p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đường thẳng chứa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𝑂𝑛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6">
                <a:extLst>
                  <a:ext uri="{FF2B5EF4-FFF2-40B4-BE49-F238E27FC236}">
                    <a16:creationId xmlns:a16="http://schemas.microsoft.com/office/drawing/2014/main" id="{A8D5BF78-B9ED-4AA5-87B6-BA606A0F0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272" y="2899718"/>
                <a:ext cx="7519988" cy="2042803"/>
              </a:xfrm>
              <a:prstGeom prst="rect">
                <a:avLst/>
              </a:prstGeom>
              <a:blipFill>
                <a:blip r:embed="rId4"/>
                <a:stretch>
                  <a:fillRect l="-1460" t="-1791" r="-1460" b="-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E69A5887-F33B-1C19-D5C3-6C817FFC7777}"/>
                  </a:ext>
                </a:extLst>
              </p:cNvPr>
              <p:cNvSpPr txBox="1"/>
              <p:nvPr/>
            </p:nvSpPr>
            <p:spPr>
              <a:xfrm>
                <a:off x="10298908" y="5520294"/>
                <a:ext cx="6376988" cy="2595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𝑂𝑛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 fontAlgn="base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𝑚𝑂𝑛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𝑛𝑂𝑝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</m:oMath>
                  </m:oMathPara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⟹30°+60°=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</m:oMath>
                  </m:oMathPara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𝑚𝑂𝑝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m:oMathPara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ậ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Hộp Văn bản 6">
                <a:extLst>
                  <a:ext uri="{FF2B5EF4-FFF2-40B4-BE49-F238E27FC236}">
                    <a16:creationId xmlns:a16="http://schemas.microsoft.com/office/drawing/2014/main" id="{E69A5887-F33B-1C19-D5C3-6C817FFC7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908" y="5520294"/>
                <a:ext cx="6376988" cy="2595006"/>
              </a:xfrm>
              <a:prstGeom prst="rect">
                <a:avLst/>
              </a:prstGeom>
              <a:blipFill>
                <a:blip r:embed="rId5"/>
                <a:stretch>
                  <a:fillRect l="-1910" t="-1412" b="-6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FDC002B-DB3E-D625-5D97-32F2EDB6567B}"/>
                  </a:ext>
                </a:extLst>
              </p:cNvPr>
              <p:cNvSpPr txBox="1"/>
              <p:nvPr/>
            </p:nvSpPr>
            <p:spPr>
              <a:xfrm>
                <a:off x="2362200" y="4373519"/>
                <a:ext cx="5181600" cy="1074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góc có tổng số đo là: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110°+70°=180°</m:t>
                    </m:r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FDC002B-DB3E-D625-5D97-32F2EDB65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373519"/>
                <a:ext cx="5181600" cy="1074781"/>
              </a:xfrm>
              <a:prstGeom prst="rect">
                <a:avLst/>
              </a:prstGeom>
              <a:blipFill>
                <a:blip r:embed="rId2"/>
                <a:stretch>
                  <a:fillRect l="-2471" t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AAF0FD1-06CE-CD94-B7BA-23C0EB90604C}"/>
              </a:ext>
            </a:extLst>
          </p:cNvPr>
          <p:cNvSpPr txBox="1"/>
          <p:nvPr/>
        </p:nvSpPr>
        <p:spPr>
          <a:xfrm>
            <a:off x="1272169" y="382368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6">
                <a:extLst>
                  <a:ext uri="{FF2B5EF4-FFF2-40B4-BE49-F238E27FC236}">
                    <a16:creationId xmlns:a16="http://schemas.microsoft.com/office/drawing/2014/main" id="{C791893E-766D-8D97-6818-4EA3227F2429}"/>
                  </a:ext>
                </a:extLst>
              </p:cNvPr>
              <p:cNvSpPr txBox="1"/>
              <p:nvPr/>
            </p:nvSpPr>
            <p:spPr>
              <a:xfrm>
                <a:off x="2337342" y="2932495"/>
                <a:ext cx="838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110° </m:t>
                    </m:r>
                    <m:r>
                      <a:rPr lang="vi-VN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i="1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vi-VN" sz="2800" i="1" dirty="0">
                        <a:latin typeface="Cambria Math" panose="02040503050406030204" pitchFamily="18" charset="0"/>
                      </a:rPr>
                      <m:t>70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Hộp Văn bản 6">
                <a:extLst>
                  <a:ext uri="{FF2B5EF4-FFF2-40B4-BE49-F238E27FC236}">
                    <a16:creationId xmlns:a16="http://schemas.microsoft.com/office/drawing/2014/main" id="{C791893E-766D-8D97-6818-4EA3227F2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342" y="2932495"/>
                <a:ext cx="8382000" cy="523220"/>
              </a:xfrm>
              <a:prstGeom prst="rect">
                <a:avLst/>
              </a:prstGeom>
              <a:blipFill>
                <a:blip r:embed="rId3"/>
                <a:stretch>
                  <a:fillRect l="-36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96AF473-C717-9067-6BFC-601A1DA1CCD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21" name="Scroll: Horizontal 20">
              <a:extLst>
                <a:ext uri="{FF2B5EF4-FFF2-40B4-BE49-F238E27FC236}">
                  <a16:creationId xmlns:a16="http://schemas.microsoft.com/office/drawing/2014/main" id="{AF5F80D1-282A-6113-776B-5FF210F8AAEA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10">
              <a:extLst>
                <a:ext uri="{FF2B5EF4-FFF2-40B4-BE49-F238E27FC236}">
                  <a16:creationId xmlns:a16="http://schemas.microsoft.com/office/drawing/2014/main" id="{629256FD-5272-835F-29EA-1338DF914FD0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25" name="Hộp Văn bản 11">
              <a:extLst>
                <a:ext uri="{FF2B5EF4-FFF2-40B4-BE49-F238E27FC236}">
                  <a16:creationId xmlns:a16="http://schemas.microsoft.com/office/drawing/2014/main" id="{447065E0-E5E1-338F-A086-BDFD3D03531D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9761AB4C-04DA-325E-94F5-8668F1208C81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08B84B-E218-2588-1BF0-CEF994029DF2}"/>
              </a:ext>
            </a:extLst>
          </p:cNvPr>
          <p:cNvGrpSpPr/>
          <p:nvPr/>
        </p:nvGrpSpPr>
        <p:grpSpPr>
          <a:xfrm>
            <a:off x="2286000" y="5416876"/>
            <a:ext cx="8382000" cy="523220"/>
            <a:chOff x="2286000" y="5416876"/>
            <a:chExt cx="8382000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Hộp Văn bản 6">
                  <a:extLst>
                    <a:ext uri="{FF2B5EF4-FFF2-40B4-BE49-F238E27FC236}">
                      <a16:creationId xmlns:a16="http://schemas.microsoft.com/office/drawing/2014/main" id="{AAF6B9F9-42C3-0F1D-AB3E-1D87B1B27C43}"/>
                    </a:ext>
                  </a:extLst>
                </p:cNvPr>
                <p:cNvSpPr txBox="1"/>
                <p:nvPr/>
              </p:nvSpPr>
              <p:spPr>
                <a:xfrm>
                  <a:off x="2286000" y="5416876"/>
                  <a:ext cx="8382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Vậy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tổng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2800" i="1">
                          <a:latin typeface="Cambria Math" panose="02040503050406030204" pitchFamily="18" charset="0"/>
                        </a:rPr>
                        <m:t>110° 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v</m:t>
                      </m:r>
                    </m:oMath>
                  </a14:m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à </a:t>
                  </a:r>
                  <a14:m>
                    <m:oMath xmlns:m="http://schemas.openxmlformats.org/officeDocument/2006/math">
                      <m:r>
                        <a:rPr lang="vi-VN" sz="2800" i="1" dirty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vi-VN" sz="2800" i="1">
                          <a:latin typeface="Cambria Math" panose="02040503050406030204" pitchFamily="18" charset="0"/>
                        </a:rPr>
                        <m:t>° </m:t>
                      </m:r>
                      <m:r>
                        <m:rPr>
                          <m:sty m:val="p"/>
                        </m:rPr>
                        <a:rPr lang="vi-VN" sz="2800" i="1">
                          <a:latin typeface="Cambria Math" panose="02040503050406030204" pitchFamily="18" charset="0"/>
                        </a:rPr>
                        <m:t>b</m:t>
                      </m:r>
                    </m:oMath>
                  </a14:m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ằng 180    </a:t>
                  </a:r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Hộp Văn bản 6">
                  <a:extLst>
                    <a:ext uri="{FF2B5EF4-FFF2-40B4-BE49-F238E27FC236}">
                      <a16:creationId xmlns:a16="http://schemas.microsoft.com/office/drawing/2014/main" id="{AAF6B9F9-42C3-0F1D-AB3E-1D87B1B27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0" y="5416876"/>
                  <a:ext cx="8382000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291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EABB1A-03CB-EFD8-7FF0-5EB0619FD6EE}"/>
                </a:ext>
              </a:extLst>
            </p:cNvPr>
            <p:cNvSpPr txBox="1"/>
            <p:nvPr/>
          </p:nvSpPr>
          <p:spPr>
            <a:xfrm>
              <a:off x="9631074" y="546202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16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6685327" y="1281439"/>
            <a:ext cx="2743200" cy="113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36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B47C16AC-9A2D-40E1-4BFE-C42C00ED4775}"/>
              </a:ext>
            </a:extLst>
          </p:cNvPr>
          <p:cNvSpPr txBox="1"/>
          <p:nvPr/>
        </p:nvSpPr>
        <p:spPr>
          <a:xfrm>
            <a:off x="6685327" y="2623735"/>
            <a:ext cx="9943033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Quan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giờ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;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tạo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phút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kim giây. </a:t>
            </a:r>
            <a:endParaRPr lang="en-US" sz="2800" dirty="0"/>
          </a:p>
        </p:txBody>
      </p:sp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5DB265-7351-1D22-E777-ACA1E343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3" t="2920" r="7221" b="4785"/>
          <a:stretch/>
        </p:blipFill>
        <p:spPr>
          <a:xfrm>
            <a:off x="1385356" y="2753760"/>
            <a:ext cx="5239599" cy="6179476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CE978E1-E8F0-D8F3-573D-B05B7AB13D7B}"/>
              </a:ext>
            </a:extLst>
          </p:cNvPr>
          <p:cNvSpPr txBox="1"/>
          <p:nvPr/>
        </p:nvSpPr>
        <p:spPr>
          <a:xfrm>
            <a:off x="6685327" y="4351845"/>
            <a:ext cx="9144000" cy="740274"/>
          </a:xfrm>
          <a:prstGeom prst="wedgeRoundRectCallout">
            <a:avLst>
              <a:gd name="adj1" fmla="val 12372"/>
              <a:gd name="adj2" fmla="val -11103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Hai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góc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liên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hệ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biệt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A65E3-3F81-A528-9ACD-F55038F7CC6C}"/>
              </a:ext>
            </a:extLst>
          </p:cNvPr>
          <p:cNvSpPr txBox="1"/>
          <p:nvPr/>
        </p:nvSpPr>
        <p:spPr>
          <a:xfrm>
            <a:off x="6571026" y="5508268"/>
            <a:ext cx="113359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Trả lời: </a:t>
            </a:r>
          </a:p>
          <a:p>
            <a:r>
              <a:rPr lang="vi-VN" sz="2800" dirty="0"/>
              <a:t>-  Hai góc có đỉnh chung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giờ và kim phút có 2 cạnh là kim giờ và kim phút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Góc tạo bởi kim phút và kim giây có hai cạnh là kim phút và kim giây</a:t>
            </a:r>
          </a:p>
          <a:p>
            <a:pPr marL="285750" indent="-285750">
              <a:buFontTx/>
              <a:buChar char="-"/>
            </a:pPr>
            <a:r>
              <a:rPr lang="vi-VN" sz="2800" dirty="0"/>
              <a:t>Hai góc có một cạnh chung (đó là kim phút). Cạnh chung đó nằm giữa hai cạnh còn lại ( kim giờ và kim giây) của mỗi góc. </a:t>
            </a:r>
          </a:p>
          <a:p>
            <a:endParaRPr lang="vi-VN" sz="2800" dirty="0"/>
          </a:p>
          <a:p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AB056B6-BF75-C1AA-4220-2A95FC2D2BF3}"/>
              </a:ext>
            </a:extLst>
          </p:cNvPr>
          <p:cNvSpPr txBox="1"/>
          <p:nvPr/>
        </p:nvSpPr>
        <p:spPr>
          <a:xfrm>
            <a:off x="2333625" y="2396240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II. HAI GÓC BÙ NHAU. HAI GÓC KỀ BÙ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E404CE-A984-5CD3-0805-4E767D5AE711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id="{CB893F94-DED4-09EB-B7C0-BCA72F2986FF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10">
              <a:extLst>
                <a:ext uri="{FF2B5EF4-FFF2-40B4-BE49-F238E27FC236}">
                  <a16:creationId xmlns:a16="http://schemas.microsoft.com/office/drawing/2014/main" id="{3E60967A-D4B0-C648-54DA-BF51DEA141D3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D0624A4B-BE71-72FE-4B4E-6EE670B4F039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67CD344E-7AFA-6B04-6667-9BDF955B9EFF}"/>
              </a:ext>
            </a:extLst>
          </p:cNvPr>
          <p:cNvSpPr txBox="1"/>
          <p:nvPr/>
        </p:nvSpPr>
        <p:spPr>
          <a:xfrm>
            <a:off x="2347480" y="2874206"/>
            <a:ext cx="10667999" cy="669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ĩ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2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5505D876-7D68-5714-9376-94737CE9AF95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0CD9EAB-4DD4-04E5-8564-F7A40200F151}"/>
              </a:ext>
            </a:extLst>
          </p:cNvPr>
          <p:cNvSpPr/>
          <p:nvPr/>
        </p:nvSpPr>
        <p:spPr>
          <a:xfrm>
            <a:off x="685800" y="4265543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68DC1379-DCF4-2935-FD74-A67F1526F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9" t="7978" r="1702" b="11752"/>
          <a:stretch/>
        </p:blipFill>
        <p:spPr>
          <a:xfrm>
            <a:off x="1676400" y="6378520"/>
            <a:ext cx="6340685" cy="3810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/>
              <p:nvPr/>
            </p:nvSpPr>
            <p:spPr>
              <a:xfrm>
                <a:off x="2209800" y="4271665"/>
                <a:ext cx="11201400" cy="202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Hai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𝑥𝑂𝑡</m:t>
                        </m:r>
                      </m:e>
                    </m:acc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</m:t>
                    </m:r>
                    <m:acc>
                      <m:accPr>
                        <m:chr m:val="̂"/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𝑂𝑡</m:t>
                        </m:r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49AE13-3BD9-5BA6-7AC9-B111023E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271665"/>
                <a:ext cx="11201400" cy="2027799"/>
              </a:xfrm>
              <a:prstGeom prst="rect">
                <a:avLst/>
              </a:prstGeom>
              <a:blipFill>
                <a:blip r:embed="rId3"/>
                <a:stretch>
                  <a:fillRect l="-1143" t="-2410" b="-7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24162813-C07D-EA81-0CA5-AA64DCBB7802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97C9BA36-5815-EEE0-6B7D-EFD3E2374D2D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BA1C3684-3DF9-25C1-AE2C-208AECC05CBA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12AA8112-C0A1-02A0-0452-BD31554630DC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EB70F532-8D8F-8785-8AC1-8CE68AC8AA97}"/>
              </a:ext>
            </a:extLst>
          </p:cNvPr>
          <p:cNvSpPr txBox="1"/>
          <p:nvPr/>
        </p:nvSpPr>
        <p:spPr>
          <a:xfrm>
            <a:off x="2286000" y="2334280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II. HAI GÓC BÙ NHAU. HAI GÓC KỀ BÙ</a:t>
            </a: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8E492351-0876-7A67-EC37-D46D7C31B9B1}"/>
              </a:ext>
            </a:extLst>
          </p:cNvPr>
          <p:cNvSpPr txBox="1"/>
          <p:nvPr/>
        </p:nvSpPr>
        <p:spPr>
          <a:xfrm>
            <a:off x="2286000" y="2781300"/>
            <a:ext cx="10667999" cy="669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ĩ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2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D40BC8C4-9B18-330D-81AD-5A760132BA26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B3C835-30C2-CADD-0C82-3A96ACB224D4}"/>
              </a:ext>
            </a:extLst>
          </p:cNvPr>
          <p:cNvCxnSpPr>
            <a:cxnSpLocks/>
          </p:cNvCxnSpPr>
          <p:nvPr/>
        </p:nvCxnSpPr>
        <p:spPr>
          <a:xfrm>
            <a:off x="9677400" y="3848100"/>
            <a:ext cx="0" cy="563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ộp Văn bản 14">
            <a:extLst>
              <a:ext uri="{FF2B5EF4-FFF2-40B4-BE49-F238E27FC236}">
                <a16:creationId xmlns:a16="http://schemas.microsoft.com/office/drawing/2014/main" id="{A5757145-12C1-461F-7AF7-3D4E0897701E}"/>
              </a:ext>
            </a:extLst>
          </p:cNvPr>
          <p:cNvSpPr txBox="1"/>
          <p:nvPr/>
        </p:nvSpPr>
        <p:spPr>
          <a:xfrm>
            <a:off x="8610600" y="378208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710EDF4-5DF2-6075-2EAB-828F5ADB2464}"/>
                  </a:ext>
                </a:extLst>
              </p:cNvPr>
              <p:cNvSpPr txBox="1"/>
              <p:nvPr/>
            </p:nvSpPr>
            <p:spPr>
              <a:xfrm>
                <a:off x="9677401" y="4302543"/>
                <a:ext cx="8382000" cy="202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marR="0" indent="-514350" algn="just">
                  <a:lnSpc>
                    <a:spcPct val="114000"/>
                  </a:lnSpc>
                  <a:spcBef>
                    <a:spcPts val="0"/>
                  </a:spcBef>
                  <a:buAutoNum type="alphaLcParenR"/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góc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góc kề nhau vì có</a:t>
                </a: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đỉnh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chung, 2 cạnh còn lại </a:t>
                </a: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về hai phía so với đường thẳng</a:t>
                </a: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chứa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𝑂𝑡</m:t>
                    </m:r>
                  </m:oMath>
                </a14:m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710EDF4-5DF2-6075-2EAB-828F5ADB2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1" y="4302543"/>
                <a:ext cx="8382000" cy="2026452"/>
              </a:xfrm>
              <a:prstGeom prst="rect">
                <a:avLst/>
              </a:prstGeom>
              <a:blipFill>
                <a:blip r:embed="rId4"/>
                <a:stretch>
                  <a:fillRect l="-1309" t="-2410" b="-7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21">
                <a:extLst>
                  <a:ext uri="{FF2B5EF4-FFF2-40B4-BE49-F238E27FC236}">
                    <a16:creationId xmlns:a16="http://schemas.microsoft.com/office/drawing/2014/main" id="{0EF8FA2E-165D-4C08-AA38-537BC04FD7BE}"/>
                  </a:ext>
                </a:extLst>
              </p:cNvPr>
              <p:cNvSpPr txBox="1"/>
              <p:nvPr/>
            </p:nvSpPr>
            <p:spPr>
              <a:xfrm>
                <a:off x="9836727" y="6526717"/>
                <a:ext cx="6698673" cy="2121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21">
                <a:extLst>
                  <a:ext uri="{FF2B5EF4-FFF2-40B4-BE49-F238E27FC236}">
                    <a16:creationId xmlns:a16="http://schemas.microsoft.com/office/drawing/2014/main" id="{0EF8FA2E-165D-4C08-AA38-537BC04FD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727" y="6526717"/>
                <a:ext cx="6698673" cy="2121093"/>
              </a:xfrm>
              <a:prstGeom prst="rect">
                <a:avLst/>
              </a:prstGeom>
              <a:blipFill>
                <a:blip r:embed="rId5"/>
                <a:stretch>
                  <a:fillRect l="-1911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50DE40-9279-ECA6-2A1C-7ACE1DB5E9F8}"/>
                  </a:ext>
                </a:extLst>
              </p:cNvPr>
              <p:cNvSpPr txBox="1"/>
              <p:nvPr/>
            </p:nvSpPr>
            <p:spPr>
              <a:xfrm>
                <a:off x="9906000" y="8572500"/>
                <a:ext cx="4167187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ậ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50DE40-9279-ECA6-2A1C-7ACE1DB5E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8572500"/>
                <a:ext cx="4167187" cy="564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6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31328EB-2250-50F8-9B53-C50BCC5BEF92}"/>
              </a:ext>
            </a:extLst>
          </p:cNvPr>
          <p:cNvSpPr txBox="1"/>
          <p:nvPr/>
        </p:nvSpPr>
        <p:spPr>
          <a:xfrm>
            <a:off x="2286001" y="3737480"/>
            <a:ext cx="11148431" cy="66909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nhau,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nl-NL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CE615E-CA41-048D-48B1-C42A6E1734EC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32E54ADB-5F6D-CDBA-8278-1F7B12656376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40368AA7-68B1-E4DC-E8F0-654E188CF132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2B8E4570-F5BB-F231-E94B-23AEEC137E2C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E9720842-5108-F1E7-39CD-3B9CE6CBC75B}"/>
              </a:ext>
            </a:extLst>
          </p:cNvPr>
          <p:cNvSpPr txBox="1"/>
          <p:nvPr/>
        </p:nvSpPr>
        <p:spPr>
          <a:xfrm>
            <a:off x="2286000" y="244917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II. HAI GÓC BÙ NHAU. HAI GÓC KỀ BÙ</a:t>
            </a:r>
          </a:p>
        </p:txBody>
      </p:sp>
      <p:sp>
        <p:nvSpPr>
          <p:cNvPr id="2" name="Hộp Văn bản 13">
            <a:extLst>
              <a:ext uri="{FF2B5EF4-FFF2-40B4-BE49-F238E27FC236}">
                <a16:creationId xmlns:a16="http://schemas.microsoft.com/office/drawing/2014/main" id="{C9BFC865-3D9C-3CCC-1AB6-1EC8CA12642A}"/>
              </a:ext>
            </a:extLst>
          </p:cNvPr>
          <p:cNvSpPr txBox="1"/>
          <p:nvPr/>
        </p:nvSpPr>
        <p:spPr>
          <a:xfrm>
            <a:off x="2286000" y="2899280"/>
            <a:ext cx="10667999" cy="669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ĩ</a:t>
            </a:r>
            <a:r>
              <a:rPr lang="vi-VN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</a:t>
            </a:r>
            <a:r>
              <a:rPr lang="vi-VN" sz="28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à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ó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ổ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ằ</a:t>
            </a:r>
            <a:r>
              <a:rPr lang="vi-VN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180</a:t>
            </a:r>
            <a:r>
              <a:rPr lang="vi-VN" sz="2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36AA96EC-E305-99C2-9CAE-A62CF0B20A1E}"/>
              </a:ext>
            </a:extLst>
          </p:cNvPr>
          <p:cNvSpPr txBox="1"/>
          <p:nvPr/>
        </p:nvSpPr>
        <p:spPr>
          <a:xfrm>
            <a:off x="2362200" y="1764388"/>
            <a:ext cx="106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KỀ NHAU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ình Bầu dục 3">
            <a:extLst>
              <a:ext uri="{FF2B5EF4-FFF2-40B4-BE49-F238E27FC236}">
                <a16:creationId xmlns:a16="http://schemas.microsoft.com/office/drawing/2014/main" id="{479A7B3C-3152-5876-05AA-DEBC0B12319B}"/>
              </a:ext>
            </a:extLst>
          </p:cNvPr>
          <p:cNvSpPr/>
          <p:nvPr/>
        </p:nvSpPr>
        <p:spPr>
          <a:xfrm>
            <a:off x="2910968" y="4575680"/>
            <a:ext cx="3048000" cy="11012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4AE1520C-C09D-35EB-C555-9C1971CDD799}"/>
              </a:ext>
            </a:extLst>
          </p:cNvPr>
          <p:cNvSpPr txBox="1"/>
          <p:nvPr/>
        </p:nvSpPr>
        <p:spPr>
          <a:xfrm>
            <a:off x="5928232" y="4637065"/>
            <a:ext cx="103023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11a, 11b, 11c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Hình ảnh 6">
            <a:extLst>
              <a:ext uri="{FF2B5EF4-FFF2-40B4-BE49-F238E27FC236}">
                <a16:creationId xmlns:a16="http://schemas.microsoft.com/office/drawing/2014/main" id="{1EF2A7DE-29B5-FFA6-5B24-9A9977E7D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2084" r="5969" b="46655"/>
          <a:stretch/>
        </p:blipFill>
        <p:spPr>
          <a:xfrm>
            <a:off x="2164978" y="6107677"/>
            <a:ext cx="13958044" cy="3226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9">
                <a:extLst>
                  <a:ext uri="{FF2B5EF4-FFF2-40B4-BE49-F238E27FC236}">
                    <a16:creationId xmlns:a16="http://schemas.microsoft.com/office/drawing/2014/main" id="{A1DA3D5B-2A6F-87EC-E153-E46C3ADCEC52}"/>
                  </a:ext>
                </a:extLst>
              </p:cNvPr>
              <p:cNvSpPr txBox="1"/>
              <p:nvPr/>
            </p:nvSpPr>
            <p:spPr>
              <a:xfrm>
                <a:off x="4091748" y="9488411"/>
                <a:ext cx="11466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11b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9">
                <a:extLst>
                  <a:ext uri="{FF2B5EF4-FFF2-40B4-BE49-F238E27FC236}">
                    <a16:creationId xmlns:a16="http://schemas.microsoft.com/office/drawing/2014/main" id="{A1DA3D5B-2A6F-87EC-E153-E46C3ADCE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748" y="9488411"/>
                <a:ext cx="11466604" cy="523220"/>
              </a:xfrm>
              <a:prstGeom prst="rect">
                <a:avLst/>
              </a:prstGeom>
              <a:blipFill>
                <a:blip r:embed="rId3"/>
                <a:stretch>
                  <a:fillRect l="-106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1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0C77BEB-1AC3-9FF3-FCA0-BA739D8B50EC}"/>
              </a:ext>
            </a:extLst>
          </p:cNvPr>
          <p:cNvSpPr/>
          <p:nvPr/>
        </p:nvSpPr>
        <p:spPr>
          <a:xfrm>
            <a:off x="2286000" y="20193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/>
              <p:nvPr/>
            </p:nvSpPr>
            <p:spPr>
              <a:xfrm>
                <a:off x="1671637" y="3782080"/>
                <a:ext cx="6553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12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37" y="3782080"/>
                <a:ext cx="6553200" cy="523220"/>
              </a:xfrm>
              <a:prstGeom prst="rect">
                <a:avLst/>
              </a:prstGeom>
              <a:blipFill>
                <a:blip r:embed="rId2"/>
                <a:stretch>
                  <a:fillRect l="-186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7A47D7A2-D920-E731-252A-E64D85CE5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1" t="32151" r="28314" b="6606"/>
          <a:stretch/>
        </p:blipFill>
        <p:spPr>
          <a:xfrm>
            <a:off x="1524000" y="4422636"/>
            <a:ext cx="6770002" cy="4226064"/>
          </a:xfrm>
          <a:prstGeom prst="rect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AF5427-3B64-57E4-E6D8-2D944D45CEC5}"/>
              </a:ext>
            </a:extLst>
          </p:cNvPr>
          <p:cNvCxnSpPr>
            <a:cxnSpLocks/>
          </p:cNvCxnSpPr>
          <p:nvPr/>
        </p:nvCxnSpPr>
        <p:spPr>
          <a:xfrm>
            <a:off x="9144000" y="2019300"/>
            <a:ext cx="0" cy="6934200"/>
          </a:xfrm>
          <a:prstGeom prst="line">
            <a:avLst/>
          </a:prstGeom>
          <a:ln w="38100">
            <a:solidFill>
              <a:srgbClr val="7EAF9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7658F0-68B1-50D0-183E-71139A4E84A8}"/>
              </a:ext>
            </a:extLst>
          </p:cNvPr>
          <p:cNvSpPr txBox="1"/>
          <p:nvPr/>
        </p:nvSpPr>
        <p:spPr>
          <a:xfrm>
            <a:off x="11615737" y="27813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/>
              <p:nvPr/>
            </p:nvSpPr>
            <p:spPr>
              <a:xfrm>
                <a:off x="10091737" y="3946386"/>
                <a:ext cx="6248400" cy="2173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180°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𝑥𝑂𝑡</m:t>
                          </m:r>
                        </m:e>
                      </m:acc>
                      <m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+120°=180°</m:t>
                      </m:r>
                    </m:oMath>
                  </m:oMathPara>
                </a14:m>
                <a:endParaRPr lang="en-US" sz="28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37" y="3946386"/>
                <a:ext cx="6248400" cy="2173352"/>
              </a:xfrm>
              <a:prstGeom prst="rect">
                <a:avLst/>
              </a:prstGeom>
              <a:blipFill>
                <a:blip r:embed="rId4"/>
                <a:stretch>
                  <a:fillRect l="-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5ED3ED6-A989-3358-1A82-AE09785A3CB6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id="{107F5030-00F0-E44D-4D1A-950B6C68CE00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" name="Hộp Văn bản 10">
              <a:extLst>
                <a:ext uri="{FF2B5EF4-FFF2-40B4-BE49-F238E27FC236}">
                  <a16:creationId xmlns:a16="http://schemas.microsoft.com/office/drawing/2014/main" id="{94CDC1FC-1913-4E0D-E8FF-976BC68F2424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1" name="Hộp Văn bản 11">
              <a:extLst>
                <a:ext uri="{FF2B5EF4-FFF2-40B4-BE49-F238E27FC236}">
                  <a16:creationId xmlns:a16="http://schemas.microsoft.com/office/drawing/2014/main" id="{E0E64C75-20ED-462B-10C3-66C65C5A9222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9A3D3A-9C59-56AA-B8B3-7BFCE04A190C}"/>
                  </a:ext>
                </a:extLst>
              </p:cNvPr>
              <p:cNvSpPr txBox="1"/>
              <p:nvPr/>
            </p:nvSpPr>
            <p:spPr>
              <a:xfrm>
                <a:off x="9965639" y="6073967"/>
                <a:ext cx="3057525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𝑥𝑂𝑡</m:t>
                          </m:r>
                        </m:e>
                      </m:acc>
                      <m:r>
                        <a:rPr lang="vi-VN" sz="2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=60°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B9A3D3A-9C59-56AA-B8B3-7BFCE04A1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5639" y="6073967"/>
                <a:ext cx="3057525" cy="537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3A1822F6-519C-A4F1-42E4-3C9508B0083F}"/>
              </a:ext>
            </a:extLst>
          </p:cNvPr>
          <p:cNvSpPr txBox="1"/>
          <p:nvPr/>
        </p:nvSpPr>
        <p:spPr>
          <a:xfrm>
            <a:off x="10000926" y="34671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Ta có hai góc xOt và tOy là 2 góc kề bù: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3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0C77BEB-1AC3-9FF3-FCA0-BA739D8B50EC}"/>
              </a:ext>
            </a:extLst>
          </p:cNvPr>
          <p:cNvSpPr/>
          <p:nvPr/>
        </p:nvSpPr>
        <p:spPr>
          <a:xfrm>
            <a:off x="2286000" y="2019300"/>
            <a:ext cx="3657600" cy="1295400"/>
          </a:xfrm>
          <a:prstGeom prst="roundRect">
            <a:avLst/>
          </a:prstGeom>
          <a:solidFill>
            <a:srgbClr val="E0C74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/>
              <p:nvPr/>
            </p:nvSpPr>
            <p:spPr>
              <a:xfrm>
                <a:off x="1671637" y="3782080"/>
                <a:ext cx="65532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ổng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góc xOz và zOy ở hình dưới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A48BE78-0679-FCD1-863B-2337A1BFC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37" y="3782080"/>
                <a:ext cx="6553200" cy="954107"/>
              </a:xfrm>
              <a:prstGeom prst="rect">
                <a:avLst/>
              </a:prstGeom>
              <a:blipFill>
                <a:blip r:embed="rId2"/>
                <a:stretch>
                  <a:fillRect l="-1860" t="-6369" r="-195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AF5427-3B64-57E4-E6D8-2D944D45CEC5}"/>
              </a:ext>
            </a:extLst>
          </p:cNvPr>
          <p:cNvCxnSpPr>
            <a:cxnSpLocks/>
          </p:cNvCxnSpPr>
          <p:nvPr/>
        </p:nvCxnSpPr>
        <p:spPr>
          <a:xfrm>
            <a:off x="9144000" y="2019300"/>
            <a:ext cx="0" cy="6934200"/>
          </a:xfrm>
          <a:prstGeom prst="line">
            <a:avLst/>
          </a:prstGeom>
          <a:ln w="38100">
            <a:solidFill>
              <a:srgbClr val="7EAF9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C7658F0-68B1-50D0-183E-71139A4E84A8}"/>
              </a:ext>
            </a:extLst>
          </p:cNvPr>
          <p:cNvSpPr txBox="1"/>
          <p:nvPr/>
        </p:nvSpPr>
        <p:spPr>
          <a:xfrm>
            <a:off x="11615737" y="27813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/>
              <p:nvPr/>
            </p:nvSpPr>
            <p:spPr>
              <a:xfrm>
                <a:off x="10091737" y="3946386"/>
                <a:ext cx="6248400" cy="684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𝑂𝑦</m:t>
                        </m:r>
                      </m:e>
                    </m:acc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vi-VN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endParaRPr lang="en-US" sz="28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17EC445-3112-3E7A-532A-A22EC414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737" y="3946386"/>
                <a:ext cx="6248400" cy="684611"/>
              </a:xfrm>
              <a:prstGeom prst="rect">
                <a:avLst/>
              </a:prstGeom>
              <a:blipFill>
                <a:blip r:embed="rId3"/>
                <a:stretch>
                  <a:fillRect b="-2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5ED3ED6-A989-3358-1A82-AE09785A3CB6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id="{107F5030-00F0-E44D-4D1A-950B6C68CE00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" name="Hộp Văn bản 10">
              <a:extLst>
                <a:ext uri="{FF2B5EF4-FFF2-40B4-BE49-F238E27FC236}">
                  <a16:creationId xmlns:a16="http://schemas.microsoft.com/office/drawing/2014/main" id="{94CDC1FC-1913-4E0D-E8FF-976BC68F2424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11" name="Hộp Văn bản 11">
              <a:extLst>
                <a:ext uri="{FF2B5EF4-FFF2-40B4-BE49-F238E27FC236}">
                  <a16:creationId xmlns:a16="http://schemas.microsoft.com/office/drawing/2014/main" id="{E0E64C75-20ED-462B-10C3-66C65C5A9222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3A1822F6-519C-A4F1-42E4-3C9508B0083F}"/>
              </a:ext>
            </a:extLst>
          </p:cNvPr>
          <p:cNvSpPr txBox="1"/>
          <p:nvPr/>
        </p:nvSpPr>
        <p:spPr>
          <a:xfrm>
            <a:off x="10000926" y="34671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Tổng hai góc xOz và zOy là: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5B3705-26E8-2E2C-DD8E-778129202D3F}"/>
              </a:ext>
            </a:extLst>
          </p:cNvPr>
          <p:cNvGrpSpPr/>
          <p:nvPr/>
        </p:nvGrpSpPr>
        <p:grpSpPr>
          <a:xfrm>
            <a:off x="3325091" y="5067300"/>
            <a:ext cx="3990109" cy="3822150"/>
            <a:chOff x="3325091" y="5067300"/>
            <a:chExt cx="3990109" cy="382215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BFD8A3-C5DC-38D6-1D01-7FDD3FCCD82F}"/>
                </a:ext>
              </a:extLst>
            </p:cNvPr>
            <p:cNvCxnSpPr/>
            <p:nvPr/>
          </p:nvCxnSpPr>
          <p:spPr>
            <a:xfrm>
              <a:off x="4038600" y="7962900"/>
              <a:ext cx="3276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E9A79D6-9F88-F764-8FA3-722CC8B02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5563344"/>
              <a:ext cx="1973029" cy="2399556"/>
            </a:xfrm>
            <a:prstGeom prst="line">
              <a:avLst/>
            </a:prstGeom>
            <a:ln w="25400" cmpd="sng">
              <a:solidFill>
                <a:schemeClr val="accent1">
                  <a:shade val="95000"/>
                  <a:satMod val="105000"/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30A6F0-FEB9-18DC-6C96-E0A1313EC5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12262" y="5234860"/>
              <a:ext cx="326338" cy="275273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E5BE66-E2B5-6525-1871-6FB4ED2E501F}"/>
                </a:ext>
              </a:extLst>
            </p:cNvPr>
            <p:cNvSpPr txBox="1"/>
            <p:nvPr/>
          </p:nvSpPr>
          <p:spPr>
            <a:xfrm flipH="1">
              <a:off x="3352800" y="50673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x</a:t>
              </a:r>
              <a:endParaRPr lang="en-US" sz="2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B302B8-8379-0194-3F6F-91D8A7DABB98}"/>
                </a:ext>
              </a:extLst>
            </p:cNvPr>
            <p:cNvSpPr txBox="1"/>
            <p:nvPr/>
          </p:nvSpPr>
          <p:spPr>
            <a:xfrm flipH="1">
              <a:off x="3733800" y="80391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/>
                <a:t>O</a:t>
              </a:r>
              <a:endParaRPr lang="en-US" sz="28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FE2CF7-48DA-68DC-03C6-E3A60BA732A0}"/>
                </a:ext>
              </a:extLst>
            </p:cNvPr>
            <p:cNvSpPr txBox="1"/>
            <p:nvPr/>
          </p:nvSpPr>
          <p:spPr>
            <a:xfrm flipH="1">
              <a:off x="7026742" y="79629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/>
                <a:t>z</a:t>
              </a:r>
              <a:endParaRPr lang="en-US" sz="28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31F296-B821-D5B4-B4FD-C397E469BD7E}"/>
                </a:ext>
              </a:extLst>
            </p:cNvPr>
            <p:cNvSpPr txBox="1"/>
            <p:nvPr/>
          </p:nvSpPr>
          <p:spPr>
            <a:xfrm flipH="1">
              <a:off x="5638800" y="5219700"/>
              <a:ext cx="288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/>
                <a:t>y</a:t>
              </a:r>
              <a:endParaRPr lang="en-US" sz="2800" dirty="0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1B2F548-3CDE-DC60-5F68-BC40FC7079C8}"/>
                </a:ext>
              </a:extLst>
            </p:cNvPr>
            <p:cNvSpPr/>
            <p:nvPr/>
          </p:nvSpPr>
          <p:spPr>
            <a:xfrm>
              <a:off x="4197928" y="7561118"/>
              <a:ext cx="326338" cy="7620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2EBD7BB-15BB-AE3C-574E-A79B369F789E}"/>
                </a:ext>
              </a:extLst>
            </p:cNvPr>
            <p:cNvSpPr/>
            <p:nvPr/>
          </p:nvSpPr>
          <p:spPr>
            <a:xfrm>
              <a:off x="3325091" y="7096991"/>
              <a:ext cx="1300156" cy="179245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4545C5-8F90-288D-AD62-0E03CF51709D}"/>
                </a:ext>
              </a:extLst>
            </p:cNvPr>
            <p:cNvCxnSpPr>
              <a:cxnSpLocks/>
            </p:cNvCxnSpPr>
            <p:nvPr/>
          </p:nvCxnSpPr>
          <p:spPr>
            <a:xfrm>
              <a:off x="4349571" y="7755082"/>
              <a:ext cx="2024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E125DC-1BF5-A355-CF70-BB8D2F662C84}"/>
                    </a:ext>
                  </a:extLst>
                </p:cNvPr>
                <p:cNvSpPr txBox="1"/>
                <p:nvPr/>
              </p:nvSpPr>
              <p:spPr>
                <a:xfrm rot="3133795">
                  <a:off x="3930254" y="6681709"/>
                  <a:ext cx="854761" cy="723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vi-VN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24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E125DC-1BF5-A355-CF70-BB8D2F662C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33795">
                  <a:off x="3930254" y="6681709"/>
                  <a:ext cx="854761" cy="7232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D2A466E-8056-7F14-1B81-01D073306CC8}"/>
                    </a:ext>
                  </a:extLst>
                </p:cNvPr>
                <p:cNvSpPr txBox="1"/>
                <p:nvPr/>
              </p:nvSpPr>
              <p:spPr>
                <a:xfrm rot="5012659">
                  <a:off x="4323417" y="7370412"/>
                  <a:ext cx="854761" cy="723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24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D2A466E-8056-7F14-1B81-01D073306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012659">
                  <a:off x="4323417" y="7370412"/>
                  <a:ext cx="854761" cy="7232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EE7AA1-6978-0C3C-38E7-24C9104F7A33}"/>
              </a:ext>
            </a:extLst>
          </p:cNvPr>
          <p:cNvGrpSpPr/>
          <p:nvPr/>
        </p:nvGrpSpPr>
        <p:grpSpPr>
          <a:xfrm>
            <a:off x="9465469" y="4851856"/>
            <a:ext cx="7187574" cy="2506745"/>
            <a:chOff x="9465469" y="4851856"/>
            <a:chExt cx="7187574" cy="25067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Hộp Văn bản 4">
                  <a:extLst>
                    <a:ext uri="{FF2B5EF4-FFF2-40B4-BE49-F238E27FC236}">
                      <a16:creationId xmlns:a16="http://schemas.microsoft.com/office/drawing/2014/main" id="{3854EC37-9ED2-97B9-0941-574B6EA2E44A}"/>
                    </a:ext>
                  </a:extLst>
                </p:cNvPr>
                <p:cNvSpPr txBox="1"/>
                <p:nvPr/>
              </p:nvSpPr>
              <p:spPr>
                <a:xfrm>
                  <a:off x="10058400" y="4851856"/>
                  <a:ext cx="65532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Vậy</a:t>
                  </a:r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</m:oMath>
                  </a14:m>
                  <a:r>
                    <a:rPr lang="vi-VN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ổng hai góc xOz và zOy  bằng 180 </a:t>
                  </a:r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Hộp Văn bản 4">
                  <a:extLst>
                    <a:ext uri="{FF2B5EF4-FFF2-40B4-BE49-F238E27FC236}">
                      <a16:creationId xmlns:a16="http://schemas.microsoft.com/office/drawing/2014/main" id="{3854EC37-9ED2-97B9-0941-574B6EA2E4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400" y="4851856"/>
                  <a:ext cx="6553200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1860" t="-12791" r="-55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0F24A0-88BC-16D9-B2CD-F75C9E01307D}"/>
                </a:ext>
              </a:extLst>
            </p:cNvPr>
            <p:cNvSpPr txBox="1"/>
            <p:nvPr/>
          </p:nvSpPr>
          <p:spPr>
            <a:xfrm>
              <a:off x="16340137" y="485185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0</a:t>
              </a:r>
              <a:endParaRPr lang="en-US" dirty="0"/>
            </a:p>
          </p:txBody>
        </p:sp>
        <p:sp>
          <p:nvSpPr>
            <p:cNvPr id="41" name="Hộp Văn bản 4">
              <a:extLst>
                <a:ext uri="{FF2B5EF4-FFF2-40B4-BE49-F238E27FC236}">
                  <a16:creationId xmlns:a16="http://schemas.microsoft.com/office/drawing/2014/main" id="{9A722537-5164-59E9-696F-26B1A5C8111A}"/>
                </a:ext>
              </a:extLst>
            </p:cNvPr>
            <p:cNvSpPr txBox="1"/>
            <p:nvPr/>
          </p:nvSpPr>
          <p:spPr>
            <a:xfrm>
              <a:off x="9465469" y="6835381"/>
              <a:ext cx="655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4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6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B4D080C-DB16-C3E3-BE05-8164C9F6A04B}"/>
              </a:ext>
            </a:extLst>
          </p:cNvPr>
          <p:cNvSpPr txBox="1"/>
          <p:nvPr/>
        </p:nvSpPr>
        <p:spPr>
          <a:xfrm>
            <a:off x="2313895" y="3678623"/>
            <a:ext cx="75961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D787A5-7C07-11F9-41C3-9C89DD3F34FA}"/>
              </a:ext>
            </a:extLst>
          </p:cNvPr>
          <p:cNvSpPr txBox="1"/>
          <p:nvPr/>
        </p:nvSpPr>
        <p:spPr>
          <a:xfrm>
            <a:off x="2341604" y="2723050"/>
            <a:ext cx="1084774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(SGK – tr.95)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3D6155A-EA5A-1636-6305-106EB6141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1" t="5400" r="5718" b="5400"/>
          <a:stretch/>
        </p:blipFill>
        <p:spPr>
          <a:xfrm>
            <a:off x="1447800" y="4991099"/>
            <a:ext cx="5987142" cy="50292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CCF4D7-09C0-D834-EF14-7D2D1DBF42E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5E2B4250-CF98-C12E-099F-DA858D66DA1B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A875EFAA-D577-555F-6C22-5AB85EB95E4D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96AC719D-203B-FA85-A337-8C1A1EA07C8C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1C514D-A2B4-DE1A-9E23-0526D7314727}"/>
              </a:ext>
            </a:extLst>
          </p:cNvPr>
          <p:cNvCxnSpPr>
            <a:cxnSpLocks/>
          </p:cNvCxnSpPr>
          <p:nvPr/>
        </p:nvCxnSpPr>
        <p:spPr>
          <a:xfrm>
            <a:off x="10058400" y="2723050"/>
            <a:ext cx="0" cy="661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4">
                <a:extLst>
                  <a:ext uri="{FF2B5EF4-FFF2-40B4-BE49-F238E27FC236}">
                    <a16:creationId xmlns:a16="http://schemas.microsoft.com/office/drawing/2014/main" id="{6BC2091F-49DD-BDA1-11DB-7AD725ED8344}"/>
                  </a:ext>
                </a:extLst>
              </p:cNvPr>
              <p:cNvSpPr txBox="1"/>
              <p:nvPr/>
            </p:nvSpPr>
            <p:spPr>
              <a:xfrm>
                <a:off x="10363200" y="5753100"/>
                <a:ext cx="7549137" cy="201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𝐴𝐹𝐺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𝐺𝐶</m:t>
                        </m:r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4">
                <a:extLst>
                  <a:ext uri="{FF2B5EF4-FFF2-40B4-BE49-F238E27FC236}">
                    <a16:creationId xmlns:a16="http://schemas.microsoft.com/office/drawing/2014/main" id="{6BC2091F-49DD-BDA1-11DB-7AD725ED8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5753100"/>
                <a:ext cx="7549137" cy="2010359"/>
              </a:xfrm>
              <a:prstGeom prst="rect">
                <a:avLst/>
              </a:prstGeom>
              <a:blipFill>
                <a:blip r:embed="rId3"/>
                <a:stretch>
                  <a:fillRect l="-1616" r="-161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DEC4102-C2CA-FDBA-C8C9-D7CCE12B4A53}"/>
              </a:ext>
            </a:extLst>
          </p:cNvPr>
          <p:cNvSpPr txBox="1"/>
          <p:nvPr/>
        </p:nvSpPr>
        <p:spPr>
          <a:xfrm>
            <a:off x="10287000" y="240030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Giải: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4">
                <a:extLst>
                  <a:ext uri="{FF2B5EF4-FFF2-40B4-BE49-F238E27FC236}">
                    <a16:creationId xmlns:a16="http://schemas.microsoft.com/office/drawing/2014/main" id="{2217D414-76B2-6DA8-8E52-B11B8A7AF06E}"/>
                  </a:ext>
                </a:extLst>
              </p:cNvPr>
              <p:cNvSpPr txBox="1"/>
              <p:nvPr/>
            </p:nvSpPr>
            <p:spPr>
              <a:xfrm>
                <a:off x="10306342" y="2828341"/>
                <a:ext cx="7549137" cy="201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Hai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𝐸𝐵𝐷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𝐴𝐹𝐺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𝐺𝐹𝐸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𝐴𝐸𝐵</m:t>
                        </m:r>
                      </m:e>
                    </m:acc>
                    <m:r>
                      <a:rPr lang="en-US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𝐵𝐶𝐺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𝐺𝐶</m:t>
                        </m:r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𝐵𝐺𝐶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𝐺𝐸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𝐶𝐺𝐸</m:t>
                        </m:r>
                      </m:e>
                    </m:acc>
                    <m:r>
                      <a:rPr lang="en-US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𝐸𝐺𝐹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𝐹𝐺𝐵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4">
                <a:extLst>
                  <a:ext uri="{FF2B5EF4-FFF2-40B4-BE49-F238E27FC236}">
                    <a16:creationId xmlns:a16="http://schemas.microsoft.com/office/drawing/2014/main" id="{2217D414-76B2-6DA8-8E52-B11B8A7AF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6342" y="2828341"/>
                <a:ext cx="7549137" cy="2010359"/>
              </a:xfrm>
              <a:prstGeom prst="rect">
                <a:avLst/>
              </a:prstGeom>
              <a:blipFill>
                <a:blip r:embed="rId4"/>
                <a:stretch>
                  <a:fillRect l="-1696" r="-161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D702E19-DB4F-F0E9-571F-56F63C416242}"/>
              </a:ext>
            </a:extLst>
          </p:cNvPr>
          <p:cNvSpPr txBox="1"/>
          <p:nvPr/>
        </p:nvSpPr>
        <p:spPr>
          <a:xfrm>
            <a:off x="76200" y="2407016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19FB66-CCC9-D22E-95F7-BE63B806FB12}"/>
              </a:ext>
            </a:extLst>
          </p:cNvPr>
          <p:cNvSpPr txBox="1"/>
          <p:nvPr/>
        </p:nvSpPr>
        <p:spPr>
          <a:xfrm>
            <a:off x="1905001" y="2930236"/>
            <a:ext cx="8382000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tr.95)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3C78E7-142C-BF49-D298-163FF665735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5700B57D-2D8A-CA61-1A64-475789529A00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CBDD9873-8875-2D6D-AF34-1D84D202D5F7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5AE646B3-7CF9-E88F-9A5C-48C366E4C373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1AE586-B8B9-1D13-9EE2-C88064854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6" t="12334" r="4056" b="13677"/>
          <a:stretch/>
        </p:blipFill>
        <p:spPr>
          <a:xfrm>
            <a:off x="10293928" y="2888238"/>
            <a:ext cx="6792547" cy="39744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A1112DF8-3845-BB47-6C88-621349409E7A}"/>
                  </a:ext>
                </a:extLst>
              </p:cNvPr>
              <p:cNvSpPr txBox="1"/>
              <p:nvPr/>
            </p:nvSpPr>
            <p:spPr>
              <a:xfrm>
                <a:off x="2022764" y="7774062"/>
                <a:ext cx="8395065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4 góc kề nhau được tạo thành, xếp thành góc bẹt, mỗi góc tạo bởi 2 thanh chắn vòm cửa</a:t>
                </a:r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mỗi góc có số đo: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180°:4=45°</m:t>
                    </m:r>
                  </m:oMath>
                </a14:m>
                <a:endParaRPr lang="en-US" sz="2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A1112DF8-3845-BB47-6C88-621349409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764" y="7774062"/>
                <a:ext cx="8395065" cy="2028440"/>
              </a:xfrm>
              <a:prstGeom prst="rect">
                <a:avLst/>
              </a:prstGeom>
              <a:blipFill>
                <a:blip r:embed="rId3"/>
                <a:stretch>
                  <a:fillRect l="-1525" r="-1452" b="-7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12">
            <a:extLst>
              <a:ext uri="{FF2B5EF4-FFF2-40B4-BE49-F238E27FC236}">
                <a16:creationId xmlns:a16="http://schemas.microsoft.com/office/drawing/2014/main" id="{8D81829C-8012-4420-333D-D9FAE5F6E5C1}"/>
              </a:ext>
            </a:extLst>
          </p:cNvPr>
          <p:cNvSpPr txBox="1"/>
          <p:nvPr/>
        </p:nvSpPr>
        <p:spPr>
          <a:xfrm>
            <a:off x="2057400" y="7250842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5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2" name="Picture 2"/>
          <p:cNvPicPr>
            <a:picLocks noChangeAspect="1"/>
          </p:cNvPicPr>
          <p:nvPr/>
        </p:nvPicPr>
        <p:blipFill>
          <a:blip r:embed="rId6">
            <a:alphaModFix amt="68000"/>
          </a:blip>
          <a:srcRect l="16666" t="21875" r="16666" b="21875"/>
          <a:stretch>
            <a:fillRect/>
          </a:stretch>
        </p:blipFill>
        <p:spPr>
          <a:xfrm>
            <a:off x="-32087" y="55049"/>
            <a:ext cx="18288000" cy="10287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20718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ounded Rectangle 25">
            <a:hlinkClick r:id="rId9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10" action="ppaction://hlinksldjump"/>
          </p:cNvPr>
          <p:cNvSpPr/>
          <p:nvPr/>
        </p:nvSpPr>
        <p:spPr>
          <a:xfrm>
            <a:off x="4616084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226425" y="640299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2" action="ppaction://hlinksldjump"/>
          </p:cNvPr>
          <p:cNvSpPr/>
          <p:nvPr/>
        </p:nvSpPr>
        <p:spPr>
          <a:xfrm>
            <a:off x="4549453" y="6362700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50" y="1029359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914445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445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90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4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1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5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7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717" y="7798487"/>
            <a:ext cx="2022059" cy="2022059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F8E49E24-2D18-6246-EAC1-93AB8A70D03A}"/>
              </a:ext>
            </a:extLst>
          </p:cNvPr>
          <p:cNvSpPr/>
          <p:nvPr/>
        </p:nvSpPr>
        <p:spPr>
          <a:xfrm>
            <a:off x="14571228" y="9569238"/>
            <a:ext cx="978408" cy="7359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6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7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336" y="299806"/>
            <a:ext cx="16693641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lnSpc>
                <a:spcPct val="150000"/>
              </a:lnSpc>
              <a:defRPr/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Chọn đáp án sai: Hai góc kề nhau là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7044" y="2931719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Hai góc có chung đỉnh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4373" y="2944400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Có chung một cạnh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7043" y="5294906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Hai góc không chung đỉnh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86219" y="5294906"/>
            <a:ext cx="8314830" cy="21991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5">
              <a:lnSpc>
                <a:spcPct val="13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Có hai cạnh nằm về hai phía của đường thẳng chứa cạnh chung đó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42" y="3423304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69" y="5786843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184" y="6433211"/>
            <a:ext cx="1217816" cy="9200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742" y="354241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5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6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29391" y="299806"/>
            <a:ext cx="1687892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r>
              <a:rPr lang="vi-VN" sz="400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Hai góc bù nhau có tổng số đo bằng: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29391" y="2924019"/>
                <a:ext cx="8096136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en-US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91" y="2924019"/>
                <a:ext cx="8096136" cy="20544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8612393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180°</m:t>
                      </m:r>
                    </m:oMath>
                  </m:oMathPara>
                </a14:m>
                <a:endParaRPr lang="en-US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8612393" cy="20544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29391" y="5147163"/>
                <a:ext cx="8096136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vi-V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vi-VN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91" y="5147163"/>
                <a:ext cx="8096136" cy="20544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4" y="5153448"/>
                <a:ext cx="8612391" cy="2054469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vi-VN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vi-VN" sz="4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nl-NL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en-US" sz="400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4" y="5153448"/>
                <a:ext cx="8612391" cy="20544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3644" y="5993106"/>
            <a:ext cx="1206804" cy="1056132"/>
          </a:xfrm>
          <a:prstGeom prst="rect">
            <a:avLst/>
          </a:prstGeom>
        </p:spPr>
      </p:pic>
      <p:pic>
        <p:nvPicPr>
          <p:cNvPr id="19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2274A2C-C1E0-A216-CAB3-97F13B9A5710}"/>
              </a:ext>
            </a:extLst>
          </p:cNvPr>
          <p:cNvSpPr txBox="1"/>
          <p:nvPr/>
        </p:nvSpPr>
        <p:spPr>
          <a:xfrm>
            <a:off x="2057400" y="973998"/>
            <a:ext cx="14173200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IV. </a:t>
            </a:r>
            <a:endParaRPr lang="vi-VN" sz="6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THẲNG SONG SONG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DEDF05C-ED83-724F-26A2-B0BD33D3B14A}"/>
              </a:ext>
            </a:extLst>
          </p:cNvPr>
          <p:cNvSpPr txBox="1"/>
          <p:nvPr/>
        </p:nvSpPr>
        <p:spPr>
          <a:xfrm>
            <a:off x="2209800" y="4164939"/>
            <a:ext cx="125730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BÀI 1: GÓC Ở VỊ TRÍ ĐẶC BIỆT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6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7">
            <a:alphaModFix amt="68000"/>
          </a:blip>
          <a:srcRect l="16666" t="21875" r="16666" b="21875"/>
          <a:stretch>
            <a:fillRect/>
          </a:stretch>
        </p:blipFill>
        <p:spPr>
          <a:xfrm>
            <a:off x="-621454" y="-35609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190500"/>
            <a:ext cx="15790092" cy="35484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defRPr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Góc xOz ở hình vẽ bên có số đo là: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62853" y="3953969"/>
                <a:ext cx="8081147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vi-V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180°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53" y="3953969"/>
                <a:ext cx="8081147" cy="22303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311420" y="4028304"/>
                <a:ext cx="7843122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80°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420" y="4028304"/>
                <a:ext cx="7843122" cy="22303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23567" y="6350235"/>
                <a:ext cx="8081147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</m:t>
                      </m:r>
                      <m: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67" y="6350235"/>
                <a:ext cx="8081147" cy="22303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283288" y="6393269"/>
                <a:ext cx="7843121" cy="2230391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445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vi-VN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</m:t>
                      </m:r>
                      <m:r>
                        <a:rPr lang="vi-VN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nl-NL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288" y="6393269"/>
                <a:ext cx="7843121" cy="22303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76" y="4767211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65" y="692125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50" y="699721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575" y="4787410"/>
            <a:ext cx="1098888" cy="965690"/>
          </a:xfrm>
          <a:prstGeom prst="rect">
            <a:avLst/>
          </a:prstGeom>
        </p:spPr>
      </p:pic>
      <p:pic>
        <p:nvPicPr>
          <p:cNvPr id="19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  <p:pic>
        <p:nvPicPr>
          <p:cNvPr id="2" name="Picture 1" descr="15 Bài tập Góc ở vị trí đặc biệt (có đáp án) | Cánh diều Trắc nghiệm Toán 7">
            <a:extLst>
              <a:ext uri="{FF2B5EF4-FFF2-40B4-BE49-F238E27FC236}">
                <a16:creationId xmlns:a16="http://schemas.microsoft.com/office/drawing/2014/main" id="{65584173-DFED-412E-E6B1-2F4C25F62E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536" y="190500"/>
            <a:ext cx="4591664" cy="2816117"/>
          </a:xfrm>
          <a:prstGeom prst="rect">
            <a:avLst/>
          </a:prstGeom>
          <a:solidFill>
            <a:srgbClr val="DBCBBB"/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336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6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7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31108" y="489270"/>
            <a:ext cx="15790092" cy="322998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các hình bên hình</a:t>
            </a:r>
          </a:p>
          <a:p>
            <a:pPr defTabSz="914445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 vẽ hai góc kề bù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48954" y="3848100"/>
            <a:ext cx="7776573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Hình A và Hình C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5" y="3876777"/>
            <a:ext cx="7963754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Hình A và Hình 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48954" y="5629377"/>
            <a:ext cx="7776573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B và Hình 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5705577"/>
            <a:ext cx="7963754" cy="1723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5">
              <a:lnSpc>
                <a:spcPct val="13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Hình C và Hình D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4" y="3776611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79483" y="5763768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8" y="5987704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565" y="4082704"/>
            <a:ext cx="1207113" cy="1060796"/>
          </a:xfrm>
          <a:prstGeom prst="rect">
            <a:avLst/>
          </a:prstGeom>
        </p:spPr>
      </p:pic>
      <p:pic>
        <p:nvPicPr>
          <p:cNvPr id="21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59327" y="7719025"/>
            <a:ext cx="2169350" cy="2169350"/>
          </a:xfrm>
          <a:prstGeom prst="rect">
            <a:avLst/>
          </a:prstGeom>
        </p:spPr>
      </p:pic>
      <p:pic>
        <p:nvPicPr>
          <p:cNvPr id="2" name="Picture 1" descr="15 Bài tập Góc ở vị trí đặc biệt (có đáp án) | Cánh diều Trắc nghiệm Toán 7">
            <a:extLst>
              <a:ext uri="{FF2B5EF4-FFF2-40B4-BE49-F238E27FC236}">
                <a16:creationId xmlns:a16="http://schemas.microsoft.com/office/drawing/2014/main" id="{5666A725-C5F7-AF33-8838-2848618C1F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14" y="661866"/>
            <a:ext cx="9664286" cy="2472844"/>
          </a:xfrm>
          <a:prstGeom prst="rect">
            <a:avLst/>
          </a:prstGeom>
          <a:solidFill>
            <a:srgbClr val="0070C0"/>
          </a:solidFill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1633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19;p62">
            <a:extLst>
              <a:ext uri="{FF2B5EF4-FFF2-40B4-BE49-F238E27FC236}">
                <a16:creationId xmlns:a16="http://schemas.microsoft.com/office/drawing/2014/main" id="{937B805D-B870-16A9-EC0A-FFBE5BDF2676}"/>
              </a:ext>
            </a:extLst>
          </p:cNvPr>
          <p:cNvSpPr/>
          <p:nvPr/>
        </p:nvSpPr>
        <p:spPr>
          <a:xfrm>
            <a:off x="585925" y="3552038"/>
            <a:ext cx="5335805" cy="4704194"/>
          </a:xfrm>
          <a:prstGeom prst="verticalScroll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 lại tính chất về các loại góc ở vị trí đặc biệt: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góc kề nhau       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Hai góc bù nhau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góc kề bù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821;p62">
            <a:extLst>
              <a:ext uri="{FF2B5EF4-FFF2-40B4-BE49-F238E27FC236}">
                <a16:creationId xmlns:a16="http://schemas.microsoft.com/office/drawing/2014/main" id="{444C7FE7-C9C9-3709-1BF5-5C20250E4004}"/>
              </a:ext>
            </a:extLst>
          </p:cNvPr>
          <p:cNvSpPr/>
          <p:nvPr/>
        </p:nvSpPr>
        <p:spPr>
          <a:xfrm>
            <a:off x="6364961" y="3552035"/>
            <a:ext cx="5198952" cy="4704194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Google Shape;1823;p62">
            <a:extLst>
              <a:ext uri="{FF2B5EF4-FFF2-40B4-BE49-F238E27FC236}">
                <a16:creationId xmlns:a16="http://schemas.microsoft.com/office/drawing/2014/main" id="{C6A06ED5-0281-9783-B30B-70DE88A30F25}"/>
              </a:ext>
            </a:extLst>
          </p:cNvPr>
          <p:cNvSpPr/>
          <p:nvPr/>
        </p:nvSpPr>
        <p:spPr>
          <a:xfrm>
            <a:off x="11993076" y="3552037"/>
            <a:ext cx="5556864" cy="4704194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trước phần III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góc đối đỉnh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430DBFEB-4F8B-52FF-AAE7-E0111FF1A35A}"/>
              </a:ext>
            </a:extLst>
          </p:cNvPr>
          <p:cNvSpPr txBox="1"/>
          <p:nvPr/>
        </p:nvSpPr>
        <p:spPr>
          <a:xfrm>
            <a:off x="3283486" y="1082641"/>
            <a:ext cx="11170856" cy="123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6AA7CC10-0BF1-EAA3-EE2F-F08375610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11395061" y="5400002"/>
            <a:ext cx="1196030" cy="809079"/>
            <a:chOff x="228294" y="3266533"/>
            <a:chExt cx="971550" cy="657225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11AD739-D979-D9D8-1814-2EF0B8DAD55B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F7B59107-E0B0-C341-8A50-8E154A9982B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9006190B-2249-B6A1-148E-DD93B3709570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3DAEA891-AEF2-14F1-F43C-458F078FF9BA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27E51B82-762B-311F-B0A2-8874D62D466D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AC43D10-02DE-D1A3-BEC0-D47C6DC98035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0061D54A-7BF5-E23B-7203-11163D662219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AD05EB23-E668-CA76-30DD-2A0435079415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715168E8-511B-96A2-D3A0-B1FAE66BD0BC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47CFD151-5BDF-30F2-F0CE-41F5C26269AB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7D822A5-9EF7-D26B-EEEB-A004AAF65FE4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A078ABD7-F40A-66E4-8E02-20943CDDF7D1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839A5B97-6AE6-82ED-376D-D453494878B3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83B87982-F0CE-CBB6-8F76-37C2D488284A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4AEFB2D9-716F-9AED-0087-E65F1A2303BA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7FC64E59-3B07-E98B-9084-0B05908F6259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000C53C3-DFD5-D7E2-FE79-5311EAFAC439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F93800B7-0EE0-5264-EF84-0D1395B21348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DC1A1AC5-05F7-007B-E047-9FDD72BA4263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767A6077-C339-EE7A-ABE3-59FDD7F702F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6F01C0E2-5659-634B-CB4E-9C4D127A725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C3F73B06-B862-9E97-9956-FDCCC6988F2E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4BECE29E-4D70-3155-B5C7-7AA028AE919B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9885E9C-6A5A-5FD8-D74E-1548E12F63FD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5EB8C690-306F-D321-EBC5-0D16E56DD5F7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AF3F14E2-877B-83EF-31F7-92DE4B2E1E02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1F92DA71-0AAE-CAC9-D008-5D17B886261B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E6296C4-CE52-0721-2064-B02F06EAD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5243108" y="7734925"/>
            <a:ext cx="1706222" cy="1636103"/>
            <a:chOff x="7976201" y="850024"/>
            <a:chExt cx="1137481" cy="1090735"/>
          </a:xfrm>
        </p:grpSpPr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CE67F82E-1CB6-FC8E-D598-5FCE8F31B840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89E7CDD2-6D72-C353-884D-EBDE24F758A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E6DD897-4709-93D9-E221-364A33AB9B9A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EF86DF18-53F6-72B9-881C-AA0223CE5A86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2A22E50-0FF5-6164-E7AE-D4B49B2AB253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5E7FC4C7-C191-5658-D66E-7A67C66AD592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575C301B-602D-3ED5-D42C-15834163083D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B24A3FA4-2799-B733-D53F-3B1ADB0152CF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6122BCCD-C003-3263-FC80-0980142BEA55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B0B98F08-9349-1E66-A6DE-07F030E11B6D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55AE73EC-A521-38AA-3E24-B460F59CC43B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C11183E8-4639-5F29-F86E-931AD633EF61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9AA2E8A-39B5-F97F-1521-3C6F4963985E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A569D001-CAB7-2B29-EE64-167AAFEE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704518" y="619736"/>
            <a:ext cx="1519238" cy="1519238"/>
            <a:chOff x="7950627" y="2930800"/>
            <a:chExt cx="1012825" cy="1012825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F6605EEC-EAD3-D365-03B1-78F966C2B0BC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F222EBF6-1D0C-7947-3716-B228D1440E48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7E0E911-34C6-D736-B94C-DBB402513F10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D919377C-5C8A-D2A5-5C24-3F4D110E2811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093C05F1-A015-72EA-0A33-F7F406282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14604951" y="551666"/>
            <a:ext cx="2267847" cy="1519238"/>
            <a:chOff x="7911409" y="975790"/>
            <a:chExt cx="1511898" cy="1012825"/>
          </a:xfrm>
        </p:grpSpPr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3BC87427-06F8-4638-60B1-F1EE2E3B29B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1AB794AA-8A33-1157-F2AD-739163DE7B5A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ECD28739-6FA2-6EBE-AD79-4142DBF9575A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B263D50A-3AA2-6640-D2AF-AB136480D689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700" noProof="1"/>
            </a:p>
          </p:txBody>
        </p:sp>
      </p:grpSp>
    </p:spTree>
    <p:extLst>
      <p:ext uri="{BB962C8B-B14F-4D97-AF65-F5344CB8AC3E}">
        <p14:creationId xmlns:p14="http://schemas.microsoft.com/office/powerpoint/2010/main" val="19731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600" y="8838880"/>
            <a:ext cx="15222538" cy="78050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556" y="9258300"/>
            <a:ext cx="5208943" cy="8185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61687" y="7241923"/>
            <a:ext cx="2294777" cy="32445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82160" y="8119114"/>
            <a:ext cx="1776217" cy="2282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59399" y="244941"/>
            <a:ext cx="2443388" cy="24658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61528" y="346895"/>
            <a:ext cx="4188518" cy="36706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082951" y="6063808"/>
            <a:ext cx="2958666" cy="56897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30600" y="2329877"/>
            <a:ext cx="6942147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402787" y="6063808"/>
            <a:ext cx="2958666" cy="568974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2EAE66-837C-9910-F1A8-39DD78BE4597}"/>
              </a:ext>
            </a:extLst>
          </p:cNvPr>
          <p:cNvSpPr txBox="1"/>
          <p:nvPr/>
        </p:nvSpPr>
        <p:spPr>
          <a:xfrm>
            <a:off x="3099123" y="3205537"/>
            <a:ext cx="1204092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38476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234794" y="1380760"/>
            <a:ext cx="8293276" cy="1122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59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46432" y="3314700"/>
            <a:ext cx="1498535" cy="1435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32164" y="3222464"/>
            <a:ext cx="1498535" cy="14358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94088" y="3222464"/>
            <a:ext cx="1498535" cy="143586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362199" y="5541194"/>
            <a:ext cx="2667000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46432" y="5065251"/>
            <a:ext cx="141400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2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AAF939F1-F828-11AE-A0BA-469C6F171086}"/>
              </a:ext>
            </a:extLst>
          </p:cNvPr>
          <p:cNvSpPr txBox="1"/>
          <p:nvPr/>
        </p:nvSpPr>
        <p:spPr>
          <a:xfrm>
            <a:off x="6734174" y="5540228"/>
            <a:ext cx="4819651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7F7C42D-575A-2ED6-BD8D-19755189D1CB}"/>
              </a:ext>
            </a:extLst>
          </p:cNvPr>
          <p:cNvSpPr txBox="1"/>
          <p:nvPr/>
        </p:nvSpPr>
        <p:spPr>
          <a:xfrm>
            <a:off x="8632164" y="4996163"/>
            <a:ext cx="141400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2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BDFB657-8899-301F-7CDB-07F68C236331}"/>
              </a:ext>
            </a:extLst>
          </p:cNvPr>
          <p:cNvSpPr txBox="1"/>
          <p:nvPr/>
        </p:nvSpPr>
        <p:spPr>
          <a:xfrm>
            <a:off x="13109855" y="5540227"/>
            <a:ext cx="2667000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3F88722-FAE7-EA61-538C-CC3719F8591C}"/>
              </a:ext>
            </a:extLst>
          </p:cNvPr>
          <p:cNvSpPr txBox="1"/>
          <p:nvPr/>
        </p:nvSpPr>
        <p:spPr>
          <a:xfrm>
            <a:off x="13657295" y="5060488"/>
            <a:ext cx="141400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200" b="1" dirty="0">
                <a:solidFill>
                  <a:srgbClr val="866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1C7C001-8359-4B8F-4A5E-3DC32377EB8A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85108F6E-8813-61BA-D550-74635EB6B47D}"/>
              </a:ext>
            </a:extLst>
          </p:cNvPr>
          <p:cNvSpPr/>
          <p:nvPr/>
        </p:nvSpPr>
        <p:spPr>
          <a:xfrm>
            <a:off x="228600" y="2320589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79FFF56-DBBE-F33E-A33F-8C17BF0987E8}"/>
                  </a:ext>
                </a:extLst>
              </p:cNvPr>
              <p:cNvSpPr txBox="1"/>
              <p:nvPr/>
            </p:nvSpPr>
            <p:spPr>
              <a:xfrm>
                <a:off x="228600" y="3234989"/>
                <a:ext cx="13030200" cy="324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vi-V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79FFF56-DBBE-F33E-A33F-8C17BF098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234989"/>
                <a:ext cx="13030200" cy="3244158"/>
              </a:xfrm>
              <a:prstGeom prst="rect">
                <a:avLst/>
              </a:prstGeom>
              <a:blipFill>
                <a:blip r:embed="rId2"/>
                <a:stretch>
                  <a:fillRect l="-983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6EA38A6-6935-704E-B5E4-A56D619439F3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1EB2D54-6B93-F2F4-BC69-298CFDC613DA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836515E9-1070-11D1-C475-570A21099ED9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6" name="Hộp Văn bản 11">
              <a:extLst>
                <a:ext uri="{FF2B5EF4-FFF2-40B4-BE49-F238E27FC236}">
                  <a16:creationId xmlns:a16="http://schemas.microsoft.com/office/drawing/2014/main" id="{BA40F29C-444E-C254-387D-D538E3067AA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B95983-E040-F126-10F2-E4F981CA9DD1}"/>
              </a:ext>
            </a:extLst>
          </p:cNvPr>
          <p:cNvGrpSpPr/>
          <p:nvPr/>
        </p:nvGrpSpPr>
        <p:grpSpPr>
          <a:xfrm>
            <a:off x="10896600" y="3162300"/>
            <a:ext cx="5331945" cy="4871429"/>
            <a:chOff x="12268200" y="4053925"/>
            <a:chExt cx="5331945" cy="487142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B3C3728-69F2-5C1C-531B-491AD733C45D}"/>
                </a:ext>
              </a:extLst>
            </p:cNvPr>
            <p:cNvCxnSpPr>
              <a:cxnSpLocks/>
            </p:cNvCxnSpPr>
            <p:nvPr/>
          </p:nvCxnSpPr>
          <p:spPr>
            <a:xfrm>
              <a:off x="12344400" y="6479147"/>
              <a:ext cx="5181600" cy="4422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A4EC70-D73F-9D83-DB90-4D511E0C0258}"/>
                </a:ext>
              </a:extLst>
            </p:cNvPr>
            <p:cNvSpPr txBox="1"/>
            <p:nvPr/>
          </p:nvSpPr>
          <p:spPr>
            <a:xfrm>
              <a:off x="17235943" y="648135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y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CB62B-E755-5EC1-0751-58392876165C}"/>
                </a:ext>
              </a:extLst>
            </p:cNvPr>
            <p:cNvSpPr txBox="1"/>
            <p:nvPr/>
          </p:nvSpPr>
          <p:spPr>
            <a:xfrm>
              <a:off x="12268200" y="64389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x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D0EDC6-D50B-EA7E-75D1-E4FF7A52BF20}"/>
                </a:ext>
              </a:extLst>
            </p:cNvPr>
            <p:cNvSpPr txBox="1"/>
            <p:nvPr/>
          </p:nvSpPr>
          <p:spPr>
            <a:xfrm>
              <a:off x="14478000" y="6498660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tx2"/>
                  </a:solidFill>
                </a:rPr>
                <a:t>O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11226AA-96A8-0C9B-664E-5C95E7509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18011" y="4379716"/>
              <a:ext cx="2490054" cy="2095854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DE6EE2-D722-DE18-4318-3A2F73628864}"/>
                </a:ext>
              </a:extLst>
            </p:cNvPr>
            <p:cNvCxnSpPr>
              <a:cxnSpLocks/>
            </p:cNvCxnSpPr>
            <p:nvPr/>
          </p:nvCxnSpPr>
          <p:spPr>
            <a:xfrm>
              <a:off x="14706600" y="6475570"/>
              <a:ext cx="2043227" cy="2178977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882048-A8C3-4585-049D-3BE343555286}"/>
                </a:ext>
              </a:extLst>
            </p:cNvPr>
            <p:cNvSpPr txBox="1"/>
            <p:nvPr/>
          </p:nvSpPr>
          <p:spPr>
            <a:xfrm rot="20034820">
              <a:off x="16912911" y="405392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z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CB58C2-E9F6-E1B0-A9CE-8839116D0E30}"/>
                </a:ext>
              </a:extLst>
            </p:cNvPr>
            <p:cNvSpPr txBox="1"/>
            <p:nvPr/>
          </p:nvSpPr>
          <p:spPr>
            <a:xfrm rot="2504662">
              <a:off x="16444925" y="8402134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chemeClr val="tx2"/>
                  </a:solidFill>
                </a:rPr>
                <a:t>t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30D905D-7620-B906-EF98-1E691C0E3A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21000" y="5009786"/>
              <a:ext cx="846113" cy="2410993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B62A18-C96D-857E-0A07-5A8493620158}"/>
                </a:ext>
              </a:extLst>
            </p:cNvPr>
            <p:cNvSpPr txBox="1"/>
            <p:nvPr/>
          </p:nvSpPr>
          <p:spPr>
            <a:xfrm>
              <a:off x="16154400" y="45440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A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29671F-B7A6-14F9-A885-EA3219B1D041}"/>
                </a:ext>
              </a:extLst>
            </p:cNvPr>
            <p:cNvSpPr txBox="1"/>
            <p:nvPr/>
          </p:nvSpPr>
          <p:spPr>
            <a:xfrm>
              <a:off x="15304699" y="73533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B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3469DDC-1F8A-713C-5E26-F4B4464D1B18}"/>
              </a:ext>
            </a:extLst>
          </p:cNvPr>
          <p:cNvSpPr txBox="1"/>
          <p:nvPr/>
        </p:nvSpPr>
        <p:spPr>
          <a:xfrm>
            <a:off x="13347187" y="711229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Hình 2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1C7C001-8359-4B8F-4A5E-3DC32377EB8A}"/>
              </a:ext>
            </a:extLst>
          </p:cNvPr>
          <p:cNvSpPr txBox="1"/>
          <p:nvPr/>
        </p:nvSpPr>
        <p:spPr>
          <a:xfrm>
            <a:off x="4223453" y="5450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85108F6E-8813-61BA-D550-74635EB6B47D}"/>
              </a:ext>
            </a:extLst>
          </p:cNvPr>
          <p:cNvSpPr/>
          <p:nvPr/>
        </p:nvSpPr>
        <p:spPr>
          <a:xfrm>
            <a:off x="1485900" y="2320589"/>
            <a:ext cx="16002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EA38A6-6935-704E-B5E4-A56D619439F3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1EB2D54-6B93-F2F4-BC69-298CFDC613DA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836515E9-1070-11D1-C475-570A21099ED9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6" name="Hộp Văn bản 11">
              <a:extLst>
                <a:ext uri="{FF2B5EF4-FFF2-40B4-BE49-F238E27FC236}">
                  <a16:creationId xmlns:a16="http://schemas.microsoft.com/office/drawing/2014/main" id="{BA40F29C-444E-C254-387D-D538E3067AA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CD2F68-45BA-33F4-3802-2AC30ECDBF63}"/>
              </a:ext>
            </a:extLst>
          </p:cNvPr>
          <p:cNvSpPr txBox="1"/>
          <p:nvPr/>
        </p:nvSpPr>
        <p:spPr>
          <a:xfrm>
            <a:off x="1447800" y="3782080"/>
            <a:ext cx="6490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/>
              <a:t>Bước 1</a:t>
            </a:r>
            <a:r>
              <a:rPr lang="vi-VN" sz="2800" dirty="0"/>
              <a:t>: Lấy điểm A trên Oz ( A khác 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DEBB2-069D-1A77-FBC6-BCFF19DD20C4}"/>
              </a:ext>
            </a:extLst>
          </p:cNvPr>
          <p:cNvSpPr txBox="1"/>
          <p:nvPr/>
        </p:nvSpPr>
        <p:spPr>
          <a:xfrm>
            <a:off x="1447800" y="5143500"/>
            <a:ext cx="81157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b. Quan sát hình vẽ ta thấy: Đoạn thẳng AB có cắt</a:t>
            </a:r>
          </a:p>
          <a:p>
            <a:r>
              <a:rPr lang="vi-VN" sz="2800" dirty="0"/>
              <a:t> đường thẳng xy.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2">
                <a:extLst>
                  <a:ext uri="{FF2B5EF4-FFF2-40B4-BE49-F238E27FC236}">
                    <a16:creationId xmlns:a16="http://schemas.microsoft.com/office/drawing/2014/main" id="{BF7CB960-07A3-9C5A-E929-A5562D480679}"/>
                  </a:ext>
                </a:extLst>
              </p:cNvPr>
              <p:cNvSpPr txBox="1"/>
              <p:nvPr/>
            </p:nvSpPr>
            <p:spPr>
              <a:xfrm>
                <a:off x="1485900" y="6894398"/>
                <a:ext cx="11849100" cy="1535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sau: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Đoạn thẳng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nối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2">
                <a:extLst>
                  <a:ext uri="{FF2B5EF4-FFF2-40B4-BE49-F238E27FC236}">
                    <a16:creationId xmlns:a16="http://schemas.microsoft.com/office/drawing/2014/main" id="{BF7CB960-07A3-9C5A-E929-A5562D480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6894398"/>
                <a:ext cx="11849100" cy="1535228"/>
              </a:xfrm>
              <a:prstGeom prst="rect">
                <a:avLst/>
              </a:prstGeom>
              <a:blipFill>
                <a:blip r:embed="rId2"/>
                <a:stretch>
                  <a:fillRect l="-1080" t="-3175" r="-1029" b="-9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B0FEA04-847E-1E59-85EE-BDF863DC6319}"/>
              </a:ext>
            </a:extLst>
          </p:cNvPr>
          <p:cNvSpPr txBox="1"/>
          <p:nvPr/>
        </p:nvSpPr>
        <p:spPr>
          <a:xfrm>
            <a:off x="1373766" y="6362700"/>
            <a:ext cx="2283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667A7F-C351-C5A8-2645-A1DCB5ED316B}"/>
              </a:ext>
            </a:extLst>
          </p:cNvPr>
          <p:cNvSpPr txBox="1"/>
          <p:nvPr/>
        </p:nvSpPr>
        <p:spPr>
          <a:xfrm>
            <a:off x="1447800" y="4659231"/>
            <a:ext cx="4475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/>
              <a:t>Bước 3</a:t>
            </a:r>
            <a:r>
              <a:rPr lang="vi-VN" sz="2800" dirty="0"/>
              <a:t>: Vẽ đoạn thẳng AB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63610-DA8E-2AF7-B331-4AFECA0F467F}"/>
              </a:ext>
            </a:extLst>
          </p:cNvPr>
          <p:cNvSpPr txBox="1"/>
          <p:nvPr/>
        </p:nvSpPr>
        <p:spPr>
          <a:xfrm>
            <a:off x="1447800" y="4239280"/>
            <a:ext cx="638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/>
              <a:t>Bước 2</a:t>
            </a:r>
            <a:r>
              <a:rPr lang="vi-VN" sz="2800" dirty="0"/>
              <a:t>: Lấy điểm B trên Ot (B khác O)</a:t>
            </a:r>
          </a:p>
        </p:txBody>
      </p:sp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D96452EC-C78C-1211-4661-C63035954517}"/>
              </a:ext>
            </a:extLst>
          </p:cNvPr>
          <p:cNvSpPr txBox="1"/>
          <p:nvPr/>
        </p:nvSpPr>
        <p:spPr>
          <a:xfrm>
            <a:off x="1533525" y="1797369"/>
            <a:ext cx="387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9F3838-7B87-2E80-2122-C3E166877932}"/>
              </a:ext>
            </a:extLst>
          </p:cNvPr>
          <p:cNvGrpSpPr/>
          <p:nvPr/>
        </p:nvGrpSpPr>
        <p:grpSpPr>
          <a:xfrm>
            <a:off x="12077700" y="2485126"/>
            <a:ext cx="5331945" cy="4871429"/>
            <a:chOff x="12268200" y="4053925"/>
            <a:chExt cx="5331945" cy="48714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0D21D8-48DE-D35C-0EBD-FAF8268EBBD2}"/>
                </a:ext>
              </a:extLst>
            </p:cNvPr>
            <p:cNvCxnSpPr>
              <a:cxnSpLocks/>
            </p:cNvCxnSpPr>
            <p:nvPr/>
          </p:nvCxnSpPr>
          <p:spPr>
            <a:xfrm>
              <a:off x="12344400" y="6479147"/>
              <a:ext cx="5181600" cy="4422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B9E10F-8AAE-5F68-65E6-A2604E74DC6A}"/>
                </a:ext>
              </a:extLst>
            </p:cNvPr>
            <p:cNvSpPr txBox="1"/>
            <p:nvPr/>
          </p:nvSpPr>
          <p:spPr>
            <a:xfrm>
              <a:off x="17235943" y="648135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y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5CADAC-564C-CD4C-A025-DC2E4F0D3E34}"/>
                </a:ext>
              </a:extLst>
            </p:cNvPr>
            <p:cNvSpPr txBox="1"/>
            <p:nvPr/>
          </p:nvSpPr>
          <p:spPr>
            <a:xfrm>
              <a:off x="12268200" y="64389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x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1DA832-6058-8AC7-49CB-92FCDD00FB5B}"/>
                </a:ext>
              </a:extLst>
            </p:cNvPr>
            <p:cNvSpPr txBox="1"/>
            <p:nvPr/>
          </p:nvSpPr>
          <p:spPr>
            <a:xfrm>
              <a:off x="14478000" y="6498660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tx2"/>
                  </a:solidFill>
                </a:rPr>
                <a:t>O</a:t>
              </a:r>
              <a:endParaRPr lang="en-US" sz="28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D55C14C-2DA5-3963-0914-821A8C483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18011" y="4379716"/>
              <a:ext cx="2490054" cy="2095854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E4F25E-B2CA-63D4-87F3-F5F2D4B5F822}"/>
                </a:ext>
              </a:extLst>
            </p:cNvPr>
            <p:cNvCxnSpPr>
              <a:cxnSpLocks/>
            </p:cNvCxnSpPr>
            <p:nvPr/>
          </p:nvCxnSpPr>
          <p:spPr>
            <a:xfrm>
              <a:off x="14706600" y="6475570"/>
              <a:ext cx="2043227" cy="2178977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56F4F5-DAF3-43E8-2F84-43DBE9141D90}"/>
                </a:ext>
              </a:extLst>
            </p:cNvPr>
            <p:cNvSpPr txBox="1"/>
            <p:nvPr/>
          </p:nvSpPr>
          <p:spPr>
            <a:xfrm rot="20034820">
              <a:off x="16912911" y="405392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schemeClr val="tx2"/>
                  </a:solidFill>
                </a:rPr>
                <a:t>z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5E519-1608-2B6C-8267-716002669C67}"/>
                </a:ext>
              </a:extLst>
            </p:cNvPr>
            <p:cNvSpPr txBox="1"/>
            <p:nvPr/>
          </p:nvSpPr>
          <p:spPr>
            <a:xfrm rot="2504662">
              <a:off x="16444925" y="8402134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chemeClr val="tx2"/>
                  </a:solidFill>
                </a:rPr>
                <a:t>t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B2366E-0AC2-6639-6271-4743A8CBEC5D}"/>
              </a:ext>
            </a:extLst>
          </p:cNvPr>
          <p:cNvCxnSpPr>
            <a:cxnSpLocks/>
          </p:cNvCxnSpPr>
          <p:nvPr/>
        </p:nvCxnSpPr>
        <p:spPr>
          <a:xfrm flipV="1">
            <a:off x="15403901" y="3451362"/>
            <a:ext cx="846113" cy="2410993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899CFA3-15F5-BD5C-5847-73929025E326}"/>
              </a:ext>
            </a:extLst>
          </p:cNvPr>
          <p:cNvSpPr txBox="1"/>
          <p:nvPr/>
        </p:nvSpPr>
        <p:spPr>
          <a:xfrm>
            <a:off x="15937301" y="303026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2"/>
                </a:solidFill>
              </a:rPr>
              <a:t>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2B034E-B8AA-3D55-DD3C-4D77A0A29B96}"/>
              </a:ext>
            </a:extLst>
          </p:cNvPr>
          <p:cNvSpPr txBox="1"/>
          <p:nvPr/>
        </p:nvSpPr>
        <p:spPr>
          <a:xfrm>
            <a:off x="15087600" y="583948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2"/>
                </a:solidFill>
              </a:rPr>
              <a:t>B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930E74-34EB-3F48-5624-146795A3830A}"/>
              </a:ext>
            </a:extLst>
          </p:cNvPr>
          <p:cNvSpPr txBox="1"/>
          <p:nvPr/>
        </p:nvSpPr>
        <p:spPr>
          <a:xfrm>
            <a:off x="1447800" y="3248680"/>
            <a:ext cx="776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vi-VN" sz="2800" dirty="0"/>
              <a:t>Ta thực hiện từng bước như yêu cầu của ý a.</a:t>
            </a: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060AA44F-95D6-E79C-E68C-AB52404076E1}"/>
              </a:ext>
            </a:extLst>
          </p:cNvPr>
          <p:cNvSpPr txBox="1"/>
          <p:nvPr/>
        </p:nvSpPr>
        <p:spPr>
          <a:xfrm>
            <a:off x="3009900" y="2546738"/>
            <a:ext cx="155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800" b="1" dirty="0"/>
          </a:p>
        </p:txBody>
      </p:sp>
      <p:pic>
        <p:nvPicPr>
          <p:cNvPr id="30" name="Picture 74" descr="Picture1">
            <a:extLst>
              <a:ext uri="{FF2B5EF4-FFF2-40B4-BE49-F238E27FC236}">
                <a16:creationId xmlns:a16="http://schemas.microsoft.com/office/drawing/2014/main" id="{7776384F-E69F-212C-2AAA-99FD7BE7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3634">
            <a:off x="12852966" y="4056969"/>
            <a:ext cx="7010065" cy="88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hand">
            <a:extLst>
              <a:ext uri="{FF2B5EF4-FFF2-40B4-BE49-F238E27FC236}">
                <a16:creationId xmlns:a16="http://schemas.microsoft.com/office/drawing/2014/main" id="{0B39FAB3-7E33-586D-80E6-FA588A26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195" y="4734791"/>
            <a:ext cx="109378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1D7BACD8-81F8-B1D3-D00C-A6DE20A18102}"/>
              </a:ext>
            </a:extLst>
          </p:cNvPr>
          <p:cNvSpPr/>
          <p:nvPr/>
        </p:nvSpPr>
        <p:spPr>
          <a:xfrm>
            <a:off x="15346681" y="5783581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2124D7F3-A915-D4AA-9B4C-7BFEB3B61555}"/>
              </a:ext>
            </a:extLst>
          </p:cNvPr>
          <p:cNvSpPr/>
          <p:nvPr/>
        </p:nvSpPr>
        <p:spPr>
          <a:xfrm>
            <a:off x="16154400" y="3421381"/>
            <a:ext cx="76200" cy="4571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2">
                <a:extLst>
                  <a:ext uri="{FF2B5EF4-FFF2-40B4-BE49-F238E27FC236}">
                    <a16:creationId xmlns:a16="http://schemas.microsoft.com/office/drawing/2014/main" id="{BD4F18A2-87A0-AC11-A1E3-5EA5BA249ED4}"/>
                  </a:ext>
                </a:extLst>
              </p:cNvPr>
              <p:cNvSpPr txBox="1"/>
              <p:nvPr/>
            </p:nvSpPr>
            <p:spPr>
              <a:xfrm>
                <a:off x="1472045" y="8395741"/>
                <a:ext cx="11849100" cy="552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như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2">
                <a:extLst>
                  <a:ext uri="{FF2B5EF4-FFF2-40B4-BE49-F238E27FC236}">
                    <a16:creationId xmlns:a16="http://schemas.microsoft.com/office/drawing/2014/main" id="{BD4F18A2-87A0-AC11-A1E3-5EA5BA249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045" y="8395741"/>
                <a:ext cx="11849100" cy="552780"/>
              </a:xfrm>
              <a:prstGeom prst="rect">
                <a:avLst/>
              </a:prstGeom>
              <a:blipFill>
                <a:blip r:embed="rId5"/>
                <a:stretch>
                  <a:fillRect l="-1029" t="-7692" b="-2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B816BCD-3325-D43D-62BD-6F39DAE85204}"/>
              </a:ext>
            </a:extLst>
          </p:cNvPr>
          <p:cNvSpPr txBox="1"/>
          <p:nvPr/>
        </p:nvSpPr>
        <p:spPr>
          <a:xfrm>
            <a:off x="15087600" y="8429626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Hình 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28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3827E-6 L 0.04627 -0.2405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1203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5" grpId="0"/>
      <p:bldP spid="9" grpId="0"/>
      <p:bldP spid="12" grpId="0"/>
      <p:bldP spid="26" grpId="0"/>
      <p:bldP spid="27" grpId="0"/>
      <p:bldP spid="33" grpId="0" animBg="1"/>
      <p:bldP spid="3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3">
            <a:extLst>
              <a:ext uri="{FF2B5EF4-FFF2-40B4-BE49-F238E27FC236}">
                <a16:creationId xmlns:a16="http://schemas.microsoft.com/office/drawing/2014/main" id="{A2F69477-F0E5-8401-AD29-8D67BFF8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727185"/>
            <a:ext cx="3149366" cy="2471394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5B785057-6AFC-1A7F-21FB-67D1A7E05BD2}"/>
              </a:ext>
            </a:extLst>
          </p:cNvPr>
          <p:cNvSpPr txBox="1"/>
          <p:nvPr/>
        </p:nvSpPr>
        <p:spPr>
          <a:xfrm>
            <a:off x="1443162" y="6203965"/>
            <a:ext cx="1409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Cho hình vẽ dưới e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ra hai tia nằm về hai phía của một đường thẳng?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71701F-6D08-120A-948C-81D17AB761BA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6CF0F226-AEB7-9385-9560-134E00821DEC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527CDD71-1B92-859B-3947-14C7137D0035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DEE4CCE3-2472-B6D1-7092-189F41A1BCDF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41F4F768-5360-4C02-DC3E-9528C3825B98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1DE76-D1B0-D4CB-152E-ED76CCE32066}"/>
              </a:ext>
            </a:extLst>
          </p:cNvPr>
          <p:cNvSpPr txBox="1"/>
          <p:nvPr/>
        </p:nvSpPr>
        <p:spPr>
          <a:xfrm>
            <a:off x="1704068" y="5629859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Áp dụng: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FACAF-B86B-316C-2242-A99F11C1F58B}"/>
              </a:ext>
            </a:extLst>
          </p:cNvPr>
          <p:cNvSpPr txBox="1"/>
          <p:nvPr/>
        </p:nvSpPr>
        <p:spPr>
          <a:xfrm>
            <a:off x="1828800" y="9172525"/>
            <a:ext cx="1004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Hai tia Ai và Ak nằm về hai phía của đường thắng chứa tia Aj 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4EB17A8F-3B00-3BD7-A6B8-5B741B5092DC}"/>
                  </a:ext>
                </a:extLst>
              </p:cNvPr>
              <p:cNvSpPr txBox="1"/>
              <p:nvPr/>
            </p:nvSpPr>
            <p:spPr>
              <a:xfrm>
                <a:off x="1555296" y="2921070"/>
                <a:ext cx="11849100" cy="1535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sau: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Đoạn thẳng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nối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trên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4EB17A8F-3B00-3BD7-A6B8-5B741B509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296" y="2921070"/>
                <a:ext cx="11849100" cy="1535228"/>
              </a:xfrm>
              <a:prstGeom prst="rect">
                <a:avLst/>
              </a:prstGeom>
              <a:blipFill>
                <a:blip r:embed="rId3"/>
                <a:stretch>
                  <a:fillRect l="-1029" t="-2778" r="-1080" b="-9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4">
            <a:extLst>
              <a:ext uri="{FF2B5EF4-FFF2-40B4-BE49-F238E27FC236}">
                <a16:creationId xmlns:a16="http://schemas.microsoft.com/office/drawing/2014/main" id="{78695150-E7B7-C4AB-87FD-2B69A9A45128}"/>
              </a:ext>
            </a:extLst>
          </p:cNvPr>
          <p:cNvSpPr txBox="1"/>
          <p:nvPr/>
        </p:nvSpPr>
        <p:spPr>
          <a:xfrm>
            <a:off x="1443162" y="2389372"/>
            <a:ext cx="2283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12">
                <a:extLst>
                  <a:ext uri="{FF2B5EF4-FFF2-40B4-BE49-F238E27FC236}">
                    <a16:creationId xmlns:a16="http://schemas.microsoft.com/office/drawing/2014/main" id="{FA7CB1F4-FD31-5D7E-7069-67AA05F2FA06}"/>
                  </a:ext>
                </a:extLst>
              </p:cNvPr>
              <p:cNvSpPr txBox="1"/>
              <p:nvPr/>
            </p:nvSpPr>
            <p:spPr>
              <a:xfrm>
                <a:off x="1541441" y="4422413"/>
                <a:ext cx="11849100" cy="552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- 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như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phía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12">
                <a:extLst>
                  <a:ext uri="{FF2B5EF4-FFF2-40B4-BE49-F238E27FC236}">
                    <a16:creationId xmlns:a16="http://schemas.microsoft.com/office/drawing/2014/main" id="{FA7CB1F4-FD31-5D7E-7069-67AA05F2F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441" y="4422413"/>
                <a:ext cx="11849100" cy="552780"/>
              </a:xfrm>
              <a:prstGeom prst="rect">
                <a:avLst/>
              </a:prstGeom>
              <a:blipFill>
                <a:blip r:embed="rId4"/>
                <a:stretch>
                  <a:fillRect l="-1080" t="-7692" b="-2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9EA1669-3DC5-AE73-A00F-451F108CFB7A}"/>
              </a:ext>
            </a:extLst>
          </p:cNvPr>
          <p:cNvSpPr/>
          <p:nvPr/>
        </p:nvSpPr>
        <p:spPr>
          <a:xfrm>
            <a:off x="1600200" y="2690454"/>
            <a:ext cx="1242859" cy="7036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294C2EF-915B-45E4-85CE-BE6913C6CEDC}"/>
                  </a:ext>
                </a:extLst>
              </p:cNvPr>
              <p:cNvSpPr txBox="1"/>
              <p:nvPr/>
            </p:nvSpPr>
            <p:spPr>
              <a:xfrm>
                <a:off x="2986241" y="2791480"/>
                <a:ext cx="95204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294C2EF-915B-45E4-85CE-BE6913C6C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241" y="2791480"/>
                <a:ext cx="9520433" cy="523220"/>
              </a:xfrm>
              <a:prstGeom prst="rect">
                <a:avLst/>
              </a:prstGeom>
              <a:blipFill>
                <a:blip r:embed="rId2"/>
                <a:stretch>
                  <a:fillRect l="-134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8C8E617-7510-DD77-E5D0-CEB4921A3FC7}"/>
                  </a:ext>
                </a:extLst>
              </p:cNvPr>
              <p:cNvSpPr txBox="1"/>
              <p:nvPr/>
            </p:nvSpPr>
            <p:spPr>
              <a:xfrm>
                <a:off x="1676400" y="3347142"/>
                <a:ext cx="788670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Hai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𝑦𝑦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8C8E617-7510-DD77-E5D0-CEB4921A3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347142"/>
                <a:ext cx="7886701" cy="2246769"/>
              </a:xfrm>
              <a:prstGeom prst="rect">
                <a:avLst/>
              </a:prstGeom>
              <a:blipFill>
                <a:blip r:embed="rId3"/>
                <a:stretch>
                  <a:fillRect l="-1546" t="-2710" r="-1546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E20D4D2-26EF-C898-B9B9-EFBCF8519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38981" r="42227"/>
          <a:stretch/>
        </p:blipFill>
        <p:spPr>
          <a:xfrm>
            <a:off x="10439400" y="2781300"/>
            <a:ext cx="6462559" cy="551824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9039B3-C9EA-00F2-AE95-8DD5C18400FB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2416EDE7-920C-EC78-4852-AF91E9EC70F7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8174CDAC-3620-2273-DFA8-C5037E6BCE56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7" name="Hộp Văn bản 11">
              <a:extLst>
                <a:ext uri="{FF2B5EF4-FFF2-40B4-BE49-F238E27FC236}">
                  <a16:creationId xmlns:a16="http://schemas.microsoft.com/office/drawing/2014/main" id="{06AC2601-8223-6A6C-EF0F-CC59541B3E78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0C3B81BE-E358-5E50-03B1-228EA09D9CFF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848EBA-0C4A-6014-E09E-839E164A65BE}"/>
                  </a:ext>
                </a:extLst>
              </p:cNvPr>
              <p:cNvSpPr txBox="1"/>
              <p:nvPr/>
            </p:nvSpPr>
            <p:spPr>
              <a:xfrm>
                <a:off x="1749176" y="3003812"/>
                <a:ext cx="6705600" cy="103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nl-NL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chung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8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5848EBA-0C4A-6014-E09E-839E164A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176" y="3003812"/>
                <a:ext cx="6705600" cy="1033745"/>
              </a:xfrm>
              <a:prstGeom prst="rect">
                <a:avLst/>
              </a:prstGeom>
              <a:blipFill>
                <a:blip r:embed="rId2"/>
                <a:stretch>
                  <a:fillRect l="-1909" t="-4734" r="-1818" b="-15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F25741-3BDE-4750-5257-6E454F3B60D7}"/>
              </a:ext>
            </a:extLst>
          </p:cNvPr>
          <p:cNvSpPr txBox="1"/>
          <p:nvPr/>
        </p:nvSpPr>
        <p:spPr>
          <a:xfrm>
            <a:off x="85725" y="248535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437E715D-F097-4DBC-2F4F-CF66411A5526}"/>
              </a:ext>
            </a:extLst>
          </p:cNvPr>
          <p:cNvSpPr/>
          <p:nvPr/>
        </p:nvSpPr>
        <p:spPr>
          <a:xfrm rot="5377535">
            <a:off x="6977877" y="4465878"/>
            <a:ext cx="3863245" cy="37048"/>
          </a:xfrm>
          <a:prstGeom prst="line">
            <a:avLst/>
          </a:prstGeom>
          <a:ln w="47625" cap="rnd">
            <a:solidFill>
              <a:srgbClr val="86625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C560581-B160-7A79-082D-5663265E79C5}"/>
              </a:ext>
            </a:extLst>
          </p:cNvPr>
          <p:cNvSpPr txBox="1"/>
          <p:nvPr/>
        </p:nvSpPr>
        <p:spPr>
          <a:xfrm>
            <a:off x="9296402" y="3162300"/>
            <a:ext cx="727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2800" dirty="0"/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3612428-7D6B-A290-D39B-04B8BA6B4E1B}"/>
              </a:ext>
            </a:extLst>
          </p:cNvPr>
          <p:cNvGrpSpPr/>
          <p:nvPr/>
        </p:nvGrpSpPr>
        <p:grpSpPr>
          <a:xfrm>
            <a:off x="9850170" y="2259772"/>
            <a:ext cx="6462559" cy="5354469"/>
            <a:chOff x="9850170" y="2837031"/>
            <a:chExt cx="6462559" cy="5354469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8A1A5B18-493E-AD6B-9B6D-1EABB702D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5" t="40372" r="43465" b="4634"/>
            <a:stretch/>
          </p:blipFill>
          <p:spPr>
            <a:xfrm>
              <a:off x="9850170" y="2837031"/>
              <a:ext cx="6462559" cy="4978232"/>
            </a:xfrm>
            <a:prstGeom prst="flowChartTerminator">
              <a:avLst/>
            </a:prstGeom>
          </p:spPr>
        </p:pic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807C825B-D4AC-87F6-69F2-E3DF704D4257}"/>
                </a:ext>
              </a:extLst>
            </p:cNvPr>
            <p:cNvSpPr/>
            <p:nvPr/>
          </p:nvSpPr>
          <p:spPr>
            <a:xfrm>
              <a:off x="12496800" y="7200900"/>
              <a:ext cx="144780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39" name="Mũi tên: Xuống 38">
            <a:extLst>
              <a:ext uri="{FF2B5EF4-FFF2-40B4-BE49-F238E27FC236}">
                <a16:creationId xmlns:a16="http://schemas.microsoft.com/office/drawing/2014/main" id="{88F10667-EB62-DB62-DAFD-6B86D30C58E2}"/>
              </a:ext>
            </a:extLst>
          </p:cNvPr>
          <p:cNvSpPr/>
          <p:nvPr/>
        </p:nvSpPr>
        <p:spPr>
          <a:xfrm rot="3086808">
            <a:off x="11282616" y="5187220"/>
            <a:ext cx="1143000" cy="268148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E6DE3B16-4532-1098-BC7F-51DED2B1DBF7}"/>
                  </a:ext>
                </a:extLst>
              </p:cNvPr>
              <p:cNvSpPr txBox="1"/>
              <p:nvPr/>
            </p:nvSpPr>
            <p:spPr>
              <a:xfrm>
                <a:off x="1749176" y="4165090"/>
                <a:ext cx="6996094" cy="104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Hai tia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í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đườ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ẳ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𝑦𝑦</m:t>
                    </m:r>
                    <m:r>
                      <a:rPr lang="vi-VN" sz="2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E6DE3B16-4532-1098-BC7F-51DED2B1D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176" y="4165090"/>
                <a:ext cx="6996094" cy="1044004"/>
              </a:xfrm>
              <a:prstGeom prst="rect">
                <a:avLst/>
              </a:prstGeom>
              <a:blipFill>
                <a:blip r:embed="rId4"/>
                <a:stretch>
                  <a:fillRect l="-1829" t="-4070" r="-1655" b="-15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B4FF7AA-7645-B6D8-88AA-A588B287D979}"/>
              </a:ext>
            </a:extLst>
          </p:cNvPr>
          <p:cNvGrpSpPr/>
          <p:nvPr/>
        </p:nvGrpSpPr>
        <p:grpSpPr>
          <a:xfrm>
            <a:off x="2057400" y="-50838"/>
            <a:ext cx="14871123" cy="1536737"/>
            <a:chOff x="2057400" y="-50838"/>
            <a:chExt cx="14871123" cy="1536737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C65242E6-24A7-D1C2-0D7B-C956F7B11F9D}"/>
                </a:ext>
              </a:extLst>
            </p:cNvPr>
            <p:cNvSpPr/>
            <p:nvPr/>
          </p:nvSpPr>
          <p:spPr>
            <a:xfrm>
              <a:off x="2333625" y="-50838"/>
              <a:ext cx="14594898" cy="1536737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95CBB558-D8CA-3F18-BFBD-45A19F4FD692}"/>
                </a:ext>
              </a:extLst>
            </p:cNvPr>
            <p:cNvSpPr txBox="1"/>
            <p:nvPr/>
          </p:nvSpPr>
          <p:spPr>
            <a:xfrm>
              <a:off x="2057400" y="0"/>
              <a:ext cx="141732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CHƯƠNG IV. GÓC.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THẲNG SONG SONG</a:t>
              </a:r>
            </a:p>
          </p:txBody>
        </p:sp>
        <p:sp>
          <p:nvSpPr>
            <p:cNvPr id="8" name="Hộp Văn bản 11">
              <a:extLst>
                <a:ext uri="{FF2B5EF4-FFF2-40B4-BE49-F238E27FC236}">
                  <a16:creationId xmlns:a16="http://schemas.microsoft.com/office/drawing/2014/main" id="{54605391-C29C-52A8-6838-35B6D5991D21}"/>
                </a:ext>
              </a:extLst>
            </p:cNvPr>
            <p:cNvSpPr txBox="1"/>
            <p:nvPr/>
          </p:nvSpPr>
          <p:spPr>
            <a:xfrm>
              <a:off x="3681412" y="640887"/>
              <a:ext cx="11277600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GÓC Ở VỊ TRÍ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vi-VN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Tiết 1)</a:t>
              </a:r>
              <a:endPara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D58EF2AC-4BEE-4DDF-13CA-37F1028CCC3F}"/>
              </a:ext>
            </a:extLst>
          </p:cNvPr>
          <p:cNvSpPr txBox="1"/>
          <p:nvPr/>
        </p:nvSpPr>
        <p:spPr>
          <a:xfrm>
            <a:off x="1533525" y="1797369"/>
            <a:ext cx="987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I. HAI GÓC KỀ NHAU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9FD33F-9136-07A7-0B99-41D5545F8424}"/>
                  </a:ext>
                </a:extLst>
              </p:cNvPr>
              <p:cNvSpPr txBox="1"/>
              <p:nvPr/>
            </p:nvSpPr>
            <p:spPr>
              <a:xfrm>
                <a:off x="1295399" y="7274191"/>
                <a:ext cx="9877361" cy="202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Ở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ì</a:t>
                </a:r>
                <a:r>
                  <a:rPr lang="vi-VN" sz="28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28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í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ấ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sau: </a:t>
                </a:r>
                <a:endParaRPr lang="en-US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4000"/>
                  </a:lnSpc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đỉ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chung, 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ộ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 c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chung </a:t>
                </a:r>
                <a:r>
                  <a:rPr lang="vi-VN" sz="28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ai c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ò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l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 n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 v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ph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í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 của 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đườ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th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ẳ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ch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ứ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 c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 chung 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2800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9FD33F-9136-07A7-0B99-41D5545F8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99" y="7274191"/>
                <a:ext cx="9877361" cy="2026452"/>
              </a:xfrm>
              <a:prstGeom prst="rect">
                <a:avLst/>
              </a:prstGeom>
              <a:blipFill>
                <a:blip r:embed="rId5"/>
                <a:stretch>
                  <a:fillRect l="-1234" t="-2102" r="-1234" b="-6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8467B4-3631-0B2D-5767-B729D9F6744E}"/>
              </a:ext>
            </a:extLst>
          </p:cNvPr>
          <p:cNvSpPr txBox="1"/>
          <p:nvPr/>
        </p:nvSpPr>
        <p:spPr>
          <a:xfrm>
            <a:off x="1295400" y="6819900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Nhận xét: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38E86-C0BB-7FC9-9FB5-B171A9B2B9BF}"/>
                  </a:ext>
                </a:extLst>
              </p:cNvPr>
              <p:cNvSpPr txBox="1"/>
              <p:nvPr/>
            </p:nvSpPr>
            <p:spPr>
              <a:xfrm>
                <a:off x="1568161" y="9231714"/>
                <a:ext cx="87409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/>
                  <a:t> 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𝑧𝑂𝑦</m:t>
                    </m:r>
                  </m:oMath>
                </a14:m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ư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ậ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y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ọ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 l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g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k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ề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nhau.</a:t>
                </a:r>
                <a:r>
                  <a:rPr lang="vi-VN" sz="2800" b="1" dirty="0"/>
                  <a:t> 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38E86-C0BB-7FC9-9FB5-B171A9B2B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61" y="9231714"/>
                <a:ext cx="8740983" cy="523220"/>
              </a:xfrm>
              <a:prstGeom prst="rect">
                <a:avLst/>
              </a:prstGeom>
              <a:blipFill>
                <a:blip r:embed="rId6"/>
                <a:stretch>
                  <a:fillRect l="-279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513F818-7ADF-47BF-68FE-99C67732BEA9}"/>
              </a:ext>
            </a:extLst>
          </p:cNvPr>
          <p:cNvSpPr txBox="1"/>
          <p:nvPr/>
        </p:nvSpPr>
        <p:spPr>
          <a:xfrm>
            <a:off x="13258800" y="6416105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accent1"/>
                </a:solidFill>
              </a:rPr>
              <a:t>Hình 3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39" grpId="0" animBg="1"/>
      <p:bldP spid="42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3076</Words>
  <Application>Microsoft Office PowerPoint</Application>
  <PresentationFormat>Custom</PresentationFormat>
  <Paragraphs>436</Paragraphs>
  <Slides>33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.VnUniverseH</vt:lpstr>
      <vt:lpstr>Tahoma</vt:lpstr>
      <vt:lpstr>Cambria Math</vt:lpstr>
      <vt:lpstr>Times New Roman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cp:lastModifiedBy>Hiep Phuong</cp:lastModifiedBy>
  <cp:revision>35</cp:revision>
  <dcterms:created xsi:type="dcterms:W3CDTF">2006-08-16T00:00:00Z</dcterms:created>
  <dcterms:modified xsi:type="dcterms:W3CDTF">2024-10-07T12:45:30Z</dcterms:modified>
  <dc:identifier>DAFNewJNOJw</dc:identifier>
</cp:coreProperties>
</file>