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4" Type="http://schemas.openxmlformats.org/officeDocument/2006/relationships/image" Target="../media/image8.wmf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TARS-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838200"/>
            <a:ext cx="3048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Ongdo (nobita)" pitchFamily="2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0" y="10096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15240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</a:p>
        </p:txBody>
      </p:sp>
      <p:pic>
        <p:nvPicPr>
          <p:cNvPr id="2057" name="Picture 9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4343400"/>
            <a:ext cx="274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181100" y="2971800"/>
            <a:ext cx="6705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TËp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hîp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c¸c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sè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nguyªn</a:t>
            </a:r>
            <a:endParaRPr lang="en-US" sz="36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HelvetInsH"/>
            </a:endParaRPr>
          </a:p>
        </p:txBody>
      </p:sp>
    </p:spTree>
    <p:extLst>
      <p:ext uri="{BB962C8B-B14F-4D97-AF65-F5344CB8AC3E}">
        <p14:creationId xmlns:p14="http://schemas.microsoft.com/office/powerpoint/2010/main" val="17123170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-66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dẫn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- 69</a:t>
            </a: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046901"/>
              </p:ext>
            </p:extLst>
          </p:nvPr>
        </p:nvGraphicFramePr>
        <p:xfrm>
          <a:off x="52578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6" imgW="1206360" imgH="253800" progId="Equation.DSMT4">
                  <p:embed/>
                </p:oleObj>
              </mc:Choice>
              <mc:Fallback>
                <p:oleObj name="Equation" r:id="rId6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78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TAÄP HÔÏP CAÙC SOÁ NGUYEÂN</a:t>
            </a: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4" imgW="952200" imgH="393480" progId="Equation.DSMT4">
                  <p:embed/>
                </p:oleObj>
              </mc:Choice>
              <mc:Fallback>
                <p:oleObj name="Equation" r:id="rId4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a) -16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b) -20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825F15A7-03F4-43D7-82C5-3E23DA2F108C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10 000 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100m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+10 000 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- 100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âm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Chiều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hướng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từ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trái</a:t>
            </a:r>
            <a:r>
              <a:rPr lang="en-US" sz="2400" dirty="0">
                <a:solidFill>
                  <a:schemeClr val="accent1"/>
                </a:solidFill>
              </a:rPr>
              <a:t> sang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(</a:t>
            </a:r>
            <a:r>
              <a:rPr lang="en-US" sz="2400" dirty="0" err="1">
                <a:solidFill>
                  <a:schemeClr val="accent1"/>
                </a:solidFill>
              </a:rPr>
              <a:t>được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đánh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dấu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bằng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mũi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tên</a:t>
            </a:r>
            <a:r>
              <a:rPr lang="en-US" sz="2400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Office PowerPoint</Application>
  <PresentationFormat>On-screen Show (4:3)</PresentationFormat>
  <Paragraphs>113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.VnHelvetInsH</vt:lpstr>
      <vt:lpstr>.VnTime</vt:lpstr>
      <vt:lpstr>Arial</vt:lpstr>
      <vt:lpstr>Calibri</vt:lpstr>
      <vt:lpstr>Cambria Math</vt:lpstr>
      <vt:lpstr>Times New Roman</vt:lpstr>
      <vt:lpstr>VNI-Helve</vt:lpstr>
      <vt:lpstr>VNI-Ongdo (nobita)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/>
  <cp:keywords>thuvienhoclieu.com</cp:keywords>
  <dc:description>thuvienhoclieu.com</dc:description>
  <cp:lastModifiedBy/>
  <cp:revision>1</cp:revision>
  <dcterms:created xsi:type="dcterms:W3CDTF">2021-09-02T13:49:05Z</dcterms:created>
  <dcterms:modified xsi:type="dcterms:W3CDTF">2025-05-09T14:04:35Z</dcterms:modified>
</cp:coreProperties>
</file>