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29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83" r:id="rId17"/>
    <p:sldId id="276" r:id="rId18"/>
    <p:sldId id="285" r:id="rId19"/>
    <p:sldId id="277" r:id="rId20"/>
    <p:sldId id="287" r:id="rId21"/>
    <p:sldId id="278" r:id="rId22"/>
    <p:sldId id="289" r:id="rId23"/>
    <p:sldId id="279" r:id="rId24"/>
    <p:sldId id="291" r:id="rId25"/>
    <p:sldId id="280" r:id="rId26"/>
    <p:sldId id="293" r:id="rId27"/>
    <p:sldId id="281" r:id="rId28"/>
    <p:sldId id="27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157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28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có – 150.000 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go (Pythagoras) sinh năm – 570, 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/>
              <a:t>Trò chơi: </a:t>
            </a:r>
            <a:r>
              <a:rPr lang="vi-VN" sz="4400" b="1" dirty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cau 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Đội nào trả 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điẻm 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-5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-3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Đúng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/>
              <a:t>Hướng dẫn</a:t>
            </a:r>
            <a:r>
              <a:rPr lang="en-US" sz="4000" b="1"/>
              <a:t>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HỌC</a:t>
            </a:r>
            <a:r>
              <a:rPr lang="vi-VN" sz="4000" b="1"/>
              <a:t>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-4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-3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 số -1, -2, -3, … là các số nguyên âm.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-5 là số nguyên âm, đọc là: âm năm hoặc trừ 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-432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b) Vi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Vi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0</TotalTime>
  <Words>1206</Words>
  <Application>Microsoft Office PowerPoint</Application>
  <PresentationFormat>Widescreen</PresentationFormat>
  <Paragraphs>471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#9Slide03 Arima Madurai ExtraBo</vt:lpstr>
      <vt:lpstr>#9Slide03 BoosterNextFYThin</vt:lpstr>
      <vt:lpstr>#9Slide03 Comfortaa Bold</vt:lpstr>
      <vt:lpstr>#9Slide03 Nanami Rounded Light</vt:lpstr>
      <vt:lpstr>#9Slide04 Spectral</vt:lpstr>
      <vt:lpstr>#9Slide04 Spectral Bold</vt:lpstr>
      <vt:lpstr>.VnArial</vt:lpstr>
      <vt:lpstr>Arial</vt:lpstr>
      <vt:lpstr>Impact</vt:lpstr>
      <vt:lpstr>Tahoma</vt:lpstr>
      <vt:lpstr>Times New Roman</vt:lpstr>
      <vt:lpstr>Wingdings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2021-09-02T13:48:50Z</dcterms:created>
  <dcterms:modified xsi:type="dcterms:W3CDTF">2025-05-09T14:03:35Z</dcterms:modified>
</cp:coreProperties>
</file>