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  <p:sldMasterId id="2147483659" r:id="rId2"/>
    <p:sldMasterId id="2147483673" r:id="rId3"/>
    <p:sldMasterId id="2147483687" r:id="rId4"/>
  </p:sldMasterIdLst>
  <p:notesMasterIdLst>
    <p:notesMasterId r:id="rId40"/>
  </p:notesMasterIdLst>
  <p:sldIdLst>
    <p:sldId id="312" r:id="rId5"/>
    <p:sldId id="293" r:id="rId6"/>
    <p:sldId id="313" r:id="rId7"/>
    <p:sldId id="311" r:id="rId8"/>
    <p:sldId id="314" r:id="rId9"/>
    <p:sldId id="319" r:id="rId10"/>
    <p:sldId id="318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29" r:id="rId21"/>
    <p:sldId id="330" r:id="rId22"/>
    <p:sldId id="335" r:id="rId23"/>
    <p:sldId id="331" r:id="rId24"/>
    <p:sldId id="342" r:id="rId25"/>
    <p:sldId id="333" r:id="rId26"/>
    <p:sldId id="334" r:id="rId27"/>
    <p:sldId id="336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340" r:id="rId38"/>
    <p:sldId id="34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DFE6"/>
    <a:srgbClr val="A7FDFF"/>
    <a:srgbClr val="15142A"/>
    <a:srgbClr val="FAED3B"/>
    <a:srgbClr val="70AD47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6" autoAdjust="0"/>
    <p:restoredTop sz="84954" autoAdjust="0"/>
  </p:normalViewPr>
  <p:slideViewPr>
    <p:cSldViewPr snapToGrid="0">
      <p:cViewPr varScale="1">
        <p:scale>
          <a:sx n="73" d="100"/>
          <a:sy n="73" d="100"/>
        </p:scale>
        <p:origin x="1296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6324F-FE8C-49B5-96FA-1C15A69DD6B8}" type="slidenum">
              <a:rPr lang="en-US" altLang="vi-VN" smtClean="0">
                <a:solidFill>
                  <a:prstClr val="black"/>
                </a:solidFill>
              </a:rPr>
              <a:pPr/>
              <a:t>1</a:t>
            </a:fld>
            <a:endParaRPr lang="en-US" alt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11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58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34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85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981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54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600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75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089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59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347788"/>
            <a:ext cx="4846638" cy="3636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90F66-47C8-40AD-AD0A-186E418D40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5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1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30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33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88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36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5/9/2025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6D83A5-5F78-4F04-9026-53717F4DA5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D762C4-28E6-4916-B1AC-380AE5C8AF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5E8EB1-298B-4D1B-B1C4-CA8319DFC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B2C4F9-011B-4DD6-B15A-A4615F4CE42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48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6CEE42-47F8-43B7-B5D9-2780335DF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B8A594-7D92-47AB-8449-8A474B477E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D675DF-D583-4AD0-BAC1-D5BEF7128D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9B0168-6838-442F-A91E-9546A08B55B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76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C71A91-66D7-4FB6-968E-2FC743A4B0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7AC51D-EF86-4DC2-ACC6-6C4C89C10F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3F16A3-9435-4F06-8C57-A99CD9A0A5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D8B63-CBD7-4610-9CA6-CEB46EE3172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464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094277-F10E-4032-8F0A-72ABE951D8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BC7F11-B2F8-4CEF-A7E1-451E9867F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5BD92C-023C-4683-9177-F86355D7BC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B03DB6-1BC6-4773-BEF7-AC7472C9B47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115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2C70DDE-0179-46F2-BDA1-FA21DB3D0D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6629FFD-94BA-4FAE-AA2A-55C5FCC37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6A5ECC5-39EF-4F77-B662-1CA450ACD8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701DC-8B7F-48B2-8B8B-0382FC0DC56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559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E849CD5-18E1-4D0D-B4E7-2796C9AA96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AF613C2-39F3-4E57-9763-74AADF44F0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579C47D-4BD9-4BA8-B90E-43346832D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1E3435-E845-4F88-AA61-488F386B80E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929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D073803-E6B4-4259-920A-26F772F167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B86C4C2-4F16-4FD0-A042-360EF4504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8E61B8D-50F9-4882-A261-817186B2CF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044FC-CBFB-452F-BDCE-705193C7D7A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208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B380E2-6BBD-4C7C-8C25-CA9619FA53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C2753E-7D96-48DF-8BC7-E6F15A2DB8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530E58-A612-41DE-939F-845245DCF9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50AB8-E664-4638-9CAA-3B7FCBDCAF37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5539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52125B-5D92-4E9A-8B3B-E5C32D3E25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447A9B-930F-4EA8-B558-8A08978422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54E98F-8E88-49D1-BB1B-3A441DC089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BAF1-952B-4C0D-BB42-9D0B75BFD62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440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12E477-A931-4B4F-BD31-49B5C152AC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3837F1-0439-47A6-91DB-28B920FE8D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A7BDF6-4156-46F2-BD68-EE0364E265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10278C-295F-4A60-BEFC-4087A9EDC34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917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5/9/2025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AEC32B-B0BA-4FEB-A459-6399BC569B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76B501-F13B-4EF2-B166-B4F2899C19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42E262-4733-47CE-82E3-391FCB857D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A3C369-178F-44D7-AD8F-EF46710F5A91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498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27F0DD3-811A-49D8-B118-F27B1DE5AD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F6E9A98-3C5B-4651-80F9-7D023C48F3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CC058F1-FABB-4F49-80BA-E85715A304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C6319-35AD-47F5-8EB1-D6168197D95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482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03AE865-E022-4ABD-90CE-D89E83A2E4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8F8F8BD-1152-449A-8603-C48664DB4C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27B6F1C-0F25-4CCB-A308-F39AF7BD8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9D9C38-DFD9-4AC7-8583-D86C3453DEC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14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6D83A5-5F78-4F04-9026-53717F4DA5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D762C4-28E6-4916-B1AC-380AE5C8AF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5E8EB1-298B-4D1B-B1C4-CA8319DFC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B2C4F9-011B-4DD6-B15A-A4615F4CE42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1395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6CEE42-47F8-43B7-B5D9-2780335DF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B8A594-7D92-47AB-8449-8A474B477E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D675DF-D583-4AD0-BAC1-D5BEF7128D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9B0168-6838-442F-A91E-9546A08B55B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138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C71A91-66D7-4FB6-968E-2FC743A4B0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7AC51D-EF86-4DC2-ACC6-6C4C89C10F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3F16A3-9435-4F06-8C57-A99CD9A0A5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D8B63-CBD7-4610-9CA6-CEB46EE3172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735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094277-F10E-4032-8F0A-72ABE951D8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BC7F11-B2F8-4CEF-A7E1-451E9867F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5BD92C-023C-4683-9177-F86355D7BC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B03DB6-1BC6-4773-BEF7-AC7472C9B47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399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2C70DDE-0179-46F2-BDA1-FA21DB3D0D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6629FFD-94BA-4FAE-AA2A-55C5FCC37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6A5ECC5-39EF-4F77-B662-1CA450ACD8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701DC-8B7F-48B2-8B8B-0382FC0DC56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7509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E849CD5-18E1-4D0D-B4E7-2796C9AA96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AF613C2-39F3-4E57-9763-74AADF44F0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579C47D-4BD9-4BA8-B90E-43346832D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1E3435-E845-4F88-AA61-488F386B80E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5194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D073803-E6B4-4259-920A-26F772F167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B86C4C2-4F16-4FD0-A042-360EF4504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8E61B8D-50F9-4882-A261-817186B2CF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044FC-CBFB-452F-BDCE-705193C7D7A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672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5/9/2025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B380E2-6BBD-4C7C-8C25-CA9619FA53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C2753E-7D96-48DF-8BC7-E6F15A2DB8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530E58-A612-41DE-939F-845245DCF9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50AB8-E664-4638-9CAA-3B7FCBDCAF37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0677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52125B-5D92-4E9A-8B3B-E5C32D3E25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447A9B-930F-4EA8-B558-8A08978422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54E98F-8E88-49D1-BB1B-3A441DC089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BAF1-952B-4C0D-BB42-9D0B75BFD62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1001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12E477-A931-4B4F-BD31-49B5C152AC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3837F1-0439-47A6-91DB-28B920FE8D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A7BDF6-4156-46F2-BD68-EE0364E265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10278C-295F-4A60-BEFC-4087A9EDC34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1592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AEC32B-B0BA-4FEB-A459-6399BC569B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76B501-F13B-4EF2-B166-B4F2899C19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42E262-4733-47CE-82E3-391FCB857D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A3C369-178F-44D7-AD8F-EF46710F5A91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1954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27F0DD3-811A-49D8-B118-F27B1DE5AD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F6E9A98-3C5B-4651-80F9-7D023C48F3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CC058F1-FABB-4F49-80BA-E85715A304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C6319-35AD-47F5-8EB1-D6168197D95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092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03AE865-E022-4ABD-90CE-D89E83A2E4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8F8F8BD-1152-449A-8603-C48664DB4C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27B6F1C-0F25-4CCB-A308-F39AF7BD8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9D9C38-DFD9-4AC7-8583-D86C3453DEC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4741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6D83A5-5F78-4F04-9026-53717F4DA5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D762C4-28E6-4916-B1AC-380AE5C8AF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5E8EB1-298B-4D1B-B1C4-CA8319DFC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B2C4F9-011B-4DD6-B15A-A4615F4CE42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4725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6CEE42-47F8-43B7-B5D9-2780335DF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B8A594-7D92-47AB-8449-8A474B477E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D675DF-D583-4AD0-BAC1-D5BEF7128D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9B0168-6838-442F-A91E-9546A08B55B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4239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C71A91-66D7-4FB6-968E-2FC743A4B0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7AC51D-EF86-4DC2-ACC6-6C4C89C10F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3F16A3-9435-4F06-8C57-A99CD9A0A5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D8B63-CBD7-4610-9CA6-CEB46EE3172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4751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094277-F10E-4032-8F0A-72ABE951D8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BC7F11-B2F8-4CEF-A7E1-451E9867F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5BD92C-023C-4683-9177-F86355D7BC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B03DB6-1BC6-4773-BEF7-AC7472C9B47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457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5/9/2025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2C70DDE-0179-46F2-BDA1-FA21DB3D0D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6629FFD-94BA-4FAE-AA2A-55C5FCC37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6A5ECC5-39EF-4F77-B662-1CA450ACD8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701DC-8B7F-48B2-8B8B-0382FC0DC56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3319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E849CD5-18E1-4D0D-B4E7-2796C9AA96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AF613C2-39F3-4E57-9763-74AADF44F0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579C47D-4BD9-4BA8-B90E-43346832D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1E3435-E845-4F88-AA61-488F386B80E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4286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D073803-E6B4-4259-920A-26F772F167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B86C4C2-4F16-4FD0-A042-360EF4504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8E61B8D-50F9-4882-A261-817186B2CF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044FC-CBFB-452F-BDCE-705193C7D7A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822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B380E2-6BBD-4C7C-8C25-CA9619FA53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C2753E-7D96-48DF-8BC7-E6F15A2DB8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530E58-A612-41DE-939F-845245DCF9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50AB8-E664-4638-9CAA-3B7FCBDCAF37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7038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52125B-5D92-4E9A-8B3B-E5C32D3E25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447A9B-930F-4EA8-B558-8A08978422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54E98F-8E88-49D1-BB1B-3A441DC089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BAF1-952B-4C0D-BB42-9D0B75BFD62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4883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12E477-A931-4B4F-BD31-49B5C152AC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3837F1-0439-47A6-91DB-28B920FE8D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A7BDF6-4156-46F2-BD68-EE0364E265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10278C-295F-4A60-BEFC-4087A9EDC34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313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AEC32B-B0BA-4FEB-A459-6399BC569B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76B501-F13B-4EF2-B166-B4F2899C19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42E262-4733-47CE-82E3-391FCB857D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A3C369-178F-44D7-AD8F-EF46710F5A91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2595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27F0DD3-811A-49D8-B118-F27B1DE5AD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F6E9A98-3C5B-4651-80F9-7D023C48F3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CC058F1-FABB-4F49-80BA-E85715A304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C6319-35AD-47F5-8EB1-D6168197D95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3956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03AE865-E022-4ABD-90CE-D89E83A2E4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8F8F8BD-1152-449A-8603-C48664DB4C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27B6F1C-0F25-4CCB-A308-F39AF7BD8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9D9C38-DFD9-4AC7-8583-D86C3453DEC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016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5/9/2025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5/9/2025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5/9/2025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5/9/2025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5/9/2025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5/9/2025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11311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40F9A5B-00B0-4A5E-9099-7E17121DB8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94E2AFA-AC21-40CA-8324-FAD7003ACF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E8C6AC0-6DE6-4DBF-99F5-6C18A0BED6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3E764B7-7FC8-48EC-8FA7-CB2540F5B9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F06386E-9EFE-4760-AC98-08D87E3B22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05C5BD-A2E3-4416-86D1-DE8FF985EA0C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29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40F9A5B-00B0-4A5E-9099-7E17121DB8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94E2AFA-AC21-40CA-8324-FAD7003ACF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E8C6AC0-6DE6-4DBF-99F5-6C18A0BED6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3E764B7-7FC8-48EC-8FA7-CB2540F5B9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F06386E-9EFE-4760-AC98-08D87E3B22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05C5BD-A2E3-4416-86D1-DE8FF985EA0C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09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40F9A5B-00B0-4A5E-9099-7E17121DB8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94E2AFA-AC21-40CA-8324-FAD7003ACF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E8C6AC0-6DE6-4DBF-99F5-6C18A0BED6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3E764B7-7FC8-48EC-8FA7-CB2540F5B9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F06386E-9EFE-4760-AC98-08D87E3B22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05C5BD-A2E3-4416-86D1-DE8FF985EA0C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22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em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microsoft.com/office/2007/relationships/hdphoto" Target="../media/hdphoto6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17" Type="http://schemas.openxmlformats.org/officeDocument/2006/relationships/image" Target="../media/image34.png"/><Relationship Id="rId2" Type="http://schemas.openxmlformats.org/officeDocument/2006/relationships/audio" Target="../media/media1.mp3"/><Relationship Id="rId16" Type="http://schemas.openxmlformats.org/officeDocument/2006/relationships/slide" Target="slide1.xml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28.png"/><Relationship Id="rId15" Type="http://schemas.microsoft.com/office/2007/relationships/hdphoto" Target="../media/hdphoto5.wdp"/><Relationship Id="rId10" Type="http://schemas.openxmlformats.org/officeDocument/2006/relationships/image" Target="../media/image31.png"/><Relationship Id="rId4" Type="http://schemas.openxmlformats.org/officeDocument/2006/relationships/image" Target="../media/image27.jpeg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jpeg"/><Relationship Id="rId7" Type="http://schemas.openxmlformats.org/officeDocument/2006/relationships/slide" Target="slide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36.png"/><Relationship Id="rId9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jpeg"/><Relationship Id="rId7" Type="http://schemas.openxmlformats.org/officeDocument/2006/relationships/slide" Target="slide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36.png"/><Relationship Id="rId9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microsoft.com/office/2007/relationships/hdphoto" Target="../media/hdphoto7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microsoft.com/office/2007/relationships/hdphoto" Target="../media/hdphoto9.wdp"/><Relationship Id="rId5" Type="http://schemas.openxmlformats.org/officeDocument/2006/relationships/slide" Target="slide1.xml"/><Relationship Id="rId10" Type="http://schemas.openxmlformats.org/officeDocument/2006/relationships/image" Target="../media/image39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microsoft.com/office/2007/relationships/hdphoto" Target="../media/hdphoto7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microsoft.com/office/2007/relationships/hdphoto" Target="../media/hdphoto9.wdp"/><Relationship Id="rId5" Type="http://schemas.openxmlformats.org/officeDocument/2006/relationships/slide" Target="slide1.xml"/><Relationship Id="rId10" Type="http://schemas.openxmlformats.org/officeDocument/2006/relationships/image" Target="../media/image39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microsoft.com/office/2007/relationships/hdphoto" Target="../media/hdphoto7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microsoft.com/office/2007/relationships/hdphoto" Target="../media/hdphoto10.wdp"/><Relationship Id="rId5" Type="http://schemas.openxmlformats.org/officeDocument/2006/relationships/slide" Target="slide1.xml"/><Relationship Id="rId10" Type="http://schemas.openxmlformats.org/officeDocument/2006/relationships/image" Target="../media/image40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microsoft.com/office/2007/relationships/hdphoto" Target="../media/hdphoto7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microsoft.com/office/2007/relationships/hdphoto" Target="../media/hdphoto10.wdp"/><Relationship Id="rId5" Type="http://schemas.openxmlformats.org/officeDocument/2006/relationships/slide" Target="slide1.xml"/><Relationship Id="rId10" Type="http://schemas.openxmlformats.org/officeDocument/2006/relationships/image" Target="../media/image40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microsoft.com/office/2007/relationships/hdphoto" Target="../media/hdphoto7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microsoft.com/office/2007/relationships/hdphoto" Target="../media/hdphoto5.wdp"/><Relationship Id="rId5" Type="http://schemas.openxmlformats.org/officeDocument/2006/relationships/slide" Target="slide1.xml"/><Relationship Id="rId10" Type="http://schemas.openxmlformats.org/officeDocument/2006/relationships/image" Target="../media/image33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5.jpeg"/><Relationship Id="rId7" Type="http://schemas.openxmlformats.org/officeDocument/2006/relationships/image" Target="../media/image37.png"/><Relationship Id="rId12" Type="http://schemas.microsoft.com/office/2007/relationships/hdphoto" Target="../media/hdphoto5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11" Type="http://schemas.openxmlformats.org/officeDocument/2006/relationships/image" Target="../media/image33.png"/><Relationship Id="rId5" Type="http://schemas.microsoft.com/office/2007/relationships/hdphoto" Target="../media/hdphoto1.wdp"/><Relationship Id="rId10" Type="http://schemas.microsoft.com/office/2007/relationships/hdphoto" Target="../media/hdphoto8.wdp"/><Relationship Id="rId4" Type="http://schemas.openxmlformats.org/officeDocument/2006/relationships/image" Target="../media/image28.png"/><Relationship Id="rId9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2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63" Type="http://schemas.openxmlformats.org/officeDocument/2006/relationships/tags" Target="../tags/tag63.xml"/><Relationship Id="rId68" Type="http://schemas.openxmlformats.org/officeDocument/2006/relationships/slide" Target="slide4.xml"/><Relationship Id="rId16" Type="http://schemas.openxmlformats.org/officeDocument/2006/relationships/tags" Target="../tags/tag1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audio" Target="../media/audio1.wav"/><Relationship Id="rId74" Type="http://schemas.openxmlformats.org/officeDocument/2006/relationships/hyperlink" Target="file:///G:\tin%208\TTDD2.ppt" TargetMode="External"/><Relationship Id="rId79" Type="http://schemas.openxmlformats.org/officeDocument/2006/relationships/image" Target="../media/image17.jpeg"/><Relationship Id="rId5" Type="http://schemas.openxmlformats.org/officeDocument/2006/relationships/tags" Target="../tags/tag5.xml"/><Relationship Id="rId61" Type="http://schemas.openxmlformats.org/officeDocument/2006/relationships/tags" Target="../tags/tag61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slideLayout" Target="../slideLayouts/slideLayout16.xml"/><Relationship Id="rId69" Type="http://schemas.openxmlformats.org/officeDocument/2006/relationships/image" Target="../media/image13.jpeg"/><Relationship Id="rId77" Type="http://schemas.openxmlformats.org/officeDocument/2006/relationships/image" Target="../media/image15.jpeg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image" Target="../media/image14.jpeg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audio" Target="../media/audio2.wav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slide" Target="slide8.xml"/><Relationship Id="rId75" Type="http://schemas.openxmlformats.org/officeDocument/2006/relationships/hyperlink" Target="file:///G:\tin%208\Ngoai%20kh&#243;a1\TT3.ppt" TargetMode="Externa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notesSlide" Target="../notesSlides/notesSlide3.xml"/><Relationship Id="rId73" Type="http://schemas.openxmlformats.org/officeDocument/2006/relationships/hyperlink" Target="file:///G:\tin%208\TTDD1.ppt" TargetMode="External"/><Relationship Id="rId78" Type="http://schemas.openxmlformats.org/officeDocument/2006/relationships/image" Target="../media/image16.emf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hyperlink" Target="file:///G:\tin%208\TTDD3.ppt" TargetMode="External"/><Relationship Id="rId7" Type="http://schemas.openxmlformats.org/officeDocument/2006/relationships/tags" Target="../tags/tag7.xml"/><Relationship Id="rId71" Type="http://schemas.openxmlformats.org/officeDocument/2006/relationships/slide" Target="slide7.xml"/><Relationship Id="rId2" Type="http://schemas.openxmlformats.org/officeDocument/2006/relationships/tags" Target="../tags/tag2.xml"/><Relationship Id="rId29" Type="http://schemas.openxmlformats.org/officeDocument/2006/relationships/tags" Target="../tags/tag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STARS-P">
            <a:extLst>
              <a:ext uri="{FF2B5EF4-FFF2-40B4-BE49-F238E27FC236}">
                <a16:creationId xmlns:a16="http://schemas.microsoft.com/office/drawing/2014/main" id="{0F6D564B-2CBE-4C39-A8BF-8C6B1070CB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" y="838201"/>
            <a:ext cx="4064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>
            <a:extLst>
              <a:ext uri="{FF2B5EF4-FFF2-40B4-BE49-F238E27FC236}">
                <a16:creationId xmlns:a16="http://schemas.microsoft.com/office/drawing/2014/main" id="{761AE5C6-4279-4945-96DD-80F25E9EF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800" y="457201"/>
            <a:ext cx="812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VNI-Ongdo (nobita)" pitchFamily="2" charset="0"/>
            </a:endParaRPr>
          </a:p>
        </p:txBody>
      </p:sp>
      <p:sp>
        <p:nvSpPr>
          <p:cNvPr id="2054" name="Text Box 6">
            <a:extLst>
              <a:ext uri="{FF2B5EF4-FFF2-40B4-BE49-F238E27FC236}">
                <a16:creationId xmlns:a16="http://schemas.microsoft.com/office/drawing/2014/main" id="{E9747D52-F284-49BE-9010-1C7837F27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6400" y="1279528"/>
            <a:ext cx="66040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6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5" name="Picture 7" descr="POINSET2">
            <a:extLst>
              <a:ext uri="{FF2B5EF4-FFF2-40B4-BE49-F238E27FC236}">
                <a16:creationId xmlns:a16="http://schemas.microsoft.com/office/drawing/2014/main" id="{15111401-33CC-43E2-A8A2-7404A9545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53600" y="76200"/>
            <a:ext cx="2438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POINSET3">
            <a:extLst>
              <a:ext uri="{FF2B5EF4-FFF2-40B4-BE49-F238E27FC236}">
                <a16:creationId xmlns:a16="http://schemas.microsoft.com/office/drawing/2014/main" id="{D4B280C9-692D-4C8A-9216-499CF46AD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4724400"/>
            <a:ext cx="3657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1" name="WordArt 9">
            <a:extLst>
              <a:ext uri="{FF2B5EF4-FFF2-40B4-BE49-F238E27FC236}">
                <a16:creationId xmlns:a16="http://schemas.microsoft.com/office/drawing/2014/main" id="{9B5BF7F0-554A-416C-AA6E-FA9CE86A6B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80267" y="3028950"/>
            <a:ext cx="8737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i="1" kern="10" dirty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 CHUNG NHỎ NHẤT</a:t>
            </a:r>
          </a:p>
        </p:txBody>
      </p:sp>
      <p:sp>
        <p:nvSpPr>
          <p:cNvPr id="2058" name="WordArt 10">
            <a:extLst>
              <a:ext uri="{FF2B5EF4-FFF2-40B4-BE49-F238E27FC236}">
                <a16:creationId xmlns:a16="http://schemas.microsoft.com/office/drawing/2014/main" id="{45102B9C-23C2-4B2A-8C5B-A3F4DFF75B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6400" y="3200400"/>
            <a:ext cx="2336800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</a:t>
            </a:r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7784FF-2793-419E-8789-753FF13308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989756"/>
              </p:ext>
            </p:extLst>
          </p:nvPr>
        </p:nvGraphicFramePr>
        <p:xfrm>
          <a:off x="1320801" y="4419600"/>
          <a:ext cx="9889067" cy="73183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8890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1838">
                <a:tc>
                  <a:txBody>
                    <a:bodyPr/>
                    <a:lstStyle/>
                    <a:p>
                      <a:r>
                        <a:rPr lang="en-AU" sz="1800" dirty="0"/>
                        <a:t>GV:</a:t>
                      </a:r>
                      <a:r>
                        <a:rPr lang="en-AU" sz="1800" baseline="0" dirty="0"/>
                        <a:t> NGUYỄN </a:t>
                      </a:r>
                      <a:endParaRPr lang="en-AU" sz="1800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 marT="45740" marB="4574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178107" y="5776519"/>
            <a:ext cx="5008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 viên</a:t>
            </a:r>
            <a:r>
              <a:rPr lang="en-US" altLang="en-US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altLang="en-US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 THỊ HOÀI NGHI</a:t>
            </a:r>
            <a:endParaRPr lang="vi-VN" altLang="en-US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94"/>
          <p:cNvPicPr>
            <a:picLocks noChangeAspect="1" noChangeArrowheads="1"/>
          </p:cNvPicPr>
          <p:nvPr/>
        </p:nvPicPr>
        <p:blipFill>
          <a:blip r:embed="rId6">
            <a:lum bright="30000"/>
          </a:blip>
          <a:srcRect/>
          <a:stretch>
            <a:fillRect/>
          </a:stretch>
        </p:blipFill>
        <p:spPr bwMode="auto">
          <a:xfrm>
            <a:off x="4473574" y="3862390"/>
            <a:ext cx="3549651" cy="172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3695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353226" y="1608236"/>
            <a:ext cx="328903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257969" y="2568892"/>
            <a:ext cx="815095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69" y="4763020"/>
            <a:ext cx="2514600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5359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437050" y="1308752"/>
            <a:ext cx="302856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341793" y="2853372"/>
            <a:ext cx="8150956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</a:t>
            </a:r>
          </a:p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5797625" y="1961839"/>
            <a:ext cx="115546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raphic 27" descr="Clipboard">
            <a:extLst>
              <a:ext uri="{FF2B5EF4-FFF2-40B4-BE49-F238E27FC236}">
                <a16:creationId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31394">
            <a:off x="18695" y="1586662"/>
            <a:ext cx="2532753" cy="2532753"/>
          </a:xfrm>
          <a:prstGeom prst="rect">
            <a:avLst/>
          </a:prstGeom>
        </p:spPr>
      </p:pic>
      <p:pic>
        <p:nvPicPr>
          <p:cNvPr id="20" name="Graphic 31" descr="Pencil">
            <a:extLst>
              <a:ext uri="{FF2B5EF4-FFF2-40B4-BE49-F238E27FC236}">
                <a16:creationId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76524" y="2182387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305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40041" y="1282352"/>
            <a:ext cx="314729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007286" y="1897905"/>
            <a:ext cx="1037441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BCNN(4,5).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BCNN(4,5) = 20.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422549"/>
              </p:ext>
            </p:extLst>
          </p:nvPr>
        </p:nvGraphicFramePr>
        <p:xfrm>
          <a:off x="1614755" y="2619599"/>
          <a:ext cx="9156569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3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43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94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50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Right Arrow 22"/>
          <p:cNvSpPr/>
          <p:nvPr/>
        </p:nvSpPr>
        <p:spPr>
          <a:xfrm>
            <a:off x="1725856" y="5705960"/>
            <a:ext cx="627370" cy="2862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404650"/>
              </p:ext>
            </p:extLst>
          </p:nvPr>
        </p:nvGraphicFramePr>
        <p:xfrm>
          <a:off x="1616207" y="2594880"/>
          <a:ext cx="9464217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43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79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94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1021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7501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28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15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25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35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45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50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" name="Oval 24"/>
          <p:cNvSpPr/>
          <p:nvPr/>
        </p:nvSpPr>
        <p:spPr>
          <a:xfrm rot="1910823">
            <a:off x="6292168" y="2393842"/>
            <a:ext cx="792480" cy="2410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3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435462" y="987452"/>
            <a:ext cx="9936181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BCNN(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BC(3,4,6) = {0;12;24;36;…}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     BCNN(3,4,6) = 12.</a:t>
            </a:r>
          </a:p>
        </p:txBody>
      </p:sp>
    </p:spTree>
    <p:extLst>
      <p:ext uri="{BB962C8B-B14F-4D97-AF65-F5344CB8AC3E}">
        <p14:creationId xmlns:p14="http://schemas.microsoft.com/office/powerpoint/2010/main" val="4008769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EB32F49-3D44-4F28-BF72-F7004207C04D}"/>
              </a:ext>
            </a:extLst>
          </p:cNvPr>
          <p:cNvSpPr txBox="1"/>
          <p:nvPr/>
        </p:nvSpPr>
        <p:spPr>
          <a:xfrm>
            <a:off x="2091068" y="905255"/>
            <a:ext cx="413492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641727" y="1388492"/>
            <a:ext cx="10003168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BC(8,12)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BCNN(8,12).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BC(8,12)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BCNN(8,12). 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284858"/>
              </p:ext>
            </p:extLst>
          </p:nvPr>
        </p:nvGraphicFramePr>
        <p:xfrm>
          <a:off x="802012" y="2043064"/>
          <a:ext cx="10766421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1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0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81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321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4790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0408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51537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EB32F49-3D44-4F28-BF72-F7004207C04D}"/>
              </a:ext>
            </a:extLst>
          </p:cNvPr>
          <p:cNvSpPr txBox="1"/>
          <p:nvPr/>
        </p:nvSpPr>
        <p:spPr>
          <a:xfrm>
            <a:off x="1115708" y="889841"/>
            <a:ext cx="413492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883001" y="3978207"/>
            <a:ext cx="10003168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BC(8,12)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24, 48, 72.</a:t>
            </a:r>
          </a:p>
          <a:p>
            <a:pPr marL="514350" indent="-514350">
              <a:buAutoNum type="alphaLcParenR"/>
            </a:pP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BCNN(8,12) = 24.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24 : 24 = 1.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48 : 24 = 2.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72 : 24 = 3.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418153"/>
              </p:ext>
            </p:extLst>
          </p:nvPr>
        </p:nvGraphicFramePr>
        <p:xfrm>
          <a:off x="934623" y="1683365"/>
          <a:ext cx="10498511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1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0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81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3704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3233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0792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220413" y="1062138"/>
            <a:ext cx="1037441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800751"/>
              </p:ext>
            </p:extLst>
          </p:nvPr>
        </p:nvGraphicFramePr>
        <p:xfrm>
          <a:off x="932542" y="1677691"/>
          <a:ext cx="10670264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1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0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81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556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9555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0792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48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72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48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72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 rot="1877657">
            <a:off x="4980491" y="1523523"/>
            <a:ext cx="908253" cy="22331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32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5296" y="1806878"/>
            <a:ext cx="8676942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4180" y="975019"/>
            <a:ext cx="867694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5296" y="4135228"/>
            <a:ext cx="8676942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0, 1, 2,...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4180" y="3294665"/>
            <a:ext cx="867694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848993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5472" y="1054696"/>
            <a:ext cx="176041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331" y="4063650"/>
            <a:ext cx="8258048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30, 60, 90.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331" y="1771846"/>
            <a:ext cx="849856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30.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324" y="3078028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349363" y="1670249"/>
            <a:ext cx="1659758" cy="49565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09" y="177839"/>
            <a:ext cx="1573212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4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0599" y="1063651"/>
            <a:ext cx="267893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974" y="4155090"/>
            <a:ext cx="8350958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300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300, 600, 900.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974" y="1778451"/>
            <a:ext cx="8188397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300.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421519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498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71359" y="667048"/>
            <a:ext cx="393293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LUYỆN TẬP</a:t>
            </a:r>
          </a:p>
        </p:txBody>
      </p:sp>
      <p:pic>
        <p:nvPicPr>
          <p:cNvPr id="15362" name="Picture 2" descr="Chuyên đề: Xây dựng tiết đọc sách nhằm phát huy tính tích cực của học sinh  | Tiểu Học Tạ Uyê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824" y="2355850"/>
            <a:ext cx="76200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53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7662"/>
          </a:xfrm>
          <a:prstGeom prst="rect">
            <a:avLst/>
          </a:prstGeom>
        </p:spPr>
      </p:pic>
      <p:sp>
        <p:nvSpPr>
          <p:cNvPr id="3" name="Rectangle: Rounded Corners 28">
            <a:extLst>
              <a:ext uri="{FF2B5EF4-FFF2-40B4-BE49-F238E27FC236}">
                <a16:creationId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-2099795" y="3066991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" name="Rectangle: Rounded Corners 28">
            <a:extLst>
              <a:ext uri="{FF2B5EF4-FFF2-40B4-BE49-F238E27FC236}">
                <a16:creationId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-2753481" y="3066990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" name="Rectangle: Rounded Corners 28">
            <a:extLst>
              <a:ext uri="{FF2B5EF4-FFF2-40B4-BE49-F238E27FC236}">
                <a16:creationId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7682277" y="3066991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" name="Rectangle: Rounded Corners 28">
            <a:extLst>
              <a:ext uri="{FF2B5EF4-FFF2-40B4-BE49-F238E27FC236}">
                <a16:creationId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8335961" y="3066990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579647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" y="493723"/>
            <a:ext cx="364394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146" y="1577306"/>
            <a:ext cx="10739120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AutoShape 56"/>
          <p:cNvSpPr>
            <a:spLocks noChangeArrowheads="1"/>
          </p:cNvSpPr>
          <p:nvPr/>
        </p:nvSpPr>
        <p:spPr bwMode="auto">
          <a:xfrm>
            <a:off x="3698240" y="3762520"/>
            <a:ext cx="6502400" cy="3032760"/>
          </a:xfrm>
          <a:prstGeom prst="cloudCallout">
            <a:avLst>
              <a:gd name="adj1" fmla="val -44889"/>
              <a:gd name="adj2" fmla="val 95912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Ánh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mua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cốc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hộp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bóng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bàn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?</a:t>
            </a:r>
            <a:endParaRPr lang="vi-VN" sz="3200" dirty="0">
              <a:solidFill>
                <a:srgbClr val="CC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9646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800" y="185946"/>
            <a:ext cx="364394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80" y="1742376"/>
            <a:ext cx="1180592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6">
                <a:extLst>
                  <a:ext uri="{FF2B5EF4-FFF2-40B4-BE49-F238E27FC236}">
                    <a16:creationId xmlns:a16="http://schemas.microsoft.com/office/drawing/2014/main" id="{04D47F80-AD84-4BC4-B02E-F977E4577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080" y="1260364"/>
                <a:ext cx="11948160" cy="48013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bội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6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B(6) = {0;6;12;18;24;30;…}</a:t>
                </a:r>
              </a:p>
              <a:p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phải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bội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8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B(8) = {0;8;16;24;32…}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Vì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như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nhau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nên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BCNN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6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8.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3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BCNN(6,8) = 24.</a:t>
                </a:r>
              </a:p>
              <a:p>
                <a:pPr algn="just"/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24 : 6 = 4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endParaRPr lang="en-US" sz="3400" b="1" dirty="0">
                  <a:solidFill>
                    <a:srgbClr val="0070C0"/>
                  </a:solidFill>
                  <a:latin typeface="Arial" panose="020B0604020202020204" pitchFamily="34" charset="0"/>
                  <a:ea typeface="Tahoma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được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24 : 8 = 3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.</a:t>
                </a:r>
                <a:endParaRPr lang="en-US" sz="3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4D47F80-AD84-4BC4-B02E-F977E4577B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6080" y="1260364"/>
                <a:ext cx="11948160" cy="4801314"/>
              </a:xfrm>
              <a:prstGeom prst="rect">
                <a:avLst/>
              </a:prstGeom>
              <a:blipFill rotWithShape="0">
                <a:blip r:embed="rId3"/>
                <a:stretch>
                  <a:fillRect l="-1429" t="-1398" b="-406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299" y="644811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3777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828427"/>
            <a:ext cx="532389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(SGK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57)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5409" y="1723816"/>
            <a:ext cx="9525504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ƯCLN(7,8).</a:t>
            </a:r>
          </a:p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BCNN(7,8). So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" y="772162"/>
            <a:ext cx="19304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295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709838"/>
            <a:ext cx="532389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(SGK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57)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413" y="1993130"/>
            <a:ext cx="9675587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Ư(7) = {1;7}; Ư(8) = {1;8}.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ƯCLN(7,8) = 1.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ƯCLN(7,8) = 1.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BCNN(7,8) = 56.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BCNN(7,8) = 7.8.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2968" y="1325391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5189286"/>
            <a:ext cx="944987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Striped Right Arrow 2"/>
          <p:cNvSpPr/>
          <p:nvPr/>
        </p:nvSpPr>
        <p:spPr>
          <a:xfrm>
            <a:off x="965200" y="5317522"/>
            <a:ext cx="1330960" cy="882299"/>
          </a:xfrm>
          <a:prstGeom prst="strip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46" y="1145435"/>
            <a:ext cx="19304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1260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8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79602" y="667048"/>
            <a:ext cx="391645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VẬN DỤNG</a:t>
            </a:r>
          </a:p>
        </p:txBody>
      </p:sp>
      <p:pic>
        <p:nvPicPr>
          <p:cNvPr id="19458" name="Picture 2" descr="Tại sao bạn nên luyện cách đọc sách tiếng Hàn hiệu quả?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635" y="1976614"/>
            <a:ext cx="9031817" cy="451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69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3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76647" y="859552"/>
            <a:ext cx="6584953" cy="93871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5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2850729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onkey Kong Theme 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700000" y="5814061"/>
            <a:ext cx="812800" cy="812800"/>
          </a:xfrm>
          <a:prstGeom prst="rect">
            <a:avLst/>
          </a:prstGeom>
        </p:spPr>
      </p:pic>
      <p:pic>
        <p:nvPicPr>
          <p:cNvPr id="11" name="Picture 10" descr="C:\Users\ADMIN\Desktop\700_FO58466900_cd0f0403dfd1da45a2a9f423e496668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" b="100000" l="0" r="100000">
                        <a14:foregroundMark x1="23817" y1="4000" x2="60033" y2="32429"/>
                        <a14:foregroundMark x1="62316" y1="10000" x2="31321" y2="36857"/>
                        <a14:foregroundMark x1="16803" y1="35714" x2="5220" y2="45429"/>
                        <a14:foregroundMark x1="26917" y1="18857" x2="42577" y2="43857"/>
                        <a14:foregroundMark x1="64437" y1="13286" x2="46003" y2="43571"/>
                        <a14:foregroundMark x1="46330" y1="14571" x2="42251" y2="71571"/>
                        <a14:foregroundMark x1="50571" y1="46571" x2="51223" y2="73143"/>
                        <a14:foregroundMark x1="35563" y1="51714" x2="56770" y2="78857"/>
                        <a14:foregroundMark x1="56444" y1="57000" x2="33768" y2="74571"/>
                        <a14:foregroundMark x1="46003" y1="55143" x2="30343" y2="73714"/>
                        <a14:foregroundMark x1="56117" y1="63714" x2="39804" y2="78000"/>
                        <a14:foregroundMark x1="38336" y1="16000" x2="28548" y2="35857"/>
                        <a14:foregroundMark x1="28222" y1="14286" x2="35563" y2="22143"/>
                        <a14:foregroundMark x1="21697" y1="6857" x2="31321" y2="17286"/>
                        <a14:foregroundMark x1="52692" y1="13857" x2="63132" y2="27286"/>
                        <a14:foregroundMark x1="63132" y1="27714" x2="53018" y2="37429"/>
                        <a14:foregroundMark x1="53018" y1="27714" x2="48124" y2="34429"/>
                        <a14:foregroundMark x1="56770" y1="18143" x2="51876" y2="25571"/>
                        <a14:foregroundMark x1="64763" y1="28571" x2="57912" y2="36857"/>
                        <a14:foregroundMark x1="65905" y1="32571" x2="52202" y2="39286"/>
                        <a14:foregroundMark x1="73246" y1="35286" x2="83361" y2="44143"/>
                        <a14:foregroundMark x1="79119" y1="35571" x2="84666" y2="41143"/>
                        <a14:foregroundMark x1="72431" y1="35286" x2="73573" y2="43143"/>
                        <a14:foregroundMark x1="74551" y1="32286" x2="68026" y2="42286"/>
                        <a14:foregroundMark x1="84013" y1="34429" x2="85318" y2="43143"/>
                        <a14:foregroundMark x1="84666" y1="44714" x2="69657" y2="46286"/>
                        <a14:foregroundMark x1="90538" y1="56571" x2="92333" y2="69429"/>
                        <a14:foregroundMark x1="95759" y1="55714" x2="93312" y2="72857"/>
                        <a14:foregroundMark x1="3100" y1="42000" x2="20228" y2="42000"/>
                        <a14:foregroundMark x1="9135" y1="35286" x2="2121" y2="42000"/>
                        <a14:foregroundMark x1="15661" y1="35571" x2="11909" y2="44143"/>
                        <a14:foregroundMark x1="7015" y1="35857" x2="14356" y2="42571"/>
                        <a14:foregroundMark x1="5057" y1="34000" x2="1631" y2="39571"/>
                        <a14:foregroundMark x1="6199" y1="34571" x2="15661" y2="37571"/>
                        <a14:foregroundMark x1="14029" y1="32714" x2="17781" y2="35000"/>
                        <a14:foregroundMark x1="15498" y1="42000" x2="6688" y2="46429"/>
                        <a14:foregroundMark x1="3426" y1="43714" x2="4078" y2="46143"/>
                        <a14:foregroundMark x1="5383" y1="46857" x2="9299" y2="46429"/>
                        <a14:foregroundMark x1="38662" y1="30571" x2="39478" y2="33429"/>
                        <a14:foregroundMark x1="76020" y1="33286" x2="77162" y2="36714"/>
                        <a14:foregroundMark x1="78630" y1="36286" x2="81892" y2="33429"/>
                        <a14:foregroundMark x1="85808" y1="37000" x2="88091" y2="39714"/>
                        <a14:foregroundMark x1="85808" y1="43714" x2="82055" y2="46571"/>
                        <a14:foregroundMark x1="85318" y1="44857" x2="83687" y2="46571"/>
                        <a14:foregroundMark x1="18760" y1="96286" x2="31648" y2="98429"/>
                        <a14:foregroundMark x1="33605" y1="92000" x2="23165" y2="96000"/>
                        <a14:foregroundMark x1="20718" y1="93857" x2="33442" y2="96000"/>
                        <a14:foregroundMark x1="51060" y1="97143" x2="69984" y2="95429"/>
                        <a14:foregroundMark x1="58238" y1="93857" x2="67047" y2="94286"/>
                        <a14:foregroundMark x1="12724" y1="32571" x2="11746" y2="35143"/>
                        <a14:foregroundMark x1="35400" y1="17714" x2="44861" y2="28714"/>
                        <a14:backgroundMark x1="70799" y1="31714" x2="69984" y2="33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31161"/>
            <a:ext cx="3048000" cy="348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49" y="2871717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512821722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3195996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bear carto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407" l="0" r="100000">
                        <a14:backgroundMark x1="4228" y1="9074" x2="6342" y2="88704"/>
                        <a14:backgroundMark x1="14376" y1="4630" x2="26638" y2="19444"/>
                        <a14:backgroundMark x1="87104" y1="9815" x2="91755" y2="61296"/>
                        <a14:backgroundMark x1="92600" y1="61667" x2="97674" y2="87593"/>
                        <a14:backgroundMark x1="52854" y1="86852" x2="59197" y2="86852"/>
                        <a14:backgroundMark x1="48414" y1="741" x2="47357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037" y="1701801"/>
            <a:ext cx="4878696" cy="55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2883387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Tai nguyen thiet ke tro choi\Bảng gỗ\bat dau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7" y="5610199"/>
            <a:ext cx="2832099" cy="10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29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6">
                <p:cTn id="7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046436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59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2781" y="64007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54C8190F-B4A5-484E-AFA7-491F98D43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040" y="4662805"/>
            <a:ext cx="5029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>
                <a:latin typeface="Times New Roman" panose="02020603050405020304" pitchFamily="18" charset="0"/>
                <a:sym typeface="Symbol" panose="05050102010706020507" pitchFamily="18" charset="2"/>
              </a:rPr>
              <a:t>               BC(4, 6) = ?</a:t>
            </a: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54C8190F-B4A5-484E-AFA7-491F98D43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3762" y="710156"/>
            <a:ext cx="5029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>
                <a:latin typeface="Times New Roman" panose="02020603050405020304" pitchFamily="18" charset="0"/>
                <a:sym typeface="Symbol" panose="05050102010706020507" pitchFamily="18" charset="2"/>
              </a:rPr>
              <a:t>BC(4, 6) = {0; 12; 24; 36;…}</a:t>
            </a:r>
          </a:p>
        </p:txBody>
      </p:sp>
    </p:spTree>
    <p:extLst>
      <p:ext uri="{BB962C8B-B14F-4D97-AF65-F5344CB8AC3E}">
        <p14:creationId xmlns:p14="http://schemas.microsoft.com/office/powerpoint/2010/main" val="356782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319" y="2184401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14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46180" y="4546607"/>
            <a:ext cx="7185319" cy="615549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</a:p>
        </p:txBody>
      </p:sp>
      <p:pic>
        <p:nvPicPr>
          <p:cNvPr id="12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02821" y="102992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B4352C17-AFE5-465F-85B1-F3441A66D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2360" y="4546601"/>
            <a:ext cx="3810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>
                <a:latin typeface="Times New Roman" panose="02020603050405020304" pitchFamily="18" charset="0"/>
              </a:rPr>
              <a:t>BCNN(4, 6) =  ?</a:t>
            </a: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B4352C17-AFE5-465F-85B1-F3441A66D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0621" y="1175304"/>
            <a:ext cx="3810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>
                <a:latin typeface="Times New Roman" panose="02020603050405020304" pitchFamily="18" charset="0"/>
              </a:rPr>
              <a:t>BCNN(4, 6) = 12.</a:t>
            </a:r>
          </a:p>
        </p:txBody>
      </p:sp>
    </p:spTree>
    <p:extLst>
      <p:ext uri="{BB962C8B-B14F-4D97-AF65-F5344CB8AC3E}">
        <p14:creationId xmlns:p14="http://schemas.microsoft.com/office/powerpoint/2010/main" val="207817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3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3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04289" y="102992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2141" y="4026282"/>
            <a:ext cx="4165600" cy="210826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84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" y="0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43" y="289389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3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28501" y="948102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341" y="4135664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72482" y="4413785"/>
            <a:ext cx="4165600" cy="784826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ƯCLN(5,7) = 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28501" y="1727802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52"/>
          <p:cNvSpPr txBox="1">
            <a:spLocks noChangeArrowheads="1"/>
          </p:cNvSpPr>
          <p:nvPr/>
        </p:nvSpPr>
        <p:spPr bwMode="auto">
          <a:xfrm>
            <a:off x="4709160" y="1402080"/>
            <a:ext cx="30022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ƯCLN(5,7) =  1</a:t>
            </a:r>
          </a:p>
        </p:txBody>
      </p:sp>
    </p:spTree>
    <p:extLst>
      <p:ext uri="{BB962C8B-B14F-4D97-AF65-F5344CB8AC3E}">
        <p14:creationId xmlns:p14="http://schemas.microsoft.com/office/powerpoint/2010/main" val="92539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 animBg="1"/>
      <p:bldP spid="19" grpId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16381" y="4767470"/>
            <a:ext cx="798725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Vậy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chúng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ta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phải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mua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ít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bao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nhiêu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cốc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bao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nhiêu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bóng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bàn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cốc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bằng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bóng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bàn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220" y="2339984"/>
            <a:ext cx="2143125" cy="2143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272" y="2595255"/>
            <a:ext cx="1902293" cy="1953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8697" y="673909"/>
            <a:ext cx="2336441" cy="2315991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193655" y="723108"/>
            <a:ext cx="3239159" cy="1587639"/>
          </a:xfrm>
          <a:prstGeom prst="cloud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1 </a:t>
            </a:r>
            <a:r>
              <a:rPr 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6 </a:t>
            </a:r>
            <a:r>
              <a:rPr 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bóng</a:t>
            </a:r>
            <a:endParaRPr lang="en-US" sz="28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16" name="Cloud Callout 15"/>
          <p:cNvSpPr/>
          <p:nvPr/>
        </p:nvSpPr>
        <p:spPr>
          <a:xfrm>
            <a:off x="7087137" y="782321"/>
            <a:ext cx="2829587" cy="1538113"/>
          </a:xfrm>
          <a:prstGeom prst="cloud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1 </a:t>
            </a:r>
            <a:r>
              <a:rPr 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8 </a:t>
            </a:r>
            <a:r>
              <a:rPr 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cái</a:t>
            </a:r>
            <a:r>
              <a:rPr 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cốc</a:t>
            </a:r>
            <a:endParaRPr lang="en-US" sz="28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69" y="4763020"/>
            <a:ext cx="2514600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7815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700_FO58466900_cd0f0403dfd1da45a2a9f423e4966684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" b="100000" l="0" r="100000">
                        <a14:foregroundMark x1="23817" y1="4000" x2="60033" y2="32429"/>
                        <a14:foregroundMark x1="62316" y1="10000" x2="31321" y2="36857"/>
                        <a14:foregroundMark x1="16803" y1="35714" x2="5220" y2="45429"/>
                        <a14:foregroundMark x1="26917" y1="18857" x2="42577" y2="43857"/>
                        <a14:foregroundMark x1="64437" y1="13286" x2="46003" y2="43571"/>
                        <a14:foregroundMark x1="46330" y1="14571" x2="42251" y2="71571"/>
                        <a14:foregroundMark x1="50571" y1="46571" x2="51223" y2="73143"/>
                        <a14:foregroundMark x1="35563" y1="51714" x2="56770" y2="78857"/>
                        <a14:foregroundMark x1="56444" y1="57000" x2="33768" y2="74571"/>
                        <a14:foregroundMark x1="46003" y1="55143" x2="30343" y2="73714"/>
                        <a14:foregroundMark x1="56117" y1="63714" x2="39804" y2="78000"/>
                        <a14:foregroundMark x1="38336" y1="16000" x2="28548" y2="35857"/>
                        <a14:foregroundMark x1="28222" y1="14286" x2="35563" y2="22143"/>
                        <a14:foregroundMark x1="21697" y1="6857" x2="31321" y2="17286"/>
                        <a14:foregroundMark x1="52692" y1="13857" x2="63132" y2="27286"/>
                        <a14:foregroundMark x1="63132" y1="27714" x2="53018" y2="37429"/>
                        <a14:foregroundMark x1="53018" y1="27714" x2="48124" y2="34429"/>
                        <a14:foregroundMark x1="56770" y1="18143" x2="51876" y2="25571"/>
                        <a14:foregroundMark x1="64763" y1="28571" x2="57912" y2="36857"/>
                        <a14:foregroundMark x1="65905" y1="32571" x2="52202" y2="39286"/>
                        <a14:foregroundMark x1="73246" y1="35286" x2="83361" y2="44143"/>
                        <a14:foregroundMark x1="79119" y1="35571" x2="84666" y2="41143"/>
                        <a14:foregroundMark x1="72431" y1="35286" x2="73573" y2="43143"/>
                        <a14:foregroundMark x1="74551" y1="32286" x2="68026" y2="42286"/>
                        <a14:foregroundMark x1="84013" y1="34429" x2="85318" y2="43143"/>
                        <a14:foregroundMark x1="84666" y1="44714" x2="69657" y2="46286"/>
                        <a14:foregroundMark x1="90538" y1="56571" x2="92333" y2="69429"/>
                        <a14:foregroundMark x1="95759" y1="55714" x2="93312" y2="72857"/>
                        <a14:foregroundMark x1="3100" y1="42000" x2="20228" y2="42000"/>
                        <a14:foregroundMark x1="9135" y1="35286" x2="2121" y2="42000"/>
                        <a14:foregroundMark x1="15661" y1="35571" x2="11909" y2="44143"/>
                        <a14:foregroundMark x1="7015" y1="35857" x2="14356" y2="42571"/>
                        <a14:foregroundMark x1="5057" y1="34000" x2="1631" y2="39571"/>
                        <a14:foregroundMark x1="6199" y1="34571" x2="15661" y2="37571"/>
                        <a14:foregroundMark x1="14029" y1="32714" x2="17781" y2="35000"/>
                        <a14:foregroundMark x1="15498" y1="42000" x2="6688" y2="46429"/>
                        <a14:foregroundMark x1="3426" y1="43714" x2="4078" y2="46143"/>
                        <a14:foregroundMark x1="5383" y1="46857" x2="9299" y2="46429"/>
                        <a14:foregroundMark x1="38662" y1="30571" x2="39478" y2="33429"/>
                        <a14:foregroundMark x1="76020" y1="33286" x2="77162" y2="36714"/>
                        <a14:foregroundMark x1="78630" y1="36286" x2="81892" y2="33429"/>
                        <a14:foregroundMark x1="85808" y1="37000" x2="88091" y2="39714"/>
                        <a14:foregroundMark x1="85808" y1="43714" x2="82055" y2="46571"/>
                        <a14:foregroundMark x1="85318" y1="44857" x2="83687" y2="46571"/>
                        <a14:foregroundMark x1="18760" y1="96286" x2="31648" y2="98429"/>
                        <a14:foregroundMark x1="33605" y1="92000" x2="23165" y2="96000"/>
                        <a14:foregroundMark x1="20718" y1="93857" x2="33442" y2="96000"/>
                        <a14:foregroundMark x1="51060" y1="97143" x2="69984" y2="95429"/>
                        <a14:foregroundMark x1="58238" y1="93857" x2="67047" y2="94286"/>
                        <a14:foregroundMark x1="12724" y1="32571" x2="11746" y2="35143"/>
                        <a14:foregroundMark x1="35400" y1="17714" x2="44861" y2="28714"/>
                        <a14:backgroundMark x1="70799" y1="31714" x2="69984" y2="33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3003618"/>
            <a:ext cx="3556000" cy="406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04289" y="102992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BCNN(5,7)= 35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8341" y="4607974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BCNN(5,7)= ?</a:t>
            </a:r>
          </a:p>
        </p:txBody>
      </p:sp>
    </p:spTree>
    <p:extLst>
      <p:ext uri="{BB962C8B-B14F-4D97-AF65-F5344CB8AC3E}">
        <p14:creationId xmlns:p14="http://schemas.microsoft.com/office/powerpoint/2010/main" val="184610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12618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37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7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700_FO58466900_cd0f0403dfd1da45a2a9f423e4966684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" b="100000" l="0" r="100000">
                        <a14:foregroundMark x1="23817" y1="4000" x2="60033" y2="32429"/>
                        <a14:foregroundMark x1="62316" y1="10000" x2="31321" y2="36857"/>
                        <a14:foregroundMark x1="16803" y1="35714" x2="5220" y2="45429"/>
                        <a14:foregroundMark x1="26917" y1="18857" x2="42577" y2="43857"/>
                        <a14:foregroundMark x1="64437" y1="13286" x2="46003" y2="43571"/>
                        <a14:foregroundMark x1="46330" y1="14571" x2="42251" y2="71571"/>
                        <a14:foregroundMark x1="50571" y1="46571" x2="51223" y2="73143"/>
                        <a14:foregroundMark x1="35563" y1="51714" x2="56770" y2="78857"/>
                        <a14:foregroundMark x1="56444" y1="57000" x2="33768" y2="74571"/>
                        <a14:foregroundMark x1="46003" y1="55143" x2="30343" y2="73714"/>
                        <a14:foregroundMark x1="56117" y1="63714" x2="39804" y2="78000"/>
                        <a14:foregroundMark x1="38336" y1="16000" x2="28548" y2="35857"/>
                        <a14:foregroundMark x1="28222" y1="14286" x2="35563" y2="22143"/>
                        <a14:foregroundMark x1="21697" y1="6857" x2="31321" y2="17286"/>
                        <a14:foregroundMark x1="52692" y1="13857" x2="63132" y2="27286"/>
                        <a14:foregroundMark x1="63132" y1="27714" x2="53018" y2="37429"/>
                        <a14:foregroundMark x1="53018" y1="27714" x2="48124" y2="34429"/>
                        <a14:foregroundMark x1="56770" y1="18143" x2="51876" y2="25571"/>
                        <a14:foregroundMark x1="64763" y1="28571" x2="57912" y2="36857"/>
                        <a14:foregroundMark x1="65905" y1="32571" x2="52202" y2="39286"/>
                        <a14:foregroundMark x1="73246" y1="35286" x2="83361" y2="44143"/>
                        <a14:foregroundMark x1="79119" y1="35571" x2="84666" y2="41143"/>
                        <a14:foregroundMark x1="72431" y1="35286" x2="73573" y2="43143"/>
                        <a14:foregroundMark x1="74551" y1="32286" x2="68026" y2="42286"/>
                        <a14:foregroundMark x1="84013" y1="34429" x2="85318" y2="43143"/>
                        <a14:foregroundMark x1="84666" y1="44714" x2="69657" y2="46286"/>
                        <a14:foregroundMark x1="90538" y1="56571" x2="92333" y2="69429"/>
                        <a14:foregroundMark x1="95759" y1="55714" x2="93312" y2="72857"/>
                        <a14:foregroundMark x1="3100" y1="42000" x2="20228" y2="42000"/>
                        <a14:foregroundMark x1="9135" y1="35286" x2="2121" y2="42000"/>
                        <a14:foregroundMark x1="15661" y1="35571" x2="11909" y2="44143"/>
                        <a14:foregroundMark x1="7015" y1="35857" x2="14356" y2="42571"/>
                        <a14:foregroundMark x1="5057" y1="34000" x2="1631" y2="39571"/>
                        <a14:foregroundMark x1="6199" y1="34571" x2="15661" y2="37571"/>
                        <a14:foregroundMark x1="14029" y1="32714" x2="17781" y2="35000"/>
                        <a14:foregroundMark x1="15498" y1="42000" x2="6688" y2="46429"/>
                        <a14:foregroundMark x1="3426" y1="43714" x2="4078" y2="46143"/>
                        <a14:foregroundMark x1="5383" y1="46857" x2="9299" y2="46429"/>
                        <a14:foregroundMark x1="38662" y1="30571" x2="39478" y2="33429"/>
                        <a14:foregroundMark x1="76020" y1="33286" x2="77162" y2="36714"/>
                        <a14:foregroundMark x1="78630" y1="36286" x2="81892" y2="33429"/>
                        <a14:foregroundMark x1="85808" y1="37000" x2="88091" y2="39714"/>
                        <a14:foregroundMark x1="85808" y1="43714" x2="82055" y2="46571"/>
                        <a14:foregroundMark x1="85318" y1="44857" x2="83687" y2="46571"/>
                        <a14:foregroundMark x1="18760" y1="96286" x2="31648" y2="98429"/>
                        <a14:foregroundMark x1="33605" y1="92000" x2="23165" y2="96000"/>
                        <a14:foregroundMark x1="20718" y1="93857" x2="33442" y2="96000"/>
                        <a14:foregroundMark x1="51060" y1="97143" x2="69984" y2="95429"/>
                        <a14:foregroundMark x1="58238" y1="93857" x2="67047" y2="94286"/>
                        <a14:foregroundMark x1="12724" y1="32571" x2="11746" y2="35143"/>
                        <a14:foregroundMark x1="35400" y1="17714" x2="44861" y2="28714"/>
                        <a14:backgroundMark x1="70799" y1="31714" x2="69984" y2="33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3003618"/>
            <a:ext cx="3556000" cy="406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82781" y="640079"/>
            <a:ext cx="4165600" cy="1446546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94061" y="4157170"/>
            <a:ext cx="4165600" cy="2154432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400" dirty="0" err="1">
                <a:cs typeface="Times New Roman" pitchFamily="18" charset="0"/>
              </a:rPr>
              <a:t>Số</a:t>
            </a:r>
            <a:r>
              <a:rPr lang="en-US" sz="4400" dirty="0">
                <a:cs typeface="Times New Roman" pitchFamily="18" charset="0"/>
              </a:rPr>
              <a:t> 9 </a:t>
            </a:r>
            <a:r>
              <a:rPr lang="en-US" sz="4400" dirty="0" err="1">
                <a:cs typeface="Times New Roman" pitchFamily="18" charset="0"/>
              </a:rPr>
              <a:t>có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phải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là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bội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chung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của</a:t>
            </a:r>
            <a:r>
              <a:rPr lang="en-US" sz="4400" dirty="0">
                <a:cs typeface="Times New Roman" pitchFamily="18" charset="0"/>
              </a:rPr>
              <a:t> 3 </a:t>
            </a:r>
            <a:r>
              <a:rPr lang="en-US" sz="4400" dirty="0" err="1">
                <a:cs typeface="Times New Roman" pitchFamily="18" charset="0"/>
              </a:rPr>
              <a:t>và</a:t>
            </a:r>
            <a:r>
              <a:rPr lang="en-US" sz="4400" dirty="0">
                <a:cs typeface="Times New Roman" pitchFamily="18" charset="0"/>
              </a:rPr>
              <a:t> 6 </a:t>
            </a:r>
            <a:r>
              <a:rPr lang="en-US" sz="4400" dirty="0" err="1">
                <a:cs typeface="Times New Roman" pitchFamily="18" charset="0"/>
              </a:rPr>
              <a:t>không</a:t>
            </a:r>
            <a:r>
              <a:rPr lang="en-US" sz="4400" dirty="0">
                <a:cs typeface="Times New Roman" pitchFamily="18" charset="0"/>
              </a:rPr>
              <a:t> ?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81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000536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ết quả hình ảnh cho bear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407" l="0" r="100000">
                        <a14:backgroundMark x1="4228" y1="9074" x2="6342" y2="88704"/>
                        <a14:backgroundMark x1="14376" y1="4630" x2="26638" y2="19444"/>
                        <a14:backgroundMark x1="87104" y1="9815" x2="91755" y2="61296"/>
                        <a14:backgroundMark x1="92600" y1="61667" x2="97674" y2="87593"/>
                        <a14:backgroundMark x1="52854" y1="86852" x2="59197" y2="86852"/>
                        <a14:backgroundMark x1="48414" y1="741" x2="47357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581" y="2029965"/>
            <a:ext cx="4878696" cy="55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82781" y="64007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63581" y="3737495"/>
            <a:ext cx="4165600" cy="276998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82489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80"/>
            <a:ext cx="4165600" cy="6924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ết quả hình ảnh cho bear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407" l="0" r="100000">
                        <a14:backgroundMark x1="4228" y1="9074" x2="6342" y2="88704"/>
                        <a14:backgroundMark x1="14376" y1="4630" x2="26638" y2="19444"/>
                        <a14:backgroundMark x1="87104" y1="9815" x2="91755" y2="61296"/>
                        <a14:backgroundMark x1="92600" y1="61667" x2="97674" y2="87593"/>
                        <a14:backgroundMark x1="52854" y1="86852" x2="59197" y2="86852"/>
                        <a14:backgroundMark x1="48414" y1="741" x2="47357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581" y="2029965"/>
            <a:ext cx="4878696" cy="55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82781" y="64007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682" y="4357638"/>
            <a:ext cx="4571318" cy="784826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 (2,3,6)= 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04293" y="964997"/>
            <a:ext cx="4165600" cy="73866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BCNN(2,3,6)= 6</a:t>
            </a:r>
          </a:p>
        </p:txBody>
      </p:sp>
    </p:spTree>
    <p:extLst>
      <p:ext uri="{BB962C8B-B14F-4D97-AF65-F5344CB8AC3E}">
        <p14:creationId xmlns:p14="http://schemas.microsoft.com/office/powerpoint/2010/main" val="34434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13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35" y="328211"/>
            <a:ext cx="5717295" cy="956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070100" y="1690754"/>
            <a:ext cx="96012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- Đọc lại toàn bộ nội dung bài học.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Hoàn thành bài tập 2 / trang 57/SGK.</a:t>
            </a:r>
          </a:p>
          <a:p>
            <a:pPr marL="457200" indent="-457200">
              <a:buFontTx/>
              <a:buChar char="-"/>
            </a:pP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Xem trước các phần tiếp theo cuả bài.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lvl="1" algn="just"/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57" descr="boy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535" y="3254239"/>
            <a:ext cx="24765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27" descr="Clipboard">
            <a:extLst>
              <a:ext uri="{FF2B5EF4-FFF2-40B4-BE49-F238E27FC236}">
                <a16:creationId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7873384" y="3344223"/>
            <a:ext cx="2532753" cy="2532753"/>
          </a:xfrm>
          <a:prstGeom prst="rect">
            <a:avLst/>
          </a:prstGeom>
        </p:spPr>
      </p:pic>
      <p:pic>
        <p:nvPicPr>
          <p:cNvPr id="7" name="Graphic 31" descr="Pencil">
            <a:extLst>
              <a:ext uri="{FF2B5EF4-FFF2-40B4-BE49-F238E27FC236}">
                <a16:creationId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31180" y="3467503"/>
            <a:ext cx="1488403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85337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STARS-P">
            <a:extLst>
              <a:ext uri="{FF2B5EF4-FFF2-40B4-BE49-F238E27FC236}">
                <a16:creationId xmlns:a16="http://schemas.microsoft.com/office/drawing/2014/main" id="{A2391D38-0EB6-42C0-9B6B-D44FEBF964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" y="838201"/>
            <a:ext cx="4064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39802E-EAF5-4AE4-BF94-B1B0B4E0A6DE}"/>
              </a:ext>
            </a:extLst>
          </p:cNvPr>
          <p:cNvSpPr/>
          <p:nvPr/>
        </p:nvSpPr>
        <p:spPr>
          <a:xfrm>
            <a:off x="1489566" y="1295400"/>
            <a:ext cx="925157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AU" sz="5400" b="1" cap="all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CHÚC CÁC EM HỌC TỐT!!!</a:t>
            </a:r>
            <a:endParaRPr lang="en-AU" sz="5400" b="1" cap="all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  <a:latin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CE3027-9BE9-400F-97E7-00FAFF593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428" y="2701000"/>
            <a:ext cx="7803848" cy="25567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438B42-D96D-4E6E-87A4-35B709E0AF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" y="4603750"/>
            <a:ext cx="28702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02E793-1BA5-4AB2-9E6F-AF4E4ED08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433" y="4589463"/>
            <a:ext cx="28702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1961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6015" y="726312"/>
            <a:ext cx="1012711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lời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cho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câu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hỏi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trên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xác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định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xem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bạn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nào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đúng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.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Chúng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ta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cùng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hiểu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bài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học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ngày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hôm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nay: </a:t>
            </a:r>
            <a:r>
              <a:rPr lang="en-US" sz="3400" b="1" dirty="0" err="1">
                <a:solidFill>
                  <a:srgbClr val="FF0000"/>
                </a:solidFill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FF0000"/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Picture 57" descr="boy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68" y="3472595"/>
            <a:ext cx="33020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83401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0" y="1917204"/>
            <a:ext cx="6625828" cy="53006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08000" y="667048"/>
            <a:ext cx="94596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301884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Bouquet">
            <a:hlinkClick r:id="rId68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812641" y="1756550"/>
            <a:ext cx="7372351" cy="833438"/>
          </a:xfrm>
          <a:prstGeom prst="roundRect">
            <a:avLst>
              <a:gd name="adj" fmla="val 50000"/>
            </a:avLst>
          </a:prstGeom>
          <a:blipFill dpi="0" rotWithShape="1">
            <a:blip r:embed="rId69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altLang="en-US" sz="2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87" name="AutoShape 43" descr="Bouquet">
            <a:hlinkClick r:id="rId70" action="ppaction://hlinksldjump"/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786153" y="4494879"/>
            <a:ext cx="7600951" cy="838200"/>
          </a:xfrm>
          <a:prstGeom prst="roundRect">
            <a:avLst>
              <a:gd name="adj" fmla="val 50000"/>
            </a:avLst>
          </a:prstGeom>
          <a:blipFill dpi="0" rotWithShape="1">
            <a:blip r:embed="rId69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en-US" altLang="en-US" sz="2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43" descr="Bouquet">
            <a:hlinkClick r:id="rId71" action="ppaction://hlinksldjump"/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3752859" y="3101195"/>
            <a:ext cx="7600949" cy="838200"/>
          </a:xfrm>
          <a:prstGeom prst="roundRect">
            <a:avLst>
              <a:gd name="adj" fmla="val 50000"/>
            </a:avLst>
          </a:prstGeom>
          <a:blipFill dpi="0" rotWithShape="1">
            <a:blip r:embed="rId69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bội chung nhỏ nhất bằng cách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phân tích các số ra thừa số nguyên tố</a:t>
            </a:r>
            <a:endParaRPr lang="en-US" altLang="en-US" sz="2200" b="1" dirty="0">
              <a:solidFill>
                <a:srgbClr val="0000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368" name="AutoShape 17" descr="Pink tissue paper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727200" y="290866"/>
            <a:ext cx="10363200" cy="819150"/>
          </a:xfrm>
          <a:prstGeom prst="roundRect">
            <a:avLst>
              <a:gd name="adj" fmla="val 50000"/>
            </a:avLst>
          </a:prstGeom>
          <a:blipFill dpi="0" rotWithShape="1">
            <a:blip r:embed="rId72"/>
            <a:srcRect/>
            <a:tile tx="0" ty="0" sx="100000" sy="100000" flip="none" algn="tl"/>
          </a:blipFill>
          <a:ln w="38100" algn="ctr">
            <a:solidFill>
              <a:srgbClr val="74A731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413934" y="2003425"/>
            <a:ext cx="2084917" cy="203200"/>
            <a:chOff x="0" y="1896"/>
            <a:chExt cx="5760" cy="120"/>
          </a:xfrm>
        </p:grpSpPr>
        <p:sp>
          <p:nvSpPr>
            <p:cNvPr id="15435" name="Rectangle 8"/>
            <p:cNvSpPr>
              <a:spLocks noChangeArrowheads="1"/>
            </p:cNvSpPr>
            <p:nvPr>
              <p:custDataLst>
                <p:tags r:id="rId62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436" name="Rectangle 9"/>
            <p:cNvSpPr>
              <a:spLocks noChangeArrowheads="1"/>
            </p:cNvSpPr>
            <p:nvPr>
              <p:custDataLst>
                <p:tags r:id="rId63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461437" y="1284288"/>
            <a:ext cx="960967" cy="1219200"/>
            <a:chOff x="1474" y="2341"/>
            <a:chExt cx="454" cy="679"/>
          </a:xfrm>
        </p:grpSpPr>
        <p:grpSp>
          <p:nvGrpSpPr>
            <p:cNvPr id="15422" name="Group 11"/>
            <p:cNvGrpSpPr>
              <a:grpSpLocks/>
            </p:cNvGrpSpPr>
            <p:nvPr/>
          </p:nvGrpSpPr>
          <p:grpSpPr bwMode="auto">
            <a:xfrm rot="5400000">
              <a:off x="1456" y="2517"/>
              <a:ext cx="537" cy="185"/>
              <a:chOff x="0" y="1896"/>
              <a:chExt cx="5760" cy="120"/>
            </a:xfrm>
          </p:grpSpPr>
          <p:sp>
            <p:nvSpPr>
              <p:cNvPr id="15433" name="Rectangle 12"/>
              <p:cNvSpPr>
                <a:spLocks noChangeArrowheads="1"/>
              </p:cNvSpPr>
              <p:nvPr>
                <p:custDataLst>
                  <p:tags r:id="rId60"/>
                </p:custDataLst>
              </p:nvPr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34" name="Rectangle 13"/>
              <p:cNvSpPr>
                <a:spLocks noChangeArrowheads="1"/>
              </p:cNvSpPr>
              <p:nvPr>
                <p:custDataLst>
                  <p:tags r:id="rId61"/>
                </p:custDataLst>
              </p:nvPr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423" name="Group 14"/>
            <p:cNvGrpSpPr>
              <a:grpSpLocks/>
            </p:cNvGrpSpPr>
            <p:nvPr/>
          </p:nvGrpSpPr>
          <p:grpSpPr bwMode="auto">
            <a:xfrm rot="5400000">
              <a:off x="1474" y="2567"/>
              <a:ext cx="453" cy="454"/>
              <a:chOff x="1844" y="1824"/>
              <a:chExt cx="2017" cy="1823"/>
            </a:xfrm>
          </p:grpSpPr>
          <p:sp>
            <p:nvSpPr>
              <p:cNvPr id="6159" name="AutoShape 15"/>
              <p:cNvSpPr>
                <a:spLocks noChangeArrowheads="1"/>
              </p:cNvSpPr>
              <p:nvPr>
                <p:custDataLst>
                  <p:tags r:id="rId51"/>
                </p:custDataLst>
              </p:nvPr>
            </p:nvSpPr>
            <p:spPr bwMode="gray">
              <a:xfrm rot="16200000" flipH="1">
                <a:off x="1792" y="2545"/>
                <a:ext cx="309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425" name="AutoShape 16"/>
              <p:cNvSpPr>
                <a:spLocks noChangeArrowheads="1"/>
              </p:cNvSpPr>
              <p:nvPr>
                <p:custDataLst>
                  <p:tags r:id="rId52"/>
                </p:custDataLst>
              </p:nvPr>
            </p:nvSpPr>
            <p:spPr bwMode="gray">
              <a:xfrm rot="5400000" flipH="1">
                <a:off x="3610" y="2514"/>
                <a:ext cx="309" cy="19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26" name="AutoShape 17"/>
              <p:cNvSpPr>
                <a:spLocks noChangeArrowheads="1"/>
              </p:cNvSpPr>
              <p:nvPr>
                <p:custDataLst>
                  <p:tags r:id="rId53"/>
                </p:custDataLst>
              </p:nvPr>
            </p:nvSpPr>
            <p:spPr bwMode="gray">
              <a:xfrm rot="10800000" flipH="1">
                <a:off x="2697" y="3442"/>
                <a:ext cx="310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27" name="Oval 18"/>
              <p:cNvSpPr>
                <a:spLocks noChangeArrowheads="1"/>
              </p:cNvSpPr>
              <p:nvPr>
                <p:custDataLst>
                  <p:tags r:id="rId54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28" name="Oval 19"/>
              <p:cNvSpPr>
                <a:spLocks noChangeArrowheads="1"/>
              </p:cNvSpPr>
              <p:nvPr>
                <p:custDataLst>
                  <p:tags r:id="rId55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64" name="Oval 20"/>
              <p:cNvSpPr>
                <a:spLocks noChangeArrowheads="1"/>
              </p:cNvSpPr>
              <p:nvPr>
                <p:custDataLst>
                  <p:tags r:id="rId56"/>
                </p:custDataLst>
              </p:nvPr>
            </p:nvSpPr>
            <p:spPr bwMode="gray">
              <a:xfrm>
                <a:off x="2053" y="2879"/>
                <a:ext cx="1610" cy="24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430" name="Oval 21"/>
              <p:cNvSpPr>
                <a:spLocks noChangeArrowheads="1"/>
              </p:cNvSpPr>
              <p:nvPr>
                <p:custDataLst>
                  <p:tags r:id="rId57"/>
                </p:custDataLst>
              </p:nvPr>
            </p:nvSpPr>
            <p:spPr bwMode="gray">
              <a:xfrm>
                <a:off x="2082" y="2881"/>
                <a:ext cx="1610" cy="24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66" name="Oval 22"/>
              <p:cNvSpPr>
                <a:spLocks noChangeArrowheads="1"/>
              </p:cNvSpPr>
              <p:nvPr>
                <p:custDataLst>
                  <p:tags r:id="rId58"/>
                </p:custDataLst>
              </p:nvPr>
            </p:nvSpPr>
            <p:spPr bwMode="gray">
              <a:xfrm>
                <a:off x="2053" y="2111"/>
                <a:ext cx="1610" cy="1096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432" name="Oval 23" descr="Pink tissue paper"/>
              <p:cNvSpPr>
                <a:spLocks noChangeArrowheads="1"/>
              </p:cNvSpPr>
              <p:nvPr>
                <p:custDataLst>
                  <p:tags r:id="rId59"/>
                </p:custDataLst>
              </p:nvPr>
            </p:nvSpPr>
            <p:spPr bwMode="gray">
              <a:xfrm>
                <a:off x="2082" y="2085"/>
                <a:ext cx="1610" cy="1095"/>
              </a:xfrm>
              <a:prstGeom prst="ellipse">
                <a:avLst/>
              </a:prstGeom>
              <a:blipFill dpi="0" rotWithShape="1">
                <a:blip r:embed="rId72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Group 24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 rot="5400000">
            <a:off x="2752464" y="2436551"/>
            <a:ext cx="1173163" cy="192617"/>
            <a:chOff x="0" y="1896"/>
            <a:chExt cx="5760" cy="120"/>
          </a:xfrm>
        </p:grpSpPr>
        <p:sp>
          <p:nvSpPr>
            <p:cNvPr id="15420" name="Rectangle 25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421" name="Rectangle 26"/>
            <p:cNvSpPr>
              <a:spLocks noChangeArrowheads="1"/>
            </p:cNvSpPr>
            <p:nvPr>
              <p:custDataLst>
                <p:tags r:id="rId50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2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520951" y="1619253"/>
            <a:ext cx="1422400" cy="989013"/>
            <a:chOff x="3257" y="860"/>
            <a:chExt cx="581" cy="623"/>
          </a:xfrm>
        </p:grpSpPr>
        <p:grpSp>
          <p:nvGrpSpPr>
            <p:cNvPr id="15409" name="Group 29"/>
            <p:cNvGrpSpPr>
              <a:grpSpLocks/>
            </p:cNvGrpSpPr>
            <p:nvPr/>
          </p:nvGrpSpPr>
          <p:grpSpPr bwMode="auto">
            <a:xfrm rot="5400000">
              <a:off x="3236" y="881"/>
              <a:ext cx="623" cy="581"/>
              <a:chOff x="1871" y="1824"/>
              <a:chExt cx="2007" cy="1807"/>
            </a:xfrm>
          </p:grpSpPr>
          <p:sp>
            <p:nvSpPr>
              <p:cNvPr id="15411" name="AutoShape 30" descr="Bouquet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12" name="AutoShape 31" descr="Bouquet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13" name="AutoShape 32" descr="Bouquet"/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14" name="Oval 33" descr="Bouquet"/>
              <p:cNvSpPr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15" name="Oval 34" descr="Bouquet">
                <a:hlinkClick r:id="rId73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16" name="Oval 35" descr="Bouquet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gray">
              <a:xfrm>
                <a:off x="2241" y="2943"/>
                <a:ext cx="1317" cy="165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17" name="Oval 36" descr="Bouquet"/>
              <p:cNvSpPr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gray">
              <a:xfrm>
                <a:off x="2241" y="2943"/>
                <a:ext cx="1317" cy="165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18" name="Oval 37" descr="Bouquet"/>
              <p:cNvSpPr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gray">
              <a:xfrm>
                <a:off x="2229" y="2066"/>
                <a:ext cx="1317" cy="1102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19" name="Oval 38" descr="Bouquet"/>
              <p:cNvSpPr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gray">
              <a:xfrm>
                <a:off x="2232" y="2082"/>
                <a:ext cx="1317" cy="1100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dirty="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410" name="WordArt 39">
              <a:hlinkClick r:id="rId73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39"/>
              </p:custDataLst>
            </p:nvPr>
          </p:nvSpPr>
          <p:spPr bwMode="auto">
            <a:xfrm>
              <a:off x="3465" y="1036"/>
              <a:ext cx="171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Impact" panose="020B0806030902050204" pitchFamily="34" charset="0"/>
                </a:rPr>
                <a:t>I</a:t>
              </a:r>
            </a:p>
          </p:txBody>
        </p:sp>
      </p:grpSp>
      <p:grpSp>
        <p:nvGrpSpPr>
          <p:cNvPr id="11" name="Group 40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 rot="5400000">
            <a:off x="2769397" y="4036751"/>
            <a:ext cx="1173163" cy="192617"/>
            <a:chOff x="0" y="1896"/>
            <a:chExt cx="5760" cy="120"/>
          </a:xfrm>
        </p:grpSpPr>
        <p:sp>
          <p:nvSpPr>
            <p:cNvPr id="15407" name="Rectangle 41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408" name="Rectangle 42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44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675467" y="2981328"/>
            <a:ext cx="1210733" cy="989013"/>
            <a:chOff x="3260" y="1700"/>
            <a:chExt cx="581" cy="623"/>
          </a:xfrm>
        </p:grpSpPr>
        <p:grpSp>
          <p:nvGrpSpPr>
            <p:cNvPr id="15396" name="Group 45"/>
            <p:cNvGrpSpPr>
              <a:grpSpLocks/>
            </p:cNvGrpSpPr>
            <p:nvPr/>
          </p:nvGrpSpPr>
          <p:grpSpPr bwMode="auto">
            <a:xfrm rot="5400000">
              <a:off x="3239" y="1721"/>
              <a:ext cx="623" cy="581"/>
              <a:chOff x="1871" y="1824"/>
              <a:chExt cx="2007" cy="1807"/>
            </a:xfrm>
          </p:grpSpPr>
          <p:sp>
            <p:nvSpPr>
              <p:cNvPr id="15398" name="AutoShape 46" descr="Bouquet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99" name="AutoShape 47" descr="Bouquet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00" name="AutoShape 48" descr="Bouquet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01" name="Oval 49" descr="Bouquet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02" name="Oval 50" descr="Bouquet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03" name="Oval 51" descr="Bouquet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>
                <a:off x="2235" y="2919"/>
                <a:ext cx="1317" cy="194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04" name="Oval 52" descr="Bouquet">
                <a:hlinkClick r:id="rId74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gray">
              <a:xfrm>
                <a:off x="2235" y="2919"/>
                <a:ext cx="1317" cy="194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05" name="Oval 53" descr="Bouquet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gray">
              <a:xfrm>
                <a:off x="2229" y="2067"/>
                <a:ext cx="1317" cy="1100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06" name="Oval 54" descr="Bouquet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gray">
              <a:xfrm>
                <a:off x="2232" y="2083"/>
                <a:ext cx="1317" cy="1099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397" name="WordArt 55">
              <a:hlinkClick r:id="rId74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27"/>
              </p:custDataLst>
            </p:nvPr>
          </p:nvSpPr>
          <p:spPr bwMode="auto">
            <a:xfrm>
              <a:off x="3470" y="1852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Impact" panose="020B0806030902050204" pitchFamily="34" charset="0"/>
                </a:rPr>
                <a:t>II</a:t>
              </a:r>
            </a:p>
          </p:txBody>
        </p:sp>
      </p:grpSp>
      <p:grpSp>
        <p:nvGrpSpPr>
          <p:cNvPr id="14" name="Group 57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2671233" y="4340228"/>
            <a:ext cx="1229784" cy="989013"/>
            <a:chOff x="3247" y="2515"/>
            <a:chExt cx="581" cy="623"/>
          </a:xfrm>
        </p:grpSpPr>
        <p:grpSp>
          <p:nvGrpSpPr>
            <p:cNvPr id="15385" name="Group 58"/>
            <p:cNvGrpSpPr>
              <a:grpSpLocks/>
            </p:cNvGrpSpPr>
            <p:nvPr/>
          </p:nvGrpSpPr>
          <p:grpSpPr bwMode="auto">
            <a:xfrm rot="5400000">
              <a:off x="3226" y="2536"/>
              <a:ext cx="623" cy="581"/>
              <a:chOff x="1871" y="1824"/>
              <a:chExt cx="2007" cy="1807"/>
            </a:xfrm>
          </p:grpSpPr>
          <p:sp>
            <p:nvSpPr>
              <p:cNvPr id="15387" name="AutoShape 59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88" name="AutoShape 60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89" name="AutoShape 61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90" name="Oval 62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91" name="Oval 63" descr="Bouquet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08" name="Oval 64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2235" y="2910"/>
                <a:ext cx="1317" cy="1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393" name="Oval 65">
                <a:hlinkClick r:id="rId75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2235" y="2920"/>
                <a:ext cx="1317" cy="19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10" name="Oval 66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2228" y="2057"/>
                <a:ext cx="1317" cy="1101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395" name="Oval 67" descr="Bouquet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>
                <a:off x="2232" y="2082"/>
                <a:ext cx="1317" cy="1101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386" name="WordArt 68">
              <a:hlinkClick r:id="rId76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17"/>
              </p:custDataLst>
            </p:nvPr>
          </p:nvSpPr>
          <p:spPr bwMode="auto">
            <a:xfrm>
              <a:off x="3460" y="2679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Impact" panose="020B0806030902050204" pitchFamily="34" charset="0"/>
                </a:rPr>
                <a:t>III</a:t>
              </a:r>
            </a:p>
          </p:txBody>
        </p:sp>
      </p:grpSp>
      <p:grpSp>
        <p:nvGrpSpPr>
          <p:cNvPr id="16" name="Group 69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203200" y="171450"/>
            <a:ext cx="1524000" cy="1219200"/>
            <a:chOff x="196" y="292"/>
            <a:chExt cx="616" cy="507"/>
          </a:xfrm>
        </p:grpSpPr>
        <p:grpSp>
          <p:nvGrpSpPr>
            <p:cNvPr id="15379" name="Group 70"/>
            <p:cNvGrpSpPr>
              <a:grpSpLocks/>
            </p:cNvGrpSpPr>
            <p:nvPr/>
          </p:nvGrpSpPr>
          <p:grpSpPr bwMode="auto">
            <a:xfrm>
              <a:off x="204" y="300"/>
              <a:ext cx="608" cy="499"/>
              <a:chOff x="204" y="300"/>
              <a:chExt cx="608" cy="499"/>
            </a:xfrm>
          </p:grpSpPr>
          <p:sp>
            <p:nvSpPr>
              <p:cNvPr id="15383" name="Oval 19" descr="Oak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 rot="1758052">
                <a:off x="204" y="300"/>
                <a:ext cx="592" cy="482"/>
              </a:xfrm>
              <a:prstGeom prst="ellipse">
                <a:avLst/>
              </a:prstGeom>
              <a:blipFill dpi="0" rotWithShape="1">
                <a:blip r:embed="rId77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rtl="1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84" name="Oval 24" descr="Oak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 rot="1758052">
                <a:off x="220" y="317"/>
                <a:ext cx="592" cy="482"/>
              </a:xfrm>
              <a:prstGeom prst="ellipse">
                <a:avLst/>
              </a:prstGeom>
              <a:blipFill dpi="0" rotWithShape="1">
                <a:blip r:embed="rId77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rtl="1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380" name="Group 73"/>
            <p:cNvGrpSpPr>
              <a:grpSpLocks/>
            </p:cNvGrpSpPr>
            <p:nvPr/>
          </p:nvGrpSpPr>
          <p:grpSpPr bwMode="auto">
            <a:xfrm>
              <a:off x="196" y="292"/>
              <a:ext cx="592" cy="482"/>
              <a:chOff x="204" y="300"/>
              <a:chExt cx="592" cy="482"/>
            </a:xfrm>
          </p:grpSpPr>
          <p:sp>
            <p:nvSpPr>
              <p:cNvPr id="15381" name="Oval 25" descr="Oak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gray">
              <a:xfrm rot="1758052">
                <a:off x="204" y="300"/>
                <a:ext cx="592" cy="482"/>
              </a:xfrm>
              <a:prstGeom prst="ellipse">
                <a:avLst/>
              </a:prstGeom>
              <a:blipFill dpi="0" rotWithShape="1">
                <a:blip r:embed="rId77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rtl="1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5382" name="Picture 27" descr="Picture1"/>
              <p:cNvPicPr>
                <a:picLocks noChangeAspect="1" noChangeArrowheads="1"/>
              </p:cNvPicPr>
              <p:nvPr/>
            </p:nvPicPr>
            <p:blipFill>
              <a:blip r:embed="rId7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" y="328"/>
                <a:ext cx="276" cy="280"/>
              </a:xfrm>
              <a:prstGeom prst="rect">
                <a:avLst/>
              </a:prstGeom>
              <a:blipFill dpi="0" rotWithShape="1">
                <a:blip r:embed="rId77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5377" name="AutoShape 23" descr="White marble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1727200" y="271816"/>
            <a:ext cx="10363200" cy="958326"/>
          </a:xfrm>
          <a:prstGeom prst="roundRect">
            <a:avLst>
              <a:gd name="adj" fmla="val 50000"/>
            </a:avLst>
          </a:prstGeom>
          <a:blipFill dpi="0" rotWithShape="1">
            <a:blip r:embed="rId79"/>
            <a:srcRect/>
            <a:tile tx="0" ty="0" sx="100000" sy="100000" flip="none" algn="tl"/>
          </a:blipFill>
          <a:ln w="38100" algn="ctr">
            <a:solidFill>
              <a:srgbClr val="FFCC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78" name="Text Box 26" descr="White marble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421345" y="290867"/>
            <a:ext cx="10497855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BỘI CHUNG VÀ BỘI CHUNG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NHỎ NHẤT </a:t>
            </a:r>
          </a:p>
        </p:txBody>
      </p:sp>
    </p:spTree>
    <p:extLst>
      <p:ext uri="{BB962C8B-B14F-4D97-AF65-F5344CB8AC3E}">
        <p14:creationId xmlns:p14="http://schemas.microsoft.com/office/powerpoint/2010/main" val="40207551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187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221433" y="182329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88747" y="1258303"/>
            <a:ext cx="55574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1: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3695" y="2040644"/>
            <a:ext cx="7975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308356"/>
              </p:ext>
            </p:extLst>
          </p:nvPr>
        </p:nvGraphicFramePr>
        <p:xfrm>
          <a:off x="1604030" y="3328337"/>
          <a:ext cx="9777424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43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7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43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94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18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15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18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21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27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66345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0" name="AutoShape 56"/>
          <p:cNvSpPr>
            <a:spLocks noChangeArrowheads="1"/>
          </p:cNvSpPr>
          <p:nvPr/>
        </p:nvSpPr>
        <p:spPr bwMode="auto">
          <a:xfrm>
            <a:off x="3149600" y="259080"/>
            <a:ext cx="6502400" cy="3032760"/>
          </a:xfrm>
          <a:prstGeom prst="cloudCallout">
            <a:avLst>
              <a:gd name="adj1" fmla="val -44889"/>
              <a:gd name="adj2" fmla="val 95912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0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vừa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bội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vừa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bội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3  ?</a:t>
            </a:r>
            <a:endParaRPr lang="vi-VN" sz="3200" dirty="0">
              <a:solidFill>
                <a:srgbClr val="CC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201" name="Picture 57" descr="boy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3352800"/>
            <a:ext cx="24765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6"/>
          <p:cNvSpPr>
            <a:spLocks noChangeArrowheads="1"/>
          </p:cNvSpPr>
          <p:nvPr/>
        </p:nvSpPr>
        <p:spPr bwMode="auto">
          <a:xfrm>
            <a:off x="3515360" y="2560320"/>
            <a:ext cx="6502400" cy="3032760"/>
          </a:xfrm>
          <a:prstGeom prst="cloudCallout">
            <a:avLst>
              <a:gd name="adj1" fmla="val -44889"/>
              <a:gd name="adj2" fmla="val 95912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0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bội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6.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bội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3</a:t>
            </a:r>
            <a:endParaRPr lang="vi-VN" sz="3200" dirty="0">
              <a:solidFill>
                <a:srgbClr val="CC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42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0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765093" y="1942275"/>
            <a:ext cx="10861040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r>
              <a:rPr lang="en-US" sz="3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Kí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BCNN(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087" y="373312"/>
            <a:ext cx="1923562" cy="14453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765093" y="428008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5093" y="1199877"/>
            <a:ext cx="55574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836412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D46105C-A421-44C4-BFFC-AE0F2ABF1E73}&quot;/&gt;&lt;isInvalidForFieldText val=&quot;0&quot;/&gt;&lt;Image&gt;&lt;filename val=&quot;C:\Users\ASUS\AppData\Local\Temp\~CaABFC\data\asimages\{DD46105C-A421-44C4-BFFC-AE0F2ABF1E73}_5.png&quot;/&gt;&lt;left val=&quot;156&quot;/&gt;&lt;top val=&quot;340&quot;/&gt;&lt;width val=&quot;76&quot;/&gt;&lt;height val=&quot;80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B80AC45-C14A-4C8A-A561-B02726A73CB4}&quot;/&gt;&lt;isInvalidForFieldText val=&quot;0&quot;/&gt;&lt;Image&gt;&lt;filename val=&quot;C:\Users\ASUS\Desktop\btc\data\asimages\{CB80AC45-C14A-4C8A-A561-B02726A73CB4}.png&quot;/&gt;&lt;left val=&quot;10&quot;/&gt;&lt;top val=&quot;13&quot;/&gt;&lt;width val=&quot;92&quot;/&gt;&lt;height val=&quot;96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83EA7E7-8351-4782-A3C3-5CED3170EAAB}&quot;/&gt;&lt;isInvalidForFieldText val=&quot;0&quot;/&gt;&lt;Image&gt;&lt;filename val=&quot;C:\Users\ASUS\AppData\Local\Temp\~CaABFC\data\asimages\{483EA7E7-8351-4782-A3C3-5CED3170EAAB}_5.png&quot;/&gt;&lt;left val=&quot;99&quot;/&gt;&lt;top val=&quot;19&quot;/&gt;&lt;width val=&quot;616&quot;/&gt;&lt;height val=&quot;79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25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6BC025B3-C00C-4A10-A9B1-744702D92B3C}_5.png&quot;/&gt;&lt;left val=&quot;111&quot;/&gt;&lt;top val=&quot;17&quot;/&gt;&lt;width val=&quot;602&quot;/&gt;&lt;height val=&quot;93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4FEF6085-518E-4B04-90BA-16F9DC246047}&quot;/&gt;&lt;isInvalidForFieldText val=&quot;0&quot;/&gt;&lt;Image&gt;&lt;filename val=&quot;C:\Users\ASUS\AppData\Local\Temp\~CaABFC\data\asimages\{4FEF6085-518E-4B04-90BA-16F9DC246047}_5.png&quot;/&gt;&lt;left val=&quot;217&quot;/&gt;&lt;top val=&quot;343&quot;/&gt;&lt;width val=&quot;458&quot;/&gt;&lt;height val=&quot;75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PRESENTER_SHAPEINFO" val="&lt;ThreeDShapeInfo&gt;&lt;uuid val=&quot;{FDAC98D9-8966-4D9A-B269-731F6D4C67D1}&quot;/&gt;&lt;isInvalidForFieldText val=&quot;0&quot;/&gt;&lt;Image&gt;&lt;filename val=&quot;C:\Users\ASUS\AppData\Local\Temp\~CaABFC\data\asimages\{FDAC98D9-8966-4D9A-B269-731F6D4C67D1}_5.png&quot;/&gt;&lt;left val=&quot;219&quot;/&gt;&lt;top val=&quot;236&quot;/&gt;&lt;width val=&quot;458&quot;/&gt;&lt;height val=&quot;75&quot;/&gt;&lt;hasText val=&quot;1&quot;/&gt;&lt;/Image&gt;&lt;/ThreeDShape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F30E565-6195-45E5-81B1-E9B04D6C1621}&quot;/&gt;&lt;isInvalidForFieldText val=&quot;0&quot;/&gt;&lt;Image&gt;&lt;filename val=&quot;C:\Users\ASUS\AppData\Local\Temp\~CaABFC\data\asimages\{9F30E565-6195-45E5-81B1-E9B04D6C1621}_5.png&quot;/&gt;&lt;left val=&quot;99&quot;/&gt;&lt;top val=&quot;20&quot;/&gt;&lt;width val=&quot;616&quot;/&gt;&lt;height val=&quot;68&quot;/&gt;&lt;hasText val=&quot;1&quot;/&gt;&lt;/Image&gt;&lt;/ThreeDShape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086FA04-20D7-4D52-9C4B-2F318FBE395D}&quot;/&gt;&lt;isInvalidForFieldText val=&quot;0&quot;/&gt;&lt;Image&gt;&lt;filename val=&quot;C:\Users\ASUS\AppData\Local\Temp\~CaABFC\data\asimages\{9086FA04-20D7-4D52-9C4B-2F318FBE395D}_5.png&quot;/&gt;&lt;left val=&quot;26&quot;/&gt;&lt;top val=&quot;100&quot;/&gt;&lt;width val=&quot;60&quot;/&gt;&lt;height val=&quot;97&quot;/&gt;&lt;hasText val=&quot;1&quot;/&gt;&lt;/Image&gt;&lt;/ThreeDShape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BC62EAD-0D53-46FD-9C55-E0128D23A61B}&quot;/&gt;&lt;isInvalidForFieldText val=&quot;0&quot;/&gt;&lt;Image&gt;&lt;filename val=&quot;C:\Users\ASUS\AppData\Local\Temp\~CaABFC\data\asimages\{BBC62EAD-0D53-46FD-9C55-E0128D23A61B}_5.png&quot;/&gt;&lt;left val=&quot;191&quot;/&gt;&lt;top val=&quot;152&quot;/&gt;&lt;width val=&quot;12&quot;/&gt;&lt;height val=&quot;93&quot;/&gt;&lt;hasText val=&quot;1&quot;/&gt;&lt;/Image&gt;&lt;/ThreeDShape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101017C-3D8B-4C9F-B632-65A596513CD9}&quot;/&gt;&lt;isInvalidForFieldText val=&quot;0&quot;/&gt;&lt;Image&gt;&lt;filename val=&quot;C:\Users\ASUS\AppData\Local\Temp\~CaABFC\data\asimages\{2101017C-3D8B-4C9F-B632-65A596513CD9}_5.png&quot;/&gt;&lt;left val=&quot;147&quot;/&gt;&lt;top val=&quot;126&quot;/&gt;&lt;width val=&quot;88&quot;/&gt;&lt;height val=&quot;80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2E776B3-23DF-4471-950A-251470F41E06}&quot;/&gt;&lt;isInvalidForFieldText val=&quot;0&quot;/&gt;&lt;Image&gt;&lt;filename val=&quot;C:\Users\ASUS\AppData\Local\Temp\~CaABFC\data\asimages\{52E776B3-23DF-4471-950A-251470F41E06}_5.png&quot;/&gt;&lt;left val=&quot;192&quot;/&gt;&lt;top val=&quot;278&quot;/&gt;&lt;width val=&quot;12&quot;/&gt;&lt;height val=&quot;93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7A968A-E951-4190-9C1F-58063F781BBB}&quot;/&gt;&lt;isInvalidForFieldText val=&quot;0&quot;/&gt;&lt;Image&gt;&lt;filename val=&quot;C:\Users\ASUS\AppData\Local\Temp\~CaABFC\data\asimages\{627A968A-E951-4190-9C1F-58063F781BBB}_5.png&quot;/&gt;&lt;left val=&quot;156&quot;/&gt;&lt;top val=&quot;233&quot;/&gt;&lt;width val=&quot;75&quot;/&gt;&lt;height val=&quot;80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err="1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err="1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err="1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1557</Words>
  <Application>Microsoft Office PowerPoint</Application>
  <PresentationFormat>Widescreen</PresentationFormat>
  <Paragraphs>307</Paragraphs>
  <Slides>35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Arial</vt:lpstr>
      <vt:lpstr>Calibri</vt:lpstr>
      <vt:lpstr>Calibri Light</vt:lpstr>
      <vt:lpstr>Cambria Math</vt:lpstr>
      <vt:lpstr>Impact</vt:lpstr>
      <vt:lpstr>Times New Roman</vt:lpstr>
      <vt:lpstr>VNI-Ongdo (nobita)</vt:lpstr>
      <vt:lpstr>Wingdings</vt:lpstr>
      <vt:lpstr>Office Theme</vt:lpstr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2021-09-02T13:47:40Z</dcterms:created>
  <dcterms:modified xsi:type="dcterms:W3CDTF">2025-05-09T13:56:38Z</dcterms:modified>
</cp:coreProperties>
</file>