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62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93BA-677A-49A9-B277-4054B32AF9C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8A22-ABC5-4AF8-9AF3-CD069469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127596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54F6-9193-4D86-B37A-CCC9DC3D8CC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CÔ 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7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58674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05445" y="33528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145" y="6096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82, 980, 5975, 49173, 756598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4" l="0" r="100000">
                        <a14:foregroundMark x1="27807" y1="86159" x2="27807" y2="75087"/>
                        <a14:foregroundMark x1="49733" y1="85467" x2="46524" y2="76471"/>
                        <a14:foregroundMark x1="27273" y1="31834" x2="51872" y2="16955"/>
                        <a14:foregroundMark x1="8556" y1="66782" x2="26203" y2="36678"/>
                        <a14:foregroundMark x1="55615" y1="31834" x2="44920" y2="38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6595" y="3566636"/>
            <a:ext cx="262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5975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82, 756598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49173 </a:t>
            </a:r>
          </a:p>
        </p:txBody>
      </p:sp>
    </p:spTree>
    <p:extLst>
      <p:ext uri="{BB962C8B-B14F-4D97-AF65-F5344CB8AC3E}">
        <p14:creationId xmlns:p14="http://schemas.microsoft.com/office/powerpoint/2010/main" val="6324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2780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048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0, 2, 4, 6,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9581"/>
              </p:ext>
            </p:extLst>
          </p:nvPr>
        </p:nvGraphicFramePr>
        <p:xfrm>
          <a:off x="2895600" y="790576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790576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7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4"/>
            <a:ext cx="7696200" cy="2496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1465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134" y="312434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3928494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20, 50, 52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20, 25, 50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2225" y="295275"/>
            <a:ext cx="58674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952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4, 5, 9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6324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0502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9175" y="381668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61782, 94656, 76320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2, 6, 0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71301"/>
              </p:ext>
            </p:extLst>
          </p:nvPr>
        </p:nvGraphicFramePr>
        <p:xfrm>
          <a:off x="3552826" y="1009649"/>
          <a:ext cx="2895600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1993680" imgH="190440" progId="Equation.DSMT4">
                  <p:embed/>
                </p:oleObj>
              </mc:Choice>
              <mc:Fallback>
                <p:oleObj name="Equation" r:id="rId5" imgW="1993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2826" y="1009649"/>
                        <a:ext cx="2895600" cy="32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Nobita, cậu giỏi quá!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Hihi….Cám ơn các bạn.</a:t>
            </a:r>
          </a:p>
        </p:txBody>
      </p:sp>
    </p:spTree>
    <p:extLst>
      <p:ext uri="{BB962C8B-B14F-4D97-AF65-F5344CB8AC3E}">
        <p14:creationId xmlns:p14="http://schemas.microsoft.com/office/powerpoint/2010/main" val="77535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0" y="1788318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HƯỚNG DẪN VỀ NHÀ 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33600" y="1816598"/>
            <a:ext cx="4876800" cy="3581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b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</a:t>
            </a: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Ôn tập lại kiến thức về dấu hiệu chia hết cho 2, cho 5.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Làm các bài tập /Sgk-sbt-Phiếu giao trên Zalo nhóm.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7467600" y="152400"/>
            <a:ext cx="1676400" cy="1143000"/>
            <a:chOff x="5295" y="96"/>
            <a:chExt cx="465" cy="232"/>
          </a:xfrm>
        </p:grpSpPr>
        <p:pic>
          <p:nvPicPr>
            <p:cNvPr id="15366" name="Picture 363" descr="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5" y="96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67" descr="2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5" y="121"/>
              <a:ext cx="1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6103843"/>
      </p:ext>
    </p:extLst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31333" y="810607"/>
            <a:ext cx="3733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6A, 6B, 6C, 6D, 6E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40, 45, 39, 44, 42</a:t>
            </a:r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800" y="76200"/>
            <a:ext cx="396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472267" cy="196582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905000" y="3429000"/>
            <a:ext cx="7010400" cy="1828800"/>
          </a:xfrm>
          <a:prstGeom prst="wedgeEllipseCallout">
            <a:avLst>
              <a:gd name="adj1" fmla="val -52140"/>
              <a:gd name="adj2" fmla="val 50055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FontTx/>
              <a:buAutoNum type="alphaLcParenR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5554913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6A, 6D, 6E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7600" y="6076645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6A, 6B</a:t>
            </a:r>
          </a:p>
        </p:txBody>
      </p:sp>
    </p:spTree>
    <p:extLst>
      <p:ext uri="{BB962C8B-B14F-4D97-AF65-F5344CB8AC3E}">
        <p14:creationId xmlns:p14="http://schemas.microsoft.com/office/powerpoint/2010/main" val="364253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" name="Rectangle 2"/>
          <p:cNvSpPr/>
          <p:nvPr/>
        </p:nvSpPr>
        <p:spPr>
          <a:xfrm>
            <a:off x="246913" y="1828800"/>
            <a:ext cx="8650190" cy="175432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8: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Dấu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hiệu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chia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hết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48301067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14145"/>
            <a:ext cx="8000999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33800" y="2419350"/>
            <a:ext cx="1176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847975"/>
            <a:ext cx="80009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10:2=5               22:2 = 11           54:2=27         76:2=38         98:2=49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10, 22, 54, 76, 98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0, 2, 4, 6, 8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229750" y="220933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0378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6194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34110" y="221119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79610" y="220419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" y="4772025"/>
            <a:ext cx="8554644" cy="1276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4467225"/>
            <a:ext cx="15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08153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9 497, 38 634, 276, 123, 9 180, 52 871 ?.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5748" y="196538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38 634, 276, 9 180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4, 6, 0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9 497, 123, 52871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7, 3, 1</a:t>
            </a:r>
          </a:p>
        </p:txBody>
      </p:sp>
      <p:pic>
        <p:nvPicPr>
          <p:cNvPr id="2052" name="Picture 4" descr="cười học sinh | Kygia - Hội nhà báo không ch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40370"/>
            <a:ext cx="47625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4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</a:p>
        </p:txBody>
      </p:sp>
      <p:sp>
        <p:nvSpPr>
          <p:cNvPr id="3" name="Cloud 2"/>
          <p:cNvSpPr/>
          <p:nvPr/>
        </p:nvSpPr>
        <p:spPr>
          <a:xfrm>
            <a:off x="533400" y="1162050"/>
            <a:ext cx="3733800" cy="1905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7 210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7220 chia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 ?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0" name="Cloud 19"/>
          <p:cNvSpPr/>
          <p:nvPr/>
        </p:nvSpPr>
        <p:spPr>
          <a:xfrm>
            <a:off x="4648200" y="1247775"/>
            <a:ext cx="4191000" cy="18288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1, 4, 8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7 210, 7212, 7214, 7216, 7218, 7220</a:t>
            </a:r>
          </a:p>
        </p:txBody>
      </p:sp>
      <p:sp>
        <p:nvSpPr>
          <p:cNvPr id="22" name="Oval 21"/>
          <p:cNvSpPr/>
          <p:nvPr/>
        </p:nvSpPr>
        <p:spPr>
          <a:xfrm>
            <a:off x="4648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14, 18, 48, 84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0" y="499765"/>
            <a:ext cx="2819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52296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62399" y="2314575"/>
            <a:ext cx="13716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73" y="2762250"/>
            <a:ext cx="8229600" cy="1421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50:5=10              65:5=11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50, 65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292998" y="241596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6148" y="242718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2475"/>
            <a:ext cx="8229600" cy="1228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425767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013510577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VD 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1 293, 3482, 1985, 379, 638, 2010 ?.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5748" y="198443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1985, 2010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1293, 3482, 379, 638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16941"/>
            <a:ext cx="1482969" cy="15716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35369" y="4386916"/>
            <a:ext cx="3127132" cy="1023283"/>
          </a:xfrm>
          <a:prstGeom prst="wedgeEllipseCallout">
            <a:avLst>
              <a:gd name="adj1" fmla="val -58479"/>
              <a:gd name="adj2" fmla="val 269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4724400"/>
            <a:ext cx="1364909" cy="19948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695950" y="4552950"/>
            <a:ext cx="2209800" cy="1014412"/>
          </a:xfrm>
          <a:prstGeom prst="wedgeEllipseCallout">
            <a:avLst>
              <a:gd name="adj1" fmla="val 55308"/>
              <a:gd name="adj2" fmla="val 39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163127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971925"/>
            <a:ext cx="267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441700"/>
            <a:ext cx="50847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971800"/>
            <a:ext cx="2306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94038"/>
            <a:ext cx="53625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8595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7" y="1851025"/>
            <a:ext cx="5267324" cy="20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8638"/>
            <a:ext cx="23955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7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On-screen Show (4:3)</PresentationFormat>
  <Paragraphs>77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2021-09-02T13:45:10Z</dcterms:created>
  <dcterms:modified xsi:type="dcterms:W3CDTF">2025-05-09T13:48:59Z</dcterms:modified>
</cp:coreProperties>
</file>