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20"/>
  </p:notesMasterIdLst>
  <p:sldIdLst>
    <p:sldId id="304" r:id="rId2"/>
    <p:sldId id="257" r:id="rId3"/>
    <p:sldId id="259" r:id="rId4"/>
    <p:sldId id="269" r:id="rId5"/>
    <p:sldId id="271" r:id="rId6"/>
    <p:sldId id="273" r:id="rId7"/>
    <p:sldId id="275" r:id="rId8"/>
    <p:sldId id="277" r:id="rId9"/>
    <p:sldId id="278" r:id="rId10"/>
    <p:sldId id="261" r:id="rId11"/>
    <p:sldId id="279" r:id="rId12"/>
    <p:sldId id="280" r:id="rId13"/>
    <p:sldId id="268" r:id="rId14"/>
    <p:sldId id="282" r:id="rId15"/>
    <p:sldId id="301" r:id="rId16"/>
    <p:sldId id="272" r:id="rId17"/>
    <p:sldId id="302" r:id="rId18"/>
    <p:sldId id="298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CC"/>
    <a:srgbClr val="CC9900"/>
    <a:srgbClr val="FF3300"/>
    <a:srgbClr val="660066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5F9CEB-D9D1-43D9-BE3B-C7EDE6024CCF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E4943C-CD4B-41B6-A5F6-F88DF479E8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0545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29FD2-9ACC-465D-B8EE-FE1B6827BB4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9058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29FD2-9ACC-465D-B8EE-FE1B6827BB4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3971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29FD2-9ACC-465D-B8EE-FE1B6827BB4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0939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29FD2-9ACC-465D-B8EE-FE1B6827BB4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3260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29FD2-9ACC-465D-B8EE-FE1B6827BB4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1744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29FD2-9ACC-465D-B8EE-FE1B6827BB4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8103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29FD2-9ACC-465D-B8EE-FE1B6827BB4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059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417403-36A3-4E4C-8103-1A3D5B974B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A61AF92-F74F-42BB-9656-68B6FADCF1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83E44A-F4B3-4681-86EB-8570B7CB4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AB433-8881-491F-A58E-BD282EEB9D53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BFCE50-852A-402E-9F60-6E7DF32CA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AF934D-9DC6-48D9-A710-33ADA4A3F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45266-F7EB-43A7-85A8-84978B429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7965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2CA3A-1C7A-4320-B4A3-D97E6B4C73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2BEB31-C8CB-431B-AC04-224D215728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D3D9D0-73BC-401F-95F7-EA26283887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AB433-8881-491F-A58E-BD282EEB9D53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138D2A-7B34-4BFE-8764-A2C15485FA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FAB662-3302-41A7-B80E-CE9F8E6244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45266-F7EB-43A7-85A8-84978B429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2146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8D078DE-7E12-416F-941E-99671180BF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628E24-5305-47E4-B848-365DF98102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BA06BD-BF32-408D-9821-706715874F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AB433-8881-491F-A58E-BD282EEB9D53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FD4C40-FC73-497B-A137-840B31EE8A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AD7E31-DBAA-4579-95BD-DE9970884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45266-F7EB-43A7-85A8-84978B429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0306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73A25C-56DF-4A66-A93A-0F8F90498C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023163-0759-4ECF-ACE5-5EA0F354D2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E97FB5-63EE-43A2-9A6E-46EEEF8FC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AB433-8881-491F-A58E-BD282EEB9D53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525939-FCD0-4FE1-95D9-141D70F65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4AC5FF-ECF9-4675-8B3F-BCD12050D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45266-F7EB-43A7-85A8-84978B429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36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099845-D71B-4BC6-99FB-1442DF866F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8300CC-4E4C-4D4D-A0CF-6931FC0057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11C1B0-0B54-4CC5-A502-1EE55F6C2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AB433-8881-491F-A58E-BD282EEB9D53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3AB854-15F3-412E-811E-08B9D8BE2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B8856F-DF8F-4D8F-B3E1-E4D967A33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45266-F7EB-43A7-85A8-84978B429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2066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817106-1EC5-41F6-A08E-FFC662E7AC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F401FA-F260-45BD-BE64-127ED82E72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EBC6AD-3AC7-426F-8991-C56F792FE1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168D60-3A97-4540-B3FD-D2EAB19C9B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AB433-8881-491F-A58E-BD282EEB9D53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B5E278-A0B2-44AA-9B9D-90434E2799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51BEC4-8810-42BD-8D5B-4C45ED24C7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45266-F7EB-43A7-85A8-84978B429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6020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D76628-1B2C-451C-B81A-5F6EF24BE8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3E7828-3A99-47E2-8E10-5FBF1B9A16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AF5256-2E45-4182-B408-8149207C8C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F5E6AE4-3D8E-49EB-A80F-42F5B5C843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A135D38-7358-4AA0-AB17-01B620D5D1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4D8086C-F5EE-42D8-95BA-9862BE23BC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AB433-8881-491F-A58E-BD282EEB9D53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B0FE1AF-89CE-4FD5-A3AE-FB16BCA34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3E4BFE5-10F2-467A-960E-C7A558B36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45266-F7EB-43A7-85A8-84978B429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9404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B00105-1C0B-4706-9481-60C0E8A539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DF1006E-6A22-4E38-8566-22552DFC3E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AB433-8881-491F-A58E-BD282EEB9D53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AF9545-4D9D-4C2E-A070-65213E3202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BCB252-C520-49A2-8889-36C49610C0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45266-F7EB-43A7-85A8-84978B429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7422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1D5EB5C-90EE-4DF7-8005-EE54E111F1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AB433-8881-491F-A58E-BD282EEB9D53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F1CC97-4EFD-4298-A8AF-51A81EBC57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0298DD-D503-4962-8912-F238315A37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45266-F7EB-43A7-85A8-84978B429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2219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1D039B-3C32-4311-9083-451D878540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276BF-DB60-4443-A5F5-E9A39B86CC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FCB194-3384-4B4D-8CE3-17271BD3CA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D0AC04-9AA9-4408-A345-2196DC468D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AB433-8881-491F-A58E-BD282EEB9D53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EAEC02-43E7-4759-A877-125B4CE41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34392D-1FFD-4532-87CF-33D1CB260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45266-F7EB-43A7-85A8-84978B429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4552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69165A-C97E-4481-821B-E5E9E9C826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AA420E6-9654-477E-B6F2-B6770F98B0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4B3ECD-8F56-45D9-84A2-D0440B7673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D70AE9-96A5-4BE2-A157-84B9493F79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AB433-8881-491F-A58E-BD282EEB9D53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1606DE-0FE1-4A09-B671-7D44EAB954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24BB62-4727-48FA-8C5D-98499F731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45266-F7EB-43A7-85A8-84978B429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266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B3D9305-9CA6-4EFB-A5A7-5A47322E19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D4D470-011F-4797-B6F4-789E01EE80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17B63B-4C54-44F1-AF50-75ABCACCB3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5AB433-8881-491F-A58E-BD282EEB9D53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EB50A3-DEF8-4F88-B2CB-C457A7F42F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D9CB46-61E4-4ED4-910C-423F12B267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F45266-F7EB-43A7-85A8-84978B429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713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openxmlformats.org/officeDocument/2006/relationships/audio" Target="../media/audio2.wav"/><Relationship Id="rId7" Type="http://schemas.openxmlformats.org/officeDocument/2006/relationships/image" Target="../media/image16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gif"/><Relationship Id="rId11" Type="http://schemas.openxmlformats.org/officeDocument/2006/relationships/image" Target="../media/image20.gif"/><Relationship Id="rId5" Type="http://schemas.openxmlformats.org/officeDocument/2006/relationships/image" Target="../media/image14.png"/><Relationship Id="rId10" Type="http://schemas.openxmlformats.org/officeDocument/2006/relationships/image" Target="../media/image19.gif"/><Relationship Id="rId4" Type="http://schemas.openxmlformats.org/officeDocument/2006/relationships/image" Target="../media/image13.gif"/><Relationship Id="rId9" Type="http://schemas.openxmlformats.org/officeDocument/2006/relationships/image" Target="../media/image18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audio" Target="../media/audio2.wav"/><Relationship Id="rId7" Type="http://schemas.openxmlformats.org/officeDocument/2006/relationships/image" Target="../media/image15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19.gif"/><Relationship Id="rId5" Type="http://schemas.openxmlformats.org/officeDocument/2006/relationships/image" Target="../media/image20.gif"/><Relationship Id="rId10" Type="http://schemas.openxmlformats.org/officeDocument/2006/relationships/image" Target="../media/image18.gif"/><Relationship Id="rId4" Type="http://schemas.openxmlformats.org/officeDocument/2006/relationships/image" Target="../media/image13.gif"/><Relationship Id="rId9" Type="http://schemas.openxmlformats.org/officeDocument/2006/relationships/image" Target="../media/image17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audio" Target="../media/audio3.wav"/><Relationship Id="rId7" Type="http://schemas.openxmlformats.org/officeDocument/2006/relationships/image" Target="../media/image15.gif"/><Relationship Id="rId12" Type="http://schemas.openxmlformats.org/officeDocument/2006/relationships/image" Target="../media/image2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19.gif"/><Relationship Id="rId5" Type="http://schemas.openxmlformats.org/officeDocument/2006/relationships/image" Target="../media/image20.gif"/><Relationship Id="rId10" Type="http://schemas.openxmlformats.org/officeDocument/2006/relationships/image" Target="../media/image18.gif"/><Relationship Id="rId4" Type="http://schemas.openxmlformats.org/officeDocument/2006/relationships/image" Target="../media/image13.gif"/><Relationship Id="rId9" Type="http://schemas.openxmlformats.org/officeDocument/2006/relationships/image" Target="../media/image17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13" Type="http://schemas.openxmlformats.org/officeDocument/2006/relationships/image" Target="../media/image21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4.png"/><Relationship Id="rId12" Type="http://schemas.openxmlformats.org/officeDocument/2006/relationships/image" Target="../media/image13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0.gif"/><Relationship Id="rId11" Type="http://schemas.openxmlformats.org/officeDocument/2006/relationships/image" Target="../media/image19.gif"/><Relationship Id="rId5" Type="http://schemas.openxmlformats.org/officeDocument/2006/relationships/audio" Target="../media/audio4.wav"/><Relationship Id="rId10" Type="http://schemas.openxmlformats.org/officeDocument/2006/relationships/image" Target="../media/image17.gif"/><Relationship Id="rId4" Type="http://schemas.openxmlformats.org/officeDocument/2006/relationships/audio" Target="../media/audio1.wav"/><Relationship Id="rId9" Type="http://schemas.openxmlformats.org/officeDocument/2006/relationships/image" Target="../media/image16.gif"/><Relationship Id="rId1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gif"/><Relationship Id="rId3" Type="http://schemas.openxmlformats.org/officeDocument/2006/relationships/image" Target="../media/image23.gif"/><Relationship Id="rId7" Type="http://schemas.openxmlformats.org/officeDocument/2006/relationships/image" Target="../media/image16.gif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gif"/><Relationship Id="rId5" Type="http://schemas.openxmlformats.org/officeDocument/2006/relationships/image" Target="../media/image25.gif"/><Relationship Id="rId10" Type="http://schemas.openxmlformats.org/officeDocument/2006/relationships/image" Target="../media/image28.gif"/><Relationship Id="rId4" Type="http://schemas.openxmlformats.org/officeDocument/2006/relationships/image" Target="../media/image24.gif"/><Relationship Id="rId9" Type="http://schemas.openxmlformats.org/officeDocument/2006/relationships/image" Target="../media/image21.gi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J023">
            <a:extLst>
              <a:ext uri="{FF2B5EF4-FFF2-40B4-BE49-F238E27FC236}">
                <a16:creationId xmlns:a16="http://schemas.microsoft.com/office/drawing/2014/main" id="{044F062D-E542-4A9A-B398-E9134FECED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WordArt 6">
            <a:extLst>
              <a:ext uri="{FF2B5EF4-FFF2-40B4-BE49-F238E27FC236}">
                <a16:creationId xmlns:a16="http://schemas.microsoft.com/office/drawing/2014/main" id="{7E68A7BC-71BA-48E5-9FAB-E801B5CEB0B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200401" y="1752600"/>
            <a:ext cx="6677025" cy="74295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/>
            <a:r>
              <a:rPr lang="en-US" sz="24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+mj-lt"/>
                <a:ea typeface="+mj-lt"/>
                <a:cs typeface="+mj-lt"/>
              </a:rPr>
              <a:t>NHIỆT LIỆT CHÀO MỪNG</a:t>
            </a:r>
          </a:p>
        </p:txBody>
      </p:sp>
      <p:sp>
        <p:nvSpPr>
          <p:cNvPr id="2052" name="Rectangle 7">
            <a:extLst>
              <a:ext uri="{FF2B5EF4-FFF2-40B4-BE49-F238E27FC236}">
                <a16:creationId xmlns:a16="http://schemas.microsoft.com/office/drawing/2014/main" id="{056CDE23-04BF-4F77-B69B-60E949D2E2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200" y="2895600"/>
            <a:ext cx="77724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800" b="1" dirty="0">
                <a:solidFill>
                  <a:srgbClr val="FF0066"/>
                </a:solidFill>
                <a:latin typeface="+mj-lt"/>
              </a:rPr>
              <a:t>CÁC THẦY CÔ GIÁO VỀ DỰ GIỜ THĂM LỚP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800" b="1" dirty="0">
                <a:solidFill>
                  <a:srgbClr val="FF0066"/>
                </a:solidFill>
                <a:latin typeface="+mj-lt"/>
              </a:rPr>
              <a:t>MÔN TOÁN – LỚP 6B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90AB272-3D71-45EA-9802-E5090B20C7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73B6026-9D37-4C62-834E-048AE8BD24B6}"/>
              </a:ext>
            </a:extLst>
          </p:cNvPr>
          <p:cNvSpPr txBox="1"/>
          <p:nvPr/>
        </p:nvSpPr>
        <p:spPr>
          <a:xfrm>
            <a:off x="1514902" y="1150162"/>
            <a:ext cx="902108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38100">
                  <a:solidFill>
                    <a:schemeClr val="tx1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CỨU LẤY</a:t>
            </a:r>
            <a:r>
              <a:rPr kumimoji="0" lang="en-US" sz="8000" b="1" i="0" u="none" strike="noStrike" kern="1200" cap="none" spc="0" normalizeH="0" noProof="0" dirty="0">
                <a:ln w="38100">
                  <a:solidFill>
                    <a:schemeClr val="tx1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CÁ VOI</a:t>
            </a:r>
            <a:endParaRPr kumimoji="0" lang="en-US" sz="8000" b="1" i="0" u="none" strike="noStrike" kern="1200" cap="none" spc="0" normalizeH="0" baseline="0" noProof="0" dirty="0">
              <a:ln w="38100">
                <a:solidFill>
                  <a:schemeClr val="tx1"/>
                </a:solidFill>
              </a:ln>
              <a:solidFill>
                <a:srgbClr val="FFFF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Row_Row_Row_Your_Boat">
            <a:hlinkClick r:id="" action="ppaction://media"/>
            <a:extLst>
              <a:ext uri="{FF2B5EF4-FFF2-40B4-BE49-F238E27FC236}">
                <a16:creationId xmlns:a16="http://schemas.microsoft.com/office/drawing/2014/main" id="{68C22E7F-BCFD-40BD-B340-0423A581B8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81399" y="-670309"/>
            <a:ext cx="487364" cy="487363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F8B05-9B65-41EA-8359-16E2BF50847D}" type="datetime12">
              <a:rPr lang="vi-VN" smtClean="0"/>
              <a:t>20:42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136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242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ADFDA359-3DE7-4AF9-AAA1-6A54026F4BB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466" y="3388658"/>
            <a:ext cx="5841564" cy="33736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90AB272-3D71-45EA-9802-E5090B20C77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534" y="68400"/>
            <a:ext cx="5844496" cy="32220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4F65EE3-0067-4F6E-9424-E1CEE26ACC5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55140" y="41104"/>
            <a:ext cx="5936776" cy="32493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73B6026-9D37-4C62-834E-048AE8BD24B6}"/>
              </a:ext>
            </a:extLst>
          </p:cNvPr>
          <p:cNvSpPr txBox="1"/>
          <p:nvPr/>
        </p:nvSpPr>
        <p:spPr>
          <a:xfrm>
            <a:off x="79465" y="68399"/>
            <a:ext cx="51553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highlight>
                  <a:srgbClr val="000000"/>
                </a:highligh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ĐÊM QUA, MỘT C</a:t>
            </a:r>
            <a:r>
              <a:rPr lang="vi-VN" sz="2400" b="1" dirty="0">
                <a:solidFill>
                  <a:srgbClr val="FFFF00"/>
                </a:solidFill>
                <a:highlight>
                  <a:srgbClr val="000000"/>
                </a:highligh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Ơ</a:t>
            </a:r>
            <a:r>
              <a:rPr lang="en-US" sz="2400" b="1" dirty="0">
                <a:solidFill>
                  <a:srgbClr val="FFFF00"/>
                </a:solidFill>
                <a:highlight>
                  <a:srgbClr val="000000"/>
                </a:highligh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 BÃO LỚN ĐÃ XẢY RA N</a:t>
            </a:r>
            <a:r>
              <a:rPr lang="vi-VN" sz="2400" b="1" dirty="0">
                <a:solidFill>
                  <a:srgbClr val="FFFF00"/>
                </a:solidFill>
                <a:highlight>
                  <a:srgbClr val="000000"/>
                </a:highligh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Ơ</a:t>
            </a:r>
            <a:r>
              <a:rPr lang="en-US" sz="2400" b="1" dirty="0">
                <a:solidFill>
                  <a:srgbClr val="FFFF00"/>
                </a:solidFill>
                <a:highlight>
                  <a:srgbClr val="000000"/>
                </a:highligh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I VÙNG BIỂN CỦA CHÚ CÁ VOI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3935D0E-30F9-4500-BB0C-45938586AF33}"/>
              </a:ext>
            </a:extLst>
          </p:cNvPr>
          <p:cNvSpPr txBox="1"/>
          <p:nvPr/>
        </p:nvSpPr>
        <p:spPr>
          <a:xfrm>
            <a:off x="6123639" y="41103"/>
            <a:ext cx="51553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highlight>
                  <a:srgbClr val="000000"/>
                </a:highligh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CƠN BÃO ĐÃ CUỐN CHÚ CÁ VOI ĐI XA VÀ SÁNG DẬY CHÚ BỊ MẮC CẠN TRÊN BÃI BIỂN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68BF051-B132-4C33-B573-E012D46AEA8D}"/>
              </a:ext>
            </a:extLst>
          </p:cNvPr>
          <p:cNvSpPr txBox="1"/>
          <p:nvPr/>
        </p:nvSpPr>
        <p:spPr>
          <a:xfrm>
            <a:off x="52301" y="2919684"/>
            <a:ext cx="51878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highlight>
                  <a:srgbClr val="000000"/>
                </a:highligh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MỘT ĐÁM MÂY MƯA HỨA SẼ GIÚP CHÚ NẾU CÓ NGƯỜI GIẢI ĐƯỢC CÂU ĐỐ CỦA MÂY MƯA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8CA658F-60A8-47E0-BE57-AFDB22CB9A79}"/>
              </a:ext>
            </a:extLst>
          </p:cNvPr>
          <p:cNvSpPr/>
          <p:nvPr/>
        </p:nvSpPr>
        <p:spPr>
          <a:xfrm rot="20914512">
            <a:off x="6515913" y="3897667"/>
            <a:ext cx="4074290" cy="2088107"/>
          </a:xfrm>
          <a:prstGeom prst="rect">
            <a:avLst/>
          </a:prstGeom>
          <a:solidFill>
            <a:schemeClr val="accent5">
              <a:lumMod val="75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CÁC EM TRẢ LỜI THẬT ĐÚNG ĐỂ GIÚP CHÚ CÁ VOI TỘI NGHIỆP VỀ NHÀ NHÉ !</a:t>
            </a:r>
          </a:p>
        </p:txBody>
      </p:sp>
      <p:sp>
        <p:nvSpPr>
          <p:cNvPr id="15" name="Heart 14">
            <a:extLst>
              <a:ext uri="{FF2B5EF4-FFF2-40B4-BE49-F238E27FC236}">
                <a16:creationId xmlns:a16="http://schemas.microsoft.com/office/drawing/2014/main" id="{9A30F12C-D688-4088-ACDE-BEF73795F0F3}"/>
              </a:ext>
            </a:extLst>
          </p:cNvPr>
          <p:cNvSpPr/>
          <p:nvPr/>
        </p:nvSpPr>
        <p:spPr>
          <a:xfrm>
            <a:off x="10756646" y="4117715"/>
            <a:ext cx="957765" cy="957766"/>
          </a:xfrm>
          <a:prstGeom prst="hear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Slow_Times_Over_Here">
            <a:hlinkClick r:id="" action="ppaction://media"/>
            <a:extLst>
              <a:ext uri="{FF2B5EF4-FFF2-40B4-BE49-F238E27FC236}">
                <a16:creationId xmlns:a16="http://schemas.microsoft.com/office/drawing/2014/main" id="{F5204339-7B0F-4C2B-A1D9-10F6FDF7DE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56256" y="-573415"/>
            <a:ext cx="487364" cy="487363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4CB00-197C-4BF6-949E-5DC46FB1C7F6}" type="datetime12">
              <a:rPr lang="vi-VN" smtClean="0"/>
              <a:t>20:42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742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52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7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75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95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2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425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7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1" grpId="0"/>
      <p:bldP spid="28" grpId="0"/>
      <p:bldP spid="31" grpId="0"/>
      <p:bldP spid="14" grpId="0" animBg="1"/>
      <p:bldP spid="15" grpId="0" animBg="1"/>
      <p:bldP spid="15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481CFF7C-C7D3-4A61-9465-88D32FD44CBA}"/>
              </a:ext>
            </a:extLst>
          </p:cNvPr>
          <p:cNvGrpSpPr/>
          <p:nvPr/>
        </p:nvGrpSpPr>
        <p:grpSpPr>
          <a:xfrm>
            <a:off x="5662946" y="-29030"/>
            <a:ext cx="6796059" cy="3454617"/>
            <a:chOff x="6413877" y="-92395"/>
            <a:chExt cx="5962461" cy="321079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BEB3F1E-2AD8-4761-B7E6-B44DF5B88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25210">
              <a:off x="6413877" y="-92395"/>
              <a:ext cx="5962461" cy="3210791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027565C-1680-4D3A-B6FD-651084FC4721}"/>
                </a:ext>
              </a:extLst>
            </p:cNvPr>
            <p:cNvSpPr txBox="1"/>
            <p:nvPr/>
          </p:nvSpPr>
          <p:spPr>
            <a:xfrm>
              <a:off x="7446960" y="1076133"/>
              <a:ext cx="4678377" cy="6579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40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  <a:r>
                <a:rPr lang="en-US" sz="4000" b="1" baseline="300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</a:t>
              </a:r>
              <a:r>
                <a:rPr lang="en-US" sz="40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:6</a:t>
              </a:r>
              <a:r>
                <a:rPr lang="en-US" sz="4000" b="1" baseline="300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r>
                <a:rPr lang="en-US" sz="4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= 6</a:t>
              </a:r>
              <a:r>
                <a:rPr lang="en-US" sz="4000" b="1" baseline="30000" dirty="0">
                  <a:solidFill>
                    <a:srgbClr val="FFFF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8 – 3</a:t>
              </a:r>
              <a:r>
                <a:rPr lang="en-US" sz="4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= 6</a:t>
              </a:r>
              <a:r>
                <a:rPr lang="en-US" sz="4000" b="1" baseline="30000" dirty="0">
                  <a:solidFill>
                    <a:srgbClr val="FFFF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5</a:t>
              </a:r>
              <a:endPara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FC2282E4-00D5-4DE9-9C9A-2EAB447A1A45}"/>
              </a:ext>
            </a:extLst>
          </p:cNvPr>
          <p:cNvGrpSpPr/>
          <p:nvPr/>
        </p:nvGrpSpPr>
        <p:grpSpPr>
          <a:xfrm>
            <a:off x="3" y="89132"/>
            <a:ext cx="5813943" cy="3021829"/>
            <a:chOff x="0" y="41007"/>
            <a:chExt cx="6980525" cy="2487384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E02FA0E5-77A4-482A-90FC-C49100C83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41007"/>
              <a:ext cx="6980525" cy="2487384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813C595-B6DB-42DC-96BC-D322FB98160E}"/>
                </a:ext>
              </a:extLst>
            </p:cNvPr>
            <p:cNvSpPr txBox="1"/>
            <p:nvPr/>
          </p:nvSpPr>
          <p:spPr>
            <a:xfrm>
              <a:off x="436244" y="270426"/>
              <a:ext cx="6184655" cy="21027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4000" b="1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Viết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kết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quả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của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hai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lũy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thừa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sau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thành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một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lũy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thừa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</a:p>
            <a:p>
              <a:pPr algn="ctr">
                <a:defRPr/>
              </a:pP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  <a:r>
                <a:rPr lang="en-US" sz="4000" b="1" baseline="300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:6</a:t>
              </a:r>
              <a:r>
                <a:rPr lang="en-US" sz="4000" b="1" baseline="300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1" name="Picture 100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00863799-07FB-4BF5-A72E-E59A195A44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549411" y="2328413"/>
            <a:ext cx="1905001" cy="1933575"/>
          </a:xfrm>
          <a:prstGeom prst="rect">
            <a:avLst/>
          </a:prstGeom>
        </p:spPr>
      </p:pic>
      <p:pic>
        <p:nvPicPr>
          <p:cNvPr id="100" name="Picture 99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7CBBB35F-834A-4E7D-947A-8E7D7E6C50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1780" y="2096048"/>
            <a:ext cx="1905001" cy="1933575"/>
          </a:xfrm>
          <a:prstGeom prst="rect">
            <a:avLst/>
          </a:prstGeom>
        </p:spPr>
      </p:pic>
      <p:pic>
        <p:nvPicPr>
          <p:cNvPr id="53" name="Picture 52" descr="A picture containing animal, invertebrate, arthropod&#10;&#10;Description automatically generated">
            <a:extLst>
              <a:ext uri="{FF2B5EF4-FFF2-40B4-BE49-F238E27FC236}">
                <a16:creationId xmlns:a16="http://schemas.microsoft.com/office/drawing/2014/main" id="{D306DA2E-704E-4A8D-80C4-0F67E9AB5C6F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28411">
            <a:off x="11365167" y="4662990"/>
            <a:ext cx="532073" cy="247225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0FE11DED-A3D4-4C47-BD45-C2B8B5D85BF8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1787" y="3876985"/>
            <a:ext cx="750201" cy="5209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7951C6B-B9E4-402D-BCE5-2E7ACFED79BD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2718" y="4515774"/>
            <a:ext cx="3189952" cy="2196449"/>
          </a:xfrm>
          <a:prstGeom prst="rect">
            <a:avLst/>
          </a:prstGeom>
        </p:spPr>
      </p:pic>
      <p:pic>
        <p:nvPicPr>
          <p:cNvPr id="143" name="Picture 142" descr="A picture containing outdoor&#10;&#10;Description automatically generated">
            <a:extLst>
              <a:ext uri="{FF2B5EF4-FFF2-40B4-BE49-F238E27FC236}">
                <a16:creationId xmlns:a16="http://schemas.microsoft.com/office/drawing/2014/main" id="{7EAB9E90-2AFD-4392-AB8B-40514739E6C1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79961" y="1582966"/>
            <a:ext cx="3367876" cy="4774365"/>
          </a:xfrm>
          <a:prstGeom prst="rect">
            <a:avLst/>
          </a:prstGeom>
        </p:spPr>
      </p:pic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id="{67667D6E-CCA2-4959-A3D3-8CAD5473547B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6363" y="4397857"/>
            <a:ext cx="10342946" cy="2818832"/>
          </a:xfrm>
          <a:prstGeom prst="rect">
            <a:avLst/>
          </a:prstGeom>
        </p:spPr>
      </p:pic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0AD75860-9F81-4165-A3C2-829D5EEFD74A}"/>
              </a:ext>
            </a:extLst>
          </p:cNvPr>
          <p:cNvSpPr/>
          <p:nvPr/>
        </p:nvSpPr>
        <p:spPr>
          <a:xfrm>
            <a:off x="219921" y="6109606"/>
            <a:ext cx="3287554" cy="554490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CƠN M</a:t>
            </a:r>
            <a:r>
              <a:rPr lang="vi-VN" sz="24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Ư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 SỐ 1 …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96E38-E7B9-46E4-A9C9-8A40B4496A06}" type="datetime12">
              <a:rPr lang="vi-VN" smtClean="0"/>
              <a:t>20:42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173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00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ai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4.79167E-6 7.40741E-7 L -0.03723 7.40741E-7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2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2" presetClass="exit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8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481CFF7C-C7D3-4A61-9465-88D32FD44CBA}"/>
              </a:ext>
            </a:extLst>
          </p:cNvPr>
          <p:cNvGrpSpPr/>
          <p:nvPr/>
        </p:nvGrpSpPr>
        <p:grpSpPr>
          <a:xfrm>
            <a:off x="6347904" y="51760"/>
            <a:ext cx="5627070" cy="3112860"/>
            <a:chOff x="7367240" y="-61157"/>
            <a:chExt cx="5008074" cy="321079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BEB3F1E-2AD8-4761-B7E6-B44DF5B88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25210">
              <a:off x="7367240" y="-61157"/>
              <a:ext cx="5008074" cy="3210791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027565C-1680-4D3A-B6FD-651084FC4721}"/>
                </a:ext>
              </a:extLst>
            </p:cNvPr>
            <p:cNvSpPr txBox="1"/>
            <p:nvPr/>
          </p:nvSpPr>
          <p:spPr>
            <a:xfrm>
              <a:off x="8088514" y="881615"/>
              <a:ext cx="3868258" cy="19999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4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4</a:t>
              </a:r>
              <a:r>
                <a:rPr lang="en-US" sz="4000" b="1" baseline="30000" dirty="0">
                  <a:solidFill>
                    <a:srgbClr val="FFFF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3</a:t>
              </a:r>
              <a:r>
                <a:rPr lang="en-US" sz="4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. 4</a:t>
              </a:r>
              <a:r>
                <a:rPr lang="en-US" sz="4000" b="1" baseline="30000" dirty="0">
                  <a:solidFill>
                    <a:srgbClr val="FFFF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5</a:t>
              </a:r>
              <a:r>
                <a:rPr lang="en-US" sz="4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= 4</a:t>
              </a:r>
              <a:r>
                <a:rPr lang="en-US" sz="4000" b="1" baseline="30000" dirty="0">
                  <a:solidFill>
                    <a:srgbClr val="FFFF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3+5</a:t>
              </a:r>
              <a:r>
                <a:rPr lang="en-US" sz="4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</a:p>
            <a:p>
              <a:pPr lvl="0" algn="ctr">
                <a:defRPr/>
              </a:pPr>
              <a:r>
                <a:rPr lang="en-US" sz="4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      = 4</a:t>
              </a:r>
              <a:r>
                <a:rPr lang="en-US" sz="4000" b="1" baseline="30000" dirty="0">
                  <a:solidFill>
                    <a:srgbClr val="FFFF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8</a:t>
              </a:r>
              <a:endPara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  <a:p>
              <a:pPr algn="ctr">
                <a:defRPr/>
              </a:pPr>
              <a:r>
                <a:rPr lang="en-US" sz="4000" b="1" baseline="30000" dirty="0">
                  <a:solidFill>
                    <a:srgbClr val="FFFF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endPara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id="{67667D6E-CCA2-4959-A3D3-8CAD5473547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3379" y="4397857"/>
            <a:ext cx="10342946" cy="2818832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FC2282E4-00D5-4DE9-9C9A-2EAB447A1A45}"/>
              </a:ext>
            </a:extLst>
          </p:cNvPr>
          <p:cNvGrpSpPr/>
          <p:nvPr/>
        </p:nvGrpSpPr>
        <p:grpSpPr>
          <a:xfrm>
            <a:off x="1" y="89133"/>
            <a:ext cx="6347902" cy="2837964"/>
            <a:chOff x="0" y="41007"/>
            <a:chExt cx="6980525" cy="2487384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E02FA0E5-77A4-482A-90FC-C49100C83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41007"/>
              <a:ext cx="6980525" cy="2487384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813C595-B6DB-42DC-96BC-D322FB98160E}"/>
                </a:ext>
              </a:extLst>
            </p:cNvPr>
            <p:cNvSpPr txBox="1"/>
            <p:nvPr/>
          </p:nvSpPr>
          <p:spPr>
            <a:xfrm>
              <a:off x="286821" y="337949"/>
              <a:ext cx="6184655" cy="16994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4000" b="1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Viết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tích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của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hai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lũy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thừa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sau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thành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một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lũy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thừa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4</a:t>
              </a:r>
              <a:r>
                <a:rPr lang="en-US" sz="4000" b="1" baseline="30000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3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. 4</a:t>
              </a:r>
              <a:r>
                <a:rPr lang="en-US" sz="4000" b="1" baseline="30000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5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pic>
        <p:nvPicPr>
          <p:cNvPr id="101" name="Picture 100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00863799-07FB-4BF5-A72E-E59A195A44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549411" y="2328413"/>
            <a:ext cx="1905001" cy="1933575"/>
          </a:xfrm>
          <a:prstGeom prst="rect">
            <a:avLst/>
          </a:prstGeom>
        </p:spPr>
      </p:pic>
      <p:pic>
        <p:nvPicPr>
          <p:cNvPr id="100" name="Picture 99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7CBBB35F-834A-4E7D-947A-8E7D7E6C50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1780" y="2096048"/>
            <a:ext cx="1905001" cy="1933575"/>
          </a:xfrm>
          <a:prstGeom prst="rect">
            <a:avLst/>
          </a:prstGeom>
        </p:spPr>
      </p:pic>
      <p:pic>
        <p:nvPicPr>
          <p:cNvPr id="53" name="Picture 52" descr="A picture containing animal, invertebrate, arthropod&#10;&#10;Description automatically generated">
            <a:extLst>
              <a:ext uri="{FF2B5EF4-FFF2-40B4-BE49-F238E27FC236}">
                <a16:creationId xmlns:a16="http://schemas.microsoft.com/office/drawing/2014/main" id="{D306DA2E-704E-4A8D-80C4-0F67E9AB5C6F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28411">
            <a:off x="11365167" y="4662990"/>
            <a:ext cx="532073" cy="247225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0FE11DED-A3D4-4C47-BD45-C2B8B5D85BF8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1787" y="3876985"/>
            <a:ext cx="750201" cy="5209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7951C6B-B9E4-402D-BCE5-2E7ACFED79BD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2718" y="4515774"/>
            <a:ext cx="3189952" cy="2196449"/>
          </a:xfrm>
          <a:prstGeom prst="rect">
            <a:avLst/>
          </a:prstGeom>
        </p:spPr>
      </p:pic>
      <p:pic>
        <p:nvPicPr>
          <p:cNvPr id="143" name="Picture 142" descr="A picture containing outdoor&#10;&#10;Description automatically generated">
            <a:extLst>
              <a:ext uri="{FF2B5EF4-FFF2-40B4-BE49-F238E27FC236}">
                <a16:creationId xmlns:a16="http://schemas.microsoft.com/office/drawing/2014/main" id="{7EAB9E90-2AFD-4392-AB8B-40514739E6C1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79961" y="1582966"/>
            <a:ext cx="3367876" cy="4774365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90F92439-966E-4604-B29A-CA37D30E35D7}"/>
              </a:ext>
            </a:extLst>
          </p:cNvPr>
          <p:cNvSpPr/>
          <p:nvPr/>
        </p:nvSpPr>
        <p:spPr>
          <a:xfrm>
            <a:off x="219921" y="6157732"/>
            <a:ext cx="3069189" cy="554490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CƠN M</a:t>
            </a:r>
            <a:r>
              <a:rPr lang="vi-VN" sz="24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Ư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 SỐ 2 …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56FBC-BCB8-4A3C-ABB3-33580B81E2A5}" type="datetime12">
              <a:rPr lang="vi-VN" smtClean="0"/>
              <a:t>20:42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859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00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ai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3.95833E-6 7.40741E-7 L -0.02578 7.40741E-7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9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2" presetClass="exit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8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481CFF7C-C7D3-4A61-9465-88D32FD44CBA}"/>
              </a:ext>
            </a:extLst>
          </p:cNvPr>
          <p:cNvGrpSpPr/>
          <p:nvPr/>
        </p:nvGrpSpPr>
        <p:grpSpPr>
          <a:xfrm>
            <a:off x="6136782" y="-43776"/>
            <a:ext cx="5980166" cy="3182775"/>
            <a:chOff x="7367240" y="-61157"/>
            <a:chExt cx="5008074" cy="321079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BEB3F1E-2AD8-4761-B7E6-B44DF5B88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25210">
              <a:off x="7367240" y="-61157"/>
              <a:ext cx="5008074" cy="3210791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027565C-1680-4D3A-B6FD-651084FC4721}"/>
                </a:ext>
              </a:extLst>
            </p:cNvPr>
            <p:cNvSpPr txBox="1"/>
            <p:nvPr/>
          </p:nvSpPr>
          <p:spPr>
            <a:xfrm>
              <a:off x="7908114" y="1055584"/>
              <a:ext cx="4211882" cy="7141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2</a:t>
              </a:r>
              <a:r>
                <a:rPr kumimoji="0" lang="en-US" sz="40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3</a:t>
              </a:r>
              <a:r>
                <a:rPr kumimoji="0" lang="en-US" sz="4000" b="1" i="0" u="none" strike="noStrike" kern="1200" cap="none" spc="0" normalizeH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= 2.2.2 =8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id="{67667D6E-CCA2-4959-A3D3-8CAD5473547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5075" y="4397857"/>
            <a:ext cx="10342946" cy="2818832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FC2282E4-00D5-4DE9-9C9A-2EAB447A1A45}"/>
              </a:ext>
            </a:extLst>
          </p:cNvPr>
          <p:cNvGrpSpPr/>
          <p:nvPr/>
        </p:nvGrpSpPr>
        <p:grpSpPr>
          <a:xfrm>
            <a:off x="2" y="41007"/>
            <a:ext cx="6237026" cy="2837964"/>
            <a:chOff x="0" y="41007"/>
            <a:chExt cx="6980525" cy="2487384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E02FA0E5-77A4-482A-90FC-C49100C83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41007"/>
              <a:ext cx="6980525" cy="2487384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813C595-B6DB-42DC-96BC-D322FB98160E}"/>
                </a:ext>
              </a:extLst>
            </p:cNvPr>
            <p:cNvSpPr txBox="1"/>
            <p:nvPr/>
          </p:nvSpPr>
          <p:spPr>
            <a:xfrm>
              <a:off x="578973" y="509436"/>
              <a:ext cx="5874161" cy="11599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noProof="0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Hãy</a:t>
              </a:r>
              <a:r>
                <a:rPr lang="en-US" sz="4000" b="1" noProof="0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noProof="0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cho</a:t>
              </a:r>
              <a:r>
                <a:rPr lang="en-US" sz="4000" b="1" noProof="0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noProof="0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biết</a:t>
              </a:r>
              <a:r>
                <a:rPr lang="en-US" sz="4000" b="1" noProof="0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noProof="0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giá</a:t>
              </a:r>
              <a:r>
                <a:rPr lang="en-US" sz="4000" b="1" noProof="0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noProof="0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trị</a:t>
              </a:r>
              <a:r>
                <a:rPr lang="en-US" sz="4000" b="1" noProof="0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noProof="0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của</a:t>
              </a:r>
              <a:r>
                <a:rPr lang="en-US" sz="4000" b="1" noProof="0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noProof="0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lũy</a:t>
              </a:r>
              <a:r>
                <a:rPr lang="en-US" sz="4000" b="1" noProof="0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noProof="0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thừa</a:t>
              </a:r>
              <a:r>
                <a:rPr lang="en-US" sz="4000" b="1" noProof="0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2</a:t>
              </a:r>
              <a:r>
                <a:rPr lang="en-US" sz="4000" b="1" baseline="30000" noProof="0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3</a:t>
              </a:r>
              <a:r>
                <a:rPr lang="en-US" sz="4000" b="1" noProof="0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?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1" name="Picture 100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00863799-07FB-4BF5-A72E-E59A195A44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549411" y="2328413"/>
            <a:ext cx="1905001" cy="1933575"/>
          </a:xfrm>
          <a:prstGeom prst="rect">
            <a:avLst/>
          </a:prstGeom>
        </p:spPr>
      </p:pic>
      <p:pic>
        <p:nvPicPr>
          <p:cNvPr id="100" name="Picture 99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7CBBB35F-834A-4E7D-947A-8E7D7E6C50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1780" y="2096048"/>
            <a:ext cx="1905001" cy="1933575"/>
          </a:xfrm>
          <a:prstGeom prst="rect">
            <a:avLst/>
          </a:prstGeom>
        </p:spPr>
      </p:pic>
      <p:pic>
        <p:nvPicPr>
          <p:cNvPr id="53" name="Picture 52" descr="A picture containing animal, invertebrate, arthropod&#10;&#10;Description automatically generated">
            <a:extLst>
              <a:ext uri="{FF2B5EF4-FFF2-40B4-BE49-F238E27FC236}">
                <a16:creationId xmlns:a16="http://schemas.microsoft.com/office/drawing/2014/main" id="{D306DA2E-704E-4A8D-80C4-0F67E9AB5C6F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28411">
            <a:off x="11365167" y="4662990"/>
            <a:ext cx="532073" cy="247225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0FE11DED-A3D4-4C47-BD45-C2B8B5D85BF8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1787" y="3876985"/>
            <a:ext cx="750201" cy="5209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7951C6B-B9E4-402D-BCE5-2E7ACFED79BD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2718" y="4515774"/>
            <a:ext cx="3189952" cy="2196449"/>
          </a:xfrm>
          <a:prstGeom prst="rect">
            <a:avLst/>
          </a:prstGeom>
        </p:spPr>
      </p:pic>
      <p:pic>
        <p:nvPicPr>
          <p:cNvPr id="143" name="Picture 142" descr="A picture containing outdoor&#10;&#10;Description automatically generated">
            <a:extLst>
              <a:ext uri="{FF2B5EF4-FFF2-40B4-BE49-F238E27FC236}">
                <a16:creationId xmlns:a16="http://schemas.microsoft.com/office/drawing/2014/main" id="{7EAB9E90-2AFD-4392-AB8B-40514739E6C1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79961" y="1582966"/>
            <a:ext cx="3367876" cy="477436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27D932A-3F36-49B3-8E85-179DB38343AB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2718" y="4515774"/>
            <a:ext cx="3189952" cy="2196448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A2AA5FC8-73F2-45D5-86F3-18AA4C38D830}"/>
              </a:ext>
            </a:extLst>
          </p:cNvPr>
          <p:cNvSpPr/>
          <p:nvPr/>
        </p:nvSpPr>
        <p:spPr>
          <a:xfrm>
            <a:off x="219921" y="6157732"/>
            <a:ext cx="3082837" cy="554490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CƠN M</a:t>
            </a:r>
            <a:r>
              <a:rPr lang="vi-VN" sz="24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Ư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 SỐ 3 …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7472F-B0C4-4B8A-B7D4-A98BA4703CB8}" type="datetime12">
              <a:rPr lang="vi-VN" smtClean="0"/>
              <a:t>20:42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724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0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ai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4.79167E-6 7.40741E-7 L -0.1082 7.40741E-7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17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2" presetClass="exit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8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id="{67667D6E-CCA2-4959-A3D3-8CAD5473547B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6146" y="4397857"/>
            <a:ext cx="10342946" cy="2818832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FC2282E4-00D5-4DE9-9C9A-2EAB447A1A45}"/>
              </a:ext>
            </a:extLst>
          </p:cNvPr>
          <p:cNvGrpSpPr/>
          <p:nvPr/>
        </p:nvGrpSpPr>
        <p:grpSpPr>
          <a:xfrm>
            <a:off x="1" y="41007"/>
            <a:ext cx="5852099" cy="2487384"/>
            <a:chOff x="0" y="41007"/>
            <a:chExt cx="6980525" cy="2487384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E02FA0E5-77A4-482A-90FC-C49100C83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41007"/>
              <a:ext cx="6980525" cy="2487384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813C595-B6DB-42DC-96BC-D322FB98160E}"/>
                </a:ext>
              </a:extLst>
            </p:cNvPr>
            <p:cNvSpPr txBox="1"/>
            <p:nvPr/>
          </p:nvSpPr>
          <p:spPr>
            <a:xfrm>
              <a:off x="472048" y="377047"/>
              <a:ext cx="6184655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So </a:t>
              </a:r>
              <a:r>
                <a:rPr lang="en-US" sz="4000" b="1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sánh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hai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lũy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thừa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sau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: 2</a:t>
              </a:r>
              <a:r>
                <a:rPr lang="en-US" sz="4000" b="1" baseline="30000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3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và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3</a:t>
              </a:r>
              <a:r>
                <a:rPr lang="en-US" sz="4000" b="1" baseline="30000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2</a:t>
              </a:r>
              <a:endPara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  <a:p>
              <a:pPr>
                <a:defRPr/>
              </a:pPr>
              <a:endParaRPr lang="en-US" sz="4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101" name="Picture 100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00863799-07FB-4BF5-A72E-E59A195A44D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549411" y="2328412"/>
            <a:ext cx="1905000" cy="1933575"/>
          </a:xfrm>
          <a:prstGeom prst="rect">
            <a:avLst/>
          </a:prstGeom>
        </p:spPr>
      </p:pic>
      <p:pic>
        <p:nvPicPr>
          <p:cNvPr id="100" name="Picture 99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7CBBB35F-834A-4E7D-947A-8E7D7E6C50E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1780" y="2096047"/>
            <a:ext cx="1905000" cy="1933575"/>
          </a:xfrm>
          <a:prstGeom prst="rect">
            <a:avLst/>
          </a:prstGeom>
        </p:spPr>
      </p:pic>
      <p:pic>
        <p:nvPicPr>
          <p:cNvPr id="53" name="Picture 52" descr="A picture containing animal, invertebrate, arthropod&#10;&#10;Description automatically generated">
            <a:extLst>
              <a:ext uri="{FF2B5EF4-FFF2-40B4-BE49-F238E27FC236}">
                <a16:creationId xmlns:a16="http://schemas.microsoft.com/office/drawing/2014/main" id="{D306DA2E-704E-4A8D-80C4-0F67E9AB5C6F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28411">
            <a:off x="11365167" y="4662989"/>
            <a:ext cx="532072" cy="247225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0FE11DED-A3D4-4C47-BD45-C2B8B5D85BF8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1787" y="3876985"/>
            <a:ext cx="750200" cy="520972"/>
          </a:xfrm>
          <a:prstGeom prst="rect">
            <a:avLst/>
          </a:prstGeom>
        </p:spPr>
      </p:pic>
      <p:pic>
        <p:nvPicPr>
          <p:cNvPr id="143" name="Picture 142" descr="A picture containing outdoor&#10;&#10;Description automatically generated">
            <a:extLst>
              <a:ext uri="{FF2B5EF4-FFF2-40B4-BE49-F238E27FC236}">
                <a16:creationId xmlns:a16="http://schemas.microsoft.com/office/drawing/2014/main" id="{7EAB9E90-2AFD-4392-AB8B-40514739E6C1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79961" y="1582965"/>
            <a:ext cx="3367875" cy="477436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481CFF7C-C7D3-4A61-9465-88D32FD44CBA}"/>
              </a:ext>
            </a:extLst>
          </p:cNvPr>
          <p:cNvGrpSpPr/>
          <p:nvPr/>
        </p:nvGrpSpPr>
        <p:grpSpPr>
          <a:xfrm>
            <a:off x="6992670" y="51760"/>
            <a:ext cx="5124276" cy="2692628"/>
            <a:chOff x="7367240" y="-61157"/>
            <a:chExt cx="5008074" cy="321079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BEB3F1E-2AD8-4761-B7E6-B44DF5B88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25210">
              <a:off x="7367240" y="-61157"/>
              <a:ext cx="5008074" cy="3210791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027565C-1680-4D3A-B6FD-651084FC4721}"/>
                </a:ext>
              </a:extLst>
            </p:cNvPr>
            <p:cNvSpPr txBox="1"/>
            <p:nvPr/>
          </p:nvSpPr>
          <p:spPr>
            <a:xfrm>
              <a:off x="8157189" y="1013481"/>
              <a:ext cx="3750825" cy="844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4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2</a:t>
              </a:r>
              <a:r>
                <a:rPr lang="en-US" sz="4000" b="1" baseline="30000" dirty="0">
                  <a:solidFill>
                    <a:srgbClr val="FFFF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3 </a:t>
              </a:r>
              <a:r>
                <a:rPr lang="en-US" sz="4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&lt; 3</a:t>
              </a:r>
              <a:r>
                <a:rPr lang="en-US" sz="4000" b="1" baseline="30000" dirty="0">
                  <a:solidFill>
                    <a:srgbClr val="FFFF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2</a:t>
              </a:r>
              <a:r>
                <a:rPr lang="en-US" sz="4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DB6BABD7-C97B-476E-BC82-77B03B2A0FBC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2718" y="4515774"/>
            <a:ext cx="3189952" cy="2196448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C9F2C735-DF35-44E5-B811-F98B80E135E0}"/>
              </a:ext>
            </a:extLst>
          </p:cNvPr>
          <p:cNvSpPr/>
          <p:nvPr/>
        </p:nvSpPr>
        <p:spPr>
          <a:xfrm>
            <a:off x="219919" y="6157732"/>
            <a:ext cx="3582799" cy="554490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CƠN M</a:t>
            </a:r>
            <a:r>
              <a:rPr lang="vi-VN" sz="240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Ư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 CUỐI …</a:t>
            </a:r>
          </a:p>
        </p:txBody>
      </p:sp>
      <p:pic>
        <p:nvPicPr>
          <p:cNvPr id="2" name="Skip_To_My_Lou">
            <a:hlinkClick r:id="" action="ppaction://media"/>
            <a:extLst>
              <a:ext uri="{FF2B5EF4-FFF2-40B4-BE49-F238E27FC236}">
                <a16:creationId xmlns:a16="http://schemas.microsoft.com/office/drawing/2014/main" id="{09F0C201-987D-44AB-8BA4-8AE7C4C1CD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192000" y="402962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251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0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ai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4.16667E-7 7.40741E-7 L -0.1138 7.40741E-7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90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2" presetClass="exit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8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4" presetClass="path" presetSubtype="0" accel="50000" decel="5000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1.66667E-6 1.48148E-6 C 0.02461 -0.08102 0.07812 -0.24931 0.14232 -0.24977 C 0.20039 -0.24375 0.24427 -0.06065 0.25 1.48148E-6 " pathEditMode="relative" rAng="0" ptsTypes="AAA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1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plash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8" presetClass="emph" presetSubtype="0" autoRev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Rot by="-1800000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2" presetClass="exit" presetSubtype="2" fill="hold" nodeType="withEffect">
                                  <p:stCondLst>
                                    <p:cond delay="9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8CE3A617-C20A-4477-960D-1728A7D9DA44}"/>
              </a:ext>
            </a:extLst>
          </p:cNvPr>
          <p:cNvSpPr/>
          <p:nvPr/>
        </p:nvSpPr>
        <p:spPr>
          <a:xfrm>
            <a:off x="-39117" y="5090325"/>
            <a:ext cx="12219097" cy="1767675"/>
          </a:xfrm>
          <a:custGeom>
            <a:avLst/>
            <a:gdLst>
              <a:gd name="connsiteX0" fmla="*/ 0 w 12219096"/>
              <a:gd name="connsiteY0" fmla="*/ 0 h 1154358"/>
              <a:gd name="connsiteX1" fmla="*/ 12219096 w 12219096"/>
              <a:gd name="connsiteY1" fmla="*/ 0 h 1154358"/>
              <a:gd name="connsiteX2" fmla="*/ 12219096 w 12219096"/>
              <a:gd name="connsiteY2" fmla="*/ 1154358 h 1154358"/>
              <a:gd name="connsiteX3" fmla="*/ 0 w 12219096"/>
              <a:gd name="connsiteY3" fmla="*/ 1154358 h 1154358"/>
              <a:gd name="connsiteX4" fmla="*/ 0 w 12219096"/>
              <a:gd name="connsiteY4" fmla="*/ 0 h 1154358"/>
              <a:gd name="connsiteX0" fmla="*/ 0 w 12219096"/>
              <a:gd name="connsiteY0" fmla="*/ 217242 h 1371600"/>
              <a:gd name="connsiteX1" fmla="*/ 5641263 w 12219096"/>
              <a:gd name="connsiteY1" fmla="*/ 0 h 1371600"/>
              <a:gd name="connsiteX2" fmla="*/ 12219096 w 12219096"/>
              <a:gd name="connsiteY2" fmla="*/ 217242 h 1371600"/>
              <a:gd name="connsiteX3" fmla="*/ 12219096 w 12219096"/>
              <a:gd name="connsiteY3" fmla="*/ 1371600 h 1371600"/>
              <a:gd name="connsiteX4" fmla="*/ 0 w 12219096"/>
              <a:gd name="connsiteY4" fmla="*/ 1371600 h 1371600"/>
              <a:gd name="connsiteX5" fmla="*/ 0 w 12219096"/>
              <a:gd name="connsiteY5" fmla="*/ 217242 h 1371600"/>
              <a:gd name="connsiteX0" fmla="*/ 0 w 12219096"/>
              <a:gd name="connsiteY0" fmla="*/ 566926 h 1721284"/>
              <a:gd name="connsiteX1" fmla="*/ 1034539 w 12219096"/>
              <a:gd name="connsiteY1" fmla="*/ 2443 h 1721284"/>
              <a:gd name="connsiteX2" fmla="*/ 5641263 w 12219096"/>
              <a:gd name="connsiteY2" fmla="*/ 349684 h 1721284"/>
              <a:gd name="connsiteX3" fmla="*/ 12219096 w 12219096"/>
              <a:gd name="connsiteY3" fmla="*/ 566926 h 1721284"/>
              <a:gd name="connsiteX4" fmla="*/ 12219096 w 12219096"/>
              <a:gd name="connsiteY4" fmla="*/ 1721284 h 1721284"/>
              <a:gd name="connsiteX5" fmla="*/ 0 w 12219096"/>
              <a:gd name="connsiteY5" fmla="*/ 1721284 h 1721284"/>
              <a:gd name="connsiteX6" fmla="*/ 0 w 12219096"/>
              <a:gd name="connsiteY6" fmla="*/ 566926 h 1721284"/>
              <a:gd name="connsiteX0" fmla="*/ 0 w 12219096"/>
              <a:gd name="connsiteY0" fmla="*/ 590023 h 1744381"/>
              <a:gd name="connsiteX1" fmla="*/ 1034539 w 12219096"/>
              <a:gd name="connsiteY1" fmla="*/ 25540 h 1744381"/>
              <a:gd name="connsiteX2" fmla="*/ 3326326 w 12219096"/>
              <a:gd name="connsiteY2" fmla="*/ 71839 h 1744381"/>
              <a:gd name="connsiteX3" fmla="*/ 5641263 w 12219096"/>
              <a:gd name="connsiteY3" fmla="*/ 372781 h 1744381"/>
              <a:gd name="connsiteX4" fmla="*/ 12219096 w 12219096"/>
              <a:gd name="connsiteY4" fmla="*/ 590023 h 1744381"/>
              <a:gd name="connsiteX5" fmla="*/ 12219096 w 12219096"/>
              <a:gd name="connsiteY5" fmla="*/ 1744381 h 1744381"/>
              <a:gd name="connsiteX6" fmla="*/ 0 w 12219096"/>
              <a:gd name="connsiteY6" fmla="*/ 1744381 h 1744381"/>
              <a:gd name="connsiteX7" fmla="*/ 0 w 12219096"/>
              <a:gd name="connsiteY7" fmla="*/ 590023 h 1744381"/>
              <a:gd name="connsiteX0" fmla="*/ 0 w 12219096"/>
              <a:gd name="connsiteY0" fmla="*/ 613317 h 1767675"/>
              <a:gd name="connsiteX1" fmla="*/ 1034539 w 12219096"/>
              <a:gd name="connsiteY1" fmla="*/ 48834 h 1767675"/>
              <a:gd name="connsiteX2" fmla="*/ 3187430 w 12219096"/>
              <a:gd name="connsiteY2" fmla="*/ 37260 h 1767675"/>
              <a:gd name="connsiteX3" fmla="*/ 5641263 w 12219096"/>
              <a:gd name="connsiteY3" fmla="*/ 396075 h 1767675"/>
              <a:gd name="connsiteX4" fmla="*/ 12219096 w 12219096"/>
              <a:gd name="connsiteY4" fmla="*/ 613317 h 1767675"/>
              <a:gd name="connsiteX5" fmla="*/ 12219096 w 12219096"/>
              <a:gd name="connsiteY5" fmla="*/ 1767675 h 1767675"/>
              <a:gd name="connsiteX6" fmla="*/ 0 w 12219096"/>
              <a:gd name="connsiteY6" fmla="*/ 1767675 h 1767675"/>
              <a:gd name="connsiteX7" fmla="*/ 0 w 12219096"/>
              <a:gd name="connsiteY7" fmla="*/ 613317 h 1767675"/>
              <a:gd name="connsiteX0" fmla="*/ 0 w 12219096"/>
              <a:gd name="connsiteY0" fmla="*/ 613317 h 1767675"/>
              <a:gd name="connsiteX1" fmla="*/ 1034539 w 12219096"/>
              <a:gd name="connsiteY1" fmla="*/ 48834 h 1767675"/>
              <a:gd name="connsiteX2" fmla="*/ 3187430 w 12219096"/>
              <a:gd name="connsiteY2" fmla="*/ 37260 h 1767675"/>
              <a:gd name="connsiteX3" fmla="*/ 5641263 w 12219096"/>
              <a:gd name="connsiteY3" fmla="*/ 396075 h 1767675"/>
              <a:gd name="connsiteX4" fmla="*/ 12219096 w 12219096"/>
              <a:gd name="connsiteY4" fmla="*/ 613317 h 1767675"/>
              <a:gd name="connsiteX5" fmla="*/ 12219096 w 12219096"/>
              <a:gd name="connsiteY5" fmla="*/ 1767675 h 1767675"/>
              <a:gd name="connsiteX6" fmla="*/ 0 w 12219096"/>
              <a:gd name="connsiteY6" fmla="*/ 1767675 h 1767675"/>
              <a:gd name="connsiteX7" fmla="*/ 0 w 12219096"/>
              <a:gd name="connsiteY7" fmla="*/ 613317 h 1767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19096" h="1767675">
                <a:moveTo>
                  <a:pt x="0" y="613317"/>
                </a:moveTo>
                <a:cubicBezTo>
                  <a:pt x="155061" y="415583"/>
                  <a:pt x="476292" y="247087"/>
                  <a:pt x="1034539" y="48834"/>
                </a:cubicBezTo>
                <a:cubicBezTo>
                  <a:pt x="1604360" y="-6664"/>
                  <a:pt x="2419643" y="-20613"/>
                  <a:pt x="3187430" y="37260"/>
                </a:cubicBezTo>
                <a:cubicBezTo>
                  <a:pt x="3955217" y="95133"/>
                  <a:pt x="4174568" y="340577"/>
                  <a:pt x="5641263" y="396075"/>
                </a:cubicBezTo>
                <a:lnTo>
                  <a:pt x="12219096" y="613317"/>
                </a:lnTo>
                <a:lnTo>
                  <a:pt x="12219096" y="1767675"/>
                </a:lnTo>
                <a:lnTo>
                  <a:pt x="0" y="1767675"/>
                </a:lnTo>
                <a:lnTo>
                  <a:pt x="0" y="613317"/>
                </a:lnTo>
                <a:close/>
              </a:path>
            </a:pathLst>
          </a:cu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id="{7FD97F5E-3F30-446F-A547-4BAE9DDDEB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61871" y="2443687"/>
            <a:ext cx="337723" cy="3167604"/>
          </a:xfrm>
          <a:prstGeom prst="rect">
            <a:avLst/>
          </a:prstGeom>
        </p:spPr>
      </p:pic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369B747D-C279-4573-A3FE-8EBB501F39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38383" y="1860273"/>
            <a:ext cx="306661" cy="28762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8E75CF2-6AB7-4EA9-9057-6D9B3B92DF6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5102" y="1455771"/>
            <a:ext cx="2249031" cy="809004"/>
          </a:xfrm>
          <a:prstGeom prst="rect">
            <a:avLst/>
          </a:prstGeom>
        </p:spPr>
      </p:pic>
      <p:pic>
        <p:nvPicPr>
          <p:cNvPr id="9" name="Picture 8" descr="A picture containing bowed instrument, music&#10;&#10;Description automatically generated">
            <a:extLst>
              <a:ext uri="{FF2B5EF4-FFF2-40B4-BE49-F238E27FC236}">
                <a16:creationId xmlns:a16="http://schemas.microsoft.com/office/drawing/2014/main" id="{2DFBF69B-BED2-4CFB-A4C1-37D2C58A65E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32985" y="1313622"/>
            <a:ext cx="2098788" cy="511276"/>
          </a:xfrm>
          <a:prstGeom prst="rect">
            <a:avLst/>
          </a:prstGeom>
        </p:spPr>
      </p:pic>
      <p:pic>
        <p:nvPicPr>
          <p:cNvPr id="22" name="Picture 21" descr="A picture containing animal, invertebrate, mollusk, indoor&#10;&#10;Description automatically generated">
            <a:extLst>
              <a:ext uri="{FF2B5EF4-FFF2-40B4-BE49-F238E27FC236}">
                <a16:creationId xmlns:a16="http://schemas.microsoft.com/office/drawing/2014/main" id="{2BE40F8A-2F96-498F-B986-7AF06EFE5C0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314" y="1926374"/>
            <a:ext cx="561620" cy="948396"/>
          </a:xfrm>
          <a:prstGeom prst="rect">
            <a:avLst/>
          </a:prstGeom>
        </p:spPr>
      </p:pic>
      <p:pic>
        <p:nvPicPr>
          <p:cNvPr id="29" name="Picture 28" descr="A close up of an animal&#10;&#10;Description automatically generated">
            <a:extLst>
              <a:ext uri="{FF2B5EF4-FFF2-40B4-BE49-F238E27FC236}">
                <a16:creationId xmlns:a16="http://schemas.microsoft.com/office/drawing/2014/main" id="{C6D0AAA8-2DB6-400E-9FB2-8C75AD4F1F8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9777" y="3298405"/>
            <a:ext cx="1237950" cy="832803"/>
          </a:xfrm>
          <a:prstGeom prst="rect">
            <a:avLst/>
          </a:prstGeom>
        </p:spPr>
      </p:pic>
      <p:sp>
        <p:nvSpPr>
          <p:cNvPr id="38" name="Speech Bubble: Oval 37">
            <a:extLst>
              <a:ext uri="{FF2B5EF4-FFF2-40B4-BE49-F238E27FC236}">
                <a16:creationId xmlns:a16="http://schemas.microsoft.com/office/drawing/2014/main" id="{8E55607B-92BC-4CC0-BFBA-F5799450DC82}"/>
              </a:ext>
            </a:extLst>
          </p:cNvPr>
          <p:cNvSpPr/>
          <p:nvPr/>
        </p:nvSpPr>
        <p:spPr>
          <a:xfrm>
            <a:off x="2483893" y="116384"/>
            <a:ext cx="8254490" cy="2007032"/>
          </a:xfrm>
          <a:prstGeom prst="wedgeEllipseCallout">
            <a:avLst>
              <a:gd name="adj1" fmla="val 3639"/>
              <a:gd name="adj2" fmla="val 65900"/>
            </a:avLst>
          </a:prstGeom>
          <a:solidFill>
            <a:schemeClr val="tx2">
              <a:lumMod val="75000"/>
              <a:alpha val="42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CẢM </a:t>
            </a:r>
            <a:r>
              <a:rPr lang="vi-VN" sz="2800" b="1" dirty="0">
                <a:solidFill>
                  <a:srgbClr val="FFFF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Ơ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 CÁC BẠN THẬT NHIỀU. CÁC BẠN GIỎI QUÁ ĐI </a:t>
            </a:r>
          </a:p>
        </p:txBody>
      </p:sp>
      <p:pic>
        <p:nvPicPr>
          <p:cNvPr id="25" name="Picture 24" descr="A picture containing animal, invertebrate, arthropod&#10;&#10;Description automatically generated">
            <a:extLst>
              <a:ext uri="{FF2B5EF4-FFF2-40B4-BE49-F238E27FC236}">
                <a16:creationId xmlns:a16="http://schemas.microsoft.com/office/drawing/2014/main" id="{E617995A-FBE9-4F3F-A9A5-F9481D35334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7121" y="5325839"/>
            <a:ext cx="1626196" cy="755606"/>
          </a:xfrm>
          <a:prstGeom prst="rect">
            <a:avLst/>
          </a:prstGeom>
        </p:spPr>
      </p:pic>
      <p:pic>
        <p:nvPicPr>
          <p:cNvPr id="45" name="Picture 44" descr="A close up of a logo&#10;&#10;Description automatically generated">
            <a:extLst>
              <a:ext uri="{FF2B5EF4-FFF2-40B4-BE49-F238E27FC236}">
                <a16:creationId xmlns:a16="http://schemas.microsoft.com/office/drawing/2014/main" id="{CF4B5D40-890B-4F16-B67E-16B453C759F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27192" y="2081875"/>
            <a:ext cx="3787525" cy="306707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B6BABD7-C97B-476E-BC82-77B03B2A0FBC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3316" y="2400572"/>
            <a:ext cx="4608347" cy="3173086"/>
          </a:xfrm>
          <a:prstGeom prst="rect">
            <a:avLst/>
          </a:prstGeom>
        </p:spPr>
      </p:pic>
      <p:pic>
        <p:nvPicPr>
          <p:cNvPr id="33" name="Picture 32" descr="A close up of a logo&#10;&#10;Description automatically generated">
            <a:extLst>
              <a:ext uri="{FF2B5EF4-FFF2-40B4-BE49-F238E27FC236}">
                <a16:creationId xmlns:a16="http://schemas.microsoft.com/office/drawing/2014/main" id="{FE7A1902-699E-4C1C-9564-2C94E158F09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3499" y="1516285"/>
            <a:ext cx="6596482" cy="5341716"/>
          </a:xfrm>
          <a:prstGeom prst="rect">
            <a:avLst/>
          </a:prstGeom>
        </p:spPr>
      </p:pic>
      <p:pic>
        <p:nvPicPr>
          <p:cNvPr id="31" name="Picture 30" descr="A picture containing object&#10;&#10;Description automatically generated">
            <a:extLst>
              <a:ext uri="{FF2B5EF4-FFF2-40B4-BE49-F238E27FC236}">
                <a16:creationId xmlns:a16="http://schemas.microsoft.com/office/drawing/2014/main" id="{93721ED2-52CF-42A7-ACFB-0E164608DB4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34125" y="5109895"/>
            <a:ext cx="1276350" cy="97155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C4337-2435-4435-A2A6-E8B884C0DB02}" type="datetime12">
              <a:rPr lang="vi-VN" smtClean="0"/>
              <a:t>20:42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330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813"/>
            <a:ext cx="12192000" cy="693669"/>
          </a:xfrm>
          <a:prstGeom prst="rect">
            <a:avLst/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 PHÉP TÍNH LŨY THỪA VỚI SỐ MŨ TỰ NHIÊN (</a:t>
            </a:r>
            <a:r>
              <a:rPr lang="en-US" sz="2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A9245071-C343-4256-9348-CBA660B89490}"/>
              </a:ext>
            </a:extLst>
          </p:cNvPr>
          <p:cNvCxnSpPr>
            <a:cxnSpLocks/>
          </p:cNvCxnSpPr>
          <p:nvPr/>
        </p:nvCxnSpPr>
        <p:spPr>
          <a:xfrm>
            <a:off x="6040533" y="781878"/>
            <a:ext cx="1" cy="6023114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tangle 10">
            <a:extLst>
              <a:ext uri="{FF2B5EF4-FFF2-40B4-BE49-F238E27FC236}">
                <a16:creationId xmlns:a16="http://schemas.microsoft.com/office/drawing/2014/main" id="{D2419FBF-A9E5-489A-A997-2996A24AB9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065" y="2522715"/>
            <a:ext cx="575046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NHÂN HAI LŨY THỪA CÙNG CƠ SỐ</a:t>
            </a:r>
          </a:p>
        </p:txBody>
      </p:sp>
      <p:sp>
        <p:nvSpPr>
          <p:cNvPr id="58" name="Rectangle 10">
            <a:extLst>
              <a:ext uri="{FF2B5EF4-FFF2-40B4-BE49-F238E27FC236}">
                <a16:creationId xmlns:a16="http://schemas.microsoft.com/office/drawing/2014/main" id="{DEB11DDF-D01E-4058-A152-FAF55527F3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5344" y="2942044"/>
            <a:ext cx="116309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a</a:t>
            </a:r>
            <a:r>
              <a:rPr lang="en-US" alt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4" name="Rectangle 10">
            <a:extLst>
              <a:ext uri="{FF2B5EF4-FFF2-40B4-BE49-F238E27FC236}">
                <a16:creationId xmlns:a16="http://schemas.microsoft.com/office/drawing/2014/main" id="{84720C6F-73D1-4285-AE57-3CB73ED584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6614" y="2935420"/>
            <a:ext cx="215833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2800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m+n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6" name="Rectangle 10">
            <a:extLst>
              <a:ext uri="{FF2B5EF4-FFF2-40B4-BE49-F238E27FC236}">
                <a16:creationId xmlns:a16="http://schemas.microsoft.com/office/drawing/2014/main" id="{2F4EF2CB-4B0F-4B7E-9B6F-354D7F9133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6692" y="3443742"/>
            <a:ext cx="585477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CHIA HAI LŨY THỪA CÙNG CƠ SỐ</a:t>
            </a:r>
          </a:p>
        </p:txBody>
      </p:sp>
      <p:sp>
        <p:nvSpPr>
          <p:cNvPr id="73" name="Rectangle 10">
            <a:extLst>
              <a:ext uri="{FF2B5EF4-FFF2-40B4-BE49-F238E27FC236}">
                <a16:creationId xmlns:a16="http://schemas.microsoft.com/office/drawing/2014/main" id="{04339823-124D-41FA-8A6A-FA6D26A8B4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2461" y="3849819"/>
            <a:ext cx="116309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 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a</a:t>
            </a:r>
            <a:r>
              <a:rPr lang="en-US" alt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9" name="Rectangle 10">
            <a:extLst>
              <a:ext uri="{FF2B5EF4-FFF2-40B4-BE49-F238E27FC236}">
                <a16:creationId xmlns:a16="http://schemas.microsoft.com/office/drawing/2014/main" id="{47E30531-8806-430F-8313-B59A8CCBF0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0235" y="3843195"/>
            <a:ext cx="215833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a</a:t>
            </a:r>
            <a:r>
              <a:rPr lang="en-US" alt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 – n 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  <p:sp>
        <p:nvSpPr>
          <p:cNvPr id="82" name="Rectangle 10">
            <a:extLst>
              <a:ext uri="{FF2B5EF4-FFF2-40B4-BE49-F238E27FC236}">
                <a16:creationId xmlns:a16="http://schemas.microsoft.com/office/drawing/2014/main" id="{F355D7CA-B436-4C9C-9B9B-B8F224E96D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9251" y="3841549"/>
            <a:ext cx="1364775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(a ≠ 0, </a:t>
            </a:r>
          </a:p>
        </p:txBody>
      </p:sp>
      <p:sp>
        <p:nvSpPr>
          <p:cNvPr id="83" name="Rectangle 10">
            <a:extLst>
              <a:ext uri="{FF2B5EF4-FFF2-40B4-BE49-F238E27FC236}">
                <a16:creationId xmlns:a16="http://schemas.microsoft.com/office/drawing/2014/main" id="{6D842E49-20FD-4E93-9E16-74008E24F6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73773" y="3820286"/>
            <a:ext cx="1404026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m ≥ n) </a:t>
            </a:r>
          </a:p>
        </p:txBody>
      </p:sp>
      <p:sp>
        <p:nvSpPr>
          <p:cNvPr id="101" name="Rectangle 10">
            <a:extLst>
              <a:ext uri="{FF2B5EF4-FFF2-40B4-BE49-F238E27FC236}">
                <a16:creationId xmlns:a16="http://schemas.microsoft.com/office/drawing/2014/main" id="{BEBC7862-69AC-4C81-AAA6-F1A6162779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615" y="4361252"/>
            <a:ext cx="165794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altLang="en-US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</a:p>
        </p:txBody>
      </p:sp>
      <p:sp>
        <p:nvSpPr>
          <p:cNvPr id="102" name="Rectangle 10">
            <a:extLst>
              <a:ext uri="{FF2B5EF4-FFF2-40B4-BE49-F238E27FC236}">
                <a16:creationId xmlns:a16="http://schemas.microsoft.com/office/drawing/2014/main" id="{B6A9767A-302A-44CD-88D2-3A770BB4DE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4555" y="4330474"/>
            <a:ext cx="215833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1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 ≠ 0)</a:t>
            </a:r>
          </a:p>
        </p:txBody>
      </p:sp>
      <p:sp>
        <p:nvSpPr>
          <p:cNvPr id="56" name="Rectangle 10">
            <a:extLst>
              <a:ext uri="{FF2B5EF4-FFF2-40B4-BE49-F238E27FC236}">
                <a16:creationId xmlns:a16="http://schemas.microsoft.com/office/drawing/2014/main" id="{77257837-AC3B-4090-88BC-D6D16C78E4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3441" y="819814"/>
            <a:ext cx="575046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PHÉP NÂNG LÊN LŨY THỪA</a:t>
            </a:r>
          </a:p>
        </p:txBody>
      </p:sp>
      <p:sp>
        <p:nvSpPr>
          <p:cNvPr id="70" name="Rectangle 10">
            <a:extLst>
              <a:ext uri="{FF2B5EF4-FFF2-40B4-BE49-F238E27FC236}">
                <a16:creationId xmlns:a16="http://schemas.microsoft.com/office/drawing/2014/main" id="{5BF62BB4-971B-4B9A-9EB0-75674A2F52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9650" y="1102981"/>
            <a:ext cx="433000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a. a. a. … .a      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(n 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  <a:sym typeface="Lamsymbol" panose="05010101010101010101" pitchFamily="2" charset="2"/>
              </a:rPr>
              <a:t>N*) 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72" name="Rectangle 10">
            <a:extLst>
              <a:ext uri="{FF2B5EF4-FFF2-40B4-BE49-F238E27FC236}">
                <a16:creationId xmlns:a16="http://schemas.microsoft.com/office/drawing/2014/main" id="{5F4678AD-6F2A-4B3B-942E-7D1CE8C6B7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62945" y="1665847"/>
            <a:ext cx="143503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4" name="AutoShape 7">
            <a:extLst>
              <a:ext uri="{FF2B5EF4-FFF2-40B4-BE49-F238E27FC236}">
                <a16:creationId xmlns:a16="http://schemas.microsoft.com/office/drawing/2014/main" id="{EC12CA34-69F4-4928-90A2-D4055A5576C3}"/>
              </a:ext>
            </a:extLst>
          </p:cNvPr>
          <p:cNvSpPr>
            <a:spLocks/>
          </p:cNvSpPr>
          <p:nvPr/>
        </p:nvSpPr>
        <p:spPr bwMode="auto">
          <a:xfrm rot="16200000">
            <a:off x="2664866" y="698061"/>
            <a:ext cx="187495" cy="1781499"/>
          </a:xfrm>
          <a:prstGeom prst="leftBrace">
            <a:avLst>
              <a:gd name="adj1" fmla="val 150000"/>
              <a:gd name="adj2" fmla="val 50000"/>
            </a:avLst>
          </a:prstGeom>
          <a:ln>
            <a:headEnd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5" name="Rectangle 10">
            <a:extLst>
              <a:ext uri="{FF2B5EF4-FFF2-40B4-BE49-F238E27FC236}">
                <a16:creationId xmlns:a16="http://schemas.microsoft.com/office/drawing/2014/main" id="{5A566B64-4AB1-4BDD-8E9C-F28E70850B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9189" y="2077117"/>
            <a:ext cx="381470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a: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           n: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BB97F47E-1EB4-4496-B33D-263084B43340}"/>
              </a:ext>
            </a:extLst>
          </p:cNvPr>
          <p:cNvSpPr txBox="1"/>
          <p:nvPr/>
        </p:nvSpPr>
        <p:spPr>
          <a:xfrm>
            <a:off x="1998878" y="4731799"/>
            <a:ext cx="13647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a </a:t>
            </a:r>
            <a:endParaRPr lang="en-US" alt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AF09D423-B277-4680-BDC1-4C053DC123F3}"/>
              </a:ext>
            </a:extLst>
          </p:cNvPr>
          <p:cNvSpPr txBox="1"/>
          <p:nvPr/>
        </p:nvSpPr>
        <p:spPr>
          <a:xfrm>
            <a:off x="6790533" y="790224"/>
            <a:ext cx="4164013" cy="46166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VẬN DỤNG</a:t>
            </a:r>
          </a:p>
        </p:txBody>
      </p:sp>
      <p:sp>
        <p:nvSpPr>
          <p:cNvPr id="36" name="AutoShape 45">
            <a:extLst>
              <a:ext uri="{FF2B5EF4-FFF2-40B4-BE49-F238E27FC236}">
                <a16:creationId xmlns:a16="http://schemas.microsoft.com/office/drawing/2014/main" id="{70907D91-5171-456B-9123-7F55432D50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1669" y="1200747"/>
            <a:ext cx="5539217" cy="3278487"/>
          </a:xfrm>
          <a:prstGeom prst="horizontalScroll">
            <a:avLst>
              <a:gd name="adj" fmla="val 12500"/>
            </a:avLst>
          </a:prstGeom>
          <a:solidFill>
            <a:srgbClr val="92D05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alt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altLang="en-US" sz="22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tự học:</a:t>
            </a:r>
            <a:endParaRPr lang="en-US" altLang="en-US" sz="22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  <a:spcBef>
                <a:spcPct val="0"/>
              </a:spcBef>
              <a:buNone/>
            </a:pP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lũy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10000"/>
              </a:lnSpc>
              <a:spcBef>
                <a:spcPct val="0"/>
              </a:spcBef>
              <a:buNone/>
            </a:pP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chia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lũy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4, 5, 6/SGK.tr25</a:t>
            </a:r>
          </a:p>
          <a:p>
            <a:pPr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99606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13316" name="Picture 4" descr="6835683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12192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6003635" y="2967039"/>
            <a:ext cx="184731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endParaRPr lang="en-US" sz="5400" b="1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sp>
        <p:nvSpPr>
          <p:cNvPr id="6" name="WordArt 3"/>
          <p:cNvSpPr>
            <a:spLocks noChangeArrowheads="1" noChangeShapeType="1" noTextEdit="1"/>
          </p:cNvSpPr>
          <p:nvPr/>
        </p:nvSpPr>
        <p:spPr bwMode="auto">
          <a:xfrm rot="373010">
            <a:off x="565166" y="664505"/>
            <a:ext cx="10737849" cy="3878388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1431"/>
              </a:avLst>
            </a:prstTxWarp>
          </a:bodyPr>
          <a:lstStyle/>
          <a:p>
            <a:pPr algn="ctr"/>
            <a:r>
              <a:rPr lang="vi-VN" kern="10" dirty="0">
                <a:ln w="19050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Xin cảm ơn các quý thầy cô!</a:t>
            </a:r>
            <a:endParaRPr lang="en-US" kern="10" dirty="0">
              <a:ln w="19050">
                <a:solidFill>
                  <a:srgbClr val="800000"/>
                </a:solidFill>
                <a:round/>
                <a:headEnd/>
                <a:tailEnd/>
              </a:ln>
              <a:solidFill>
                <a:srgbClr val="00B0F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/>
            <a:r>
              <a:rPr lang="en-US" kern="10" noProof="1">
                <a:ln w="19050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Chúc </a:t>
            </a:r>
            <a:r>
              <a:rPr lang="en-US" kern="10" dirty="0">
                <a:ln w="19050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</a:t>
            </a:r>
            <a:r>
              <a:rPr lang="en-US" kern="10" noProof="1">
                <a:ln w="19050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á</a:t>
            </a:r>
            <a:r>
              <a:rPr lang="en-US" kern="10" dirty="0">
                <a:ln w="19050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 </a:t>
            </a:r>
            <a:r>
              <a:rPr lang="en-US" kern="10" noProof="1">
                <a:ln w="19050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em</a:t>
            </a:r>
            <a:r>
              <a:rPr lang="en-US" kern="10" dirty="0">
                <a:ln w="19050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kern="10" noProof="1">
                <a:ln w="19050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học</a:t>
            </a:r>
            <a:r>
              <a:rPr lang="en-US" kern="10" dirty="0">
                <a:ln w="19050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kern="10" noProof="1">
                <a:ln w="19050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giỏi!</a:t>
            </a:r>
          </a:p>
        </p:txBody>
      </p:sp>
    </p:spTree>
    <p:extLst>
      <p:ext uri="{BB962C8B-B14F-4D97-AF65-F5344CB8AC3E}">
        <p14:creationId xmlns:p14="http://schemas.microsoft.com/office/powerpoint/2010/main" val="3244956140"/>
      </p:ext>
    </p:extLst>
  </p:cSld>
  <p:clrMapOvr>
    <a:masterClrMapping/>
  </p:clrMapOvr>
  <p:transition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A6EFED7-C7C6-4D59-8688-9CA9FD73CA8A}"/>
              </a:ext>
            </a:extLst>
          </p:cNvPr>
          <p:cNvSpPr txBox="1"/>
          <p:nvPr/>
        </p:nvSpPr>
        <p:spPr>
          <a:xfrm>
            <a:off x="4013993" y="415859"/>
            <a:ext cx="4164013" cy="523875"/>
          </a:xfrm>
          <a:prstGeom prst="rect">
            <a:avLst/>
          </a:prstGeom>
          <a:solidFill>
            <a:srgbClr val="0000CC"/>
          </a:solidFill>
          <a:ln>
            <a:noFill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MỞ ĐẦU</a:t>
            </a:r>
          </a:p>
        </p:txBody>
      </p:sp>
      <p:sp>
        <p:nvSpPr>
          <p:cNvPr id="3" name="Text Box 10">
            <a:extLst>
              <a:ext uri="{FF2B5EF4-FFF2-40B4-BE49-F238E27FC236}">
                <a16:creationId xmlns:a16="http://schemas.microsoft.com/office/drawing/2014/main" id="{A4FBD5FD-C7AE-488C-915F-60703CED7F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1766" y="1117830"/>
            <a:ext cx="691100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aphicFrame>
        <p:nvGraphicFramePr>
          <p:cNvPr id="4" name="Group 69">
            <a:extLst>
              <a:ext uri="{FF2B5EF4-FFF2-40B4-BE49-F238E27FC236}">
                <a16:creationId xmlns:a16="http://schemas.microsoft.com/office/drawing/2014/main" id="{5F8611E4-60E8-4BFA-8D12-49F778F653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4357446"/>
              </p:ext>
            </p:extLst>
          </p:nvPr>
        </p:nvGraphicFramePr>
        <p:xfrm>
          <a:off x="1950140" y="1954697"/>
          <a:ext cx="8915400" cy="3555285"/>
        </p:xfrm>
        <a:graphic>
          <a:graphicData uri="http://schemas.openxmlformats.org/drawingml/2006/table">
            <a:tbl>
              <a:tblPr/>
              <a:tblGrid>
                <a:gridCol w="2197790">
                  <a:extLst>
                    <a:ext uri="{9D8B030D-6E8A-4147-A177-3AD203B41FA5}">
                      <a16:colId xmlns:a16="http://schemas.microsoft.com/office/drawing/2014/main" val="3217145090"/>
                    </a:ext>
                  </a:extLst>
                </a:gridCol>
                <a:gridCol w="16300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770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637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4682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3016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Tích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Luỹ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thừa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Cơ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số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Số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mũ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Giá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trị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của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luỹ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thừa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935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4.4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236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  <a:r>
                        <a:rPr kumimoji="0" lang="en-US" sz="26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</a:t>
                      </a:r>
                      <a:endParaRPr kumimoji="0" 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1561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3.3.3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6498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41128776"/>
                  </a:ext>
                </a:extLst>
              </a:tr>
            </a:tbl>
          </a:graphicData>
        </a:graphic>
      </p:graphicFrame>
      <p:sp>
        <p:nvSpPr>
          <p:cNvPr id="5" name="Text Box 59">
            <a:extLst>
              <a:ext uri="{FF2B5EF4-FFF2-40B4-BE49-F238E27FC236}">
                <a16:creationId xmlns:a16="http://schemas.microsoft.com/office/drawing/2014/main" id="{9D8EF17D-CE86-48A8-8CC2-304D061B2E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7774" y="2851838"/>
            <a:ext cx="7620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en-US" sz="26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2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Box 59">
            <a:extLst>
              <a:ext uri="{FF2B5EF4-FFF2-40B4-BE49-F238E27FC236}">
                <a16:creationId xmlns:a16="http://schemas.microsoft.com/office/drawing/2014/main" id="{B98FFCED-1246-4BEC-BB30-500C6EF390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7912" y="2858466"/>
            <a:ext cx="7620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5" name="Text Box 59">
            <a:extLst>
              <a:ext uri="{FF2B5EF4-FFF2-40B4-BE49-F238E27FC236}">
                <a16:creationId xmlns:a16="http://schemas.microsoft.com/office/drawing/2014/main" id="{1FD0717E-A541-41E1-9674-9C1E0249E6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44675" y="2858466"/>
            <a:ext cx="7620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6" name="Text Box 59">
            <a:extLst>
              <a:ext uri="{FF2B5EF4-FFF2-40B4-BE49-F238E27FC236}">
                <a16:creationId xmlns:a16="http://schemas.microsoft.com/office/drawing/2014/main" id="{A40AA9DD-E37F-460F-A1DA-9BEBA42D0A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34941" y="2858466"/>
            <a:ext cx="7620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</a:p>
        </p:txBody>
      </p:sp>
      <p:sp>
        <p:nvSpPr>
          <p:cNvPr id="17" name="Text Box 59">
            <a:extLst>
              <a:ext uri="{FF2B5EF4-FFF2-40B4-BE49-F238E27FC236}">
                <a16:creationId xmlns:a16="http://schemas.microsoft.com/office/drawing/2014/main" id="{4FBD5241-BB74-4D8B-8F23-C7D2DB5C1F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2387" y="3512621"/>
            <a:ext cx="1749287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2.2.2.2.2</a:t>
            </a:r>
          </a:p>
        </p:txBody>
      </p:sp>
      <p:sp>
        <p:nvSpPr>
          <p:cNvPr id="18" name="Text Box 59">
            <a:extLst>
              <a:ext uri="{FF2B5EF4-FFF2-40B4-BE49-F238E27FC236}">
                <a16:creationId xmlns:a16="http://schemas.microsoft.com/office/drawing/2014/main" id="{A97145F1-4A41-4B6D-A83C-17AB4DAFC2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41166" y="3519249"/>
            <a:ext cx="7620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9" name="Text Box 59">
            <a:extLst>
              <a:ext uri="{FF2B5EF4-FFF2-40B4-BE49-F238E27FC236}">
                <a16:creationId xmlns:a16="http://schemas.microsoft.com/office/drawing/2014/main" id="{573D213C-6837-4048-89C9-0EFC9B330E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71188" y="3519249"/>
            <a:ext cx="7620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0" name="Text Box 59">
            <a:extLst>
              <a:ext uri="{FF2B5EF4-FFF2-40B4-BE49-F238E27FC236}">
                <a16:creationId xmlns:a16="http://schemas.microsoft.com/office/drawing/2014/main" id="{D54FFDBC-218D-445A-AFFA-00E0ABBDB6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74704" y="3519249"/>
            <a:ext cx="7620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</a:t>
            </a:r>
          </a:p>
        </p:txBody>
      </p:sp>
      <p:sp>
        <p:nvSpPr>
          <p:cNvPr id="21" name="Text Box 59">
            <a:extLst>
              <a:ext uri="{FF2B5EF4-FFF2-40B4-BE49-F238E27FC236}">
                <a16:creationId xmlns:a16="http://schemas.microsoft.com/office/drawing/2014/main" id="{F91B1AB6-DFDD-422E-AE37-644006B79E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4280" y="4214980"/>
            <a:ext cx="7620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26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altLang="en-US" sz="2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 Box 59">
            <a:extLst>
              <a:ext uri="{FF2B5EF4-FFF2-40B4-BE49-F238E27FC236}">
                <a16:creationId xmlns:a16="http://schemas.microsoft.com/office/drawing/2014/main" id="{06BC7AF9-B92D-4118-8C3D-1195ECD8E3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47793" y="4201730"/>
            <a:ext cx="7620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3" name="Text Box 59">
            <a:extLst>
              <a:ext uri="{FF2B5EF4-FFF2-40B4-BE49-F238E27FC236}">
                <a16:creationId xmlns:a16="http://schemas.microsoft.com/office/drawing/2014/main" id="{9DE93F0B-A173-4518-9EFF-F0A4D05772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77809" y="4214983"/>
            <a:ext cx="7620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4" name="Text Box 59">
            <a:extLst>
              <a:ext uri="{FF2B5EF4-FFF2-40B4-BE49-F238E27FC236}">
                <a16:creationId xmlns:a16="http://schemas.microsoft.com/office/drawing/2014/main" id="{BFF56AF9-1149-40A4-AAF0-51BEEB936D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94580" y="4214986"/>
            <a:ext cx="7620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</a:t>
            </a:r>
          </a:p>
        </p:txBody>
      </p:sp>
      <p:sp>
        <p:nvSpPr>
          <p:cNvPr id="25" name="Text Box 59">
            <a:extLst>
              <a:ext uri="{FF2B5EF4-FFF2-40B4-BE49-F238E27FC236}">
                <a16:creationId xmlns:a16="http://schemas.microsoft.com/office/drawing/2014/main" id="{0C7E57F4-4C87-407F-94D9-DE720489BC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9459" y="4917350"/>
            <a:ext cx="7620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6" name="Text Box 59">
            <a:extLst>
              <a:ext uri="{FF2B5EF4-FFF2-40B4-BE49-F238E27FC236}">
                <a16:creationId xmlns:a16="http://schemas.microsoft.com/office/drawing/2014/main" id="{1542BB26-3D38-4FBC-B9EA-02D339FF3C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57530" y="4930603"/>
            <a:ext cx="7620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altLang="en-US" sz="26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altLang="en-US" sz="2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 Box 59">
            <a:extLst>
              <a:ext uri="{FF2B5EF4-FFF2-40B4-BE49-F238E27FC236}">
                <a16:creationId xmlns:a16="http://schemas.microsoft.com/office/drawing/2014/main" id="{215A38EB-60E7-401C-8712-FBC1FC0FC8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74095" y="4917353"/>
            <a:ext cx="7620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2210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16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2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2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7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2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7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utoUpdateAnimBg="0"/>
      <p:bldP spid="14" grpId="0" autoUpdateAnimBg="0"/>
      <p:bldP spid="15" grpId="0" autoUpdateAnimBg="0"/>
      <p:bldP spid="16" grpId="0" autoUpdateAnimBg="0"/>
      <p:bldP spid="17" grpId="0" autoUpdateAnimBg="0"/>
      <p:bldP spid="18" grpId="0" autoUpdateAnimBg="0"/>
      <p:bldP spid="19" grpId="0" autoUpdateAnimBg="0"/>
      <p:bldP spid="20" grpId="0" autoUpdateAnimBg="0"/>
      <p:bldP spid="21" grpId="0" autoUpdateAnimBg="0"/>
      <p:bldP spid="22" grpId="0" autoUpdateAnimBg="0"/>
      <p:bldP spid="23" grpId="0" autoUpdateAnimBg="0"/>
      <p:bldP spid="24" grpId="0" autoUpdateAnimBg="0"/>
      <p:bldP spid="25" grpId="0" autoUpdateAnimBg="0"/>
      <p:bldP spid="26" grpId="0" autoUpdateAnimBg="0"/>
      <p:bldP spid="27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mond 3"/>
          <p:cNvSpPr/>
          <p:nvPr/>
        </p:nvSpPr>
        <p:spPr>
          <a:xfrm>
            <a:off x="867749" y="1839913"/>
            <a:ext cx="1315613" cy="893762"/>
          </a:xfrm>
          <a:prstGeom prst="diamond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T1</a:t>
            </a:r>
          </a:p>
        </p:txBody>
      </p:sp>
      <p:sp>
        <p:nvSpPr>
          <p:cNvPr id="5" name="Rectangle 4"/>
          <p:cNvSpPr/>
          <p:nvPr/>
        </p:nvSpPr>
        <p:spPr>
          <a:xfrm>
            <a:off x="2100263" y="1957456"/>
            <a:ext cx="8942387" cy="738188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 NÂNG LÊN LŨY THỪA</a:t>
            </a:r>
          </a:p>
        </p:txBody>
      </p:sp>
      <p:sp>
        <p:nvSpPr>
          <p:cNvPr id="6" name="Diamond 5"/>
          <p:cNvSpPr/>
          <p:nvPr/>
        </p:nvSpPr>
        <p:spPr>
          <a:xfrm>
            <a:off x="867749" y="2865438"/>
            <a:ext cx="1241555" cy="893762"/>
          </a:xfrm>
          <a:prstGeom prst="diamond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T2</a:t>
            </a:r>
          </a:p>
        </p:txBody>
      </p:sp>
      <p:sp>
        <p:nvSpPr>
          <p:cNvPr id="7" name="Rectangle 6"/>
          <p:cNvSpPr/>
          <p:nvPr/>
        </p:nvSpPr>
        <p:spPr>
          <a:xfrm>
            <a:off x="2073275" y="2957513"/>
            <a:ext cx="8969375" cy="73818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NHÂN, CHIA  HAI LŨY THỪA CÙNG CƠ SỐ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8C47167-DEAA-47DD-BFBF-37BD13564B88}"/>
              </a:ext>
            </a:extLst>
          </p:cNvPr>
          <p:cNvSpPr/>
          <p:nvPr/>
        </p:nvSpPr>
        <p:spPr>
          <a:xfrm>
            <a:off x="0" y="7813"/>
            <a:ext cx="12192000" cy="693669"/>
          </a:xfrm>
          <a:prstGeom prst="rect">
            <a:avLst/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 PHÉP TÍNH LŨY THỪA VỚI SỐ MŨ TỰ NHIÊN </a:t>
            </a:r>
          </a:p>
        </p:txBody>
      </p:sp>
    </p:spTree>
    <p:extLst>
      <p:ext uri="{BB962C8B-B14F-4D97-AF65-F5344CB8AC3E}">
        <p14:creationId xmlns:p14="http://schemas.microsoft.com/office/powerpoint/2010/main" val="1677135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813"/>
            <a:ext cx="12192000" cy="693669"/>
          </a:xfrm>
          <a:prstGeom prst="rect">
            <a:avLst/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 PHÉP TÍNH LŨY THỪA VỚI SỐ MŨ TỰ NHIÊN (</a:t>
            </a:r>
            <a:r>
              <a:rPr lang="en-US" sz="2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E42993-0534-4407-A330-4A9EA483E3D6}"/>
              </a:ext>
            </a:extLst>
          </p:cNvPr>
          <p:cNvGrpSpPr/>
          <p:nvPr/>
        </p:nvGrpSpPr>
        <p:grpSpPr>
          <a:xfrm>
            <a:off x="354624" y="748617"/>
            <a:ext cx="1006505" cy="634576"/>
            <a:chOff x="343120" y="1291878"/>
            <a:chExt cx="1006505" cy="634576"/>
          </a:xfrm>
        </p:grpSpPr>
        <p:sp>
          <p:nvSpPr>
            <p:cNvPr id="14" name="Flowchart: Alternate Process 13">
              <a:extLst>
                <a:ext uri="{FF2B5EF4-FFF2-40B4-BE49-F238E27FC236}">
                  <a16:creationId xmlns:a16="http://schemas.microsoft.com/office/drawing/2014/main" id="{B3716E3D-4430-4BA1-B60A-92C14A825B9F}"/>
                </a:ext>
              </a:extLst>
            </p:cNvPr>
            <p:cNvSpPr/>
            <p:nvPr/>
          </p:nvSpPr>
          <p:spPr>
            <a:xfrm>
              <a:off x="893064" y="1415634"/>
              <a:ext cx="456561" cy="386197"/>
            </a:xfrm>
            <a:prstGeom prst="flowChartAlternateProcess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768676A6-3307-4543-BB89-0DFEA23B44F0}"/>
                </a:ext>
              </a:extLst>
            </p:cNvPr>
            <p:cNvGrpSpPr/>
            <p:nvPr/>
          </p:nvGrpSpPr>
          <p:grpSpPr>
            <a:xfrm>
              <a:off x="343120" y="1291878"/>
              <a:ext cx="642302" cy="634576"/>
              <a:chOff x="343119" y="1291878"/>
              <a:chExt cx="1032027" cy="1069582"/>
            </a:xfrm>
          </p:grpSpPr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6641CD59-F792-401E-9D67-1518F4282497}"/>
                  </a:ext>
                </a:extLst>
              </p:cNvPr>
              <p:cNvSpPr/>
              <p:nvPr/>
            </p:nvSpPr>
            <p:spPr>
              <a:xfrm>
                <a:off x="343119" y="1291878"/>
                <a:ext cx="1032027" cy="1069582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05B9AC09-D0C5-4F9C-AE21-DE02EED28C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08271" y="1695409"/>
                <a:ext cx="314849" cy="314849"/>
              </a:xfrm>
              <a:prstGeom prst="rect">
                <a:avLst/>
              </a:prstGeom>
            </p:spPr>
          </p:pic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7A76BC58-4BE3-45AD-83E2-3A98AB096C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86059" y="1695409"/>
                <a:ext cx="629697" cy="629697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5348F3CA-6CB3-4F8A-B479-4CBF43C604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32299" y="1305201"/>
                <a:ext cx="465719" cy="465719"/>
              </a:xfrm>
              <a:prstGeom prst="rect">
                <a:avLst/>
              </a:prstGeom>
            </p:spPr>
          </p:pic>
        </p:grpSp>
      </p:grpSp>
      <p:sp>
        <p:nvSpPr>
          <p:cNvPr id="20" name="Rectangle 10">
            <a:extLst>
              <a:ext uri="{FF2B5EF4-FFF2-40B4-BE49-F238E27FC236}">
                <a16:creationId xmlns:a16="http://schemas.microsoft.com/office/drawing/2014/main" id="{6D443B1D-3347-41CC-BF6D-7F61282446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1998" y="812415"/>
            <a:ext cx="641404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lũy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lũy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1" name="Rectangle 10">
            <a:extLst>
              <a:ext uri="{FF2B5EF4-FFF2-40B4-BE49-F238E27FC236}">
                <a16:creationId xmlns:a16="http://schemas.microsoft.com/office/drawing/2014/main" id="{DAC075F5-F5C4-4EAD-8568-2C3A245D0B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7127" y="1267598"/>
            <a:ext cx="91056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2</a:t>
            </a:r>
            <a:r>
              <a:rPr lang="en-US" alt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10">
            <a:extLst>
              <a:ext uri="{FF2B5EF4-FFF2-40B4-BE49-F238E27FC236}">
                <a16:creationId xmlns:a16="http://schemas.microsoft.com/office/drawing/2014/main" id="{DC57E40B-617B-4D3C-AB2E-5A12D6F03B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93700" y="1260596"/>
            <a:ext cx="165369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2 . 2 . 2 . 2</a:t>
            </a:r>
          </a:p>
        </p:txBody>
      </p:sp>
      <p:sp>
        <p:nvSpPr>
          <p:cNvPr id="23" name="Rectangle 10">
            <a:extLst>
              <a:ext uri="{FF2B5EF4-FFF2-40B4-BE49-F238E27FC236}">
                <a16:creationId xmlns:a16="http://schemas.microsoft.com/office/drawing/2014/main" id="{83404980-61C3-4E13-91A3-430E44C743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18837" y="1260973"/>
            <a:ext cx="143503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 2 . 2 . 2</a:t>
            </a:r>
          </a:p>
        </p:txBody>
      </p:sp>
      <p:sp>
        <p:nvSpPr>
          <p:cNvPr id="24" name="Rectangle 10">
            <a:extLst>
              <a:ext uri="{FF2B5EF4-FFF2-40B4-BE49-F238E27FC236}">
                <a16:creationId xmlns:a16="http://schemas.microsoft.com/office/drawing/2014/main" id="{FD9DE802-F38F-4684-A92F-29756A1946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6945" y="1274600"/>
            <a:ext cx="53388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</a:p>
        </p:txBody>
      </p:sp>
      <p:sp>
        <p:nvSpPr>
          <p:cNvPr id="25" name="Rectangle 10">
            <a:extLst>
              <a:ext uri="{FF2B5EF4-FFF2-40B4-BE49-F238E27FC236}">
                <a16:creationId xmlns:a16="http://schemas.microsoft.com/office/drawing/2014/main" id="{4C7F3257-91C7-48E4-8847-9705734A23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76767" y="1281228"/>
            <a:ext cx="53388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</a:p>
        </p:txBody>
      </p:sp>
      <p:sp>
        <p:nvSpPr>
          <p:cNvPr id="33" name="Rectangle 10">
            <a:extLst>
              <a:ext uri="{FF2B5EF4-FFF2-40B4-BE49-F238E27FC236}">
                <a16:creationId xmlns:a16="http://schemas.microsoft.com/office/drawing/2014/main" id="{5BDBF75D-0B84-4E58-A7BD-5395AAE6CD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61562" y="1865335"/>
            <a:ext cx="143503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4" name="Rectangle 10">
            <a:extLst>
              <a:ext uri="{FF2B5EF4-FFF2-40B4-BE49-F238E27FC236}">
                <a16:creationId xmlns:a16="http://schemas.microsoft.com/office/drawing/2014/main" id="{5EE1D634-10DF-4DC0-9C17-10A784EF1E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73875" y="1260974"/>
            <a:ext cx="91056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Rectangle 10">
            <a:extLst>
              <a:ext uri="{FF2B5EF4-FFF2-40B4-BE49-F238E27FC236}">
                <a16:creationId xmlns:a16="http://schemas.microsoft.com/office/drawing/2014/main" id="{82D49BF4-234F-4BEF-BF25-BFDFC17849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83755" y="2241638"/>
            <a:ext cx="91056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a</a:t>
            </a:r>
            <a:r>
              <a:rPr lang="en-US" alt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Rectangle 10">
            <a:extLst>
              <a:ext uri="{FF2B5EF4-FFF2-40B4-BE49-F238E27FC236}">
                <a16:creationId xmlns:a16="http://schemas.microsoft.com/office/drawing/2014/main" id="{B13BFFE6-C5D3-420F-BAE7-EF763F2FF7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0328" y="2234636"/>
            <a:ext cx="85199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. a </a:t>
            </a:r>
          </a:p>
        </p:txBody>
      </p:sp>
      <p:sp>
        <p:nvSpPr>
          <p:cNvPr id="37" name="Rectangle 10">
            <a:extLst>
              <a:ext uri="{FF2B5EF4-FFF2-40B4-BE49-F238E27FC236}">
                <a16:creationId xmlns:a16="http://schemas.microsoft.com/office/drawing/2014/main" id="{957F2DE1-A2C2-4BF0-AC3B-43827EBBBD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3101" y="2235013"/>
            <a:ext cx="178518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 a . a . a . a</a:t>
            </a:r>
          </a:p>
        </p:txBody>
      </p:sp>
      <p:sp>
        <p:nvSpPr>
          <p:cNvPr id="38" name="Rectangle 10">
            <a:extLst>
              <a:ext uri="{FF2B5EF4-FFF2-40B4-BE49-F238E27FC236}">
                <a16:creationId xmlns:a16="http://schemas.microsoft.com/office/drawing/2014/main" id="{72A519AA-09DB-4F95-BA4B-967CA6908A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3573" y="2248640"/>
            <a:ext cx="53388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</a:p>
        </p:txBody>
      </p:sp>
      <p:sp>
        <p:nvSpPr>
          <p:cNvPr id="39" name="Rectangle 10">
            <a:extLst>
              <a:ext uri="{FF2B5EF4-FFF2-40B4-BE49-F238E27FC236}">
                <a16:creationId xmlns:a16="http://schemas.microsoft.com/office/drawing/2014/main" id="{C43E12D2-1648-4C20-BFCF-EC3CC495CE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7105" y="2255268"/>
            <a:ext cx="53388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</a:p>
        </p:txBody>
      </p:sp>
      <p:sp>
        <p:nvSpPr>
          <p:cNvPr id="41" name="Rectangle 10">
            <a:extLst>
              <a:ext uri="{FF2B5EF4-FFF2-40B4-BE49-F238E27FC236}">
                <a16:creationId xmlns:a16="http://schemas.microsoft.com/office/drawing/2014/main" id="{C199F372-DFA0-4A78-B9F3-A393914728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01930" y="2799619"/>
            <a:ext cx="143503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2" name="Rectangle 10">
            <a:extLst>
              <a:ext uri="{FF2B5EF4-FFF2-40B4-BE49-F238E27FC236}">
                <a16:creationId xmlns:a16="http://schemas.microsoft.com/office/drawing/2014/main" id="{F06613E6-54DE-4BCC-983C-1B4B540EB3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0263" y="2234636"/>
            <a:ext cx="56039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304FEAE-DDC7-4DA3-9661-1E2951C354CD}"/>
              </a:ext>
            </a:extLst>
          </p:cNvPr>
          <p:cNvSpPr/>
          <p:nvPr/>
        </p:nvSpPr>
        <p:spPr>
          <a:xfrm>
            <a:off x="608965" y="3318214"/>
            <a:ext cx="10974070" cy="34516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Rectangle 10">
            <a:extLst>
              <a:ext uri="{FF2B5EF4-FFF2-40B4-BE49-F238E27FC236}">
                <a16:creationId xmlns:a16="http://schemas.microsoft.com/office/drawing/2014/main" id="{3E09F7A3-18D6-402F-8B64-5AFBE003E2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7205" y="4519056"/>
            <a:ext cx="1659756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2</a:t>
            </a:r>
            <a:r>
              <a:rPr lang="en-US" alt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2</a:t>
            </a:r>
            <a:r>
              <a:rPr lang="en-US" alt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 a</a:t>
            </a:r>
            <a:r>
              <a:rPr lang="en-US" alt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a</a:t>
            </a:r>
            <a:r>
              <a:rPr lang="en-US" alt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5EDC7B6C-A3D7-4845-8131-3E7F7BD433CE}"/>
              </a:ext>
            </a:extLst>
          </p:cNvPr>
          <p:cNvSpPr/>
          <p:nvPr/>
        </p:nvSpPr>
        <p:spPr>
          <a:xfrm>
            <a:off x="2455715" y="4519170"/>
            <a:ext cx="1463122" cy="1015663"/>
          </a:xfrm>
          <a:prstGeom prst="rightArrow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endParaRPr lang="en-US" sz="2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9A379E1-7B0B-4F59-BE09-761C6A5847BA}"/>
              </a:ext>
            </a:extLst>
          </p:cNvPr>
          <p:cNvSpPr/>
          <p:nvPr/>
        </p:nvSpPr>
        <p:spPr>
          <a:xfrm>
            <a:off x="4682876" y="3335389"/>
            <a:ext cx="1271277" cy="82577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904C2B03-F790-403F-94B9-A7DCC4FD8C4F}"/>
              </a:ext>
            </a:extLst>
          </p:cNvPr>
          <p:cNvSpPr/>
          <p:nvPr/>
        </p:nvSpPr>
        <p:spPr>
          <a:xfrm>
            <a:off x="7069511" y="3343111"/>
            <a:ext cx="1502083" cy="82467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E1C2FDFD-0096-4D0A-8E54-B890C557B229}"/>
              </a:ext>
            </a:extLst>
          </p:cNvPr>
          <p:cNvSpPr/>
          <p:nvPr/>
        </p:nvSpPr>
        <p:spPr>
          <a:xfrm>
            <a:off x="9686952" y="3335388"/>
            <a:ext cx="1502083" cy="82467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4144C424-B28D-40A0-BB04-D0A8BFE4F2FB}"/>
              </a:ext>
            </a:extLst>
          </p:cNvPr>
          <p:cNvSpPr/>
          <p:nvPr/>
        </p:nvSpPr>
        <p:spPr>
          <a:xfrm>
            <a:off x="4702027" y="5044062"/>
            <a:ext cx="1271277" cy="825773"/>
          </a:xfrm>
          <a:prstGeom prst="roundRect">
            <a:avLst/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F7F6D9BB-B670-4C56-B303-59F72354394D}"/>
              </a:ext>
            </a:extLst>
          </p:cNvPr>
          <p:cNvSpPr/>
          <p:nvPr/>
        </p:nvSpPr>
        <p:spPr>
          <a:xfrm>
            <a:off x="7080127" y="5047840"/>
            <a:ext cx="1507356" cy="821995"/>
          </a:xfrm>
          <a:prstGeom prst="roundRect">
            <a:avLst/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B39B1312-498B-46FD-988E-8A78C4CF0A4E}"/>
              </a:ext>
            </a:extLst>
          </p:cNvPr>
          <p:cNvSpPr/>
          <p:nvPr/>
        </p:nvSpPr>
        <p:spPr>
          <a:xfrm>
            <a:off x="9710681" y="5067720"/>
            <a:ext cx="1507356" cy="821995"/>
          </a:xfrm>
          <a:prstGeom prst="roundRect">
            <a:avLst/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Rectangle 10">
            <a:extLst>
              <a:ext uri="{FF2B5EF4-FFF2-40B4-BE49-F238E27FC236}">
                <a16:creationId xmlns:a16="http://schemas.microsoft.com/office/drawing/2014/main" id="{3BC3B5DE-DF7C-4DDF-9721-55F81D8E8A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07808" y="3521455"/>
            <a:ext cx="655896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55" name="Rectangle 10">
            <a:extLst>
              <a:ext uri="{FF2B5EF4-FFF2-40B4-BE49-F238E27FC236}">
                <a16:creationId xmlns:a16="http://schemas.microsoft.com/office/drawing/2014/main" id="{A3BCFDF6-198E-4B76-9BF1-C32DAED099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11857" y="3514831"/>
            <a:ext cx="655896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58" name="Rectangle 10">
            <a:extLst>
              <a:ext uri="{FF2B5EF4-FFF2-40B4-BE49-F238E27FC236}">
                <a16:creationId xmlns:a16="http://schemas.microsoft.com/office/drawing/2014/main" id="{01A2742A-CAF2-4ADE-A328-4A6BCEA8EC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34048" y="4110777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Rectangle 10">
            <a:extLst>
              <a:ext uri="{FF2B5EF4-FFF2-40B4-BE49-F238E27FC236}">
                <a16:creationId xmlns:a16="http://schemas.microsoft.com/office/drawing/2014/main" id="{86CE2AF2-C3E4-42D6-BB2D-AB0BD7062D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0679" y="4109192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Rectangle 10">
            <a:extLst>
              <a:ext uri="{FF2B5EF4-FFF2-40B4-BE49-F238E27FC236}">
                <a16:creationId xmlns:a16="http://schemas.microsoft.com/office/drawing/2014/main" id="{8BAA68A8-1805-4A25-9548-61C365B03C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8774" y="4098099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Rectangle 10">
            <a:extLst>
              <a:ext uri="{FF2B5EF4-FFF2-40B4-BE49-F238E27FC236}">
                <a16:creationId xmlns:a16="http://schemas.microsoft.com/office/drawing/2014/main" id="{FC207287-C594-420D-B816-DD15C7AC4F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90844" y="4099115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Rectangle 10">
            <a:extLst>
              <a:ext uri="{FF2B5EF4-FFF2-40B4-BE49-F238E27FC236}">
                <a16:creationId xmlns:a16="http://schemas.microsoft.com/office/drawing/2014/main" id="{4BF16E00-972E-4434-AAC7-28369FB039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87091" y="4111353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Rectangle 10">
            <a:extLst>
              <a:ext uri="{FF2B5EF4-FFF2-40B4-BE49-F238E27FC236}">
                <a16:creationId xmlns:a16="http://schemas.microsoft.com/office/drawing/2014/main" id="{C20AB88D-A28C-438C-8E35-B024BE3533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0676" y="4422201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Rectangle 10">
            <a:extLst>
              <a:ext uri="{FF2B5EF4-FFF2-40B4-BE49-F238E27FC236}">
                <a16:creationId xmlns:a16="http://schemas.microsoft.com/office/drawing/2014/main" id="{59BBC0B2-D825-4519-8D2F-5EA54394D6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7307" y="4420616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Rectangle 10">
            <a:extLst>
              <a:ext uri="{FF2B5EF4-FFF2-40B4-BE49-F238E27FC236}">
                <a16:creationId xmlns:a16="http://schemas.microsoft.com/office/drawing/2014/main" id="{C100C045-B344-4CD5-BD56-D03B285AF0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25402" y="4409523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Rectangle 10">
            <a:extLst>
              <a:ext uri="{FF2B5EF4-FFF2-40B4-BE49-F238E27FC236}">
                <a16:creationId xmlns:a16="http://schemas.microsoft.com/office/drawing/2014/main" id="{EC69DB13-B0EA-42FB-9399-63CDBAAD15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97472" y="4410539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Rectangle 10">
            <a:extLst>
              <a:ext uri="{FF2B5EF4-FFF2-40B4-BE49-F238E27FC236}">
                <a16:creationId xmlns:a16="http://schemas.microsoft.com/office/drawing/2014/main" id="{8592F317-6E3F-4AC0-9497-6A49D310C8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93719" y="4422777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Rectangle 10">
            <a:extLst>
              <a:ext uri="{FF2B5EF4-FFF2-40B4-BE49-F238E27FC236}">
                <a16:creationId xmlns:a16="http://schemas.microsoft.com/office/drawing/2014/main" id="{39421DE1-5E48-4C03-94C9-AD3EFB1860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37019" y="5147232"/>
            <a:ext cx="655896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74" name="Rectangle 10">
            <a:extLst>
              <a:ext uri="{FF2B5EF4-FFF2-40B4-BE49-F238E27FC236}">
                <a16:creationId xmlns:a16="http://schemas.microsoft.com/office/drawing/2014/main" id="{A664903D-B088-4C72-804E-7DFDEF3684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51198" y="5156947"/>
            <a:ext cx="655896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75" name="Rectangle 10">
            <a:extLst>
              <a:ext uri="{FF2B5EF4-FFF2-40B4-BE49-F238E27FC236}">
                <a16:creationId xmlns:a16="http://schemas.microsoft.com/office/drawing/2014/main" id="{E3EE0DF4-5261-4800-B818-8E7171DBBB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0676" y="5840183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6" name="Rectangle 10">
            <a:extLst>
              <a:ext uri="{FF2B5EF4-FFF2-40B4-BE49-F238E27FC236}">
                <a16:creationId xmlns:a16="http://schemas.microsoft.com/office/drawing/2014/main" id="{83A63DB5-AC0F-4B0A-98D9-BC1FC61FBF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7307" y="5838598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" name="Rectangle 10">
            <a:extLst>
              <a:ext uri="{FF2B5EF4-FFF2-40B4-BE49-F238E27FC236}">
                <a16:creationId xmlns:a16="http://schemas.microsoft.com/office/drawing/2014/main" id="{47802A1C-803A-413B-927B-10492C8B26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25402" y="5827505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8" name="Rectangle 10">
            <a:extLst>
              <a:ext uri="{FF2B5EF4-FFF2-40B4-BE49-F238E27FC236}">
                <a16:creationId xmlns:a16="http://schemas.microsoft.com/office/drawing/2014/main" id="{0C537F80-47B8-4444-A24C-847532474B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97472" y="5828521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" name="Rectangle 10">
            <a:extLst>
              <a:ext uri="{FF2B5EF4-FFF2-40B4-BE49-F238E27FC236}">
                <a16:creationId xmlns:a16="http://schemas.microsoft.com/office/drawing/2014/main" id="{60A4B337-B0B5-4C84-92E8-AC46C7182C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93719" y="5840759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0" name="Rectangle 10">
            <a:extLst>
              <a:ext uri="{FF2B5EF4-FFF2-40B4-BE49-F238E27FC236}">
                <a16:creationId xmlns:a16="http://schemas.microsoft.com/office/drawing/2014/main" id="{6A50D0D7-5696-48C4-A940-9AC13493D0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34052" y="6191363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" name="Rectangle 10">
            <a:extLst>
              <a:ext uri="{FF2B5EF4-FFF2-40B4-BE49-F238E27FC236}">
                <a16:creationId xmlns:a16="http://schemas.microsoft.com/office/drawing/2014/main" id="{F5523B05-05EC-4EAD-A194-9AB5890395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0683" y="6189778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" name="Rectangle 10">
            <a:extLst>
              <a:ext uri="{FF2B5EF4-FFF2-40B4-BE49-F238E27FC236}">
                <a16:creationId xmlns:a16="http://schemas.microsoft.com/office/drawing/2014/main" id="{E02F9C9A-C1B8-46FB-8E81-5926805D91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8778" y="6178685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3" name="Rectangle 10">
            <a:extLst>
              <a:ext uri="{FF2B5EF4-FFF2-40B4-BE49-F238E27FC236}">
                <a16:creationId xmlns:a16="http://schemas.microsoft.com/office/drawing/2014/main" id="{BE9CBBBB-9C2B-461C-939F-A4E90B353E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90848" y="6179701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Rectangle 10">
            <a:extLst>
              <a:ext uri="{FF2B5EF4-FFF2-40B4-BE49-F238E27FC236}">
                <a16:creationId xmlns:a16="http://schemas.microsoft.com/office/drawing/2014/main" id="{FA53C2C0-B74C-4D16-9F5F-30E3F7C867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87095" y="6191939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5" name="AutoShape 7">
            <a:extLst>
              <a:ext uri="{FF2B5EF4-FFF2-40B4-BE49-F238E27FC236}">
                <a16:creationId xmlns:a16="http://schemas.microsoft.com/office/drawing/2014/main" id="{22D4A722-872B-486F-B3B9-8E1455664BC3}"/>
              </a:ext>
            </a:extLst>
          </p:cNvPr>
          <p:cNvSpPr>
            <a:spLocks/>
          </p:cNvSpPr>
          <p:nvPr/>
        </p:nvSpPr>
        <p:spPr bwMode="auto">
          <a:xfrm rot="16200000">
            <a:off x="3863678" y="578749"/>
            <a:ext cx="143073" cy="2430098"/>
          </a:xfrm>
          <a:prstGeom prst="leftBrace">
            <a:avLst>
              <a:gd name="adj1" fmla="val 150000"/>
              <a:gd name="adj2" fmla="val 50000"/>
            </a:avLst>
          </a:prstGeom>
          <a:ln>
            <a:headEnd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6" name="AutoShape 7">
            <a:extLst>
              <a:ext uri="{FF2B5EF4-FFF2-40B4-BE49-F238E27FC236}">
                <a16:creationId xmlns:a16="http://schemas.microsoft.com/office/drawing/2014/main" id="{BA9B4CA3-7D1B-458B-8B02-0112DD427D74}"/>
              </a:ext>
            </a:extLst>
          </p:cNvPr>
          <p:cNvSpPr>
            <a:spLocks/>
          </p:cNvSpPr>
          <p:nvPr/>
        </p:nvSpPr>
        <p:spPr bwMode="auto">
          <a:xfrm rot="16200000">
            <a:off x="3682020" y="1697039"/>
            <a:ext cx="203453" cy="2057240"/>
          </a:xfrm>
          <a:prstGeom prst="leftBrace">
            <a:avLst>
              <a:gd name="adj1" fmla="val 150000"/>
              <a:gd name="adj2" fmla="val 50000"/>
            </a:avLst>
          </a:prstGeom>
          <a:ln>
            <a:headEnd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720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1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750"/>
                            </p:stCondLst>
                            <p:childTnLst>
                              <p:par>
                                <p:cTn id="10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1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1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6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5" dur="2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0" dur="25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500"/>
                            </p:stCondLst>
                            <p:childTnLst>
                              <p:par>
                                <p:cTn id="20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1500"/>
                            </p:stCondLst>
                            <p:childTnLst>
                              <p:par>
                                <p:cTn id="2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2000"/>
                            </p:stCondLst>
                            <p:childTnLst>
                              <p:par>
                                <p:cTn id="2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500"/>
                            </p:stCondLst>
                            <p:childTnLst>
                              <p:par>
                                <p:cTn id="2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>
                            <p:stCondLst>
                              <p:cond delay="1000"/>
                            </p:stCondLst>
                            <p:childTnLst>
                              <p:par>
                                <p:cTn id="2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1500"/>
                            </p:stCondLst>
                            <p:childTnLst>
                              <p:par>
                                <p:cTn id="2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2000"/>
                            </p:stCondLst>
                            <p:childTnLst>
                              <p:par>
                                <p:cTn id="2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  <p:bldP spid="24" grpId="0"/>
      <p:bldP spid="25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1" grpId="0"/>
      <p:bldP spid="42" grpId="0"/>
      <p:bldP spid="2" grpId="0" animBg="1"/>
      <p:bldP spid="45" grpId="0"/>
      <p:bldP spid="5" grpId="0" animBg="1"/>
      <p:bldP spid="6" grpId="0" animBg="1"/>
      <p:bldP spid="48" grpId="0" animBg="1"/>
      <p:bldP spid="50" grpId="0" animBg="1"/>
      <p:bldP spid="51" grpId="0" animBg="1"/>
      <p:bldP spid="52" grpId="0" animBg="1"/>
      <p:bldP spid="53" grpId="0" animBg="1"/>
      <p:bldP spid="54" grpId="0"/>
      <p:bldP spid="55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73" grpId="0"/>
      <p:bldP spid="74" grpId="0"/>
      <p:bldP spid="75" grpId="0"/>
      <p:bldP spid="76" grpId="0"/>
      <p:bldP spid="77" grpId="0"/>
      <p:bldP spid="78" grpId="0"/>
      <p:bldP spid="79" grpId="0"/>
      <p:bldP spid="80" grpId="0"/>
      <p:bldP spid="81" grpId="0"/>
      <p:bldP spid="82" grpId="0"/>
      <p:bldP spid="83" grpId="0"/>
      <p:bldP spid="84" grpId="0"/>
      <p:bldP spid="85" grpId="0" animBg="1"/>
      <p:bldP spid="8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813"/>
            <a:ext cx="12192000" cy="693669"/>
          </a:xfrm>
          <a:prstGeom prst="rect">
            <a:avLst/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 PHÉP TÍNH LŨY THỪA VỚI SỐ MŨ TỰ NHIÊN (</a:t>
            </a:r>
            <a:r>
              <a:rPr lang="en-US" sz="2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</a:p>
        </p:txBody>
      </p:sp>
      <p:sp>
        <p:nvSpPr>
          <p:cNvPr id="20" name="Rectangle 10">
            <a:extLst>
              <a:ext uri="{FF2B5EF4-FFF2-40B4-BE49-F238E27FC236}">
                <a16:creationId xmlns:a16="http://schemas.microsoft.com/office/drawing/2014/main" id="{6D443B1D-3347-41CC-BF6D-7F61282446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065" y="773430"/>
            <a:ext cx="55856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NHÂN HAI LŨY THỪA CÙNG CƠ SỐ</a:t>
            </a:r>
          </a:p>
        </p:txBody>
      </p:sp>
      <p:sp>
        <p:nvSpPr>
          <p:cNvPr id="33" name="Rectangle 10">
            <a:extLst>
              <a:ext uri="{FF2B5EF4-FFF2-40B4-BE49-F238E27FC236}">
                <a16:creationId xmlns:a16="http://schemas.microsoft.com/office/drawing/2014/main" id="{5BDBF75D-0B84-4E58-A7BD-5395AAE6CD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5482" y="1202962"/>
            <a:ext cx="464869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lũy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</p:txBody>
      </p:sp>
      <p:sp>
        <p:nvSpPr>
          <p:cNvPr id="35" name="Rectangle 10">
            <a:extLst>
              <a:ext uri="{FF2B5EF4-FFF2-40B4-BE49-F238E27FC236}">
                <a16:creationId xmlns:a16="http://schemas.microsoft.com/office/drawing/2014/main" id="{82D49BF4-234F-4BEF-BF25-BFDFC17849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49169" y="2093906"/>
            <a:ext cx="122300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a</a:t>
            </a:r>
            <a:r>
              <a:rPr lang="en-US" alt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58542545-6964-4DA3-8713-673012A0E519}"/>
              </a:ext>
            </a:extLst>
          </p:cNvPr>
          <p:cNvGrpSpPr/>
          <p:nvPr/>
        </p:nvGrpSpPr>
        <p:grpSpPr>
          <a:xfrm>
            <a:off x="451046" y="1182087"/>
            <a:ext cx="559910" cy="520083"/>
            <a:chOff x="246021" y="5210462"/>
            <a:chExt cx="532480" cy="520083"/>
          </a:xfrm>
        </p:grpSpPr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29998EDA-680F-4A35-86B6-E258F86FE9D8}"/>
                </a:ext>
              </a:extLst>
            </p:cNvPr>
            <p:cNvSpPr/>
            <p:nvPr/>
          </p:nvSpPr>
          <p:spPr>
            <a:xfrm>
              <a:off x="258418" y="5210462"/>
              <a:ext cx="520083" cy="520083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765372E3-13E3-40BA-89D3-FAF5912C65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6021" y="5210462"/>
              <a:ext cx="520083" cy="520083"/>
            </a:xfrm>
            <a:prstGeom prst="rect">
              <a:avLst/>
            </a:prstGeom>
          </p:spPr>
        </p:pic>
      </p:grpSp>
      <p:sp>
        <p:nvSpPr>
          <p:cNvPr id="71" name="Rectangle 10">
            <a:extLst>
              <a:ext uri="{FF2B5EF4-FFF2-40B4-BE49-F238E27FC236}">
                <a16:creationId xmlns:a16="http://schemas.microsoft.com/office/drawing/2014/main" id="{2191D372-35C7-4B99-BEBF-6B6547FD73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286" y="1641559"/>
            <a:ext cx="283019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" name="Rectangle 10">
            <a:extLst>
              <a:ext uri="{FF2B5EF4-FFF2-40B4-BE49-F238E27FC236}">
                <a16:creationId xmlns:a16="http://schemas.microsoft.com/office/drawing/2014/main" id="{0660DC66-AA27-4C9C-B07D-AF43447E2B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0562" y="1634841"/>
            <a:ext cx="283019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5" name="Rectangle 10">
            <a:extLst>
              <a:ext uri="{FF2B5EF4-FFF2-40B4-BE49-F238E27FC236}">
                <a16:creationId xmlns:a16="http://schemas.microsoft.com/office/drawing/2014/main" id="{1734E247-92F2-4839-8A0D-022634130F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0440" y="2087282"/>
            <a:ext cx="226951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2800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m+n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14230BA-AE4C-4F4B-8B99-6B5DBCF6AA4C}"/>
              </a:ext>
            </a:extLst>
          </p:cNvPr>
          <p:cNvSpPr/>
          <p:nvPr/>
        </p:nvSpPr>
        <p:spPr>
          <a:xfrm>
            <a:off x="1421040" y="2100475"/>
            <a:ext cx="2529804" cy="51722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45A4650A-226B-4744-8106-73473E706E72}"/>
              </a:ext>
            </a:extLst>
          </p:cNvPr>
          <p:cNvSpPr/>
          <p:nvPr/>
        </p:nvSpPr>
        <p:spPr>
          <a:xfrm>
            <a:off x="608965" y="3318214"/>
            <a:ext cx="10974070" cy="34516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7" name="Rectangle 10">
            <a:extLst>
              <a:ext uri="{FF2B5EF4-FFF2-40B4-BE49-F238E27FC236}">
                <a16:creationId xmlns:a16="http://schemas.microsoft.com/office/drawing/2014/main" id="{38EFB6EB-819D-41B4-AA58-4255EA7DB8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7205" y="4519056"/>
            <a:ext cx="1659756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2</a:t>
            </a:r>
            <a:r>
              <a:rPr lang="en-US" alt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2</a:t>
            </a:r>
            <a:r>
              <a:rPr lang="en-US" alt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 a</a:t>
            </a:r>
            <a:r>
              <a:rPr lang="en-US" alt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a</a:t>
            </a:r>
            <a:r>
              <a:rPr lang="en-US" alt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8" name="Arrow: Right 87">
            <a:extLst>
              <a:ext uri="{FF2B5EF4-FFF2-40B4-BE49-F238E27FC236}">
                <a16:creationId xmlns:a16="http://schemas.microsoft.com/office/drawing/2014/main" id="{18F22B04-A491-48F0-AB09-6D887C843CFA}"/>
              </a:ext>
            </a:extLst>
          </p:cNvPr>
          <p:cNvSpPr/>
          <p:nvPr/>
        </p:nvSpPr>
        <p:spPr>
          <a:xfrm>
            <a:off x="2455715" y="4519170"/>
            <a:ext cx="1463122" cy="1015663"/>
          </a:xfrm>
          <a:prstGeom prst="rightArrow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endParaRPr lang="en-US" sz="2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9" name="Rectangle: Rounded Corners 88">
            <a:extLst>
              <a:ext uri="{FF2B5EF4-FFF2-40B4-BE49-F238E27FC236}">
                <a16:creationId xmlns:a16="http://schemas.microsoft.com/office/drawing/2014/main" id="{DBBADD7C-A210-4E54-A4C9-E6A7F164DEAA}"/>
              </a:ext>
            </a:extLst>
          </p:cNvPr>
          <p:cNvSpPr/>
          <p:nvPr/>
        </p:nvSpPr>
        <p:spPr>
          <a:xfrm>
            <a:off x="4682876" y="3335389"/>
            <a:ext cx="1271277" cy="82577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0" name="Rectangle: Rounded Corners 89">
            <a:extLst>
              <a:ext uri="{FF2B5EF4-FFF2-40B4-BE49-F238E27FC236}">
                <a16:creationId xmlns:a16="http://schemas.microsoft.com/office/drawing/2014/main" id="{C7846CD5-87F4-4A6F-B839-EA0B7FB4F1F0}"/>
              </a:ext>
            </a:extLst>
          </p:cNvPr>
          <p:cNvSpPr/>
          <p:nvPr/>
        </p:nvSpPr>
        <p:spPr>
          <a:xfrm>
            <a:off x="7069511" y="3343111"/>
            <a:ext cx="1502083" cy="82467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1" name="Rectangle: Rounded Corners 90">
            <a:extLst>
              <a:ext uri="{FF2B5EF4-FFF2-40B4-BE49-F238E27FC236}">
                <a16:creationId xmlns:a16="http://schemas.microsoft.com/office/drawing/2014/main" id="{D5E31AE5-3C8E-4DAA-9994-D7D2798A7001}"/>
              </a:ext>
            </a:extLst>
          </p:cNvPr>
          <p:cNvSpPr/>
          <p:nvPr/>
        </p:nvSpPr>
        <p:spPr>
          <a:xfrm>
            <a:off x="9686952" y="3335388"/>
            <a:ext cx="1502083" cy="82467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" name="Rectangle: Rounded Corners 91">
            <a:extLst>
              <a:ext uri="{FF2B5EF4-FFF2-40B4-BE49-F238E27FC236}">
                <a16:creationId xmlns:a16="http://schemas.microsoft.com/office/drawing/2014/main" id="{FFBBFB68-993B-4925-AF20-4065A659AF8B}"/>
              </a:ext>
            </a:extLst>
          </p:cNvPr>
          <p:cNvSpPr/>
          <p:nvPr/>
        </p:nvSpPr>
        <p:spPr>
          <a:xfrm>
            <a:off x="4702027" y="5044062"/>
            <a:ext cx="1271277" cy="825773"/>
          </a:xfrm>
          <a:prstGeom prst="roundRect">
            <a:avLst/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3" name="Rectangle: Rounded Corners 92">
            <a:extLst>
              <a:ext uri="{FF2B5EF4-FFF2-40B4-BE49-F238E27FC236}">
                <a16:creationId xmlns:a16="http://schemas.microsoft.com/office/drawing/2014/main" id="{DDA04220-3081-49EA-9556-5B723AA74B9E}"/>
              </a:ext>
            </a:extLst>
          </p:cNvPr>
          <p:cNvSpPr/>
          <p:nvPr/>
        </p:nvSpPr>
        <p:spPr>
          <a:xfrm>
            <a:off x="7080127" y="5047840"/>
            <a:ext cx="1507356" cy="821995"/>
          </a:xfrm>
          <a:prstGeom prst="roundRect">
            <a:avLst/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4" name="Rectangle: Rounded Corners 93">
            <a:extLst>
              <a:ext uri="{FF2B5EF4-FFF2-40B4-BE49-F238E27FC236}">
                <a16:creationId xmlns:a16="http://schemas.microsoft.com/office/drawing/2014/main" id="{0E7C2487-A338-4E2B-A642-F73D3401C8A7}"/>
              </a:ext>
            </a:extLst>
          </p:cNvPr>
          <p:cNvSpPr/>
          <p:nvPr/>
        </p:nvSpPr>
        <p:spPr>
          <a:xfrm>
            <a:off x="9710681" y="5067720"/>
            <a:ext cx="1507356" cy="821995"/>
          </a:xfrm>
          <a:prstGeom prst="roundRect">
            <a:avLst/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5" name="Rectangle 10">
            <a:extLst>
              <a:ext uri="{FF2B5EF4-FFF2-40B4-BE49-F238E27FC236}">
                <a16:creationId xmlns:a16="http://schemas.microsoft.com/office/drawing/2014/main" id="{715C7A0E-CE9F-4D4D-AFD2-48C1FF21F1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07808" y="3521455"/>
            <a:ext cx="655896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96" name="Rectangle 10">
            <a:extLst>
              <a:ext uri="{FF2B5EF4-FFF2-40B4-BE49-F238E27FC236}">
                <a16:creationId xmlns:a16="http://schemas.microsoft.com/office/drawing/2014/main" id="{FD99349B-BFEC-4C19-B810-8152EE5D64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11857" y="3514831"/>
            <a:ext cx="655896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97" name="Rectangle 10">
            <a:extLst>
              <a:ext uri="{FF2B5EF4-FFF2-40B4-BE49-F238E27FC236}">
                <a16:creationId xmlns:a16="http://schemas.microsoft.com/office/drawing/2014/main" id="{CE3571C1-E4FA-4C8B-BB92-9F5FF3135B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34048" y="4110777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8" name="Rectangle 10">
            <a:extLst>
              <a:ext uri="{FF2B5EF4-FFF2-40B4-BE49-F238E27FC236}">
                <a16:creationId xmlns:a16="http://schemas.microsoft.com/office/drawing/2014/main" id="{B686F4D8-CAB4-4E9B-AB00-B65862821F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0679" y="4109192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9" name="Rectangle 10">
            <a:extLst>
              <a:ext uri="{FF2B5EF4-FFF2-40B4-BE49-F238E27FC236}">
                <a16:creationId xmlns:a16="http://schemas.microsoft.com/office/drawing/2014/main" id="{105307D6-43AD-48EC-B013-59BA5CCCB3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8774" y="4098099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0" name="Rectangle 10">
            <a:extLst>
              <a:ext uri="{FF2B5EF4-FFF2-40B4-BE49-F238E27FC236}">
                <a16:creationId xmlns:a16="http://schemas.microsoft.com/office/drawing/2014/main" id="{E8A64849-C98D-4DB4-A006-F74CE7C024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90844" y="4099115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1" name="Rectangle 10">
            <a:extLst>
              <a:ext uri="{FF2B5EF4-FFF2-40B4-BE49-F238E27FC236}">
                <a16:creationId xmlns:a16="http://schemas.microsoft.com/office/drawing/2014/main" id="{55856EF4-245C-4222-A685-627E830F27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87091" y="4111353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" name="Rectangle 10">
            <a:extLst>
              <a:ext uri="{FF2B5EF4-FFF2-40B4-BE49-F238E27FC236}">
                <a16:creationId xmlns:a16="http://schemas.microsoft.com/office/drawing/2014/main" id="{877AE2E5-E14E-4004-A3FD-4E466B4CE8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0676" y="4422201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3" name="Rectangle 10">
            <a:extLst>
              <a:ext uri="{FF2B5EF4-FFF2-40B4-BE49-F238E27FC236}">
                <a16:creationId xmlns:a16="http://schemas.microsoft.com/office/drawing/2014/main" id="{34A6591F-C7F5-4C50-A89E-070A221BB3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7307" y="4420616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" name="Rectangle 10">
            <a:extLst>
              <a:ext uri="{FF2B5EF4-FFF2-40B4-BE49-F238E27FC236}">
                <a16:creationId xmlns:a16="http://schemas.microsoft.com/office/drawing/2014/main" id="{49179670-7B8F-4450-A00F-493393697A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25402" y="4409523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5" name="Rectangle 10">
            <a:extLst>
              <a:ext uri="{FF2B5EF4-FFF2-40B4-BE49-F238E27FC236}">
                <a16:creationId xmlns:a16="http://schemas.microsoft.com/office/drawing/2014/main" id="{C6DD8C11-6FE2-47E9-AAC9-123E15164B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97472" y="4410539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6" name="Rectangle 10">
            <a:extLst>
              <a:ext uri="{FF2B5EF4-FFF2-40B4-BE49-F238E27FC236}">
                <a16:creationId xmlns:a16="http://schemas.microsoft.com/office/drawing/2014/main" id="{85559201-80C4-4D8A-8D29-E4A0B88166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93719" y="4422777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7" name="Rectangle 10">
            <a:extLst>
              <a:ext uri="{FF2B5EF4-FFF2-40B4-BE49-F238E27FC236}">
                <a16:creationId xmlns:a16="http://schemas.microsoft.com/office/drawing/2014/main" id="{F2385C3E-A6E6-4873-AFFA-CA05A93D12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37019" y="5147232"/>
            <a:ext cx="655896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108" name="Rectangle 10">
            <a:extLst>
              <a:ext uri="{FF2B5EF4-FFF2-40B4-BE49-F238E27FC236}">
                <a16:creationId xmlns:a16="http://schemas.microsoft.com/office/drawing/2014/main" id="{09712B79-541C-4D6A-8BB9-999408935C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51198" y="5156947"/>
            <a:ext cx="655896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109" name="Rectangle 10">
            <a:extLst>
              <a:ext uri="{FF2B5EF4-FFF2-40B4-BE49-F238E27FC236}">
                <a16:creationId xmlns:a16="http://schemas.microsoft.com/office/drawing/2014/main" id="{69361979-2784-4132-90F6-59C7D18CB0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0676" y="5840183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0" name="Rectangle 10">
            <a:extLst>
              <a:ext uri="{FF2B5EF4-FFF2-40B4-BE49-F238E27FC236}">
                <a16:creationId xmlns:a16="http://schemas.microsoft.com/office/drawing/2014/main" id="{DD53C3C7-10AA-45B6-8340-44033E8090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7307" y="5838598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1" name="Rectangle 10">
            <a:extLst>
              <a:ext uri="{FF2B5EF4-FFF2-40B4-BE49-F238E27FC236}">
                <a16:creationId xmlns:a16="http://schemas.microsoft.com/office/drawing/2014/main" id="{3F9CBA32-7AC2-4661-BAD1-E60010EDA2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25402" y="5827505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" name="Rectangle 10">
            <a:extLst>
              <a:ext uri="{FF2B5EF4-FFF2-40B4-BE49-F238E27FC236}">
                <a16:creationId xmlns:a16="http://schemas.microsoft.com/office/drawing/2014/main" id="{4A15631A-8281-4AD1-B441-2280229E14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97472" y="5828521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3" name="Rectangle 10">
            <a:extLst>
              <a:ext uri="{FF2B5EF4-FFF2-40B4-BE49-F238E27FC236}">
                <a16:creationId xmlns:a16="http://schemas.microsoft.com/office/drawing/2014/main" id="{75F1E1E4-0E2D-4A99-A169-C67663B06D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93719" y="5840759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4" name="Rectangle 10">
            <a:extLst>
              <a:ext uri="{FF2B5EF4-FFF2-40B4-BE49-F238E27FC236}">
                <a16:creationId xmlns:a16="http://schemas.microsoft.com/office/drawing/2014/main" id="{A563827F-5CAC-494F-8D5A-6A63EA970E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34052" y="6191363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5" name="Rectangle 10">
            <a:extLst>
              <a:ext uri="{FF2B5EF4-FFF2-40B4-BE49-F238E27FC236}">
                <a16:creationId xmlns:a16="http://schemas.microsoft.com/office/drawing/2014/main" id="{F4035068-BD38-4EE4-A887-84EDECCBBC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0683" y="6189778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6" name="Rectangle 10">
            <a:extLst>
              <a:ext uri="{FF2B5EF4-FFF2-40B4-BE49-F238E27FC236}">
                <a16:creationId xmlns:a16="http://schemas.microsoft.com/office/drawing/2014/main" id="{F7384281-BEF8-4557-8871-8ACE464852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8778" y="6178685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7" name="Rectangle 10">
            <a:extLst>
              <a:ext uri="{FF2B5EF4-FFF2-40B4-BE49-F238E27FC236}">
                <a16:creationId xmlns:a16="http://schemas.microsoft.com/office/drawing/2014/main" id="{1E35EBD3-516C-4D9D-8AE2-A5A6F45C5A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90848" y="6179701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8" name="Rectangle 10">
            <a:extLst>
              <a:ext uri="{FF2B5EF4-FFF2-40B4-BE49-F238E27FC236}">
                <a16:creationId xmlns:a16="http://schemas.microsoft.com/office/drawing/2014/main" id="{E8AAE6CE-E540-49D6-8C97-CA7222CC33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87095" y="6191939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1102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250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250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25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5" grpId="0"/>
      <p:bldP spid="85" grpId="0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813"/>
            <a:ext cx="12192000" cy="693669"/>
          </a:xfrm>
          <a:prstGeom prst="rect">
            <a:avLst/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 PHÉP TÍNH LŨY THỪA VỚI SỐ MŨ TỰ NHIÊN (</a:t>
            </a:r>
            <a:r>
              <a:rPr lang="en-US" sz="2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</a:p>
        </p:txBody>
      </p:sp>
      <p:sp>
        <p:nvSpPr>
          <p:cNvPr id="20" name="Rectangle 10">
            <a:extLst>
              <a:ext uri="{FF2B5EF4-FFF2-40B4-BE49-F238E27FC236}">
                <a16:creationId xmlns:a16="http://schemas.microsoft.com/office/drawing/2014/main" id="{6D443B1D-3347-41CC-BF6D-7F61282446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063" y="773430"/>
            <a:ext cx="596155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NHÂN HAI LŨY THỪA CÙNG CƠ SỐ</a:t>
            </a:r>
          </a:p>
        </p:txBody>
      </p:sp>
      <p:sp>
        <p:nvSpPr>
          <p:cNvPr id="33" name="Rectangle 10">
            <a:extLst>
              <a:ext uri="{FF2B5EF4-FFF2-40B4-BE49-F238E27FC236}">
                <a16:creationId xmlns:a16="http://schemas.microsoft.com/office/drawing/2014/main" id="{5BDBF75D-0B84-4E58-A7BD-5395AAE6CD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5482" y="1202962"/>
            <a:ext cx="442095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lũy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58542545-6964-4DA3-8713-673012A0E519}"/>
              </a:ext>
            </a:extLst>
          </p:cNvPr>
          <p:cNvGrpSpPr/>
          <p:nvPr/>
        </p:nvGrpSpPr>
        <p:grpSpPr>
          <a:xfrm>
            <a:off x="451046" y="1182087"/>
            <a:ext cx="532480" cy="520083"/>
            <a:chOff x="246021" y="5210462"/>
            <a:chExt cx="532480" cy="520083"/>
          </a:xfrm>
        </p:grpSpPr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29998EDA-680F-4A35-86B6-E258F86FE9D8}"/>
                </a:ext>
              </a:extLst>
            </p:cNvPr>
            <p:cNvSpPr/>
            <p:nvPr/>
          </p:nvSpPr>
          <p:spPr>
            <a:xfrm>
              <a:off x="258418" y="5210462"/>
              <a:ext cx="520083" cy="520083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765372E3-13E3-40BA-89D3-FAF5912C65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6021" y="5210462"/>
              <a:ext cx="520083" cy="520083"/>
            </a:xfrm>
            <a:prstGeom prst="rect">
              <a:avLst/>
            </a:prstGeom>
          </p:spPr>
        </p:pic>
      </p:grpSp>
      <p:sp>
        <p:nvSpPr>
          <p:cNvPr id="71" name="Rectangle 10">
            <a:extLst>
              <a:ext uri="{FF2B5EF4-FFF2-40B4-BE49-F238E27FC236}">
                <a16:creationId xmlns:a16="http://schemas.microsoft.com/office/drawing/2014/main" id="{2191D372-35C7-4B99-BEBF-6B6547FD73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286" y="1641559"/>
            <a:ext cx="269154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" name="Rectangle 10">
            <a:extLst>
              <a:ext uri="{FF2B5EF4-FFF2-40B4-BE49-F238E27FC236}">
                <a16:creationId xmlns:a16="http://schemas.microsoft.com/office/drawing/2014/main" id="{0660DC66-AA27-4C9C-B07D-AF43447E2B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0562" y="1634841"/>
            <a:ext cx="269154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A9245071-C343-4256-9348-CBA660B89490}"/>
              </a:ext>
            </a:extLst>
          </p:cNvPr>
          <p:cNvCxnSpPr>
            <a:cxnSpLocks/>
          </p:cNvCxnSpPr>
          <p:nvPr/>
        </p:nvCxnSpPr>
        <p:spPr>
          <a:xfrm>
            <a:off x="6040533" y="781878"/>
            <a:ext cx="1" cy="6023114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10">
            <a:extLst>
              <a:ext uri="{FF2B5EF4-FFF2-40B4-BE49-F238E27FC236}">
                <a16:creationId xmlns:a16="http://schemas.microsoft.com/office/drawing/2014/main" id="{E03086F2-E5EF-4C34-BEAA-3D8483C1B3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49170" y="2093906"/>
            <a:ext cx="116309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a</a:t>
            </a:r>
            <a:r>
              <a:rPr lang="en-US" alt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9" name="Rectangle 10">
            <a:extLst>
              <a:ext uri="{FF2B5EF4-FFF2-40B4-BE49-F238E27FC236}">
                <a16:creationId xmlns:a16="http://schemas.microsoft.com/office/drawing/2014/main" id="{15A41604-F465-490D-B6D7-145CEF6F4E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0440" y="2087282"/>
            <a:ext cx="215833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2800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m+n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2AE5385D-DD73-46D5-88F6-627A88565C24}"/>
              </a:ext>
            </a:extLst>
          </p:cNvPr>
          <p:cNvSpPr/>
          <p:nvPr/>
        </p:nvSpPr>
        <p:spPr>
          <a:xfrm>
            <a:off x="1421040" y="2100475"/>
            <a:ext cx="2405870" cy="51722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Rectangle 10">
            <a:extLst>
              <a:ext uri="{FF2B5EF4-FFF2-40B4-BE49-F238E27FC236}">
                <a16:creationId xmlns:a16="http://schemas.microsoft.com/office/drawing/2014/main" id="{1CADF5E6-BF25-48A0-9BAF-21FC9EC1C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605" y="2670738"/>
            <a:ext cx="583392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lũy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6" name="Rectangle 10">
            <a:extLst>
              <a:ext uri="{FF2B5EF4-FFF2-40B4-BE49-F238E27FC236}">
                <a16:creationId xmlns:a16="http://schemas.microsoft.com/office/drawing/2014/main" id="{A86E8723-D386-490C-9AAB-6951B0B0AA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234" y="3419486"/>
            <a:ext cx="151845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3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 3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7" name="Rectangle 10">
            <a:extLst>
              <a:ext uri="{FF2B5EF4-FFF2-40B4-BE49-F238E27FC236}">
                <a16:creationId xmlns:a16="http://schemas.microsoft.com/office/drawing/2014/main" id="{F13CAD23-57F4-4E6A-A1F5-F251194EF1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863" y="3845134"/>
            <a:ext cx="151845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5 . 5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9" name="Rectangle 10">
            <a:extLst>
              <a:ext uri="{FF2B5EF4-FFF2-40B4-BE49-F238E27FC236}">
                <a16:creationId xmlns:a16="http://schemas.microsoft.com/office/drawing/2014/main" id="{3071B757-C637-48AA-88A9-9CF0400A2C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233" y="4251054"/>
            <a:ext cx="102173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90" name="Rectangle 10">
            <a:extLst>
              <a:ext uri="{FF2B5EF4-FFF2-40B4-BE49-F238E27FC236}">
                <a16:creationId xmlns:a16="http://schemas.microsoft.com/office/drawing/2014/main" id="{D9B03754-29B2-427C-9483-9D6E986B75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608" y="4658565"/>
            <a:ext cx="151845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3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 3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91" name="Rectangle 10">
            <a:extLst>
              <a:ext uri="{FF2B5EF4-FFF2-40B4-BE49-F238E27FC236}">
                <a16:creationId xmlns:a16="http://schemas.microsoft.com/office/drawing/2014/main" id="{7BB89276-AE01-43B8-8A06-010CD940E3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9665" y="4665193"/>
            <a:ext cx="187506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3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2+6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= 3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92" name="Rectangle 10">
            <a:extLst>
              <a:ext uri="{FF2B5EF4-FFF2-40B4-BE49-F238E27FC236}">
                <a16:creationId xmlns:a16="http://schemas.microsoft.com/office/drawing/2014/main" id="{B36743F3-967B-484B-842A-83370A8A1A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237" y="5070954"/>
            <a:ext cx="152622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5 . 5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93" name="Rectangle 10">
            <a:extLst>
              <a:ext uri="{FF2B5EF4-FFF2-40B4-BE49-F238E27FC236}">
                <a16:creationId xmlns:a16="http://schemas.microsoft.com/office/drawing/2014/main" id="{6F6CF069-32CE-4BDE-BC4D-2D2845FAC3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6665" y="5070963"/>
            <a:ext cx="151845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 5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 5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94" name="Rectangle 10">
            <a:extLst>
              <a:ext uri="{FF2B5EF4-FFF2-40B4-BE49-F238E27FC236}">
                <a16:creationId xmlns:a16="http://schemas.microsoft.com/office/drawing/2014/main" id="{CF982808-A9CB-4021-A2D3-37A27E4F49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2977" y="5064339"/>
            <a:ext cx="191709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 5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1+6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= 5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95" name="Picture 94">
            <a:extLst>
              <a:ext uri="{FF2B5EF4-FFF2-40B4-BE49-F238E27FC236}">
                <a16:creationId xmlns:a16="http://schemas.microsoft.com/office/drawing/2014/main" id="{F1B427F3-B646-470A-8B77-E80F2BE26D1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285928" y="897446"/>
            <a:ext cx="492577" cy="54143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6" name="Rectangle 10">
            <a:extLst>
              <a:ext uri="{FF2B5EF4-FFF2-40B4-BE49-F238E27FC236}">
                <a16:creationId xmlns:a16="http://schemas.microsoft.com/office/drawing/2014/main" id="{035B6015-531C-499F-931A-6B6673CE98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12818" y="848567"/>
            <a:ext cx="527316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6: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lũy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7" name="Rectangle 10">
            <a:extLst>
              <a:ext uri="{FF2B5EF4-FFF2-40B4-BE49-F238E27FC236}">
                <a16:creationId xmlns:a16="http://schemas.microsoft.com/office/drawing/2014/main" id="{9501EF4D-BCBB-45B1-8EDB-3F4B374449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56847" y="1637069"/>
            <a:ext cx="143593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2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 64 </a:t>
            </a:r>
          </a:p>
        </p:txBody>
      </p:sp>
      <p:sp>
        <p:nvSpPr>
          <p:cNvPr id="98" name="Rectangle 10">
            <a:extLst>
              <a:ext uri="{FF2B5EF4-FFF2-40B4-BE49-F238E27FC236}">
                <a16:creationId xmlns:a16="http://schemas.microsoft.com/office/drawing/2014/main" id="{9C5CC9F2-D6A5-4279-AD4D-08ECCF9DCA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6727" y="2062717"/>
            <a:ext cx="227273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20 . 5 . 10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99" name="Rectangle 10">
            <a:extLst>
              <a:ext uri="{FF2B5EF4-FFF2-40B4-BE49-F238E27FC236}">
                <a16:creationId xmlns:a16="http://schemas.microsoft.com/office/drawing/2014/main" id="{D986CDE8-1E91-4B1E-BC74-D1E6843ED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9855" y="2495141"/>
            <a:ext cx="96621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00" name="Rectangle 10">
            <a:extLst>
              <a:ext uri="{FF2B5EF4-FFF2-40B4-BE49-F238E27FC236}">
                <a16:creationId xmlns:a16="http://schemas.microsoft.com/office/drawing/2014/main" id="{54E6B383-D061-41BF-8F95-F8392E3DEC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89979" y="2889401"/>
            <a:ext cx="143593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2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 64 </a:t>
            </a:r>
          </a:p>
        </p:txBody>
      </p:sp>
      <p:sp>
        <p:nvSpPr>
          <p:cNvPr id="101" name="Rectangle 10">
            <a:extLst>
              <a:ext uri="{FF2B5EF4-FFF2-40B4-BE49-F238E27FC236}">
                <a16:creationId xmlns:a16="http://schemas.microsoft.com/office/drawing/2014/main" id="{B2CF103D-F6BA-4586-A18F-7C9D0AEEBF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29058" y="2882777"/>
            <a:ext cx="143593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 2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2" name="Rectangle 10">
            <a:extLst>
              <a:ext uri="{FF2B5EF4-FFF2-40B4-BE49-F238E27FC236}">
                <a16:creationId xmlns:a16="http://schemas.microsoft.com/office/drawing/2014/main" id="{4707453C-1643-4688-83DB-C12F934F13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35615" y="2889405"/>
            <a:ext cx="181041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5+6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2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3" name="Rectangle 10">
            <a:extLst>
              <a:ext uri="{FF2B5EF4-FFF2-40B4-BE49-F238E27FC236}">
                <a16:creationId xmlns:a16="http://schemas.microsoft.com/office/drawing/2014/main" id="{5E552BBC-3EFD-4546-84D1-B86700CCF8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83355" y="3315049"/>
            <a:ext cx="227273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20 . 5 . 10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4" name="Rectangle 10">
            <a:extLst>
              <a:ext uri="{FF2B5EF4-FFF2-40B4-BE49-F238E27FC236}">
                <a16:creationId xmlns:a16="http://schemas.microsoft.com/office/drawing/2014/main" id="{C8273960-B066-4A18-AFCC-713A0536E7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59753" y="3321677"/>
            <a:ext cx="227273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2 . 10 . 5 . 10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5" name="Rectangle 10">
            <a:extLst>
              <a:ext uri="{FF2B5EF4-FFF2-40B4-BE49-F238E27FC236}">
                <a16:creationId xmlns:a16="http://schemas.microsoft.com/office/drawing/2014/main" id="{53F9B5B5-B5A2-43E1-B83A-77BC81A82F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40951" y="3315053"/>
            <a:ext cx="247202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(2 . 5) .10 . 10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7" name="Rectangle 10">
            <a:extLst>
              <a:ext uri="{FF2B5EF4-FFF2-40B4-BE49-F238E27FC236}">
                <a16:creationId xmlns:a16="http://schemas.microsoft.com/office/drawing/2014/main" id="{0E148275-489F-4F01-9D35-BBD0D7EC2A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40942" y="3739121"/>
            <a:ext cx="19817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10 . 10 . 10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8" name="Rectangle 10">
            <a:extLst>
              <a:ext uri="{FF2B5EF4-FFF2-40B4-BE49-F238E27FC236}">
                <a16:creationId xmlns:a16="http://schemas.microsoft.com/office/drawing/2014/main" id="{0D4A1547-1969-492C-A24F-010BADA4B1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54204" y="4176437"/>
            <a:ext cx="247202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10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1+1+3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10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69015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750"/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750"/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500"/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1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1000"/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750"/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1000"/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1250"/>
                                        <p:tgtEl>
                                          <p:spTgt spid="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750"/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750"/>
                                        <p:tgtEl>
                                          <p:spTgt spid="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750"/>
                                        <p:tgtEl>
                                          <p:spTgt spid="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750"/>
                                        <p:tgtEl>
                                          <p:spTgt spid="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750"/>
                                        <p:tgtEl>
                                          <p:spTgt spid="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/>
      <p:bldP spid="93" grpId="0"/>
      <p:bldP spid="9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813"/>
            <a:ext cx="12192000" cy="693669"/>
          </a:xfrm>
          <a:prstGeom prst="rect">
            <a:avLst/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 PHÉP TÍNH LŨY THỪA VỚI SỐ MŨ TỰ NHIÊN (</a:t>
            </a:r>
            <a:r>
              <a:rPr lang="en-US" sz="2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</a:p>
        </p:txBody>
      </p:sp>
      <p:sp>
        <p:nvSpPr>
          <p:cNvPr id="20" name="Rectangle 10">
            <a:extLst>
              <a:ext uri="{FF2B5EF4-FFF2-40B4-BE49-F238E27FC236}">
                <a16:creationId xmlns:a16="http://schemas.microsoft.com/office/drawing/2014/main" id="{6D443B1D-3347-41CC-BF6D-7F61282446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064" y="773430"/>
            <a:ext cx="579246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NHÂN HAI LŨY THỪA CÙNG CƠ SỐ</a:t>
            </a:r>
          </a:p>
        </p:txBody>
      </p:sp>
      <p:sp>
        <p:nvSpPr>
          <p:cNvPr id="33" name="Rectangle 10">
            <a:extLst>
              <a:ext uri="{FF2B5EF4-FFF2-40B4-BE49-F238E27FC236}">
                <a16:creationId xmlns:a16="http://schemas.microsoft.com/office/drawing/2014/main" id="{5BDBF75D-0B84-4E58-A7BD-5395AAE6CD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5482" y="1202962"/>
            <a:ext cx="442095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lũy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58542545-6964-4DA3-8713-673012A0E519}"/>
              </a:ext>
            </a:extLst>
          </p:cNvPr>
          <p:cNvGrpSpPr/>
          <p:nvPr/>
        </p:nvGrpSpPr>
        <p:grpSpPr>
          <a:xfrm>
            <a:off x="451046" y="1182087"/>
            <a:ext cx="532480" cy="520083"/>
            <a:chOff x="246021" y="5210462"/>
            <a:chExt cx="532480" cy="520083"/>
          </a:xfrm>
        </p:grpSpPr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29998EDA-680F-4A35-86B6-E258F86FE9D8}"/>
                </a:ext>
              </a:extLst>
            </p:cNvPr>
            <p:cNvSpPr/>
            <p:nvPr/>
          </p:nvSpPr>
          <p:spPr>
            <a:xfrm>
              <a:off x="258418" y="5210462"/>
              <a:ext cx="520083" cy="520083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765372E3-13E3-40BA-89D3-FAF5912C65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6021" y="5210462"/>
              <a:ext cx="520083" cy="520083"/>
            </a:xfrm>
            <a:prstGeom prst="rect">
              <a:avLst/>
            </a:prstGeom>
          </p:spPr>
        </p:pic>
      </p:grpSp>
      <p:sp>
        <p:nvSpPr>
          <p:cNvPr id="71" name="Rectangle 10">
            <a:extLst>
              <a:ext uri="{FF2B5EF4-FFF2-40B4-BE49-F238E27FC236}">
                <a16:creationId xmlns:a16="http://schemas.microsoft.com/office/drawing/2014/main" id="{2191D372-35C7-4B99-BEBF-6B6547FD73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286" y="1641559"/>
            <a:ext cx="269154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" name="Rectangle 10">
            <a:extLst>
              <a:ext uri="{FF2B5EF4-FFF2-40B4-BE49-F238E27FC236}">
                <a16:creationId xmlns:a16="http://schemas.microsoft.com/office/drawing/2014/main" id="{0660DC66-AA27-4C9C-B07D-AF43447E2B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0562" y="1634841"/>
            <a:ext cx="269154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A9245071-C343-4256-9348-CBA660B89490}"/>
              </a:ext>
            </a:extLst>
          </p:cNvPr>
          <p:cNvCxnSpPr>
            <a:cxnSpLocks/>
          </p:cNvCxnSpPr>
          <p:nvPr/>
        </p:nvCxnSpPr>
        <p:spPr>
          <a:xfrm>
            <a:off x="6040533" y="781878"/>
            <a:ext cx="1" cy="6023114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10">
            <a:extLst>
              <a:ext uri="{FF2B5EF4-FFF2-40B4-BE49-F238E27FC236}">
                <a16:creationId xmlns:a16="http://schemas.microsoft.com/office/drawing/2014/main" id="{E03086F2-E5EF-4C34-BEAA-3D8483C1B3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49170" y="2093906"/>
            <a:ext cx="116309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a</a:t>
            </a:r>
            <a:r>
              <a:rPr lang="en-US" alt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9" name="Rectangle 10">
            <a:extLst>
              <a:ext uri="{FF2B5EF4-FFF2-40B4-BE49-F238E27FC236}">
                <a16:creationId xmlns:a16="http://schemas.microsoft.com/office/drawing/2014/main" id="{15A41604-F465-490D-B6D7-145CEF6F4E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0440" y="2087282"/>
            <a:ext cx="215833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2800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m+n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2AE5385D-DD73-46D5-88F6-627A88565C24}"/>
              </a:ext>
            </a:extLst>
          </p:cNvPr>
          <p:cNvSpPr/>
          <p:nvPr/>
        </p:nvSpPr>
        <p:spPr>
          <a:xfrm>
            <a:off x="1421040" y="2100475"/>
            <a:ext cx="2405870" cy="51722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Rectangle 10">
            <a:extLst>
              <a:ext uri="{FF2B5EF4-FFF2-40B4-BE49-F238E27FC236}">
                <a16:creationId xmlns:a16="http://schemas.microsoft.com/office/drawing/2014/main" id="{D97F37FF-7BED-4FAC-91CA-8D3389D5C5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6693" y="2648611"/>
            <a:ext cx="598071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CHIA HAI LŨY THỪA CÙNG CƠ SỐ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F573F11-AAD6-4973-8AD1-C2899FB5C11B}"/>
              </a:ext>
            </a:extLst>
          </p:cNvPr>
          <p:cNvSpPr/>
          <p:nvPr/>
        </p:nvSpPr>
        <p:spPr>
          <a:xfrm>
            <a:off x="6135756" y="1160947"/>
            <a:ext cx="5900123" cy="118606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3977991-F80D-4275-A7BA-79E9C4639220}"/>
              </a:ext>
            </a:extLst>
          </p:cNvPr>
          <p:cNvSpPr txBox="1"/>
          <p:nvPr/>
        </p:nvSpPr>
        <p:spPr>
          <a:xfrm>
            <a:off x="6181392" y="1267744"/>
            <a:ext cx="28786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2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2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26BC519-62BA-46E0-9898-C7CA2C7945A7}"/>
              </a:ext>
            </a:extLst>
          </p:cNvPr>
          <p:cNvSpPr txBox="1"/>
          <p:nvPr/>
        </p:nvSpPr>
        <p:spPr>
          <a:xfrm>
            <a:off x="6196369" y="1792300"/>
            <a:ext cx="31520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2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?;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EDFD526-DDCD-4B13-AABE-5C9A802884B9}"/>
              </a:ext>
            </a:extLst>
          </p:cNvPr>
          <p:cNvSpPr txBox="1"/>
          <p:nvPr/>
        </p:nvSpPr>
        <p:spPr>
          <a:xfrm>
            <a:off x="9156508" y="1261118"/>
            <a:ext cx="1697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a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a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73CE7E4-6C17-483D-8C13-1DA6530619D1}"/>
              </a:ext>
            </a:extLst>
          </p:cNvPr>
          <p:cNvSpPr txBox="1"/>
          <p:nvPr/>
        </p:nvSpPr>
        <p:spPr>
          <a:xfrm>
            <a:off x="9160975" y="1777953"/>
            <a:ext cx="16925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a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?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A269F0B-A804-44E2-BF9C-71BE5BCF4853}"/>
              </a:ext>
            </a:extLst>
          </p:cNvPr>
          <p:cNvSpPr/>
          <p:nvPr/>
        </p:nvSpPr>
        <p:spPr>
          <a:xfrm>
            <a:off x="648721" y="3318214"/>
            <a:ext cx="10974070" cy="34516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Arrow: Right 34">
            <a:extLst>
              <a:ext uri="{FF2B5EF4-FFF2-40B4-BE49-F238E27FC236}">
                <a16:creationId xmlns:a16="http://schemas.microsoft.com/office/drawing/2014/main" id="{3C29C771-2006-4250-AF13-F89366041A2C}"/>
              </a:ext>
            </a:extLst>
          </p:cNvPr>
          <p:cNvSpPr/>
          <p:nvPr/>
        </p:nvSpPr>
        <p:spPr>
          <a:xfrm>
            <a:off x="2789974" y="4294611"/>
            <a:ext cx="1409513" cy="1015663"/>
          </a:xfrm>
          <a:prstGeom prst="rightArrow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endParaRPr lang="en-US" sz="2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E47F164D-A15C-40D3-A603-B7466AA9FF46}"/>
              </a:ext>
            </a:extLst>
          </p:cNvPr>
          <p:cNvSpPr/>
          <p:nvPr/>
        </p:nvSpPr>
        <p:spPr>
          <a:xfrm>
            <a:off x="4682876" y="3335389"/>
            <a:ext cx="1271277" cy="82577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E7C4841C-C8CE-4BD6-9B96-2A72A7AB74B3}"/>
              </a:ext>
            </a:extLst>
          </p:cNvPr>
          <p:cNvSpPr/>
          <p:nvPr/>
        </p:nvSpPr>
        <p:spPr>
          <a:xfrm>
            <a:off x="7069511" y="3343111"/>
            <a:ext cx="1502083" cy="82467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E0743AD1-DB6A-4ACF-BFAE-22CECE028599}"/>
              </a:ext>
            </a:extLst>
          </p:cNvPr>
          <p:cNvSpPr/>
          <p:nvPr/>
        </p:nvSpPr>
        <p:spPr>
          <a:xfrm>
            <a:off x="9677643" y="3335576"/>
            <a:ext cx="1502083" cy="82467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</a:t>
            </a: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D3BEE344-5E1C-4CF2-AA3A-696F2C389979}"/>
              </a:ext>
            </a:extLst>
          </p:cNvPr>
          <p:cNvSpPr/>
          <p:nvPr/>
        </p:nvSpPr>
        <p:spPr>
          <a:xfrm>
            <a:off x="4649019" y="5044062"/>
            <a:ext cx="1349516" cy="825773"/>
          </a:xfrm>
          <a:prstGeom prst="roundRect">
            <a:avLst/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4E1FB112-42C5-4D1C-92C2-9943FC26788F}"/>
              </a:ext>
            </a:extLst>
          </p:cNvPr>
          <p:cNvSpPr/>
          <p:nvPr/>
        </p:nvSpPr>
        <p:spPr>
          <a:xfrm>
            <a:off x="7080127" y="5047840"/>
            <a:ext cx="1507356" cy="821995"/>
          </a:xfrm>
          <a:prstGeom prst="roundRect">
            <a:avLst/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</a:t>
            </a: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1457088F-6DCE-40CA-A55E-B759774C16EE}"/>
              </a:ext>
            </a:extLst>
          </p:cNvPr>
          <p:cNvSpPr/>
          <p:nvPr/>
        </p:nvSpPr>
        <p:spPr>
          <a:xfrm>
            <a:off x="9710681" y="5067720"/>
            <a:ext cx="1507356" cy="821995"/>
          </a:xfrm>
          <a:prstGeom prst="roundRect">
            <a:avLst/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</a:t>
            </a:r>
          </a:p>
        </p:txBody>
      </p:sp>
      <p:sp>
        <p:nvSpPr>
          <p:cNvPr id="55" name="Rectangle 10">
            <a:extLst>
              <a:ext uri="{FF2B5EF4-FFF2-40B4-BE49-F238E27FC236}">
                <a16:creationId xmlns:a16="http://schemas.microsoft.com/office/drawing/2014/main" id="{F8A8F511-EEAE-4616-BD92-B00C1D09E7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07808" y="3521455"/>
            <a:ext cx="655896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57" name="Rectangle 10">
            <a:extLst>
              <a:ext uri="{FF2B5EF4-FFF2-40B4-BE49-F238E27FC236}">
                <a16:creationId xmlns:a16="http://schemas.microsoft.com/office/drawing/2014/main" id="{D1A47DFC-42A3-4349-8241-EEA99D2587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11857" y="3514831"/>
            <a:ext cx="655896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58" name="Rectangle 10">
            <a:extLst>
              <a:ext uri="{FF2B5EF4-FFF2-40B4-BE49-F238E27FC236}">
                <a16:creationId xmlns:a16="http://schemas.microsoft.com/office/drawing/2014/main" id="{34EE32E1-2521-4662-8263-21D74E15F3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34048" y="4110777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Rectangle 10">
            <a:extLst>
              <a:ext uri="{FF2B5EF4-FFF2-40B4-BE49-F238E27FC236}">
                <a16:creationId xmlns:a16="http://schemas.microsoft.com/office/drawing/2014/main" id="{89F78E0C-5F3B-4B44-A058-A70F23AD10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0679" y="4109192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Rectangle 10">
            <a:extLst>
              <a:ext uri="{FF2B5EF4-FFF2-40B4-BE49-F238E27FC236}">
                <a16:creationId xmlns:a16="http://schemas.microsoft.com/office/drawing/2014/main" id="{9C77DE88-D68F-45DA-96AD-C851E8EF89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8774" y="4098099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Rectangle 10">
            <a:extLst>
              <a:ext uri="{FF2B5EF4-FFF2-40B4-BE49-F238E27FC236}">
                <a16:creationId xmlns:a16="http://schemas.microsoft.com/office/drawing/2014/main" id="{CE2BA138-6FB6-4570-A3C8-E6F817CB5C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90844" y="4099115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Rectangle 10">
            <a:extLst>
              <a:ext uri="{FF2B5EF4-FFF2-40B4-BE49-F238E27FC236}">
                <a16:creationId xmlns:a16="http://schemas.microsoft.com/office/drawing/2014/main" id="{4795E4F1-4829-490F-93A1-9AC7214409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87091" y="4111353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Rectangle 10">
            <a:extLst>
              <a:ext uri="{FF2B5EF4-FFF2-40B4-BE49-F238E27FC236}">
                <a16:creationId xmlns:a16="http://schemas.microsoft.com/office/drawing/2014/main" id="{3BDC8718-57B7-4AC1-8955-799B9930F5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0676" y="4422201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Rectangle 10">
            <a:extLst>
              <a:ext uri="{FF2B5EF4-FFF2-40B4-BE49-F238E27FC236}">
                <a16:creationId xmlns:a16="http://schemas.microsoft.com/office/drawing/2014/main" id="{3647C896-4765-49D9-9EFE-2E7CEEFFDF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7307" y="4420616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Rectangle 10">
            <a:extLst>
              <a:ext uri="{FF2B5EF4-FFF2-40B4-BE49-F238E27FC236}">
                <a16:creationId xmlns:a16="http://schemas.microsoft.com/office/drawing/2014/main" id="{0CF3BBBE-B57E-4228-8A90-F184F8A9B9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25402" y="4409523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Rectangle 10">
            <a:extLst>
              <a:ext uri="{FF2B5EF4-FFF2-40B4-BE49-F238E27FC236}">
                <a16:creationId xmlns:a16="http://schemas.microsoft.com/office/drawing/2014/main" id="{6F4E1BF1-7B10-46AC-9654-DB92B93084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97472" y="4410539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Rectangle 10">
            <a:extLst>
              <a:ext uri="{FF2B5EF4-FFF2-40B4-BE49-F238E27FC236}">
                <a16:creationId xmlns:a16="http://schemas.microsoft.com/office/drawing/2014/main" id="{EA939667-77A9-4127-908B-4A7A520EED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93719" y="4422777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Rectangle 10">
            <a:extLst>
              <a:ext uri="{FF2B5EF4-FFF2-40B4-BE49-F238E27FC236}">
                <a16:creationId xmlns:a16="http://schemas.microsoft.com/office/drawing/2014/main" id="{9F7FBB73-EF16-4FC7-A192-D7299CEB4B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37019" y="5147232"/>
            <a:ext cx="655896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74" name="Rectangle 10">
            <a:extLst>
              <a:ext uri="{FF2B5EF4-FFF2-40B4-BE49-F238E27FC236}">
                <a16:creationId xmlns:a16="http://schemas.microsoft.com/office/drawing/2014/main" id="{D6B16CAA-31BD-4D32-9F9C-A7614B852D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77704" y="5156947"/>
            <a:ext cx="655896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endParaRPr lang="en-US" altLang="en-US" sz="36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5" name="Rectangle 10">
            <a:extLst>
              <a:ext uri="{FF2B5EF4-FFF2-40B4-BE49-F238E27FC236}">
                <a16:creationId xmlns:a16="http://schemas.microsoft.com/office/drawing/2014/main" id="{D9226EA2-C541-49E8-8105-3544244FB3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0676" y="5840183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6" name="Rectangle 10">
            <a:extLst>
              <a:ext uri="{FF2B5EF4-FFF2-40B4-BE49-F238E27FC236}">
                <a16:creationId xmlns:a16="http://schemas.microsoft.com/office/drawing/2014/main" id="{FCFDB5A7-3D9C-474C-ADEE-34A2304C4A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7307" y="5838598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" name="Rectangle 10">
            <a:extLst>
              <a:ext uri="{FF2B5EF4-FFF2-40B4-BE49-F238E27FC236}">
                <a16:creationId xmlns:a16="http://schemas.microsoft.com/office/drawing/2014/main" id="{3E59C3F1-F0CD-46AB-B0F2-A43390D582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25402" y="5827505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8" name="Rectangle 10">
            <a:extLst>
              <a:ext uri="{FF2B5EF4-FFF2-40B4-BE49-F238E27FC236}">
                <a16:creationId xmlns:a16="http://schemas.microsoft.com/office/drawing/2014/main" id="{F775D11B-2D8A-4F50-BCE2-B4EFD35517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10724" y="5828521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" name="Rectangle 10">
            <a:extLst>
              <a:ext uri="{FF2B5EF4-FFF2-40B4-BE49-F238E27FC236}">
                <a16:creationId xmlns:a16="http://schemas.microsoft.com/office/drawing/2014/main" id="{7B264CE0-A5D2-4B62-BEE4-E239BE350A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93719" y="5840759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0" name="Rectangle 10">
            <a:extLst>
              <a:ext uri="{FF2B5EF4-FFF2-40B4-BE49-F238E27FC236}">
                <a16:creationId xmlns:a16="http://schemas.microsoft.com/office/drawing/2014/main" id="{6C027EF7-BEE3-49CF-9B05-0876D2FC75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34052" y="6191363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" name="Rectangle 10">
            <a:extLst>
              <a:ext uri="{FF2B5EF4-FFF2-40B4-BE49-F238E27FC236}">
                <a16:creationId xmlns:a16="http://schemas.microsoft.com/office/drawing/2014/main" id="{5EFD6541-1EBF-40DE-AE48-1E0445330E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0683" y="6189778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" name="Rectangle 10">
            <a:extLst>
              <a:ext uri="{FF2B5EF4-FFF2-40B4-BE49-F238E27FC236}">
                <a16:creationId xmlns:a16="http://schemas.microsoft.com/office/drawing/2014/main" id="{865908B5-9B88-4E6D-B40A-A39DDABF89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8778" y="6178685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3" name="Rectangle 10">
            <a:extLst>
              <a:ext uri="{FF2B5EF4-FFF2-40B4-BE49-F238E27FC236}">
                <a16:creationId xmlns:a16="http://schemas.microsoft.com/office/drawing/2014/main" id="{C0D6B658-ED4E-4441-8A4E-4FF667B4FA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17352" y="6179701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Rectangle 10">
            <a:extLst>
              <a:ext uri="{FF2B5EF4-FFF2-40B4-BE49-F238E27FC236}">
                <a16:creationId xmlns:a16="http://schemas.microsoft.com/office/drawing/2014/main" id="{45E6139F-0169-4700-8CBC-C4C278393C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87095" y="6191939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8" name="Rectangle 10">
            <a:extLst>
              <a:ext uri="{FF2B5EF4-FFF2-40B4-BE49-F238E27FC236}">
                <a16:creationId xmlns:a16="http://schemas.microsoft.com/office/drawing/2014/main" id="{EB9B51EE-8A3A-488D-9206-FE347F25D1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3971" y="3521455"/>
            <a:ext cx="165975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2</a:t>
            </a:r>
            <a:r>
              <a:rPr lang="en-US" alt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2</a:t>
            </a:r>
            <a:r>
              <a:rPr lang="en-US" alt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3" name="Arrow: Curved Right 2">
            <a:extLst>
              <a:ext uri="{FF2B5EF4-FFF2-40B4-BE49-F238E27FC236}">
                <a16:creationId xmlns:a16="http://schemas.microsoft.com/office/drawing/2014/main" id="{2FF7C543-BD36-42FD-B8E5-2D9A385B7F49}"/>
              </a:ext>
            </a:extLst>
          </p:cNvPr>
          <p:cNvSpPr/>
          <p:nvPr/>
        </p:nvSpPr>
        <p:spPr>
          <a:xfrm>
            <a:off x="727084" y="3724633"/>
            <a:ext cx="291878" cy="638092"/>
          </a:xfrm>
          <a:prstGeom prst="curvedRightArrow">
            <a:avLst/>
          </a:prstGeom>
          <a:solidFill>
            <a:srgbClr val="CC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9" name="Rectangle 10">
            <a:extLst>
              <a:ext uri="{FF2B5EF4-FFF2-40B4-BE49-F238E27FC236}">
                <a16:creationId xmlns:a16="http://schemas.microsoft.com/office/drawing/2014/main" id="{EC257A69-6FB0-424C-85EB-090F7C6091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7347" y="4044912"/>
            <a:ext cx="165975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2</a:t>
            </a:r>
            <a:r>
              <a:rPr lang="en-US" alt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2</a:t>
            </a:r>
            <a:r>
              <a:rPr lang="en-US" alt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20" name="Rectangle 10">
            <a:extLst>
              <a:ext uri="{FF2B5EF4-FFF2-40B4-BE49-F238E27FC236}">
                <a16:creationId xmlns:a16="http://schemas.microsoft.com/office/drawing/2014/main" id="{2B0A8112-5064-4943-82A5-6A20FF5FF1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7103" y="5330371"/>
            <a:ext cx="165975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a</a:t>
            </a:r>
            <a:r>
              <a:rPr lang="en-US" alt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a</a:t>
            </a:r>
            <a:r>
              <a:rPr lang="en-US" alt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21" name="Arrow: Curved Right 120">
            <a:extLst>
              <a:ext uri="{FF2B5EF4-FFF2-40B4-BE49-F238E27FC236}">
                <a16:creationId xmlns:a16="http://schemas.microsoft.com/office/drawing/2014/main" id="{3CBAEF43-D91F-4426-9B97-CCE15E31E72E}"/>
              </a:ext>
            </a:extLst>
          </p:cNvPr>
          <p:cNvSpPr/>
          <p:nvPr/>
        </p:nvSpPr>
        <p:spPr>
          <a:xfrm>
            <a:off x="746964" y="5546802"/>
            <a:ext cx="291878" cy="638092"/>
          </a:xfrm>
          <a:prstGeom prst="curvedRightArrow">
            <a:avLst/>
          </a:prstGeom>
          <a:solidFill>
            <a:srgbClr val="CC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2" name="Rectangle 10">
            <a:extLst>
              <a:ext uri="{FF2B5EF4-FFF2-40B4-BE49-F238E27FC236}">
                <a16:creationId xmlns:a16="http://schemas.microsoft.com/office/drawing/2014/main" id="{742F3004-AFA4-4ED6-AEE0-EF5BC64EEB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0479" y="5880332"/>
            <a:ext cx="165975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a</a:t>
            </a:r>
            <a:r>
              <a:rPr lang="en-US" alt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a</a:t>
            </a:r>
            <a:r>
              <a:rPr lang="en-US" alt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223789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1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75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1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9" dur="2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4" dur="25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500"/>
                            </p:stCondLst>
                            <p:childTnLst>
                              <p:par>
                                <p:cTn id="1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1000"/>
                            </p:stCondLst>
                            <p:childTnLst>
                              <p:par>
                                <p:cTn id="1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1500"/>
                            </p:stCondLst>
                            <p:childTnLst>
                              <p:par>
                                <p:cTn id="1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2000"/>
                            </p:stCondLst>
                            <p:childTnLst>
                              <p:par>
                                <p:cTn id="18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500"/>
                            </p:stCondLst>
                            <p:childTnLst>
                              <p:par>
                                <p:cTn id="19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000"/>
                            </p:stCondLst>
                            <p:childTnLst>
                              <p:par>
                                <p:cTn id="19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2000"/>
                            </p:stCondLst>
                            <p:childTnLst>
                              <p:par>
                                <p:cTn id="20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27" grpId="0" animBg="1"/>
      <p:bldP spid="28" grpId="0"/>
      <p:bldP spid="29" grpId="0"/>
      <p:bldP spid="30" grpId="0"/>
      <p:bldP spid="31" grpId="0"/>
      <p:bldP spid="32" grpId="0" animBg="1"/>
      <p:bldP spid="35" grpId="0" animBg="1"/>
      <p:bldP spid="48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73" grpId="0"/>
      <p:bldP spid="74" grpId="0"/>
      <p:bldP spid="75" grpId="0"/>
      <p:bldP spid="76" grpId="0"/>
      <p:bldP spid="77" grpId="0"/>
      <p:bldP spid="78" grpId="0"/>
      <p:bldP spid="79" grpId="0"/>
      <p:bldP spid="80" grpId="0"/>
      <p:bldP spid="81" grpId="0"/>
      <p:bldP spid="82" grpId="0"/>
      <p:bldP spid="83" grpId="0"/>
      <p:bldP spid="84" grpId="0"/>
      <p:bldP spid="118" grpId="0"/>
      <p:bldP spid="3" grpId="0" animBg="1"/>
      <p:bldP spid="119" grpId="0"/>
      <p:bldP spid="120" grpId="0"/>
      <p:bldP spid="121" grpId="0" animBg="1"/>
      <p:bldP spid="1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813"/>
            <a:ext cx="12192000" cy="693669"/>
          </a:xfrm>
          <a:prstGeom prst="rect">
            <a:avLst/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 PHÉP TÍNH LŨY THỪA VỚI SỐ MŨ TỰ NHIÊN (</a:t>
            </a:r>
            <a:r>
              <a:rPr lang="en-US" sz="2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A9245071-C343-4256-9348-CBA660B89490}"/>
              </a:ext>
            </a:extLst>
          </p:cNvPr>
          <p:cNvCxnSpPr>
            <a:cxnSpLocks/>
          </p:cNvCxnSpPr>
          <p:nvPr/>
        </p:nvCxnSpPr>
        <p:spPr>
          <a:xfrm>
            <a:off x="6040533" y="781878"/>
            <a:ext cx="1" cy="6023114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tangle 10">
            <a:extLst>
              <a:ext uri="{FF2B5EF4-FFF2-40B4-BE49-F238E27FC236}">
                <a16:creationId xmlns:a16="http://schemas.microsoft.com/office/drawing/2014/main" id="{D2419FBF-A9E5-489A-A997-2996A24AB9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065" y="773430"/>
            <a:ext cx="575046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NHÂN HAI LŨY THỪA CÙNG CƠ SỐ</a:t>
            </a:r>
          </a:p>
        </p:txBody>
      </p:sp>
      <p:sp>
        <p:nvSpPr>
          <p:cNvPr id="57" name="Rectangle 10">
            <a:extLst>
              <a:ext uri="{FF2B5EF4-FFF2-40B4-BE49-F238E27FC236}">
                <a16:creationId xmlns:a16="http://schemas.microsoft.com/office/drawing/2014/main" id="{A9997A86-6C85-4620-BC51-D274F425D9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5482" y="1202962"/>
            <a:ext cx="442095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lũy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</p:txBody>
      </p:sp>
      <p:sp>
        <p:nvSpPr>
          <p:cNvPr id="58" name="Rectangle 10">
            <a:extLst>
              <a:ext uri="{FF2B5EF4-FFF2-40B4-BE49-F238E27FC236}">
                <a16:creationId xmlns:a16="http://schemas.microsoft.com/office/drawing/2014/main" id="{DEB11DDF-D01E-4058-A152-FAF55527F3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49170" y="2093906"/>
            <a:ext cx="116309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a</a:t>
            </a:r>
            <a:r>
              <a:rPr lang="en-US" alt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F1BA1DDF-4BD5-4811-81D7-80EF218D9D0D}"/>
              </a:ext>
            </a:extLst>
          </p:cNvPr>
          <p:cNvGrpSpPr/>
          <p:nvPr/>
        </p:nvGrpSpPr>
        <p:grpSpPr>
          <a:xfrm>
            <a:off x="451046" y="1182087"/>
            <a:ext cx="532480" cy="520083"/>
            <a:chOff x="246021" y="5210462"/>
            <a:chExt cx="532480" cy="520083"/>
          </a:xfrm>
        </p:grpSpPr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25F3DB0F-39EF-4DAF-AE0C-55B0FE1DF0FF}"/>
                </a:ext>
              </a:extLst>
            </p:cNvPr>
            <p:cNvSpPr/>
            <p:nvPr/>
          </p:nvSpPr>
          <p:spPr>
            <a:xfrm>
              <a:off x="258418" y="5210462"/>
              <a:ext cx="520083" cy="520083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5907CA12-7B6B-4F92-AD25-D3DB4FAAC2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6021" y="5210462"/>
              <a:ext cx="520083" cy="520083"/>
            </a:xfrm>
            <a:prstGeom prst="rect">
              <a:avLst/>
            </a:prstGeom>
          </p:spPr>
        </p:pic>
      </p:grpSp>
      <p:sp>
        <p:nvSpPr>
          <p:cNvPr id="62" name="Rectangle 10">
            <a:extLst>
              <a:ext uri="{FF2B5EF4-FFF2-40B4-BE49-F238E27FC236}">
                <a16:creationId xmlns:a16="http://schemas.microsoft.com/office/drawing/2014/main" id="{2B236D9E-548F-46F2-9EC2-E7C3E995BB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286" y="1641559"/>
            <a:ext cx="269154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Rectangle 10">
            <a:extLst>
              <a:ext uri="{FF2B5EF4-FFF2-40B4-BE49-F238E27FC236}">
                <a16:creationId xmlns:a16="http://schemas.microsoft.com/office/drawing/2014/main" id="{5211D3D1-2187-49BA-867C-CD296B43C3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0562" y="1634841"/>
            <a:ext cx="269154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4" name="Rectangle 10">
            <a:extLst>
              <a:ext uri="{FF2B5EF4-FFF2-40B4-BE49-F238E27FC236}">
                <a16:creationId xmlns:a16="http://schemas.microsoft.com/office/drawing/2014/main" id="{84720C6F-73D1-4285-AE57-3CB73ED584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0440" y="2087282"/>
            <a:ext cx="215833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2800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m+n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0DFA00F8-E220-476D-8079-0AA73C385CA3}"/>
              </a:ext>
            </a:extLst>
          </p:cNvPr>
          <p:cNvSpPr/>
          <p:nvPr/>
        </p:nvSpPr>
        <p:spPr>
          <a:xfrm>
            <a:off x="1421040" y="2100475"/>
            <a:ext cx="2405870" cy="51722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Rectangle 10">
            <a:extLst>
              <a:ext uri="{FF2B5EF4-FFF2-40B4-BE49-F238E27FC236}">
                <a16:creationId xmlns:a16="http://schemas.microsoft.com/office/drawing/2014/main" id="{2F4EF2CB-4B0F-4B7E-9B6F-354D7F9133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6692" y="2648612"/>
            <a:ext cx="585477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CHIA HAI LŨY THỪA CÙNG CƠ SỐ</a:t>
            </a:r>
          </a:p>
        </p:txBody>
      </p:sp>
      <p:sp>
        <p:nvSpPr>
          <p:cNvPr id="67" name="Rectangle 10">
            <a:extLst>
              <a:ext uri="{FF2B5EF4-FFF2-40B4-BE49-F238E27FC236}">
                <a16:creationId xmlns:a16="http://schemas.microsoft.com/office/drawing/2014/main" id="{45541F28-8889-46B3-B21C-39E1F6E7A5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3574" y="3078144"/>
            <a:ext cx="548820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chia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lũy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0),</a:t>
            </a:r>
          </a:p>
        </p:txBody>
      </p:sp>
      <p:sp>
        <p:nvSpPr>
          <p:cNvPr id="73" name="Rectangle 10">
            <a:extLst>
              <a:ext uri="{FF2B5EF4-FFF2-40B4-BE49-F238E27FC236}">
                <a16:creationId xmlns:a16="http://schemas.microsoft.com/office/drawing/2014/main" id="{04339823-124D-41FA-8A6A-FA6D26A8B4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2461" y="3969088"/>
            <a:ext cx="116309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 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a</a:t>
            </a:r>
            <a:r>
              <a:rPr lang="en-US" alt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12BB1CB0-D744-4854-B888-34B99A93E042}"/>
              </a:ext>
            </a:extLst>
          </p:cNvPr>
          <p:cNvGrpSpPr/>
          <p:nvPr/>
        </p:nvGrpSpPr>
        <p:grpSpPr>
          <a:xfrm>
            <a:off x="351658" y="3057269"/>
            <a:ext cx="532480" cy="520083"/>
            <a:chOff x="246021" y="5210462"/>
            <a:chExt cx="532480" cy="520083"/>
          </a:xfrm>
        </p:grpSpPr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160AF70E-8D7C-4E04-AE90-931ECBA6B2ED}"/>
                </a:ext>
              </a:extLst>
            </p:cNvPr>
            <p:cNvSpPr/>
            <p:nvPr/>
          </p:nvSpPr>
          <p:spPr>
            <a:xfrm>
              <a:off x="258418" y="5210462"/>
              <a:ext cx="520083" cy="520083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1CEC34C9-1833-43D8-931E-DCF13CE3D65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6021" y="5210462"/>
              <a:ext cx="520083" cy="520083"/>
            </a:xfrm>
            <a:prstGeom prst="rect">
              <a:avLst/>
            </a:prstGeom>
          </p:spPr>
        </p:pic>
      </p:grpSp>
      <p:sp>
        <p:nvSpPr>
          <p:cNvPr id="77" name="Rectangle 10">
            <a:extLst>
              <a:ext uri="{FF2B5EF4-FFF2-40B4-BE49-F238E27FC236}">
                <a16:creationId xmlns:a16="http://schemas.microsoft.com/office/drawing/2014/main" id="{0572AC87-2C17-4A27-963F-7C3DF5F30C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7914" y="3516741"/>
            <a:ext cx="269154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8" name="Rectangle 10">
            <a:extLst>
              <a:ext uri="{FF2B5EF4-FFF2-40B4-BE49-F238E27FC236}">
                <a16:creationId xmlns:a16="http://schemas.microsoft.com/office/drawing/2014/main" id="{0FAA9548-ABD0-4569-AABA-83739DEAF7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7190" y="3510023"/>
            <a:ext cx="269154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9" name="Rectangle 10">
            <a:extLst>
              <a:ext uri="{FF2B5EF4-FFF2-40B4-BE49-F238E27FC236}">
                <a16:creationId xmlns:a16="http://schemas.microsoft.com/office/drawing/2014/main" id="{47E30531-8806-430F-8313-B59A8CCBF0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0235" y="3962464"/>
            <a:ext cx="215833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a</a:t>
            </a:r>
            <a:r>
              <a:rPr lang="en-US" alt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 – n 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66BFE0A9-B99F-4D70-AC1E-070DF0DE80A2}"/>
              </a:ext>
            </a:extLst>
          </p:cNvPr>
          <p:cNvSpPr/>
          <p:nvPr/>
        </p:nvSpPr>
        <p:spPr>
          <a:xfrm>
            <a:off x="1056606" y="3962405"/>
            <a:ext cx="4174439" cy="51722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" name="Rectangle 10">
            <a:extLst>
              <a:ext uri="{FF2B5EF4-FFF2-40B4-BE49-F238E27FC236}">
                <a16:creationId xmlns:a16="http://schemas.microsoft.com/office/drawing/2014/main" id="{F355D7CA-B436-4C9C-9B9B-B8F224E96D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9251" y="3960818"/>
            <a:ext cx="1364775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(a ≠ 0, </a:t>
            </a:r>
          </a:p>
        </p:txBody>
      </p:sp>
      <p:sp>
        <p:nvSpPr>
          <p:cNvPr id="83" name="Rectangle 10">
            <a:extLst>
              <a:ext uri="{FF2B5EF4-FFF2-40B4-BE49-F238E27FC236}">
                <a16:creationId xmlns:a16="http://schemas.microsoft.com/office/drawing/2014/main" id="{6D842E49-20FD-4E93-9E16-74008E24F6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73773" y="3939555"/>
            <a:ext cx="1404026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m ≥ n) </a:t>
            </a:r>
          </a:p>
        </p:txBody>
      </p:sp>
      <p:sp>
        <p:nvSpPr>
          <p:cNvPr id="101" name="Rectangle 10">
            <a:extLst>
              <a:ext uri="{FF2B5EF4-FFF2-40B4-BE49-F238E27FC236}">
                <a16:creationId xmlns:a16="http://schemas.microsoft.com/office/drawing/2014/main" id="{BEBC7862-69AC-4C81-AAA6-F1A6162779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615" y="4560037"/>
            <a:ext cx="165794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altLang="en-US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</a:p>
        </p:txBody>
      </p:sp>
      <p:sp>
        <p:nvSpPr>
          <p:cNvPr id="102" name="Rectangle 10">
            <a:extLst>
              <a:ext uri="{FF2B5EF4-FFF2-40B4-BE49-F238E27FC236}">
                <a16:creationId xmlns:a16="http://schemas.microsoft.com/office/drawing/2014/main" id="{B6A9767A-302A-44CD-88D2-3A770BB4DE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4555" y="4529259"/>
            <a:ext cx="215833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1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 ≠ 0) </a:t>
            </a:r>
          </a:p>
        </p:txBody>
      </p:sp>
      <p:sp>
        <p:nvSpPr>
          <p:cNvPr id="103" name="Rectangle 10">
            <a:extLst>
              <a:ext uri="{FF2B5EF4-FFF2-40B4-BE49-F238E27FC236}">
                <a16:creationId xmlns:a16="http://schemas.microsoft.com/office/drawing/2014/main" id="{A9044B92-C00F-4E03-8857-7088785FFE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03831" y="762426"/>
            <a:ext cx="583392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6: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lũy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" name="Rectangle 10">
            <a:extLst>
              <a:ext uri="{FF2B5EF4-FFF2-40B4-BE49-F238E27FC236}">
                <a16:creationId xmlns:a16="http://schemas.microsoft.com/office/drawing/2014/main" id="{47826B88-4E09-43AF-92A5-C26B5286DF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0460" y="1511174"/>
            <a:ext cx="151845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4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4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5" name="Rectangle 10">
            <a:extLst>
              <a:ext uri="{FF2B5EF4-FFF2-40B4-BE49-F238E27FC236}">
                <a16:creationId xmlns:a16="http://schemas.microsoft.com/office/drawing/2014/main" id="{C3C26A7F-D7BB-466D-9F1A-BA56AB2139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81568" y="1447652"/>
            <a:ext cx="169864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5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125 </a:t>
            </a:r>
          </a:p>
        </p:txBody>
      </p:sp>
      <p:sp>
        <p:nvSpPr>
          <p:cNvPr id="106" name="Rectangle 10">
            <a:extLst>
              <a:ext uri="{FF2B5EF4-FFF2-40B4-BE49-F238E27FC236}">
                <a16:creationId xmlns:a16="http://schemas.microsoft.com/office/drawing/2014/main" id="{3024FD6E-D91E-45A5-85CC-5F0CEDE6AA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50804" y="1772128"/>
            <a:ext cx="102173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07" name="Rectangle 10">
            <a:extLst>
              <a:ext uri="{FF2B5EF4-FFF2-40B4-BE49-F238E27FC236}">
                <a16:creationId xmlns:a16="http://schemas.microsoft.com/office/drawing/2014/main" id="{667ED473-DB32-4685-BAD7-C84BBA5DD1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03834" y="2220173"/>
            <a:ext cx="151845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4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4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8" name="Rectangle 10">
            <a:extLst>
              <a:ext uri="{FF2B5EF4-FFF2-40B4-BE49-F238E27FC236}">
                <a16:creationId xmlns:a16="http://schemas.microsoft.com/office/drawing/2014/main" id="{59665A91-7DAD-43B3-8820-2533A67D56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6891" y="2226801"/>
            <a:ext cx="187506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4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6-2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4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9" name="Rectangle 10">
            <a:extLst>
              <a:ext uri="{FF2B5EF4-FFF2-40B4-BE49-F238E27FC236}">
                <a16:creationId xmlns:a16="http://schemas.microsoft.com/office/drawing/2014/main" id="{2AF53721-92A2-4B97-AACB-E7893E5E42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0463" y="2632562"/>
            <a:ext cx="171189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5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125 </a:t>
            </a:r>
          </a:p>
        </p:txBody>
      </p:sp>
      <p:sp>
        <p:nvSpPr>
          <p:cNvPr id="110" name="Rectangle 10">
            <a:extLst>
              <a:ext uri="{FF2B5EF4-FFF2-40B4-BE49-F238E27FC236}">
                <a16:creationId xmlns:a16="http://schemas.microsoft.com/office/drawing/2014/main" id="{3892DDA5-AC55-4DC0-A366-09CB717CAE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64569" y="2632571"/>
            <a:ext cx="151845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5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5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11" name="Rectangle 10">
            <a:extLst>
              <a:ext uri="{FF2B5EF4-FFF2-40B4-BE49-F238E27FC236}">
                <a16:creationId xmlns:a16="http://schemas.microsoft.com/office/drawing/2014/main" id="{AC6FAA93-3E0E-487F-B859-28A7889289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05161" y="2625579"/>
            <a:ext cx="191709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 5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3-3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= 5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25" name="Picture 124">
            <a:extLst>
              <a:ext uri="{FF2B5EF4-FFF2-40B4-BE49-F238E27FC236}">
                <a16:creationId xmlns:a16="http://schemas.microsoft.com/office/drawing/2014/main" id="{E6935806-03F0-481C-ACD5-2868FDA2803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154771" y="3334714"/>
            <a:ext cx="492577" cy="54143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6" name="Rectangle 10">
            <a:extLst>
              <a:ext uri="{FF2B5EF4-FFF2-40B4-BE49-F238E27FC236}">
                <a16:creationId xmlns:a16="http://schemas.microsoft.com/office/drawing/2014/main" id="{244DDBAD-6FFC-4F92-8C3A-79F779058D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0298" y="3194173"/>
            <a:ext cx="527316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7: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lũy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7" name="Rectangle 10">
            <a:extLst>
              <a:ext uri="{FF2B5EF4-FFF2-40B4-BE49-F238E27FC236}">
                <a16:creationId xmlns:a16="http://schemas.microsoft.com/office/drawing/2014/main" id="{2A74536B-DAD4-48D9-B780-56B3408750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0343" y="3982675"/>
            <a:ext cx="143593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6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6</a:t>
            </a:r>
          </a:p>
        </p:txBody>
      </p:sp>
      <p:sp>
        <p:nvSpPr>
          <p:cNvPr id="128" name="Rectangle 10">
            <a:extLst>
              <a:ext uri="{FF2B5EF4-FFF2-40B4-BE49-F238E27FC236}">
                <a16:creationId xmlns:a16="http://schemas.microsoft.com/office/drawing/2014/main" id="{BEECE205-6396-4746-B9C1-B6F4D234DB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55531" y="3957941"/>
            <a:ext cx="227273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128 : 2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29" name="Rectangle 10">
            <a:extLst>
              <a:ext uri="{FF2B5EF4-FFF2-40B4-BE49-F238E27FC236}">
                <a16:creationId xmlns:a16="http://schemas.microsoft.com/office/drawing/2014/main" id="{032A4BDA-1DFF-471C-8C11-2CB6DF3522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92476" y="4312914"/>
            <a:ext cx="96621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30" name="Rectangle 10">
            <a:extLst>
              <a:ext uri="{FF2B5EF4-FFF2-40B4-BE49-F238E27FC236}">
                <a16:creationId xmlns:a16="http://schemas.microsoft.com/office/drawing/2014/main" id="{A384120A-F8AF-41EC-A62B-29D6917111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44207" y="4744669"/>
            <a:ext cx="143593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6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6 </a:t>
            </a:r>
          </a:p>
        </p:txBody>
      </p:sp>
      <p:sp>
        <p:nvSpPr>
          <p:cNvPr id="131" name="Rectangle 10">
            <a:extLst>
              <a:ext uri="{FF2B5EF4-FFF2-40B4-BE49-F238E27FC236}">
                <a16:creationId xmlns:a16="http://schemas.microsoft.com/office/drawing/2014/main" id="{88D3AF5F-8CC8-48A8-93E8-4073522D0A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17026" y="4738045"/>
            <a:ext cx="143593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6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32" name="Rectangle 10">
            <a:extLst>
              <a:ext uri="{FF2B5EF4-FFF2-40B4-BE49-F238E27FC236}">
                <a16:creationId xmlns:a16="http://schemas.microsoft.com/office/drawing/2014/main" id="{76345AA4-6DE7-4F81-AD24-975CCC3381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9843" y="4744673"/>
            <a:ext cx="181041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5-1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6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33" name="Rectangle 10">
            <a:extLst>
              <a:ext uri="{FF2B5EF4-FFF2-40B4-BE49-F238E27FC236}">
                <a16:creationId xmlns:a16="http://schemas.microsoft.com/office/drawing/2014/main" id="{BB43F7A8-80A8-49F7-9F66-23CA42A9C8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37583" y="5170317"/>
            <a:ext cx="227273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128 : 2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34" name="Rectangle 10">
            <a:extLst>
              <a:ext uri="{FF2B5EF4-FFF2-40B4-BE49-F238E27FC236}">
                <a16:creationId xmlns:a16="http://schemas.microsoft.com/office/drawing/2014/main" id="{9E0A8060-7BFA-498E-B046-4CD60A1CB0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01949" y="5176945"/>
            <a:ext cx="147110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2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2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37" name="Rectangle 10">
            <a:extLst>
              <a:ext uri="{FF2B5EF4-FFF2-40B4-BE49-F238E27FC236}">
                <a16:creationId xmlns:a16="http://schemas.microsoft.com/office/drawing/2014/main" id="{6FA55F93-46F4-4FA9-85C4-C505EA57F4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01562" y="5170316"/>
            <a:ext cx="247202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2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7-3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2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18142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250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250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25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25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1000"/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750"/>
                                        <p:tgtEl>
                                          <p:spTgt spid="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1000"/>
                                        <p:tgtEl>
                                          <p:spTgt spid="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750"/>
                                        <p:tgtEl>
                                          <p:spTgt spid="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1500"/>
                                        <p:tgtEl>
                                          <p:spTgt spid="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1000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500"/>
                                        <p:tgtEl>
                                          <p:spTgt spid="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750"/>
                                        <p:tgtEl>
                                          <p:spTgt spid="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6" dur="500"/>
                                        <p:tgtEl>
                                          <p:spTgt spid="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1" dur="500"/>
                                        <p:tgtEl>
                                          <p:spTgt spid="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6" dur="1000"/>
                                        <p:tgtEl>
                                          <p:spTgt spid="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000"/>
                            </p:stCondLst>
                            <p:childTnLst>
                              <p:par>
                                <p:cTn id="1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0" dur="1250"/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5" dur="750"/>
                                        <p:tgtEl>
                                          <p:spTgt spid="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0" dur="750"/>
                                        <p:tgtEl>
                                          <p:spTgt spid="1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5" dur="750"/>
                                        <p:tgtEl>
                                          <p:spTgt spid="1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/>
      <p:bldP spid="79" grpId="0"/>
      <p:bldP spid="80" grpId="0" animBg="1"/>
      <p:bldP spid="82" grpId="0"/>
      <p:bldP spid="83" grpId="0"/>
      <p:bldP spid="101" grpId="0"/>
      <p:bldP spid="102" grpId="0"/>
      <p:bldP spid="109" grpId="0"/>
      <p:bldP spid="110" grpId="0"/>
      <p:bldP spid="1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813"/>
            <a:ext cx="12192000" cy="693669"/>
          </a:xfrm>
          <a:prstGeom prst="rect">
            <a:avLst/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 PHÉP TÍNH LŨY THỪA VỚI SỐ MŨ TỰ NHIÊN (</a:t>
            </a:r>
            <a:r>
              <a:rPr lang="en-US" sz="2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A9245071-C343-4256-9348-CBA660B89490}"/>
              </a:ext>
            </a:extLst>
          </p:cNvPr>
          <p:cNvCxnSpPr>
            <a:cxnSpLocks/>
          </p:cNvCxnSpPr>
          <p:nvPr/>
        </p:nvCxnSpPr>
        <p:spPr>
          <a:xfrm>
            <a:off x="6040533" y="781878"/>
            <a:ext cx="1" cy="6023114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tangle 10">
            <a:extLst>
              <a:ext uri="{FF2B5EF4-FFF2-40B4-BE49-F238E27FC236}">
                <a16:creationId xmlns:a16="http://schemas.microsoft.com/office/drawing/2014/main" id="{D2419FBF-A9E5-489A-A997-2996A24AB9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065" y="2522715"/>
            <a:ext cx="575046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NHÂN HAI LŨY THỪA CÙNG CƠ SỐ</a:t>
            </a:r>
          </a:p>
        </p:txBody>
      </p:sp>
      <p:sp>
        <p:nvSpPr>
          <p:cNvPr id="58" name="Rectangle 10">
            <a:extLst>
              <a:ext uri="{FF2B5EF4-FFF2-40B4-BE49-F238E27FC236}">
                <a16:creationId xmlns:a16="http://schemas.microsoft.com/office/drawing/2014/main" id="{DEB11DDF-D01E-4058-A152-FAF55527F3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5344" y="2942044"/>
            <a:ext cx="116309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a</a:t>
            </a:r>
            <a:r>
              <a:rPr lang="en-US" alt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4" name="Rectangle 10">
            <a:extLst>
              <a:ext uri="{FF2B5EF4-FFF2-40B4-BE49-F238E27FC236}">
                <a16:creationId xmlns:a16="http://schemas.microsoft.com/office/drawing/2014/main" id="{84720C6F-73D1-4285-AE57-3CB73ED584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6614" y="2935420"/>
            <a:ext cx="215833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2800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m+n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6" name="Rectangle 10">
            <a:extLst>
              <a:ext uri="{FF2B5EF4-FFF2-40B4-BE49-F238E27FC236}">
                <a16:creationId xmlns:a16="http://schemas.microsoft.com/office/drawing/2014/main" id="{2F4EF2CB-4B0F-4B7E-9B6F-354D7F9133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6692" y="3443742"/>
            <a:ext cx="585477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CHIA HAI LŨY THỪA CÙNG CƠ SỐ</a:t>
            </a:r>
          </a:p>
        </p:txBody>
      </p:sp>
      <p:sp>
        <p:nvSpPr>
          <p:cNvPr id="73" name="Rectangle 10">
            <a:extLst>
              <a:ext uri="{FF2B5EF4-FFF2-40B4-BE49-F238E27FC236}">
                <a16:creationId xmlns:a16="http://schemas.microsoft.com/office/drawing/2014/main" id="{04339823-124D-41FA-8A6A-FA6D26A8B4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2461" y="3849819"/>
            <a:ext cx="116309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 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a</a:t>
            </a:r>
            <a:r>
              <a:rPr lang="en-US" alt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9" name="Rectangle 10">
            <a:extLst>
              <a:ext uri="{FF2B5EF4-FFF2-40B4-BE49-F238E27FC236}">
                <a16:creationId xmlns:a16="http://schemas.microsoft.com/office/drawing/2014/main" id="{47E30531-8806-430F-8313-B59A8CCBF0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0235" y="3843195"/>
            <a:ext cx="215833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a</a:t>
            </a:r>
            <a:r>
              <a:rPr lang="en-US" alt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 – n 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  <p:sp>
        <p:nvSpPr>
          <p:cNvPr id="82" name="Rectangle 10">
            <a:extLst>
              <a:ext uri="{FF2B5EF4-FFF2-40B4-BE49-F238E27FC236}">
                <a16:creationId xmlns:a16="http://schemas.microsoft.com/office/drawing/2014/main" id="{F355D7CA-B436-4C9C-9B9B-B8F224E96D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9251" y="3841549"/>
            <a:ext cx="1364775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(a ≠ 0, </a:t>
            </a:r>
          </a:p>
        </p:txBody>
      </p:sp>
      <p:sp>
        <p:nvSpPr>
          <p:cNvPr id="83" name="Rectangle 10">
            <a:extLst>
              <a:ext uri="{FF2B5EF4-FFF2-40B4-BE49-F238E27FC236}">
                <a16:creationId xmlns:a16="http://schemas.microsoft.com/office/drawing/2014/main" id="{6D842E49-20FD-4E93-9E16-74008E24F6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73773" y="3820286"/>
            <a:ext cx="1404026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m ≥ n) </a:t>
            </a:r>
            <a:endParaRPr lang="en-US" altLang="en-US" sz="2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1" name="Rectangle 10">
            <a:extLst>
              <a:ext uri="{FF2B5EF4-FFF2-40B4-BE49-F238E27FC236}">
                <a16:creationId xmlns:a16="http://schemas.microsoft.com/office/drawing/2014/main" id="{BEBC7862-69AC-4C81-AAA6-F1A6162779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615" y="4361252"/>
            <a:ext cx="165794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altLang="en-US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</a:p>
        </p:txBody>
      </p:sp>
      <p:sp>
        <p:nvSpPr>
          <p:cNvPr id="102" name="Rectangle 10">
            <a:extLst>
              <a:ext uri="{FF2B5EF4-FFF2-40B4-BE49-F238E27FC236}">
                <a16:creationId xmlns:a16="http://schemas.microsoft.com/office/drawing/2014/main" id="{B6A9767A-302A-44CD-88D2-3A770BB4DE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4555" y="4330474"/>
            <a:ext cx="215833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1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 ≠ 0)</a:t>
            </a:r>
          </a:p>
        </p:txBody>
      </p:sp>
      <p:sp>
        <p:nvSpPr>
          <p:cNvPr id="56" name="Rectangle 10">
            <a:extLst>
              <a:ext uri="{FF2B5EF4-FFF2-40B4-BE49-F238E27FC236}">
                <a16:creationId xmlns:a16="http://schemas.microsoft.com/office/drawing/2014/main" id="{77257837-AC3B-4090-88BC-D6D16C78E4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3441" y="819814"/>
            <a:ext cx="575046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PHÉP NÂNG LÊN LŨY THỪA</a:t>
            </a:r>
          </a:p>
        </p:txBody>
      </p:sp>
      <p:sp>
        <p:nvSpPr>
          <p:cNvPr id="70" name="Rectangle 10">
            <a:extLst>
              <a:ext uri="{FF2B5EF4-FFF2-40B4-BE49-F238E27FC236}">
                <a16:creationId xmlns:a16="http://schemas.microsoft.com/office/drawing/2014/main" id="{5BF62BB4-971B-4B9A-9EB0-75674A2F52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9650" y="1102981"/>
            <a:ext cx="433000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a. a. a. … .a      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(n 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  <a:sym typeface="Lamsymbol" panose="05010101010101010101" pitchFamily="2" charset="2"/>
              </a:rPr>
              <a:t>N*) 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72" name="Rectangle 10">
            <a:extLst>
              <a:ext uri="{FF2B5EF4-FFF2-40B4-BE49-F238E27FC236}">
                <a16:creationId xmlns:a16="http://schemas.microsoft.com/office/drawing/2014/main" id="{5F4678AD-6F2A-4B3B-942E-7D1CE8C6B7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62945" y="1665847"/>
            <a:ext cx="143503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4" name="AutoShape 7">
            <a:extLst>
              <a:ext uri="{FF2B5EF4-FFF2-40B4-BE49-F238E27FC236}">
                <a16:creationId xmlns:a16="http://schemas.microsoft.com/office/drawing/2014/main" id="{EC12CA34-69F4-4928-90A2-D4055A5576C3}"/>
              </a:ext>
            </a:extLst>
          </p:cNvPr>
          <p:cNvSpPr>
            <a:spLocks/>
          </p:cNvSpPr>
          <p:nvPr/>
        </p:nvSpPr>
        <p:spPr bwMode="auto">
          <a:xfrm rot="16200000">
            <a:off x="2664866" y="698061"/>
            <a:ext cx="187495" cy="1781499"/>
          </a:xfrm>
          <a:prstGeom prst="leftBrace">
            <a:avLst>
              <a:gd name="adj1" fmla="val 150000"/>
              <a:gd name="adj2" fmla="val 50000"/>
            </a:avLst>
          </a:prstGeom>
          <a:ln>
            <a:headEnd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5" name="Rectangle 10">
            <a:extLst>
              <a:ext uri="{FF2B5EF4-FFF2-40B4-BE49-F238E27FC236}">
                <a16:creationId xmlns:a16="http://schemas.microsoft.com/office/drawing/2014/main" id="{5A566B64-4AB1-4BDD-8E9C-F28E70850B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9189" y="2077117"/>
            <a:ext cx="381470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a: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           n: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BB97F47E-1EB4-4496-B33D-263084B43340}"/>
              </a:ext>
            </a:extLst>
          </p:cNvPr>
          <p:cNvSpPr txBox="1"/>
          <p:nvPr/>
        </p:nvSpPr>
        <p:spPr>
          <a:xfrm>
            <a:off x="1998878" y="4731799"/>
            <a:ext cx="13647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a </a:t>
            </a:r>
            <a:endParaRPr lang="en-US" alt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AF09D423-B277-4680-BDC1-4C053DC123F3}"/>
              </a:ext>
            </a:extLst>
          </p:cNvPr>
          <p:cNvSpPr txBox="1"/>
          <p:nvPr/>
        </p:nvSpPr>
        <p:spPr>
          <a:xfrm>
            <a:off x="6790533" y="790224"/>
            <a:ext cx="4164013" cy="46166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VẬN DỤNG</a:t>
            </a:r>
          </a:p>
        </p:txBody>
      </p:sp>
      <p:sp>
        <p:nvSpPr>
          <p:cNvPr id="47" name="Rectangle 10">
            <a:extLst>
              <a:ext uri="{FF2B5EF4-FFF2-40B4-BE49-F238E27FC236}">
                <a16:creationId xmlns:a16="http://schemas.microsoft.com/office/drawing/2014/main" id="{6F2767BA-0272-437A-995D-EFA1584CF0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88315" y="1402991"/>
            <a:ext cx="588745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8: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lũy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Rectangle 10">
            <a:extLst>
              <a:ext uri="{FF2B5EF4-FFF2-40B4-BE49-F238E27FC236}">
                <a16:creationId xmlns:a16="http://schemas.microsoft.com/office/drawing/2014/main" id="{C94F6386-6EB5-416C-A56A-3E797BF991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63465" y="2200504"/>
            <a:ext cx="151845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16 . 32 </a:t>
            </a:r>
          </a:p>
        </p:txBody>
      </p:sp>
      <p:sp>
        <p:nvSpPr>
          <p:cNvPr id="49" name="Rectangle 10">
            <a:extLst>
              <a:ext uri="{FF2B5EF4-FFF2-40B4-BE49-F238E27FC236}">
                <a16:creationId xmlns:a16="http://schemas.microsoft.com/office/drawing/2014/main" id="{034040E7-3C65-4EDF-8251-F61971DB76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0601" y="2569897"/>
            <a:ext cx="240130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10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10 000 </a:t>
            </a:r>
          </a:p>
        </p:txBody>
      </p:sp>
      <p:sp>
        <p:nvSpPr>
          <p:cNvPr id="50" name="Rectangle 10">
            <a:extLst>
              <a:ext uri="{FF2B5EF4-FFF2-40B4-BE49-F238E27FC236}">
                <a16:creationId xmlns:a16="http://schemas.microsoft.com/office/drawing/2014/main" id="{D7683CD3-C6A2-4F33-81CF-9BE4428B56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31704" y="3182695"/>
            <a:ext cx="102173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1" name="Rectangle 10">
            <a:extLst>
              <a:ext uri="{FF2B5EF4-FFF2-40B4-BE49-F238E27FC236}">
                <a16:creationId xmlns:a16="http://schemas.microsoft.com/office/drawing/2014/main" id="{63B2CA0A-4843-4865-9EA0-50F99D9C7E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10390" y="3596108"/>
            <a:ext cx="151845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16 . 32 </a:t>
            </a:r>
          </a:p>
        </p:txBody>
      </p:sp>
      <p:sp>
        <p:nvSpPr>
          <p:cNvPr id="52" name="Rectangle 10">
            <a:extLst>
              <a:ext uri="{FF2B5EF4-FFF2-40B4-BE49-F238E27FC236}">
                <a16:creationId xmlns:a16="http://schemas.microsoft.com/office/drawing/2014/main" id="{34AACCB3-8E59-49D0-85F1-E2F0512D8A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51245" y="3600858"/>
            <a:ext cx="187506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2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4+5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2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Rectangle 10">
            <a:extLst>
              <a:ext uri="{FF2B5EF4-FFF2-40B4-BE49-F238E27FC236}">
                <a16:creationId xmlns:a16="http://schemas.microsoft.com/office/drawing/2014/main" id="{CB48ABFD-716D-420C-8761-6437C76AAF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16478" y="4063798"/>
            <a:ext cx="22152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10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10 000 </a:t>
            </a:r>
          </a:p>
        </p:txBody>
      </p:sp>
      <p:sp>
        <p:nvSpPr>
          <p:cNvPr id="54" name="Rectangle 10">
            <a:extLst>
              <a:ext uri="{FF2B5EF4-FFF2-40B4-BE49-F238E27FC236}">
                <a16:creationId xmlns:a16="http://schemas.microsoft.com/office/drawing/2014/main" id="{9A00F923-6A20-4D57-8415-C61E048EF3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46448" y="4063807"/>
            <a:ext cx="151845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10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10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7" name="Rectangle 10">
            <a:extLst>
              <a:ext uri="{FF2B5EF4-FFF2-40B4-BE49-F238E27FC236}">
                <a16:creationId xmlns:a16="http://schemas.microsoft.com/office/drawing/2014/main" id="{313EB5B7-4D8A-4F7D-A94F-C2CB878229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79286" y="4057773"/>
            <a:ext cx="22152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 10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9-4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= 10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9" name="Rectangle 10">
            <a:extLst>
              <a:ext uri="{FF2B5EF4-FFF2-40B4-BE49-F238E27FC236}">
                <a16:creationId xmlns:a16="http://schemas.microsoft.com/office/drawing/2014/main" id="{64417BE2-B2B7-4745-AC57-C307EF6364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4485" y="2949154"/>
            <a:ext cx="240130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c) 4 . 8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 2 . 8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Rectangle 10">
            <a:extLst>
              <a:ext uri="{FF2B5EF4-FFF2-40B4-BE49-F238E27FC236}">
                <a16:creationId xmlns:a16="http://schemas.microsoft.com/office/drawing/2014/main" id="{97C38022-773D-4ECD-BC7A-97670E1D1E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2096" y="3596749"/>
            <a:ext cx="148953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2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 2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1" name="Rectangle 10">
            <a:extLst>
              <a:ext uri="{FF2B5EF4-FFF2-40B4-BE49-F238E27FC236}">
                <a16:creationId xmlns:a16="http://schemas.microsoft.com/office/drawing/2014/main" id="{EB7F10F7-7F1D-4A9D-9DD2-E31182F9D6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7617" y="4426769"/>
            <a:ext cx="240130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c) 4 . 8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 2 . 8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Rectangle 10">
            <a:extLst>
              <a:ext uri="{FF2B5EF4-FFF2-40B4-BE49-F238E27FC236}">
                <a16:creationId xmlns:a16="http://schemas.microsoft.com/office/drawing/2014/main" id="{FA9BE1A5-371E-41C5-BBD4-1242FB1547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13319" y="4414989"/>
            <a:ext cx="279200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(4.2) . 8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 8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3" name="Rectangle 10">
            <a:extLst>
              <a:ext uri="{FF2B5EF4-FFF2-40B4-BE49-F238E27FC236}">
                <a16:creationId xmlns:a16="http://schemas.microsoft.com/office/drawing/2014/main" id="{10B28FF3-9CF0-4ACC-BB96-8A602B2478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33199" y="4792673"/>
            <a:ext cx="219311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8 . 8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 8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5" name="Rectangle 10">
            <a:extLst>
              <a:ext uri="{FF2B5EF4-FFF2-40B4-BE49-F238E27FC236}">
                <a16:creationId xmlns:a16="http://schemas.microsoft.com/office/drawing/2014/main" id="{E3A90F81-AD45-4F19-846A-BDC4AA43A3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33199" y="5163731"/>
            <a:ext cx="279200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 8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1+6+3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= 8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9506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75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75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5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75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54" grpId="0"/>
      <p:bldP spid="57" grpId="0"/>
      <p:bldP spid="62" grpId="0"/>
      <p:bldP spid="63" grpId="0"/>
      <p:bldP spid="6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1592</Words>
  <Application>Microsoft Office PowerPoint</Application>
  <PresentationFormat>Widescreen</PresentationFormat>
  <Paragraphs>338</Paragraphs>
  <Slides>18</Slides>
  <Notes>7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Calibri</vt:lpstr>
      <vt:lpstr>Calibri Light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thuvienhoclieu.com</dc:title>
  <dc:creator/>
  <cp:keywords>thuvienhoclieu.com</cp:keywords>
  <dc:description>thuvienhoclieu.com</dc:description>
  <cp:lastModifiedBy/>
  <cp:revision>1</cp:revision>
  <dcterms:created xsi:type="dcterms:W3CDTF">2021-09-02T13:38:48Z</dcterms:created>
  <dcterms:modified xsi:type="dcterms:W3CDTF">2025-05-09T13:43:40Z</dcterms:modified>
</cp:coreProperties>
</file>