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3" r:id="rId3"/>
    <p:sldMasterId id="2147483683" r:id="rId4"/>
  </p:sldMasterIdLst>
  <p:notesMasterIdLst>
    <p:notesMasterId r:id="rId31"/>
  </p:notesMasterIdLst>
  <p:sldIdLst>
    <p:sldId id="256" r:id="rId5"/>
    <p:sldId id="258" r:id="rId6"/>
    <p:sldId id="260" r:id="rId7"/>
    <p:sldId id="261" r:id="rId8"/>
    <p:sldId id="262" r:id="rId9"/>
    <p:sldId id="264" r:id="rId10"/>
    <p:sldId id="263" r:id="rId11"/>
    <p:sldId id="266" r:id="rId12"/>
    <p:sldId id="267" r:id="rId13"/>
    <p:sldId id="265" r:id="rId14"/>
    <p:sldId id="269"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0C0E1-49D5-4E0D-B1C9-6EF530B67684}" type="datetimeFigureOut">
              <a:rPr lang="en-US" smtClean="0"/>
              <a:t>4/27/2025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020D1-52F8-495B-8F9C-9589417923C6}" type="slidenum">
              <a:rPr lang="en-US" smtClean="0"/>
              <a:t>‹#›</a:t>
            </a:fld>
            <a:endParaRPr lang="en-US"/>
          </a:p>
        </p:txBody>
      </p:sp>
    </p:spTree>
    <p:extLst>
      <p:ext uri="{BB962C8B-B14F-4D97-AF65-F5344CB8AC3E}">
        <p14:creationId xmlns:p14="http://schemas.microsoft.com/office/powerpoint/2010/main" val="22831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9224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CDEB55-7DB3-4C5A-8710-4CE631B0C822}"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06784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CDEB55-7DB3-4C5A-8710-4CE631B0C822}"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44867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CDEB55-7DB3-4C5A-8710-4CE631B0C822}"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07255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C76681D-9EC5-42A8-B816-B9464943E322}" type="datetime10">
              <a:rPr lang="en-US">
                <a:solidFill>
                  <a:prstClr val="black">
                    <a:tint val="75000"/>
                  </a:prstClr>
                </a:solidFill>
              </a:rPr>
              <a:pPr>
                <a:defRPr/>
              </a:pPr>
              <a:t>09:56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EAD6B-2981-48A2-879F-7E092FC561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77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6B2042-2368-43C6-B2B2-387162B1D9A1}" type="datetime10">
              <a:rPr lang="en-US">
                <a:solidFill>
                  <a:prstClr val="black">
                    <a:tint val="75000"/>
                  </a:prstClr>
                </a:solidFill>
              </a:rPr>
              <a:pPr>
                <a:defRPr/>
              </a:pPr>
              <a:t>09:56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0A41F2-87D8-4E38-A699-469C7E4DAA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95B323-952A-4AFC-9AA7-B117236469EC}" type="datetime10">
              <a:rPr lang="en-US">
                <a:solidFill>
                  <a:prstClr val="black">
                    <a:tint val="75000"/>
                  </a:prstClr>
                </a:solidFill>
              </a:rPr>
              <a:pPr>
                <a:defRPr/>
              </a:pPr>
              <a:t>09:56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73296A-6C6D-4DDA-8333-29E3DFBA6D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96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0D1FF9D-4866-48F2-849D-595672DCD117}" type="datetime10">
              <a:rPr lang="en-US">
                <a:solidFill>
                  <a:prstClr val="black">
                    <a:tint val="75000"/>
                  </a:prstClr>
                </a:solidFill>
              </a:rPr>
              <a:pPr>
                <a:defRPr/>
              </a:pPr>
              <a:t>09:56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CD52E-0917-4582-A599-1DF24F2CB0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84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9196EB-4124-48B9-8B4F-23914D7B7330}" type="datetime10">
              <a:rPr lang="en-US">
                <a:solidFill>
                  <a:prstClr val="black">
                    <a:tint val="75000"/>
                  </a:prstClr>
                </a:solidFill>
              </a:rPr>
              <a:pPr>
                <a:defRPr/>
              </a:pPr>
              <a:t>09:56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F73CC1-0020-40BC-B4CA-208E478124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031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87486C0-ED42-4C40-881E-8C7DA69FAA92}" type="datetime10">
              <a:rPr lang="en-US">
                <a:solidFill>
                  <a:prstClr val="black">
                    <a:tint val="75000"/>
                  </a:prstClr>
                </a:solidFill>
              </a:rPr>
              <a:pPr>
                <a:defRPr/>
              </a:pPr>
              <a:t>09:56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FCFB96-5917-4EB7-973A-8D133DC12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160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9BE91D-59CB-47B5-8EB7-E90C32EDDCFE}" type="datetime10">
              <a:rPr lang="en-US">
                <a:solidFill>
                  <a:prstClr val="black">
                    <a:tint val="75000"/>
                  </a:prstClr>
                </a:solidFill>
              </a:rPr>
              <a:pPr>
                <a:defRPr/>
              </a:pPr>
              <a:t>09:56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6803493-84BD-44CE-A86B-A7AC29D66D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141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0729F-E29F-43B6-8A53-856505BF0840}" type="datetime10">
              <a:rPr lang="en-US">
                <a:solidFill>
                  <a:prstClr val="black">
                    <a:tint val="75000"/>
                  </a:prstClr>
                </a:solidFill>
              </a:rPr>
              <a:pPr>
                <a:defRPr/>
              </a:pPr>
              <a:t>09:56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FA6A8B-A2A5-47AD-A518-465DA1C7D0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318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CDEB55-7DB3-4C5A-8710-4CE631B0C822}"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649357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43C48A-ACC0-4421-95C9-AC48E0EC0A9A}" type="datetime10">
              <a:rPr lang="en-US">
                <a:solidFill>
                  <a:prstClr val="black">
                    <a:tint val="75000"/>
                  </a:prstClr>
                </a:solidFill>
              </a:rPr>
              <a:pPr>
                <a:defRPr/>
              </a:pPr>
              <a:t>09:56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1B11-93DF-432F-AB6D-7FC540E7A1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98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B8D673-678B-43CA-ADFA-0595FCD38117}" type="datetime10">
              <a:rPr lang="en-US">
                <a:solidFill>
                  <a:prstClr val="black">
                    <a:tint val="75000"/>
                  </a:prstClr>
                </a:solidFill>
              </a:rPr>
              <a:pPr>
                <a:defRPr/>
              </a:pPr>
              <a:t>09:56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001EF5-FEF6-4872-9E25-A1984D1E2B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68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BAFFBA-A528-4181-BE6F-16EC6DF0BEB5}" type="datetime10">
              <a:rPr lang="en-US">
                <a:solidFill>
                  <a:prstClr val="black">
                    <a:tint val="75000"/>
                  </a:prstClr>
                </a:solidFill>
              </a:rPr>
              <a:pPr>
                <a:defRPr/>
              </a:pPr>
              <a:t>09:56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292D88-A053-45FA-BB51-A20089B916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979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D1C94DE3-D746-4150-9E26-B58072CED13C}" type="datetime10">
              <a:rPr lang="en-US">
                <a:solidFill>
                  <a:prstClr val="black">
                    <a:tint val="75000"/>
                  </a:prstClr>
                </a:solidFill>
              </a:rPr>
              <a:pPr>
                <a:defRPr/>
              </a:pPr>
              <a:t>09:56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A7E7693-7293-4398-8E82-5A3FD740B4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07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3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68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623887"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17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6120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952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22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CDEB55-7DB3-4C5A-8710-4CE631B0C822}"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254500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727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78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68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13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45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667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53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534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158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27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CDEB55-7DB3-4C5A-8710-4CE631B0C822}"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285577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0565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24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CDEB55-7DB3-4C5A-8710-4CE631B0C822}" type="datetimeFigureOut">
              <a:rPr lang="en-US" smtClean="0"/>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4916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CDEB55-7DB3-4C5A-8710-4CE631B0C822}" type="datetimeFigureOut">
              <a:rPr lang="en-US" smtClean="0"/>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39276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EB55-7DB3-4C5A-8710-4CE631B0C822}" type="datetimeFigureOut">
              <a:rPr lang="en-US" smtClean="0"/>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19200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8974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1393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DEB55-7DB3-4C5A-8710-4CE631B0C822}" type="datetimeFigureOut">
              <a:rPr lang="en-US" smtClean="0"/>
              <a:t>4/27/2025</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EF1DB-52A5-4E56-B366-B2C79815FC93}" type="slidenum">
              <a:rPr lang="en-US" smtClean="0"/>
              <a:t>‹#›</a:t>
            </a:fld>
            <a:endParaRPr lang="en-US"/>
          </a:p>
        </p:txBody>
      </p:sp>
    </p:spTree>
    <p:extLst>
      <p:ext uri="{BB962C8B-B14F-4D97-AF65-F5344CB8AC3E}">
        <p14:creationId xmlns:p14="http://schemas.microsoft.com/office/powerpoint/2010/main" val="350244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561CC78-3D95-4603-A168-F9BDC3A736E0}" type="datetime10">
              <a:rPr lang="en-US">
                <a:solidFill>
                  <a:prstClr val="black">
                    <a:tint val="75000"/>
                  </a:prstClr>
                </a:solidFill>
                <a:latin typeface="Arial" charset="0"/>
                <a:cs typeface="Arial" charset="0"/>
              </a:rPr>
              <a:pPr fontAlgn="base">
                <a:spcBef>
                  <a:spcPct val="0"/>
                </a:spcBef>
                <a:spcAft>
                  <a:spcPct val="0"/>
                </a:spcAft>
                <a:defRPr/>
              </a:pPr>
              <a:t>09:56</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28B335C-9B08-4797-8A46-99060757346A}"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2790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7058484" y="5438588"/>
            <a:ext cx="1564727" cy="1656138"/>
          </a:xfrm>
          <a:prstGeom prst="rect">
            <a:avLst/>
          </a:prstGeom>
        </p:spPr>
      </p:pic>
    </p:spTree>
    <p:extLst>
      <p:ext uri="{BB962C8B-B14F-4D97-AF65-F5344CB8AC3E}">
        <p14:creationId xmlns:p14="http://schemas.microsoft.com/office/powerpoint/2010/main" val="1852157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4/27/2025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7058481" y="5438588"/>
            <a:ext cx="1564727" cy="1656138"/>
          </a:xfrm>
          <a:prstGeom prst="rect">
            <a:avLst/>
          </a:prstGeom>
        </p:spPr>
      </p:pic>
    </p:spTree>
    <p:extLst>
      <p:ext uri="{BB962C8B-B14F-4D97-AF65-F5344CB8AC3E}">
        <p14:creationId xmlns:p14="http://schemas.microsoft.com/office/powerpoint/2010/main" val="30970447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0.jpeg"/><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1.gi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6.wmf"/><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1.wmf"/><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9.bin"/><Relationship Id="rId14"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38.wmf"/><Relationship Id="rId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33.wmf"/><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3.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8.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2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xml"/><Relationship Id="rId7" Type="http://schemas.openxmlformats.org/officeDocument/2006/relationships/image" Target="../media/image52.wmf"/><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microsoft.com/office/2007/relationships/hdphoto" Target="../media/hdphoto1.wdp"/><Relationship Id="rId4" Type="http://schemas.openxmlformats.org/officeDocument/2006/relationships/image" Target="../media/image54.png"/><Relationship Id="rId9" Type="http://schemas.openxmlformats.org/officeDocument/2006/relationships/image" Target="../media/image53.wmf"/></Relationships>
</file>

<file path=ppt/slides/_rels/slide18.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38.bin"/><Relationship Id="rId18" Type="http://schemas.openxmlformats.org/officeDocument/2006/relationships/image" Target="../media/image62.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9.wmf"/><Relationship Id="rId17" Type="http://schemas.openxmlformats.org/officeDocument/2006/relationships/oleObject" Target="../embeddings/oleObject40.bin"/><Relationship Id="rId2" Type="http://schemas.openxmlformats.org/officeDocument/2006/relationships/slideLayout" Target="../slideLayouts/slideLayout25.xml"/><Relationship Id="rId16"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6.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36.bin"/><Relationship Id="rId14" Type="http://schemas.openxmlformats.org/officeDocument/2006/relationships/image" Target="../media/image60.wmf"/></Relationships>
</file>

<file path=ppt/slides/_rels/slide1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3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3.png"/><Relationship Id="rId7" Type="http://schemas.openxmlformats.org/officeDocument/2006/relationships/oleObject" Target="../embeddings/oleObject42.bin"/><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41.bin"/><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g"/><Relationship Id="rId1" Type="http://schemas.openxmlformats.org/officeDocument/2006/relationships/slideLayout" Target="../slideLayouts/slideLayout17.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9.png"/><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1447800"/>
            <a:ext cx="7467600" cy="1938992"/>
          </a:xfrm>
          <a:prstGeom prst="rect">
            <a:avLst/>
          </a:prstGeom>
          <a:noFill/>
        </p:spPr>
        <p:txBody>
          <a:bodyPr wrap="square" rtlCol="0">
            <a:spAutoFit/>
          </a:bodyPr>
          <a:lstStyle/>
          <a:p>
            <a:pPr algn="ctr"/>
            <a:r>
              <a:rPr lang="en-US" sz="4000" b="1">
                <a:solidFill>
                  <a:srgbClr val="FFFF00"/>
                </a:solidFill>
                <a:latin typeface="Times New Roman" panose="02020603050405020304" pitchFamily="18" charset="0"/>
                <a:cs typeface="Times New Roman" panose="02020603050405020304" pitchFamily="18" charset="0"/>
              </a:rPr>
              <a:t>BÀI 4: PHÉP NHÂN, PHÉP CHIA CÁC SỐ TỰ NHIÊN</a:t>
            </a:r>
          </a:p>
          <a:p>
            <a:pPr algn="ctr"/>
            <a:r>
              <a:rPr lang="en-US" sz="4000" b="1">
                <a:solidFill>
                  <a:srgbClr val="FFFF00"/>
                </a:solidFill>
                <a:latin typeface="Times New Roman" panose="02020603050405020304" pitchFamily="18" charset="0"/>
                <a:cs typeface="Times New Roman" panose="02020603050405020304" pitchFamily="18" charset="0"/>
              </a:rPr>
              <a:t>( TIẾT 1 )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3339"/>
          </a:xfrm>
          <a:prstGeom prst="rect">
            <a:avLst/>
          </a:prstGeom>
        </p:spPr>
      </p:pic>
    </p:spTree>
    <p:extLst>
      <p:ext uri="{BB962C8B-B14F-4D97-AF65-F5344CB8AC3E}">
        <p14:creationId xmlns:p14="http://schemas.microsoft.com/office/powerpoint/2010/main" val="116990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09:56</a:t>
            </a:fld>
            <a:endParaRPr lang="en-US">
              <a:solidFill>
                <a:prstClr val="black">
                  <a:tint val="75000"/>
                </a:prstClr>
              </a:solidFill>
            </a:endParaRPr>
          </a:p>
        </p:txBody>
      </p:sp>
      <p:sp>
        <p:nvSpPr>
          <p:cNvPr id="5" name="TextBox 4"/>
          <p:cNvSpPr txBox="1"/>
          <p:nvPr/>
        </p:nvSpPr>
        <p:spPr>
          <a:xfrm>
            <a:off x="457200" y="1186484"/>
            <a:ext cx="4800600"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Bài tập 2: Tính bằng cách hợp lí.</a:t>
            </a:r>
          </a:p>
          <a:p>
            <a:pPr algn="ctr"/>
            <a:r>
              <a:rPr lang="en-US" sz="2400" b="1">
                <a:solidFill>
                  <a:srgbClr val="FF0000"/>
                </a:solidFill>
                <a:latin typeface="Times New Roman" panose="02020603050405020304" pitchFamily="18" charset="0"/>
                <a:cs typeface="Times New Roman" panose="02020603050405020304" pitchFamily="18" charset="0"/>
              </a:rPr>
              <a:t>( học sinh là việc nhóm đôi )</a:t>
            </a:r>
          </a:p>
        </p:txBody>
      </p:sp>
      <p:graphicFrame>
        <p:nvGraphicFramePr>
          <p:cNvPr id="6" name="Object 5"/>
          <p:cNvGraphicFramePr>
            <a:graphicFrameLocks noChangeAspect="1"/>
          </p:cNvGraphicFramePr>
          <p:nvPr>
            <p:extLst>
              <p:ext uri="{D42A27DB-BD31-4B8C-83A1-F6EECF244321}">
                <p14:modId xmlns:p14="http://schemas.microsoft.com/office/powerpoint/2010/main" val="2590734324"/>
              </p:ext>
            </p:extLst>
          </p:nvPr>
        </p:nvGraphicFramePr>
        <p:xfrm>
          <a:off x="862450" y="2224774"/>
          <a:ext cx="1995055" cy="458323"/>
        </p:xfrm>
        <a:graphic>
          <a:graphicData uri="http://schemas.openxmlformats.org/presentationml/2006/ole">
            <mc:AlternateContent xmlns:mc="http://schemas.openxmlformats.org/markup-compatibility/2006">
              <mc:Choice xmlns:v="urn:schemas-microsoft-com:vml" Requires="v">
                <p:oleObj spid="_x0000_s5157" name="Equation" r:id="rId4" imgW="939600" imgH="215640" progId="Equation.DSMT4">
                  <p:embed/>
                </p:oleObj>
              </mc:Choice>
              <mc:Fallback>
                <p:oleObj name="Equation" r:id="rId4" imgW="939600" imgH="215640" progId="Equation.DSMT4">
                  <p:embed/>
                  <p:pic>
                    <p:nvPicPr>
                      <p:cNvPr id="0" name=""/>
                      <p:cNvPicPr/>
                      <p:nvPr/>
                    </p:nvPicPr>
                    <p:blipFill>
                      <a:blip r:embed="rId5"/>
                      <a:stretch>
                        <a:fillRect/>
                      </a:stretch>
                    </p:blipFill>
                    <p:spPr>
                      <a:xfrm>
                        <a:off x="862450" y="2224774"/>
                        <a:ext cx="1995055" cy="45832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718010"/>
              </p:ext>
            </p:extLst>
          </p:nvPr>
        </p:nvGraphicFramePr>
        <p:xfrm>
          <a:off x="4890655" y="2222722"/>
          <a:ext cx="2951816" cy="460375"/>
        </p:xfrm>
        <a:graphic>
          <a:graphicData uri="http://schemas.openxmlformats.org/presentationml/2006/ole">
            <mc:AlternateContent xmlns:mc="http://schemas.openxmlformats.org/markup-compatibility/2006">
              <mc:Choice xmlns:v="urn:schemas-microsoft-com:vml" Requires="v">
                <p:oleObj spid="_x0000_s5158" name="Equation" r:id="rId6" imgW="1384200" imgH="215640" progId="Equation.DSMT4">
                  <p:embed/>
                </p:oleObj>
              </mc:Choice>
              <mc:Fallback>
                <p:oleObj name="Equation" r:id="rId6" imgW="1384200" imgH="215640" progId="Equation.DSMT4">
                  <p:embed/>
                  <p:pic>
                    <p:nvPicPr>
                      <p:cNvPr id="0" name=""/>
                      <p:cNvPicPr/>
                      <p:nvPr/>
                    </p:nvPicPr>
                    <p:blipFill>
                      <a:blip r:embed="rId7"/>
                      <a:stretch>
                        <a:fillRect/>
                      </a:stretch>
                    </p:blipFill>
                    <p:spPr>
                      <a:xfrm>
                        <a:off x="4890655" y="2222722"/>
                        <a:ext cx="2951816" cy="460375"/>
                      </a:xfrm>
                      <a:prstGeom prst="rect">
                        <a:avLst/>
                      </a:prstGeom>
                    </p:spPr>
                  </p:pic>
                </p:oleObj>
              </mc:Fallback>
            </mc:AlternateContent>
          </a:graphicData>
        </a:graphic>
      </p:graphicFrame>
      <p:sp>
        <p:nvSpPr>
          <p:cNvPr id="8" name="TextBox 7"/>
          <p:cNvSpPr txBox="1"/>
          <p:nvPr/>
        </p:nvSpPr>
        <p:spPr>
          <a:xfrm>
            <a:off x="3823855" y="2683097"/>
            <a:ext cx="1066800" cy="461665"/>
          </a:xfrm>
          <a:prstGeom prst="rect">
            <a:avLst/>
          </a:prstGeom>
          <a:noFill/>
        </p:spPr>
        <p:txBody>
          <a:bodyPr wrap="square" rtlCol="0">
            <a:spAutoFit/>
          </a:bodyPr>
          <a:lstStyle/>
          <a:p>
            <a:r>
              <a:rPr lang="en-US" sz="2400" b="1">
                <a:solidFill>
                  <a:schemeClr val="tx2"/>
                </a:solidFill>
                <a:latin typeface="Times New Roman" panose="02020603050405020304" pitchFamily="18" charset="0"/>
                <a:cs typeface="Times New Roman" panose="02020603050405020304" pitchFamily="18" charset="0"/>
              </a:rPr>
              <a:t>Giải</a:t>
            </a:r>
          </a:p>
        </p:txBody>
      </p:sp>
      <p:graphicFrame>
        <p:nvGraphicFramePr>
          <p:cNvPr id="9" name="Object 8"/>
          <p:cNvGraphicFramePr>
            <a:graphicFrameLocks noChangeAspect="1"/>
          </p:cNvGraphicFramePr>
          <p:nvPr>
            <p:extLst>
              <p:ext uri="{D42A27DB-BD31-4B8C-83A1-F6EECF244321}">
                <p14:modId xmlns:p14="http://schemas.microsoft.com/office/powerpoint/2010/main" val="3248665208"/>
              </p:ext>
            </p:extLst>
          </p:nvPr>
        </p:nvGraphicFramePr>
        <p:xfrm>
          <a:off x="2743200" y="3106878"/>
          <a:ext cx="5715000" cy="3092174"/>
        </p:xfrm>
        <a:graphic>
          <a:graphicData uri="http://schemas.openxmlformats.org/presentationml/2006/ole">
            <mc:AlternateContent xmlns:mc="http://schemas.openxmlformats.org/markup-compatibility/2006">
              <mc:Choice xmlns:v="urn:schemas-microsoft-com:vml" Requires="v">
                <p:oleObj spid="_x0000_s5159" name="Equation" r:id="rId8" imgW="2628720" imgH="1422360" progId="Equation.DSMT4">
                  <p:embed/>
                </p:oleObj>
              </mc:Choice>
              <mc:Fallback>
                <p:oleObj name="Equation" r:id="rId8" imgW="2628720" imgH="1422360" progId="Equation.DSMT4">
                  <p:embed/>
                  <p:pic>
                    <p:nvPicPr>
                      <p:cNvPr id="0" name=""/>
                      <p:cNvPicPr/>
                      <p:nvPr/>
                    </p:nvPicPr>
                    <p:blipFill>
                      <a:blip r:embed="rId9"/>
                      <a:stretch>
                        <a:fillRect/>
                      </a:stretch>
                    </p:blipFill>
                    <p:spPr>
                      <a:xfrm>
                        <a:off x="2743200" y="3106878"/>
                        <a:ext cx="5715000" cy="3092174"/>
                      </a:xfrm>
                      <a:prstGeom prst="rect">
                        <a:avLst/>
                      </a:prstGeom>
                    </p:spPr>
                  </p:pic>
                </p:oleObj>
              </mc:Fallback>
            </mc:AlternateContent>
          </a:graphicData>
        </a:graphic>
      </p:graphicFrame>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pPr algn="ctr"/>
            <a:endParaRPr lang="en-US" sz="2400" b="1">
              <a:solidFill>
                <a:srgbClr val="FF0000"/>
              </a:solidFill>
              <a:latin typeface="Times New Roman" panose="02020603050405020304" pitchFamily="18" charset="0"/>
              <a:cs typeface="Times New Roman" panose="02020603050405020304" pitchFamily="18" charset="0"/>
            </a:endParaRPr>
          </a:p>
          <a:p>
            <a:pPr algn="ctr"/>
            <a:r>
              <a:rPr lang="en-US" sz="2400" b="1">
                <a:solidFill>
                  <a:srgbClr val="FF0000"/>
                </a:solidFill>
                <a:latin typeface="Times New Roman" panose="02020603050405020304" pitchFamily="18" charset="0"/>
                <a:cs typeface="Times New Roman" panose="02020603050405020304" pitchFamily="18" charset="0"/>
              </a:rPr>
              <a:t>Bài 4 – Tiết 1: Phép nhân, phép chia các số tự nhiên</a:t>
            </a:r>
          </a:p>
          <a:p>
            <a:pPr algn="ct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09:56</a:t>
            </a:fld>
            <a:endParaRPr lang="en-US">
              <a:solidFill>
                <a:prstClr val="black">
                  <a:tint val="75000"/>
                </a:prstClr>
              </a:solidFill>
            </a:endParaRPr>
          </a:p>
        </p:txBody>
      </p:sp>
      <p:sp>
        <p:nvSpPr>
          <p:cNvPr id="5" name="TextBox 4"/>
          <p:cNvSpPr txBox="1"/>
          <p:nvPr/>
        </p:nvSpPr>
        <p:spPr>
          <a:xfrm>
            <a:off x="464131" y="1127292"/>
            <a:ext cx="8686800" cy="1569660"/>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Bài tập 4: Một gia đình có nuôi 80 con gà. Biết trung bình một con gà ăn 105g thức ăn trong một ngày. Gia đình đó cần bao nhiêu ki – lô – gam thức ăn cho đàn gà ăn trong 10 ngày? </a:t>
            </a:r>
          </a:p>
          <a:p>
            <a:pPr algn="ctr"/>
            <a:r>
              <a:rPr lang="en-US" sz="2400" b="1">
                <a:solidFill>
                  <a:srgbClr val="FF0000"/>
                </a:solidFill>
                <a:latin typeface="Times New Roman" panose="02020603050405020304" pitchFamily="18" charset="0"/>
                <a:cs typeface="Times New Roman" panose="02020603050405020304" pitchFamily="18" charset="0"/>
              </a:rPr>
              <a:t>( học sinh là việc tổ nhóm trong 2 phút  )</a:t>
            </a:r>
          </a:p>
        </p:txBody>
      </p:sp>
      <p:sp>
        <p:nvSpPr>
          <p:cNvPr id="8" name="TextBox 7"/>
          <p:cNvSpPr txBox="1"/>
          <p:nvPr/>
        </p:nvSpPr>
        <p:spPr>
          <a:xfrm>
            <a:off x="3823855" y="2683097"/>
            <a:ext cx="1066800" cy="461665"/>
          </a:xfrm>
          <a:prstGeom prst="rect">
            <a:avLst/>
          </a:prstGeom>
          <a:noFill/>
        </p:spPr>
        <p:txBody>
          <a:bodyPr wrap="square" rtlCol="0">
            <a:spAutoFit/>
          </a:bodyPr>
          <a:lstStyle/>
          <a:p>
            <a:r>
              <a:rPr lang="en-US" sz="2400" b="1">
                <a:solidFill>
                  <a:srgbClr val="1F497D"/>
                </a:solidFill>
                <a:latin typeface="Times New Roman" panose="02020603050405020304" pitchFamily="18" charset="0"/>
                <a:cs typeface="Times New Roman" panose="02020603050405020304" pitchFamily="18" charset="0"/>
              </a:rPr>
              <a:t>Giải</a:t>
            </a:r>
          </a:p>
        </p:txBody>
      </p:sp>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endParaRPr lang="en-US" sz="2400" b="1">
              <a:solidFill>
                <a:srgbClr val="FF0000"/>
              </a:solidFill>
              <a:latin typeface="Times New Roman" panose="02020603050405020304" pitchFamily="18" charset="0"/>
              <a:cs typeface="Times New Roman" panose="02020603050405020304" pitchFamily="18" charset="0"/>
            </a:endParaRPr>
          </a:p>
          <a:p>
            <a:r>
              <a:rPr lang="en-US" sz="2400" b="1">
                <a:solidFill>
                  <a:srgbClr val="FF0000"/>
                </a:solidFill>
                <a:latin typeface="Times New Roman" panose="02020603050405020304" pitchFamily="18" charset="0"/>
                <a:cs typeface="Times New Roman" panose="02020603050405020304" pitchFamily="18" charset="0"/>
              </a:rPr>
              <a:t>         Bài 4 – Tiết 1: Phép nhân, phép chia các số tự nhiên</a:t>
            </a:r>
          </a:p>
          <a:p>
            <a:pPr algn="ctr"/>
            <a:endParaRPr lang="en-US" sz="2400" b="1">
              <a:solidFill>
                <a:srgbClr val="FF0000"/>
              </a:solidFill>
              <a:latin typeface="Times New Roman" panose="02020603050405020304" pitchFamily="18" charset="0"/>
              <a:cs typeface="Times New Roman" panose="02020603050405020304" pitchFamily="18" charset="0"/>
            </a:endParaRPr>
          </a:p>
        </p:txBody>
      </p:sp>
      <p:grpSp>
        <p:nvGrpSpPr>
          <p:cNvPr id="12" name="Group 4"/>
          <p:cNvGrpSpPr>
            <a:grpSpLocks/>
          </p:cNvGrpSpPr>
          <p:nvPr/>
        </p:nvGrpSpPr>
        <p:grpSpPr bwMode="auto">
          <a:xfrm>
            <a:off x="8097838" y="368300"/>
            <a:ext cx="684212" cy="685800"/>
            <a:chOff x="120" y="192"/>
            <a:chExt cx="432" cy="432"/>
          </a:xfrm>
        </p:grpSpPr>
        <p:sp>
          <p:nvSpPr>
            <p:cNvPr id="13" name="Oval 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 name="Text Box 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120</a:t>
              </a:r>
            </a:p>
          </p:txBody>
        </p:sp>
      </p:grpSp>
      <p:grpSp>
        <p:nvGrpSpPr>
          <p:cNvPr id="15" name="Group 7"/>
          <p:cNvGrpSpPr>
            <a:grpSpLocks/>
          </p:cNvGrpSpPr>
          <p:nvPr/>
        </p:nvGrpSpPr>
        <p:grpSpPr bwMode="auto">
          <a:xfrm>
            <a:off x="8097838" y="368300"/>
            <a:ext cx="684212" cy="685800"/>
            <a:chOff x="120" y="192"/>
            <a:chExt cx="432" cy="432"/>
          </a:xfrm>
        </p:grpSpPr>
        <p:sp>
          <p:nvSpPr>
            <p:cNvPr id="16" name="Oval 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 name="Text Box 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119</a:t>
              </a:r>
            </a:p>
          </p:txBody>
        </p:sp>
      </p:grpSp>
      <p:grpSp>
        <p:nvGrpSpPr>
          <p:cNvPr id="18" name="Group 10"/>
          <p:cNvGrpSpPr>
            <a:grpSpLocks/>
          </p:cNvGrpSpPr>
          <p:nvPr/>
        </p:nvGrpSpPr>
        <p:grpSpPr bwMode="auto">
          <a:xfrm>
            <a:off x="8097838" y="368300"/>
            <a:ext cx="684212" cy="685800"/>
            <a:chOff x="120" y="192"/>
            <a:chExt cx="432" cy="432"/>
          </a:xfrm>
        </p:grpSpPr>
        <p:sp>
          <p:nvSpPr>
            <p:cNvPr id="19" name="Oval 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 name="Text Box 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118</a:t>
              </a:r>
            </a:p>
          </p:txBody>
        </p:sp>
      </p:grpSp>
      <p:grpSp>
        <p:nvGrpSpPr>
          <p:cNvPr id="21" name="Group 13"/>
          <p:cNvGrpSpPr>
            <a:grpSpLocks/>
          </p:cNvGrpSpPr>
          <p:nvPr/>
        </p:nvGrpSpPr>
        <p:grpSpPr bwMode="auto">
          <a:xfrm>
            <a:off x="8097838" y="368300"/>
            <a:ext cx="684212" cy="685800"/>
            <a:chOff x="120" y="192"/>
            <a:chExt cx="432" cy="432"/>
          </a:xfrm>
        </p:grpSpPr>
        <p:sp>
          <p:nvSpPr>
            <p:cNvPr id="22" name="Oval 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 name="Text Box 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117</a:t>
              </a:r>
            </a:p>
          </p:txBody>
        </p:sp>
      </p:grpSp>
      <p:grpSp>
        <p:nvGrpSpPr>
          <p:cNvPr id="24" name="Group 16"/>
          <p:cNvGrpSpPr>
            <a:grpSpLocks/>
          </p:cNvGrpSpPr>
          <p:nvPr/>
        </p:nvGrpSpPr>
        <p:grpSpPr bwMode="auto">
          <a:xfrm>
            <a:off x="8097838" y="368300"/>
            <a:ext cx="684212" cy="685800"/>
            <a:chOff x="120" y="192"/>
            <a:chExt cx="432" cy="432"/>
          </a:xfrm>
        </p:grpSpPr>
        <p:sp>
          <p:nvSpPr>
            <p:cNvPr id="25" name="Oval 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 name="Text Box 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116</a:t>
              </a:r>
            </a:p>
          </p:txBody>
        </p:sp>
      </p:grpSp>
      <p:grpSp>
        <p:nvGrpSpPr>
          <p:cNvPr id="27" name="Group 19"/>
          <p:cNvGrpSpPr>
            <a:grpSpLocks/>
          </p:cNvGrpSpPr>
          <p:nvPr/>
        </p:nvGrpSpPr>
        <p:grpSpPr bwMode="auto">
          <a:xfrm>
            <a:off x="8097838" y="368300"/>
            <a:ext cx="684212" cy="685800"/>
            <a:chOff x="120" y="192"/>
            <a:chExt cx="432" cy="432"/>
          </a:xfrm>
        </p:grpSpPr>
        <p:sp>
          <p:nvSpPr>
            <p:cNvPr id="28" name="Oval 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 name="Text Box 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115</a:t>
              </a:r>
            </a:p>
          </p:txBody>
        </p:sp>
      </p:grpSp>
      <p:grpSp>
        <p:nvGrpSpPr>
          <p:cNvPr id="30" name="Group 22"/>
          <p:cNvGrpSpPr>
            <a:grpSpLocks/>
          </p:cNvGrpSpPr>
          <p:nvPr/>
        </p:nvGrpSpPr>
        <p:grpSpPr bwMode="auto">
          <a:xfrm>
            <a:off x="8097838" y="368300"/>
            <a:ext cx="684212" cy="685800"/>
            <a:chOff x="120" y="192"/>
            <a:chExt cx="432" cy="432"/>
          </a:xfrm>
        </p:grpSpPr>
        <p:sp>
          <p:nvSpPr>
            <p:cNvPr id="31" name="Oval 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 name="Text Box 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114</a:t>
              </a:r>
            </a:p>
          </p:txBody>
        </p:sp>
      </p:grpSp>
      <p:grpSp>
        <p:nvGrpSpPr>
          <p:cNvPr id="33" name="Group 25"/>
          <p:cNvGrpSpPr>
            <a:grpSpLocks/>
          </p:cNvGrpSpPr>
          <p:nvPr/>
        </p:nvGrpSpPr>
        <p:grpSpPr bwMode="auto">
          <a:xfrm>
            <a:off x="8097838" y="368300"/>
            <a:ext cx="684212" cy="685800"/>
            <a:chOff x="120" y="192"/>
            <a:chExt cx="432" cy="432"/>
          </a:xfrm>
        </p:grpSpPr>
        <p:sp>
          <p:nvSpPr>
            <p:cNvPr id="34" name="Oval 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 name="Text Box 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113</a:t>
              </a:r>
            </a:p>
          </p:txBody>
        </p:sp>
      </p:grpSp>
      <p:grpSp>
        <p:nvGrpSpPr>
          <p:cNvPr id="36" name="Group 28"/>
          <p:cNvGrpSpPr>
            <a:grpSpLocks/>
          </p:cNvGrpSpPr>
          <p:nvPr/>
        </p:nvGrpSpPr>
        <p:grpSpPr bwMode="auto">
          <a:xfrm>
            <a:off x="8097838" y="368300"/>
            <a:ext cx="684212" cy="685800"/>
            <a:chOff x="120" y="192"/>
            <a:chExt cx="432" cy="432"/>
          </a:xfrm>
        </p:grpSpPr>
        <p:sp>
          <p:nvSpPr>
            <p:cNvPr id="37" name="Oval 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8" name="Text Box 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112</a:t>
              </a:r>
            </a:p>
          </p:txBody>
        </p:sp>
      </p:grpSp>
      <p:grpSp>
        <p:nvGrpSpPr>
          <p:cNvPr id="39" name="Group 31"/>
          <p:cNvGrpSpPr>
            <a:grpSpLocks/>
          </p:cNvGrpSpPr>
          <p:nvPr/>
        </p:nvGrpSpPr>
        <p:grpSpPr bwMode="auto">
          <a:xfrm>
            <a:off x="8097838" y="368300"/>
            <a:ext cx="684212" cy="685800"/>
            <a:chOff x="120" y="192"/>
            <a:chExt cx="432" cy="432"/>
          </a:xfrm>
        </p:grpSpPr>
        <p:sp>
          <p:nvSpPr>
            <p:cNvPr id="40" name="Oval 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1" name="Text Box 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111</a:t>
              </a:r>
            </a:p>
          </p:txBody>
        </p:sp>
      </p:grpSp>
      <p:grpSp>
        <p:nvGrpSpPr>
          <p:cNvPr id="42" name="Group 34"/>
          <p:cNvGrpSpPr>
            <a:grpSpLocks/>
          </p:cNvGrpSpPr>
          <p:nvPr/>
        </p:nvGrpSpPr>
        <p:grpSpPr bwMode="auto">
          <a:xfrm>
            <a:off x="8097838" y="368300"/>
            <a:ext cx="684212" cy="685800"/>
            <a:chOff x="120" y="192"/>
            <a:chExt cx="432" cy="432"/>
          </a:xfrm>
        </p:grpSpPr>
        <p:sp>
          <p:nvSpPr>
            <p:cNvPr id="43" name="Oval 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4" name="Text Box 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110</a:t>
              </a:r>
            </a:p>
          </p:txBody>
        </p:sp>
      </p:grpSp>
      <p:grpSp>
        <p:nvGrpSpPr>
          <p:cNvPr id="45" name="Group 37"/>
          <p:cNvGrpSpPr>
            <a:grpSpLocks/>
          </p:cNvGrpSpPr>
          <p:nvPr/>
        </p:nvGrpSpPr>
        <p:grpSpPr bwMode="auto">
          <a:xfrm>
            <a:off x="8097838" y="368300"/>
            <a:ext cx="684212" cy="685800"/>
            <a:chOff x="120" y="192"/>
            <a:chExt cx="432" cy="432"/>
          </a:xfrm>
        </p:grpSpPr>
        <p:sp>
          <p:nvSpPr>
            <p:cNvPr id="46" name="Oval 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7" name="Text Box 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109</a:t>
              </a:r>
            </a:p>
          </p:txBody>
        </p:sp>
      </p:grpSp>
      <p:grpSp>
        <p:nvGrpSpPr>
          <p:cNvPr id="48" name="Group 40"/>
          <p:cNvGrpSpPr>
            <a:grpSpLocks/>
          </p:cNvGrpSpPr>
          <p:nvPr/>
        </p:nvGrpSpPr>
        <p:grpSpPr bwMode="auto">
          <a:xfrm>
            <a:off x="8097838" y="368300"/>
            <a:ext cx="684212" cy="685800"/>
            <a:chOff x="120" y="192"/>
            <a:chExt cx="432" cy="432"/>
          </a:xfrm>
        </p:grpSpPr>
        <p:sp>
          <p:nvSpPr>
            <p:cNvPr id="49" name="Oval 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0" name="Text Box 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108</a:t>
              </a:r>
            </a:p>
          </p:txBody>
        </p:sp>
      </p:grpSp>
      <p:grpSp>
        <p:nvGrpSpPr>
          <p:cNvPr id="51" name="Group 43"/>
          <p:cNvGrpSpPr>
            <a:grpSpLocks/>
          </p:cNvGrpSpPr>
          <p:nvPr/>
        </p:nvGrpSpPr>
        <p:grpSpPr bwMode="auto">
          <a:xfrm>
            <a:off x="8097838" y="368300"/>
            <a:ext cx="684212" cy="685800"/>
            <a:chOff x="120" y="192"/>
            <a:chExt cx="432" cy="432"/>
          </a:xfrm>
        </p:grpSpPr>
        <p:sp>
          <p:nvSpPr>
            <p:cNvPr id="52" name="Oval 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3" name="Text Box 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107</a:t>
              </a:r>
            </a:p>
          </p:txBody>
        </p:sp>
      </p:grpSp>
      <p:grpSp>
        <p:nvGrpSpPr>
          <p:cNvPr id="54" name="Group 46"/>
          <p:cNvGrpSpPr>
            <a:grpSpLocks/>
          </p:cNvGrpSpPr>
          <p:nvPr/>
        </p:nvGrpSpPr>
        <p:grpSpPr bwMode="auto">
          <a:xfrm>
            <a:off x="8097838" y="368300"/>
            <a:ext cx="684212" cy="685800"/>
            <a:chOff x="120" y="192"/>
            <a:chExt cx="432" cy="432"/>
          </a:xfrm>
        </p:grpSpPr>
        <p:sp>
          <p:nvSpPr>
            <p:cNvPr id="55" name="Oval 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6" name="Text Box 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106</a:t>
              </a:r>
            </a:p>
          </p:txBody>
        </p:sp>
      </p:grpSp>
      <p:grpSp>
        <p:nvGrpSpPr>
          <p:cNvPr id="57" name="Group 49"/>
          <p:cNvGrpSpPr>
            <a:grpSpLocks/>
          </p:cNvGrpSpPr>
          <p:nvPr/>
        </p:nvGrpSpPr>
        <p:grpSpPr bwMode="auto">
          <a:xfrm>
            <a:off x="8097838" y="368300"/>
            <a:ext cx="684212" cy="685800"/>
            <a:chOff x="120" y="192"/>
            <a:chExt cx="432" cy="432"/>
          </a:xfrm>
        </p:grpSpPr>
        <p:sp>
          <p:nvSpPr>
            <p:cNvPr id="58" name="Oval 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9" name="Text Box 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105</a:t>
              </a:r>
            </a:p>
          </p:txBody>
        </p:sp>
      </p:grpSp>
      <p:grpSp>
        <p:nvGrpSpPr>
          <p:cNvPr id="60" name="Group 52"/>
          <p:cNvGrpSpPr>
            <a:grpSpLocks/>
          </p:cNvGrpSpPr>
          <p:nvPr/>
        </p:nvGrpSpPr>
        <p:grpSpPr bwMode="auto">
          <a:xfrm>
            <a:off x="8097838" y="368300"/>
            <a:ext cx="684212" cy="685800"/>
            <a:chOff x="120" y="192"/>
            <a:chExt cx="432" cy="432"/>
          </a:xfrm>
        </p:grpSpPr>
        <p:sp>
          <p:nvSpPr>
            <p:cNvPr id="61" name="Oval 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2" name="Text Box 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104</a:t>
              </a:r>
            </a:p>
          </p:txBody>
        </p:sp>
      </p:grpSp>
      <p:grpSp>
        <p:nvGrpSpPr>
          <p:cNvPr id="63" name="Group 55"/>
          <p:cNvGrpSpPr>
            <a:grpSpLocks/>
          </p:cNvGrpSpPr>
          <p:nvPr/>
        </p:nvGrpSpPr>
        <p:grpSpPr bwMode="auto">
          <a:xfrm>
            <a:off x="8097838" y="368300"/>
            <a:ext cx="684212" cy="685800"/>
            <a:chOff x="120" y="192"/>
            <a:chExt cx="432" cy="432"/>
          </a:xfrm>
        </p:grpSpPr>
        <p:sp>
          <p:nvSpPr>
            <p:cNvPr id="64" name="Oval 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5" name="Text Box 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103</a:t>
              </a:r>
            </a:p>
          </p:txBody>
        </p:sp>
      </p:grpSp>
      <p:grpSp>
        <p:nvGrpSpPr>
          <p:cNvPr id="66" name="Group 58"/>
          <p:cNvGrpSpPr>
            <a:grpSpLocks/>
          </p:cNvGrpSpPr>
          <p:nvPr/>
        </p:nvGrpSpPr>
        <p:grpSpPr bwMode="auto">
          <a:xfrm>
            <a:off x="8097838" y="368300"/>
            <a:ext cx="684212" cy="685800"/>
            <a:chOff x="120" y="192"/>
            <a:chExt cx="432" cy="432"/>
          </a:xfrm>
        </p:grpSpPr>
        <p:sp>
          <p:nvSpPr>
            <p:cNvPr id="67" name="Oval 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8" name="Text Box 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102</a:t>
              </a:r>
            </a:p>
          </p:txBody>
        </p:sp>
      </p:grpSp>
      <p:grpSp>
        <p:nvGrpSpPr>
          <p:cNvPr id="69" name="Group 61"/>
          <p:cNvGrpSpPr>
            <a:grpSpLocks/>
          </p:cNvGrpSpPr>
          <p:nvPr/>
        </p:nvGrpSpPr>
        <p:grpSpPr bwMode="auto">
          <a:xfrm>
            <a:off x="8097838" y="368300"/>
            <a:ext cx="684212" cy="685800"/>
            <a:chOff x="120" y="192"/>
            <a:chExt cx="432" cy="432"/>
          </a:xfrm>
        </p:grpSpPr>
        <p:sp>
          <p:nvSpPr>
            <p:cNvPr id="70" name="Oval 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1" name="Text Box 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101</a:t>
              </a:r>
            </a:p>
          </p:txBody>
        </p:sp>
      </p:grpSp>
      <p:grpSp>
        <p:nvGrpSpPr>
          <p:cNvPr id="72" name="Group 64"/>
          <p:cNvGrpSpPr>
            <a:grpSpLocks/>
          </p:cNvGrpSpPr>
          <p:nvPr/>
        </p:nvGrpSpPr>
        <p:grpSpPr bwMode="auto">
          <a:xfrm>
            <a:off x="8097838" y="368300"/>
            <a:ext cx="684212" cy="685800"/>
            <a:chOff x="120" y="192"/>
            <a:chExt cx="432" cy="432"/>
          </a:xfrm>
        </p:grpSpPr>
        <p:sp>
          <p:nvSpPr>
            <p:cNvPr id="73" name="Oval 6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4" name="Text Box 6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100</a:t>
              </a:r>
            </a:p>
          </p:txBody>
        </p:sp>
      </p:grpSp>
      <p:grpSp>
        <p:nvGrpSpPr>
          <p:cNvPr id="75" name="Group 67"/>
          <p:cNvGrpSpPr>
            <a:grpSpLocks/>
          </p:cNvGrpSpPr>
          <p:nvPr/>
        </p:nvGrpSpPr>
        <p:grpSpPr bwMode="auto">
          <a:xfrm>
            <a:off x="8097838" y="368300"/>
            <a:ext cx="684212" cy="685800"/>
            <a:chOff x="120" y="192"/>
            <a:chExt cx="432" cy="432"/>
          </a:xfrm>
        </p:grpSpPr>
        <p:sp>
          <p:nvSpPr>
            <p:cNvPr id="76" name="Oval 6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7" name="Text Box 6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99</a:t>
              </a:r>
            </a:p>
          </p:txBody>
        </p:sp>
      </p:grpSp>
      <p:grpSp>
        <p:nvGrpSpPr>
          <p:cNvPr id="78" name="Group 70"/>
          <p:cNvGrpSpPr>
            <a:grpSpLocks/>
          </p:cNvGrpSpPr>
          <p:nvPr/>
        </p:nvGrpSpPr>
        <p:grpSpPr bwMode="auto">
          <a:xfrm>
            <a:off x="8097838" y="368300"/>
            <a:ext cx="684212" cy="685800"/>
            <a:chOff x="120" y="192"/>
            <a:chExt cx="432" cy="432"/>
          </a:xfrm>
        </p:grpSpPr>
        <p:sp>
          <p:nvSpPr>
            <p:cNvPr id="79" name="Oval 7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0" name="Text Box 7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98</a:t>
              </a:r>
            </a:p>
          </p:txBody>
        </p:sp>
      </p:grpSp>
      <p:grpSp>
        <p:nvGrpSpPr>
          <p:cNvPr id="81" name="Group 73"/>
          <p:cNvGrpSpPr>
            <a:grpSpLocks/>
          </p:cNvGrpSpPr>
          <p:nvPr/>
        </p:nvGrpSpPr>
        <p:grpSpPr bwMode="auto">
          <a:xfrm>
            <a:off x="8097838" y="368300"/>
            <a:ext cx="684212" cy="685800"/>
            <a:chOff x="120" y="192"/>
            <a:chExt cx="432" cy="432"/>
          </a:xfrm>
        </p:grpSpPr>
        <p:sp>
          <p:nvSpPr>
            <p:cNvPr id="82" name="Oval 7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3" name="Text Box 7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97</a:t>
              </a:r>
            </a:p>
          </p:txBody>
        </p:sp>
      </p:grpSp>
      <p:grpSp>
        <p:nvGrpSpPr>
          <p:cNvPr id="84" name="Group 76"/>
          <p:cNvGrpSpPr>
            <a:grpSpLocks/>
          </p:cNvGrpSpPr>
          <p:nvPr/>
        </p:nvGrpSpPr>
        <p:grpSpPr bwMode="auto">
          <a:xfrm>
            <a:off x="8097838" y="368300"/>
            <a:ext cx="684212" cy="685800"/>
            <a:chOff x="120" y="192"/>
            <a:chExt cx="432" cy="432"/>
          </a:xfrm>
        </p:grpSpPr>
        <p:sp>
          <p:nvSpPr>
            <p:cNvPr id="85" name="Oval 7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6" name="Text Box 7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96</a:t>
              </a:r>
            </a:p>
          </p:txBody>
        </p:sp>
      </p:grpSp>
      <p:grpSp>
        <p:nvGrpSpPr>
          <p:cNvPr id="87" name="Group 79"/>
          <p:cNvGrpSpPr>
            <a:grpSpLocks/>
          </p:cNvGrpSpPr>
          <p:nvPr/>
        </p:nvGrpSpPr>
        <p:grpSpPr bwMode="auto">
          <a:xfrm>
            <a:off x="8097838" y="368300"/>
            <a:ext cx="684212" cy="685800"/>
            <a:chOff x="120" y="192"/>
            <a:chExt cx="432" cy="432"/>
          </a:xfrm>
        </p:grpSpPr>
        <p:sp>
          <p:nvSpPr>
            <p:cNvPr id="88" name="Oval 8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9" name="Text Box 8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95</a:t>
              </a:r>
            </a:p>
          </p:txBody>
        </p:sp>
      </p:grpSp>
      <p:grpSp>
        <p:nvGrpSpPr>
          <p:cNvPr id="90" name="Group 82"/>
          <p:cNvGrpSpPr>
            <a:grpSpLocks/>
          </p:cNvGrpSpPr>
          <p:nvPr/>
        </p:nvGrpSpPr>
        <p:grpSpPr bwMode="auto">
          <a:xfrm>
            <a:off x="8097838" y="368300"/>
            <a:ext cx="684212" cy="685800"/>
            <a:chOff x="120" y="192"/>
            <a:chExt cx="432" cy="432"/>
          </a:xfrm>
        </p:grpSpPr>
        <p:sp>
          <p:nvSpPr>
            <p:cNvPr id="91" name="Oval 8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2" name="Text Box 8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94</a:t>
              </a:r>
            </a:p>
          </p:txBody>
        </p:sp>
      </p:grpSp>
      <p:grpSp>
        <p:nvGrpSpPr>
          <p:cNvPr id="93" name="Group 85"/>
          <p:cNvGrpSpPr>
            <a:grpSpLocks/>
          </p:cNvGrpSpPr>
          <p:nvPr/>
        </p:nvGrpSpPr>
        <p:grpSpPr bwMode="auto">
          <a:xfrm>
            <a:off x="8097838" y="368300"/>
            <a:ext cx="684212" cy="685800"/>
            <a:chOff x="120" y="192"/>
            <a:chExt cx="432" cy="432"/>
          </a:xfrm>
        </p:grpSpPr>
        <p:sp>
          <p:nvSpPr>
            <p:cNvPr id="94" name="Oval 8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5" name="Text Box 8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93</a:t>
              </a:r>
            </a:p>
          </p:txBody>
        </p:sp>
      </p:grpSp>
      <p:grpSp>
        <p:nvGrpSpPr>
          <p:cNvPr id="96" name="Group 88"/>
          <p:cNvGrpSpPr>
            <a:grpSpLocks/>
          </p:cNvGrpSpPr>
          <p:nvPr/>
        </p:nvGrpSpPr>
        <p:grpSpPr bwMode="auto">
          <a:xfrm>
            <a:off x="8097838" y="368300"/>
            <a:ext cx="684212" cy="685800"/>
            <a:chOff x="120" y="192"/>
            <a:chExt cx="432" cy="432"/>
          </a:xfrm>
        </p:grpSpPr>
        <p:sp>
          <p:nvSpPr>
            <p:cNvPr id="97" name="Oval 8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8" name="Text Box 9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92</a:t>
              </a:r>
            </a:p>
          </p:txBody>
        </p:sp>
      </p:grpSp>
      <p:grpSp>
        <p:nvGrpSpPr>
          <p:cNvPr id="99" name="Group 91"/>
          <p:cNvGrpSpPr>
            <a:grpSpLocks/>
          </p:cNvGrpSpPr>
          <p:nvPr/>
        </p:nvGrpSpPr>
        <p:grpSpPr bwMode="auto">
          <a:xfrm>
            <a:off x="8097838" y="368300"/>
            <a:ext cx="684212" cy="685800"/>
            <a:chOff x="120" y="192"/>
            <a:chExt cx="432" cy="432"/>
          </a:xfrm>
        </p:grpSpPr>
        <p:sp>
          <p:nvSpPr>
            <p:cNvPr id="100" name="Oval 9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1" name="Text Box 9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91</a:t>
              </a:r>
            </a:p>
          </p:txBody>
        </p:sp>
      </p:grpSp>
      <p:grpSp>
        <p:nvGrpSpPr>
          <p:cNvPr id="102" name="Group 94"/>
          <p:cNvGrpSpPr>
            <a:grpSpLocks/>
          </p:cNvGrpSpPr>
          <p:nvPr/>
        </p:nvGrpSpPr>
        <p:grpSpPr bwMode="auto">
          <a:xfrm>
            <a:off x="8097838" y="368300"/>
            <a:ext cx="684212" cy="685800"/>
            <a:chOff x="120" y="192"/>
            <a:chExt cx="432" cy="432"/>
          </a:xfrm>
        </p:grpSpPr>
        <p:sp>
          <p:nvSpPr>
            <p:cNvPr id="103" name="Oval 9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4" name="Text Box 9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90</a:t>
              </a:r>
            </a:p>
          </p:txBody>
        </p:sp>
      </p:grpSp>
      <p:grpSp>
        <p:nvGrpSpPr>
          <p:cNvPr id="105" name="Group 97"/>
          <p:cNvGrpSpPr>
            <a:grpSpLocks/>
          </p:cNvGrpSpPr>
          <p:nvPr/>
        </p:nvGrpSpPr>
        <p:grpSpPr bwMode="auto">
          <a:xfrm>
            <a:off x="8097838" y="368300"/>
            <a:ext cx="684212" cy="685800"/>
            <a:chOff x="120" y="192"/>
            <a:chExt cx="432" cy="432"/>
          </a:xfrm>
        </p:grpSpPr>
        <p:sp>
          <p:nvSpPr>
            <p:cNvPr id="106" name="Oval 9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7" name="Text Box 9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89</a:t>
              </a:r>
            </a:p>
          </p:txBody>
        </p:sp>
      </p:grpSp>
      <p:grpSp>
        <p:nvGrpSpPr>
          <p:cNvPr id="108" name="Group 100"/>
          <p:cNvGrpSpPr>
            <a:grpSpLocks/>
          </p:cNvGrpSpPr>
          <p:nvPr/>
        </p:nvGrpSpPr>
        <p:grpSpPr bwMode="auto">
          <a:xfrm>
            <a:off x="8097838" y="368300"/>
            <a:ext cx="684212" cy="685800"/>
            <a:chOff x="120" y="192"/>
            <a:chExt cx="432" cy="432"/>
          </a:xfrm>
        </p:grpSpPr>
        <p:sp>
          <p:nvSpPr>
            <p:cNvPr id="109" name="Oval 10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0" name="Text Box 10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88</a:t>
              </a:r>
            </a:p>
          </p:txBody>
        </p:sp>
      </p:grpSp>
      <p:grpSp>
        <p:nvGrpSpPr>
          <p:cNvPr id="111" name="Group 103"/>
          <p:cNvGrpSpPr>
            <a:grpSpLocks/>
          </p:cNvGrpSpPr>
          <p:nvPr/>
        </p:nvGrpSpPr>
        <p:grpSpPr bwMode="auto">
          <a:xfrm>
            <a:off x="8097838" y="368300"/>
            <a:ext cx="684212" cy="685800"/>
            <a:chOff x="120" y="192"/>
            <a:chExt cx="432" cy="432"/>
          </a:xfrm>
        </p:grpSpPr>
        <p:sp>
          <p:nvSpPr>
            <p:cNvPr id="112" name="Oval 10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3" name="Text Box 10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87</a:t>
              </a:r>
            </a:p>
          </p:txBody>
        </p:sp>
      </p:grpSp>
      <p:grpSp>
        <p:nvGrpSpPr>
          <p:cNvPr id="114" name="Group 106"/>
          <p:cNvGrpSpPr>
            <a:grpSpLocks/>
          </p:cNvGrpSpPr>
          <p:nvPr/>
        </p:nvGrpSpPr>
        <p:grpSpPr bwMode="auto">
          <a:xfrm>
            <a:off x="8097838" y="368300"/>
            <a:ext cx="684212" cy="685800"/>
            <a:chOff x="120" y="192"/>
            <a:chExt cx="432" cy="432"/>
          </a:xfrm>
        </p:grpSpPr>
        <p:sp>
          <p:nvSpPr>
            <p:cNvPr id="115" name="Oval 10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6" name="Text Box 10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86</a:t>
              </a:r>
            </a:p>
          </p:txBody>
        </p:sp>
      </p:grpSp>
      <p:grpSp>
        <p:nvGrpSpPr>
          <p:cNvPr id="117" name="Group 109"/>
          <p:cNvGrpSpPr>
            <a:grpSpLocks/>
          </p:cNvGrpSpPr>
          <p:nvPr/>
        </p:nvGrpSpPr>
        <p:grpSpPr bwMode="auto">
          <a:xfrm>
            <a:off x="8097838" y="368300"/>
            <a:ext cx="684212" cy="685800"/>
            <a:chOff x="120" y="192"/>
            <a:chExt cx="432" cy="432"/>
          </a:xfrm>
        </p:grpSpPr>
        <p:sp>
          <p:nvSpPr>
            <p:cNvPr id="118" name="Oval 11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9" name="Text Box 11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85</a:t>
              </a:r>
            </a:p>
          </p:txBody>
        </p:sp>
      </p:grpSp>
      <p:grpSp>
        <p:nvGrpSpPr>
          <p:cNvPr id="120" name="Group 112"/>
          <p:cNvGrpSpPr>
            <a:grpSpLocks/>
          </p:cNvGrpSpPr>
          <p:nvPr/>
        </p:nvGrpSpPr>
        <p:grpSpPr bwMode="auto">
          <a:xfrm>
            <a:off x="8097838" y="368300"/>
            <a:ext cx="684212" cy="685800"/>
            <a:chOff x="120" y="192"/>
            <a:chExt cx="432" cy="432"/>
          </a:xfrm>
        </p:grpSpPr>
        <p:sp>
          <p:nvSpPr>
            <p:cNvPr id="121" name="Oval 11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2" name="Text Box 11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84</a:t>
              </a:r>
            </a:p>
          </p:txBody>
        </p:sp>
      </p:grpSp>
      <p:grpSp>
        <p:nvGrpSpPr>
          <p:cNvPr id="123" name="Group 115"/>
          <p:cNvGrpSpPr>
            <a:grpSpLocks/>
          </p:cNvGrpSpPr>
          <p:nvPr/>
        </p:nvGrpSpPr>
        <p:grpSpPr bwMode="auto">
          <a:xfrm>
            <a:off x="8097838" y="368300"/>
            <a:ext cx="684212" cy="685800"/>
            <a:chOff x="120" y="192"/>
            <a:chExt cx="432" cy="432"/>
          </a:xfrm>
        </p:grpSpPr>
        <p:sp>
          <p:nvSpPr>
            <p:cNvPr id="124" name="Oval 11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5" name="Text Box 11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83</a:t>
              </a:r>
            </a:p>
          </p:txBody>
        </p:sp>
      </p:grpSp>
      <p:grpSp>
        <p:nvGrpSpPr>
          <p:cNvPr id="126" name="Group 118"/>
          <p:cNvGrpSpPr>
            <a:grpSpLocks/>
          </p:cNvGrpSpPr>
          <p:nvPr/>
        </p:nvGrpSpPr>
        <p:grpSpPr bwMode="auto">
          <a:xfrm>
            <a:off x="8097838" y="368300"/>
            <a:ext cx="684212" cy="685800"/>
            <a:chOff x="120" y="192"/>
            <a:chExt cx="432" cy="432"/>
          </a:xfrm>
        </p:grpSpPr>
        <p:sp>
          <p:nvSpPr>
            <p:cNvPr id="127" name="Oval 11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8" name="Text Box 12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82</a:t>
              </a:r>
            </a:p>
          </p:txBody>
        </p:sp>
      </p:grpSp>
      <p:grpSp>
        <p:nvGrpSpPr>
          <p:cNvPr id="129" name="Group 121"/>
          <p:cNvGrpSpPr>
            <a:grpSpLocks/>
          </p:cNvGrpSpPr>
          <p:nvPr/>
        </p:nvGrpSpPr>
        <p:grpSpPr bwMode="auto">
          <a:xfrm>
            <a:off x="8097838" y="368300"/>
            <a:ext cx="684212" cy="685800"/>
            <a:chOff x="120" y="192"/>
            <a:chExt cx="432" cy="432"/>
          </a:xfrm>
        </p:grpSpPr>
        <p:sp>
          <p:nvSpPr>
            <p:cNvPr id="130" name="Oval 12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1" name="Text Box 12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81</a:t>
              </a:r>
            </a:p>
          </p:txBody>
        </p:sp>
      </p:grpSp>
      <p:grpSp>
        <p:nvGrpSpPr>
          <p:cNvPr id="132" name="Group 124"/>
          <p:cNvGrpSpPr>
            <a:grpSpLocks/>
          </p:cNvGrpSpPr>
          <p:nvPr/>
        </p:nvGrpSpPr>
        <p:grpSpPr bwMode="auto">
          <a:xfrm>
            <a:off x="8097838" y="368300"/>
            <a:ext cx="684212" cy="685800"/>
            <a:chOff x="120" y="192"/>
            <a:chExt cx="432" cy="432"/>
          </a:xfrm>
        </p:grpSpPr>
        <p:sp>
          <p:nvSpPr>
            <p:cNvPr id="133" name="Oval 12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4" name="Text Box 12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80</a:t>
              </a:r>
            </a:p>
          </p:txBody>
        </p:sp>
      </p:grpSp>
      <p:grpSp>
        <p:nvGrpSpPr>
          <p:cNvPr id="135" name="Group 127"/>
          <p:cNvGrpSpPr>
            <a:grpSpLocks/>
          </p:cNvGrpSpPr>
          <p:nvPr/>
        </p:nvGrpSpPr>
        <p:grpSpPr bwMode="auto">
          <a:xfrm>
            <a:off x="8097838" y="368300"/>
            <a:ext cx="684212" cy="685800"/>
            <a:chOff x="120" y="192"/>
            <a:chExt cx="432" cy="432"/>
          </a:xfrm>
        </p:grpSpPr>
        <p:sp>
          <p:nvSpPr>
            <p:cNvPr id="136" name="Oval 12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7" name="Text Box 12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79</a:t>
              </a:r>
            </a:p>
          </p:txBody>
        </p:sp>
      </p:grpSp>
      <p:grpSp>
        <p:nvGrpSpPr>
          <p:cNvPr id="138" name="Group 130"/>
          <p:cNvGrpSpPr>
            <a:grpSpLocks/>
          </p:cNvGrpSpPr>
          <p:nvPr/>
        </p:nvGrpSpPr>
        <p:grpSpPr bwMode="auto">
          <a:xfrm>
            <a:off x="8097838" y="368300"/>
            <a:ext cx="684212" cy="685800"/>
            <a:chOff x="120" y="192"/>
            <a:chExt cx="432" cy="432"/>
          </a:xfrm>
        </p:grpSpPr>
        <p:sp>
          <p:nvSpPr>
            <p:cNvPr id="139" name="Oval 13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0" name="Text Box 13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78</a:t>
              </a:r>
            </a:p>
          </p:txBody>
        </p:sp>
      </p:grpSp>
      <p:grpSp>
        <p:nvGrpSpPr>
          <p:cNvPr id="141" name="Group 133"/>
          <p:cNvGrpSpPr>
            <a:grpSpLocks/>
          </p:cNvGrpSpPr>
          <p:nvPr/>
        </p:nvGrpSpPr>
        <p:grpSpPr bwMode="auto">
          <a:xfrm>
            <a:off x="8097838" y="368300"/>
            <a:ext cx="684212" cy="685800"/>
            <a:chOff x="120" y="192"/>
            <a:chExt cx="432" cy="432"/>
          </a:xfrm>
        </p:grpSpPr>
        <p:sp>
          <p:nvSpPr>
            <p:cNvPr id="142" name="Oval 13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3" name="Text Box 13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77</a:t>
              </a:r>
            </a:p>
          </p:txBody>
        </p:sp>
      </p:grpSp>
      <p:grpSp>
        <p:nvGrpSpPr>
          <p:cNvPr id="144" name="Group 136"/>
          <p:cNvGrpSpPr>
            <a:grpSpLocks/>
          </p:cNvGrpSpPr>
          <p:nvPr/>
        </p:nvGrpSpPr>
        <p:grpSpPr bwMode="auto">
          <a:xfrm>
            <a:off x="8097838" y="368300"/>
            <a:ext cx="684212" cy="685800"/>
            <a:chOff x="120" y="192"/>
            <a:chExt cx="432" cy="432"/>
          </a:xfrm>
        </p:grpSpPr>
        <p:sp>
          <p:nvSpPr>
            <p:cNvPr id="145" name="Oval 13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6" name="Text Box 13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76</a:t>
              </a:r>
            </a:p>
          </p:txBody>
        </p:sp>
      </p:grpSp>
      <p:grpSp>
        <p:nvGrpSpPr>
          <p:cNvPr id="147" name="Group 139"/>
          <p:cNvGrpSpPr>
            <a:grpSpLocks/>
          </p:cNvGrpSpPr>
          <p:nvPr/>
        </p:nvGrpSpPr>
        <p:grpSpPr bwMode="auto">
          <a:xfrm>
            <a:off x="8097838" y="368300"/>
            <a:ext cx="684212" cy="685800"/>
            <a:chOff x="120" y="192"/>
            <a:chExt cx="432" cy="432"/>
          </a:xfrm>
        </p:grpSpPr>
        <p:sp>
          <p:nvSpPr>
            <p:cNvPr id="148" name="Oval 14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9" name="Text Box 14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75</a:t>
              </a:r>
            </a:p>
          </p:txBody>
        </p:sp>
      </p:grpSp>
      <p:grpSp>
        <p:nvGrpSpPr>
          <p:cNvPr id="150" name="Group 142"/>
          <p:cNvGrpSpPr>
            <a:grpSpLocks/>
          </p:cNvGrpSpPr>
          <p:nvPr/>
        </p:nvGrpSpPr>
        <p:grpSpPr bwMode="auto">
          <a:xfrm>
            <a:off x="8097838" y="368300"/>
            <a:ext cx="684212" cy="685800"/>
            <a:chOff x="120" y="192"/>
            <a:chExt cx="432" cy="432"/>
          </a:xfrm>
        </p:grpSpPr>
        <p:sp>
          <p:nvSpPr>
            <p:cNvPr id="151" name="Oval 14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2" name="Text Box 14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74</a:t>
              </a:r>
            </a:p>
          </p:txBody>
        </p:sp>
      </p:grpSp>
      <p:grpSp>
        <p:nvGrpSpPr>
          <p:cNvPr id="153" name="Group 145"/>
          <p:cNvGrpSpPr>
            <a:grpSpLocks/>
          </p:cNvGrpSpPr>
          <p:nvPr/>
        </p:nvGrpSpPr>
        <p:grpSpPr bwMode="auto">
          <a:xfrm>
            <a:off x="8097838" y="368300"/>
            <a:ext cx="684212" cy="685800"/>
            <a:chOff x="120" y="192"/>
            <a:chExt cx="432" cy="432"/>
          </a:xfrm>
        </p:grpSpPr>
        <p:sp>
          <p:nvSpPr>
            <p:cNvPr id="154" name="Oval 14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5" name="Text Box 14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73</a:t>
              </a:r>
            </a:p>
          </p:txBody>
        </p:sp>
      </p:grpSp>
      <p:grpSp>
        <p:nvGrpSpPr>
          <p:cNvPr id="156" name="Group 148"/>
          <p:cNvGrpSpPr>
            <a:grpSpLocks/>
          </p:cNvGrpSpPr>
          <p:nvPr/>
        </p:nvGrpSpPr>
        <p:grpSpPr bwMode="auto">
          <a:xfrm>
            <a:off x="8097838" y="368300"/>
            <a:ext cx="684212" cy="685800"/>
            <a:chOff x="120" y="192"/>
            <a:chExt cx="432" cy="432"/>
          </a:xfrm>
        </p:grpSpPr>
        <p:sp>
          <p:nvSpPr>
            <p:cNvPr id="157" name="Oval 14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8" name="Text Box 15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72</a:t>
              </a:r>
            </a:p>
          </p:txBody>
        </p:sp>
      </p:grpSp>
      <p:grpSp>
        <p:nvGrpSpPr>
          <p:cNvPr id="159" name="Group 151"/>
          <p:cNvGrpSpPr>
            <a:grpSpLocks/>
          </p:cNvGrpSpPr>
          <p:nvPr/>
        </p:nvGrpSpPr>
        <p:grpSpPr bwMode="auto">
          <a:xfrm>
            <a:off x="8097838" y="368300"/>
            <a:ext cx="684212" cy="685800"/>
            <a:chOff x="120" y="192"/>
            <a:chExt cx="432" cy="432"/>
          </a:xfrm>
        </p:grpSpPr>
        <p:sp>
          <p:nvSpPr>
            <p:cNvPr id="160" name="Oval 15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1" name="Text Box 15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71</a:t>
              </a:r>
            </a:p>
          </p:txBody>
        </p:sp>
      </p:grpSp>
      <p:grpSp>
        <p:nvGrpSpPr>
          <p:cNvPr id="162" name="Group 154"/>
          <p:cNvGrpSpPr>
            <a:grpSpLocks/>
          </p:cNvGrpSpPr>
          <p:nvPr/>
        </p:nvGrpSpPr>
        <p:grpSpPr bwMode="auto">
          <a:xfrm>
            <a:off x="8097838" y="368300"/>
            <a:ext cx="684212" cy="685800"/>
            <a:chOff x="120" y="192"/>
            <a:chExt cx="432" cy="432"/>
          </a:xfrm>
        </p:grpSpPr>
        <p:sp>
          <p:nvSpPr>
            <p:cNvPr id="163" name="Oval 15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4" name="Text Box 15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70</a:t>
              </a:r>
            </a:p>
          </p:txBody>
        </p:sp>
      </p:grpSp>
      <p:grpSp>
        <p:nvGrpSpPr>
          <p:cNvPr id="165" name="Group 157"/>
          <p:cNvGrpSpPr>
            <a:grpSpLocks/>
          </p:cNvGrpSpPr>
          <p:nvPr/>
        </p:nvGrpSpPr>
        <p:grpSpPr bwMode="auto">
          <a:xfrm>
            <a:off x="8097838" y="368300"/>
            <a:ext cx="684212" cy="685800"/>
            <a:chOff x="120" y="192"/>
            <a:chExt cx="432" cy="432"/>
          </a:xfrm>
        </p:grpSpPr>
        <p:sp>
          <p:nvSpPr>
            <p:cNvPr id="166" name="Oval 15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7" name="Text Box 15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69</a:t>
              </a:r>
            </a:p>
          </p:txBody>
        </p:sp>
      </p:grpSp>
      <p:grpSp>
        <p:nvGrpSpPr>
          <p:cNvPr id="168" name="Group 160"/>
          <p:cNvGrpSpPr>
            <a:grpSpLocks/>
          </p:cNvGrpSpPr>
          <p:nvPr/>
        </p:nvGrpSpPr>
        <p:grpSpPr bwMode="auto">
          <a:xfrm>
            <a:off x="8097838" y="368300"/>
            <a:ext cx="684212" cy="685800"/>
            <a:chOff x="120" y="192"/>
            <a:chExt cx="432" cy="432"/>
          </a:xfrm>
        </p:grpSpPr>
        <p:sp>
          <p:nvSpPr>
            <p:cNvPr id="169" name="Oval 16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0" name="Text Box 16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68</a:t>
              </a:r>
            </a:p>
          </p:txBody>
        </p:sp>
      </p:grpSp>
      <p:grpSp>
        <p:nvGrpSpPr>
          <p:cNvPr id="171" name="Group 163"/>
          <p:cNvGrpSpPr>
            <a:grpSpLocks/>
          </p:cNvGrpSpPr>
          <p:nvPr/>
        </p:nvGrpSpPr>
        <p:grpSpPr bwMode="auto">
          <a:xfrm>
            <a:off x="8097838" y="368300"/>
            <a:ext cx="684212" cy="685800"/>
            <a:chOff x="120" y="192"/>
            <a:chExt cx="432" cy="432"/>
          </a:xfrm>
        </p:grpSpPr>
        <p:sp>
          <p:nvSpPr>
            <p:cNvPr id="172" name="Oval 16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3" name="Text Box 16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67</a:t>
              </a:r>
            </a:p>
          </p:txBody>
        </p:sp>
      </p:grpSp>
      <p:grpSp>
        <p:nvGrpSpPr>
          <p:cNvPr id="174" name="Group 166"/>
          <p:cNvGrpSpPr>
            <a:grpSpLocks/>
          </p:cNvGrpSpPr>
          <p:nvPr/>
        </p:nvGrpSpPr>
        <p:grpSpPr bwMode="auto">
          <a:xfrm>
            <a:off x="8097838" y="368300"/>
            <a:ext cx="684212" cy="685800"/>
            <a:chOff x="120" y="192"/>
            <a:chExt cx="432" cy="432"/>
          </a:xfrm>
        </p:grpSpPr>
        <p:sp>
          <p:nvSpPr>
            <p:cNvPr id="175" name="Oval 16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6" name="Text Box 16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66</a:t>
              </a:r>
            </a:p>
          </p:txBody>
        </p:sp>
      </p:grpSp>
      <p:grpSp>
        <p:nvGrpSpPr>
          <p:cNvPr id="177" name="Group 169"/>
          <p:cNvGrpSpPr>
            <a:grpSpLocks/>
          </p:cNvGrpSpPr>
          <p:nvPr/>
        </p:nvGrpSpPr>
        <p:grpSpPr bwMode="auto">
          <a:xfrm>
            <a:off x="8097838" y="368300"/>
            <a:ext cx="684212" cy="685800"/>
            <a:chOff x="120" y="192"/>
            <a:chExt cx="432" cy="432"/>
          </a:xfrm>
        </p:grpSpPr>
        <p:sp>
          <p:nvSpPr>
            <p:cNvPr id="178" name="Oval 17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9" name="Text Box 17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65</a:t>
              </a:r>
            </a:p>
          </p:txBody>
        </p:sp>
      </p:grpSp>
      <p:grpSp>
        <p:nvGrpSpPr>
          <p:cNvPr id="180" name="Group 172"/>
          <p:cNvGrpSpPr>
            <a:grpSpLocks/>
          </p:cNvGrpSpPr>
          <p:nvPr/>
        </p:nvGrpSpPr>
        <p:grpSpPr bwMode="auto">
          <a:xfrm>
            <a:off x="8097838" y="368300"/>
            <a:ext cx="684212" cy="685800"/>
            <a:chOff x="120" y="192"/>
            <a:chExt cx="432" cy="432"/>
          </a:xfrm>
        </p:grpSpPr>
        <p:sp>
          <p:nvSpPr>
            <p:cNvPr id="181" name="Oval 17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2" name="Text Box 17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64</a:t>
              </a:r>
            </a:p>
          </p:txBody>
        </p:sp>
      </p:grpSp>
      <p:grpSp>
        <p:nvGrpSpPr>
          <p:cNvPr id="183" name="Group 175"/>
          <p:cNvGrpSpPr>
            <a:grpSpLocks/>
          </p:cNvGrpSpPr>
          <p:nvPr/>
        </p:nvGrpSpPr>
        <p:grpSpPr bwMode="auto">
          <a:xfrm>
            <a:off x="8097838" y="368300"/>
            <a:ext cx="684212" cy="685800"/>
            <a:chOff x="120" y="192"/>
            <a:chExt cx="432" cy="432"/>
          </a:xfrm>
        </p:grpSpPr>
        <p:sp>
          <p:nvSpPr>
            <p:cNvPr id="184" name="Oval 17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5" name="Text Box 17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63</a:t>
              </a:r>
            </a:p>
          </p:txBody>
        </p:sp>
      </p:grpSp>
      <p:grpSp>
        <p:nvGrpSpPr>
          <p:cNvPr id="186" name="Group 178"/>
          <p:cNvGrpSpPr>
            <a:grpSpLocks/>
          </p:cNvGrpSpPr>
          <p:nvPr/>
        </p:nvGrpSpPr>
        <p:grpSpPr bwMode="auto">
          <a:xfrm>
            <a:off x="8097838" y="368300"/>
            <a:ext cx="684212" cy="685800"/>
            <a:chOff x="120" y="192"/>
            <a:chExt cx="432" cy="432"/>
          </a:xfrm>
        </p:grpSpPr>
        <p:sp>
          <p:nvSpPr>
            <p:cNvPr id="187" name="Oval 17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8" name="Text Box 18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62</a:t>
              </a:r>
            </a:p>
          </p:txBody>
        </p:sp>
      </p:grpSp>
      <p:grpSp>
        <p:nvGrpSpPr>
          <p:cNvPr id="189" name="Group 181"/>
          <p:cNvGrpSpPr>
            <a:grpSpLocks/>
          </p:cNvGrpSpPr>
          <p:nvPr/>
        </p:nvGrpSpPr>
        <p:grpSpPr bwMode="auto">
          <a:xfrm>
            <a:off x="8097838" y="368300"/>
            <a:ext cx="684212" cy="685800"/>
            <a:chOff x="120" y="192"/>
            <a:chExt cx="432" cy="432"/>
          </a:xfrm>
        </p:grpSpPr>
        <p:sp>
          <p:nvSpPr>
            <p:cNvPr id="190" name="Oval 18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1" name="Text Box 18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61</a:t>
              </a:r>
            </a:p>
          </p:txBody>
        </p:sp>
      </p:grpSp>
      <p:grpSp>
        <p:nvGrpSpPr>
          <p:cNvPr id="192" name="Group 184"/>
          <p:cNvGrpSpPr>
            <a:grpSpLocks/>
          </p:cNvGrpSpPr>
          <p:nvPr/>
        </p:nvGrpSpPr>
        <p:grpSpPr bwMode="auto">
          <a:xfrm>
            <a:off x="8097838" y="368300"/>
            <a:ext cx="684212" cy="685800"/>
            <a:chOff x="120" y="192"/>
            <a:chExt cx="432" cy="432"/>
          </a:xfrm>
        </p:grpSpPr>
        <p:sp>
          <p:nvSpPr>
            <p:cNvPr id="193" name="Oval 18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4" name="Text Box 18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60</a:t>
              </a:r>
            </a:p>
          </p:txBody>
        </p:sp>
      </p:grpSp>
      <p:grpSp>
        <p:nvGrpSpPr>
          <p:cNvPr id="195" name="Group 187"/>
          <p:cNvGrpSpPr>
            <a:grpSpLocks/>
          </p:cNvGrpSpPr>
          <p:nvPr/>
        </p:nvGrpSpPr>
        <p:grpSpPr bwMode="auto">
          <a:xfrm>
            <a:off x="8097838" y="368300"/>
            <a:ext cx="684212" cy="685800"/>
            <a:chOff x="120" y="192"/>
            <a:chExt cx="432" cy="432"/>
          </a:xfrm>
        </p:grpSpPr>
        <p:sp>
          <p:nvSpPr>
            <p:cNvPr id="196" name="Oval 18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7" name="Text Box 18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59</a:t>
              </a:r>
            </a:p>
          </p:txBody>
        </p:sp>
      </p:grpSp>
      <p:grpSp>
        <p:nvGrpSpPr>
          <p:cNvPr id="198" name="Group 190"/>
          <p:cNvGrpSpPr>
            <a:grpSpLocks/>
          </p:cNvGrpSpPr>
          <p:nvPr/>
        </p:nvGrpSpPr>
        <p:grpSpPr bwMode="auto">
          <a:xfrm>
            <a:off x="8097838" y="368300"/>
            <a:ext cx="684212" cy="685800"/>
            <a:chOff x="120" y="192"/>
            <a:chExt cx="432" cy="432"/>
          </a:xfrm>
        </p:grpSpPr>
        <p:sp>
          <p:nvSpPr>
            <p:cNvPr id="199" name="Oval 19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0" name="Text Box 19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58</a:t>
              </a:r>
            </a:p>
          </p:txBody>
        </p:sp>
      </p:grpSp>
      <p:grpSp>
        <p:nvGrpSpPr>
          <p:cNvPr id="201" name="Group 193"/>
          <p:cNvGrpSpPr>
            <a:grpSpLocks/>
          </p:cNvGrpSpPr>
          <p:nvPr/>
        </p:nvGrpSpPr>
        <p:grpSpPr bwMode="auto">
          <a:xfrm>
            <a:off x="8097838" y="368300"/>
            <a:ext cx="684212" cy="685800"/>
            <a:chOff x="120" y="192"/>
            <a:chExt cx="432" cy="432"/>
          </a:xfrm>
        </p:grpSpPr>
        <p:sp>
          <p:nvSpPr>
            <p:cNvPr id="202" name="Oval 19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3" name="Text Box 19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57</a:t>
              </a:r>
            </a:p>
          </p:txBody>
        </p:sp>
      </p:grpSp>
      <p:grpSp>
        <p:nvGrpSpPr>
          <p:cNvPr id="204" name="Group 196"/>
          <p:cNvGrpSpPr>
            <a:grpSpLocks/>
          </p:cNvGrpSpPr>
          <p:nvPr/>
        </p:nvGrpSpPr>
        <p:grpSpPr bwMode="auto">
          <a:xfrm>
            <a:off x="8097838" y="368300"/>
            <a:ext cx="684212" cy="685800"/>
            <a:chOff x="120" y="192"/>
            <a:chExt cx="432" cy="432"/>
          </a:xfrm>
        </p:grpSpPr>
        <p:sp>
          <p:nvSpPr>
            <p:cNvPr id="205" name="Oval 19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6" name="Text Box 19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56</a:t>
              </a:r>
            </a:p>
          </p:txBody>
        </p:sp>
      </p:grpSp>
      <p:grpSp>
        <p:nvGrpSpPr>
          <p:cNvPr id="207" name="Group 199"/>
          <p:cNvGrpSpPr>
            <a:grpSpLocks/>
          </p:cNvGrpSpPr>
          <p:nvPr/>
        </p:nvGrpSpPr>
        <p:grpSpPr bwMode="auto">
          <a:xfrm>
            <a:off x="8097838" y="368300"/>
            <a:ext cx="684212" cy="685800"/>
            <a:chOff x="120" y="192"/>
            <a:chExt cx="432" cy="432"/>
          </a:xfrm>
        </p:grpSpPr>
        <p:sp>
          <p:nvSpPr>
            <p:cNvPr id="208" name="Oval 20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9" name="Text Box 20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55</a:t>
              </a:r>
            </a:p>
          </p:txBody>
        </p:sp>
      </p:grpSp>
      <p:grpSp>
        <p:nvGrpSpPr>
          <p:cNvPr id="210" name="Group 202"/>
          <p:cNvGrpSpPr>
            <a:grpSpLocks/>
          </p:cNvGrpSpPr>
          <p:nvPr/>
        </p:nvGrpSpPr>
        <p:grpSpPr bwMode="auto">
          <a:xfrm>
            <a:off x="8097838" y="368300"/>
            <a:ext cx="684212" cy="685800"/>
            <a:chOff x="120" y="192"/>
            <a:chExt cx="432" cy="432"/>
          </a:xfrm>
        </p:grpSpPr>
        <p:sp>
          <p:nvSpPr>
            <p:cNvPr id="211" name="Oval 20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2" name="Text Box 20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54</a:t>
              </a:r>
            </a:p>
          </p:txBody>
        </p:sp>
      </p:grpSp>
      <p:grpSp>
        <p:nvGrpSpPr>
          <p:cNvPr id="213" name="Group 205"/>
          <p:cNvGrpSpPr>
            <a:grpSpLocks/>
          </p:cNvGrpSpPr>
          <p:nvPr/>
        </p:nvGrpSpPr>
        <p:grpSpPr bwMode="auto">
          <a:xfrm>
            <a:off x="8097838" y="368300"/>
            <a:ext cx="684212" cy="685800"/>
            <a:chOff x="120" y="192"/>
            <a:chExt cx="432" cy="432"/>
          </a:xfrm>
        </p:grpSpPr>
        <p:sp>
          <p:nvSpPr>
            <p:cNvPr id="214" name="Oval 20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5" name="Text Box 20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53</a:t>
              </a:r>
            </a:p>
          </p:txBody>
        </p:sp>
      </p:grpSp>
      <p:grpSp>
        <p:nvGrpSpPr>
          <p:cNvPr id="216" name="Group 208"/>
          <p:cNvGrpSpPr>
            <a:grpSpLocks/>
          </p:cNvGrpSpPr>
          <p:nvPr/>
        </p:nvGrpSpPr>
        <p:grpSpPr bwMode="auto">
          <a:xfrm>
            <a:off x="8097838" y="368300"/>
            <a:ext cx="684212" cy="685800"/>
            <a:chOff x="120" y="192"/>
            <a:chExt cx="432" cy="432"/>
          </a:xfrm>
        </p:grpSpPr>
        <p:sp>
          <p:nvSpPr>
            <p:cNvPr id="217" name="Oval 20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8" name="Text Box 21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52</a:t>
              </a:r>
            </a:p>
          </p:txBody>
        </p:sp>
      </p:grpSp>
      <p:grpSp>
        <p:nvGrpSpPr>
          <p:cNvPr id="219" name="Group 211"/>
          <p:cNvGrpSpPr>
            <a:grpSpLocks/>
          </p:cNvGrpSpPr>
          <p:nvPr/>
        </p:nvGrpSpPr>
        <p:grpSpPr bwMode="auto">
          <a:xfrm>
            <a:off x="8097838" y="368300"/>
            <a:ext cx="684212" cy="685800"/>
            <a:chOff x="120" y="192"/>
            <a:chExt cx="432" cy="432"/>
          </a:xfrm>
        </p:grpSpPr>
        <p:sp>
          <p:nvSpPr>
            <p:cNvPr id="220" name="Oval 21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1" name="Text Box 21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51</a:t>
              </a:r>
            </a:p>
          </p:txBody>
        </p:sp>
      </p:grpSp>
      <p:grpSp>
        <p:nvGrpSpPr>
          <p:cNvPr id="222" name="Group 214"/>
          <p:cNvGrpSpPr>
            <a:grpSpLocks/>
          </p:cNvGrpSpPr>
          <p:nvPr/>
        </p:nvGrpSpPr>
        <p:grpSpPr bwMode="auto">
          <a:xfrm>
            <a:off x="8097838" y="368300"/>
            <a:ext cx="684212" cy="685800"/>
            <a:chOff x="120" y="192"/>
            <a:chExt cx="432" cy="432"/>
          </a:xfrm>
        </p:grpSpPr>
        <p:sp>
          <p:nvSpPr>
            <p:cNvPr id="223" name="Oval 21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4" name="Text Box 21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50</a:t>
              </a:r>
            </a:p>
          </p:txBody>
        </p:sp>
      </p:grpSp>
      <p:grpSp>
        <p:nvGrpSpPr>
          <p:cNvPr id="225" name="Group 217"/>
          <p:cNvGrpSpPr>
            <a:grpSpLocks/>
          </p:cNvGrpSpPr>
          <p:nvPr/>
        </p:nvGrpSpPr>
        <p:grpSpPr bwMode="auto">
          <a:xfrm>
            <a:off x="8097838" y="368300"/>
            <a:ext cx="684212" cy="685800"/>
            <a:chOff x="120" y="192"/>
            <a:chExt cx="432" cy="432"/>
          </a:xfrm>
        </p:grpSpPr>
        <p:sp>
          <p:nvSpPr>
            <p:cNvPr id="226" name="Oval 21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7" name="Text Box 21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49</a:t>
              </a:r>
            </a:p>
          </p:txBody>
        </p:sp>
      </p:grpSp>
      <p:grpSp>
        <p:nvGrpSpPr>
          <p:cNvPr id="228" name="Group 220"/>
          <p:cNvGrpSpPr>
            <a:grpSpLocks/>
          </p:cNvGrpSpPr>
          <p:nvPr/>
        </p:nvGrpSpPr>
        <p:grpSpPr bwMode="auto">
          <a:xfrm>
            <a:off x="8097838" y="368300"/>
            <a:ext cx="684212" cy="685800"/>
            <a:chOff x="120" y="192"/>
            <a:chExt cx="432" cy="432"/>
          </a:xfrm>
        </p:grpSpPr>
        <p:sp>
          <p:nvSpPr>
            <p:cNvPr id="229" name="Oval 22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0" name="Text Box 22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48</a:t>
              </a:r>
            </a:p>
          </p:txBody>
        </p:sp>
      </p:grpSp>
      <p:grpSp>
        <p:nvGrpSpPr>
          <p:cNvPr id="231" name="Group 223"/>
          <p:cNvGrpSpPr>
            <a:grpSpLocks/>
          </p:cNvGrpSpPr>
          <p:nvPr/>
        </p:nvGrpSpPr>
        <p:grpSpPr bwMode="auto">
          <a:xfrm>
            <a:off x="8097838" y="368300"/>
            <a:ext cx="684212" cy="685800"/>
            <a:chOff x="120" y="192"/>
            <a:chExt cx="432" cy="432"/>
          </a:xfrm>
        </p:grpSpPr>
        <p:sp>
          <p:nvSpPr>
            <p:cNvPr id="232" name="Oval 22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3" name="Text Box 22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47</a:t>
              </a:r>
            </a:p>
          </p:txBody>
        </p:sp>
      </p:grpSp>
      <p:grpSp>
        <p:nvGrpSpPr>
          <p:cNvPr id="234" name="Group 226"/>
          <p:cNvGrpSpPr>
            <a:grpSpLocks/>
          </p:cNvGrpSpPr>
          <p:nvPr/>
        </p:nvGrpSpPr>
        <p:grpSpPr bwMode="auto">
          <a:xfrm>
            <a:off x="8097838" y="368300"/>
            <a:ext cx="684212" cy="685800"/>
            <a:chOff x="120" y="192"/>
            <a:chExt cx="432" cy="432"/>
          </a:xfrm>
        </p:grpSpPr>
        <p:sp>
          <p:nvSpPr>
            <p:cNvPr id="235" name="Oval 22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6" name="Text Box 22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46</a:t>
              </a:r>
            </a:p>
          </p:txBody>
        </p:sp>
      </p:grpSp>
      <p:grpSp>
        <p:nvGrpSpPr>
          <p:cNvPr id="237" name="Group 229"/>
          <p:cNvGrpSpPr>
            <a:grpSpLocks/>
          </p:cNvGrpSpPr>
          <p:nvPr/>
        </p:nvGrpSpPr>
        <p:grpSpPr bwMode="auto">
          <a:xfrm>
            <a:off x="8097838" y="368300"/>
            <a:ext cx="684212" cy="685800"/>
            <a:chOff x="120" y="192"/>
            <a:chExt cx="432" cy="432"/>
          </a:xfrm>
        </p:grpSpPr>
        <p:sp>
          <p:nvSpPr>
            <p:cNvPr id="238" name="Oval 23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9" name="Text Box 23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45</a:t>
              </a:r>
            </a:p>
          </p:txBody>
        </p:sp>
      </p:grpSp>
      <p:grpSp>
        <p:nvGrpSpPr>
          <p:cNvPr id="240" name="Group 232"/>
          <p:cNvGrpSpPr>
            <a:grpSpLocks/>
          </p:cNvGrpSpPr>
          <p:nvPr/>
        </p:nvGrpSpPr>
        <p:grpSpPr bwMode="auto">
          <a:xfrm>
            <a:off x="8097838" y="368300"/>
            <a:ext cx="684212" cy="685800"/>
            <a:chOff x="120" y="192"/>
            <a:chExt cx="432" cy="432"/>
          </a:xfrm>
        </p:grpSpPr>
        <p:sp>
          <p:nvSpPr>
            <p:cNvPr id="241" name="Oval 23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2" name="Text Box 23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44</a:t>
              </a:r>
            </a:p>
          </p:txBody>
        </p:sp>
      </p:grpSp>
      <p:grpSp>
        <p:nvGrpSpPr>
          <p:cNvPr id="243" name="Group 235"/>
          <p:cNvGrpSpPr>
            <a:grpSpLocks/>
          </p:cNvGrpSpPr>
          <p:nvPr/>
        </p:nvGrpSpPr>
        <p:grpSpPr bwMode="auto">
          <a:xfrm>
            <a:off x="8097838" y="368300"/>
            <a:ext cx="684212" cy="685800"/>
            <a:chOff x="120" y="192"/>
            <a:chExt cx="432" cy="432"/>
          </a:xfrm>
        </p:grpSpPr>
        <p:sp>
          <p:nvSpPr>
            <p:cNvPr id="244" name="Oval 23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5" name="Text Box 23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43</a:t>
              </a:r>
            </a:p>
          </p:txBody>
        </p:sp>
      </p:grpSp>
      <p:grpSp>
        <p:nvGrpSpPr>
          <p:cNvPr id="246" name="Group 238"/>
          <p:cNvGrpSpPr>
            <a:grpSpLocks/>
          </p:cNvGrpSpPr>
          <p:nvPr/>
        </p:nvGrpSpPr>
        <p:grpSpPr bwMode="auto">
          <a:xfrm>
            <a:off x="8097838" y="368300"/>
            <a:ext cx="684212" cy="685800"/>
            <a:chOff x="120" y="192"/>
            <a:chExt cx="432" cy="432"/>
          </a:xfrm>
        </p:grpSpPr>
        <p:sp>
          <p:nvSpPr>
            <p:cNvPr id="247" name="Oval 23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8" name="Text Box 24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42</a:t>
              </a:r>
            </a:p>
          </p:txBody>
        </p:sp>
      </p:grpSp>
      <p:grpSp>
        <p:nvGrpSpPr>
          <p:cNvPr id="249" name="Group 241"/>
          <p:cNvGrpSpPr>
            <a:grpSpLocks/>
          </p:cNvGrpSpPr>
          <p:nvPr/>
        </p:nvGrpSpPr>
        <p:grpSpPr bwMode="auto">
          <a:xfrm>
            <a:off x="8097838" y="368300"/>
            <a:ext cx="684212" cy="685800"/>
            <a:chOff x="120" y="192"/>
            <a:chExt cx="432" cy="432"/>
          </a:xfrm>
        </p:grpSpPr>
        <p:sp>
          <p:nvSpPr>
            <p:cNvPr id="250" name="Oval 24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1" name="Text Box 24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41</a:t>
              </a:r>
            </a:p>
          </p:txBody>
        </p:sp>
      </p:grpSp>
      <p:grpSp>
        <p:nvGrpSpPr>
          <p:cNvPr id="252" name="Group 244"/>
          <p:cNvGrpSpPr>
            <a:grpSpLocks/>
          </p:cNvGrpSpPr>
          <p:nvPr/>
        </p:nvGrpSpPr>
        <p:grpSpPr bwMode="auto">
          <a:xfrm>
            <a:off x="8097838" y="368300"/>
            <a:ext cx="684212" cy="685800"/>
            <a:chOff x="120" y="192"/>
            <a:chExt cx="432" cy="432"/>
          </a:xfrm>
        </p:grpSpPr>
        <p:sp>
          <p:nvSpPr>
            <p:cNvPr id="253" name="Oval 24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4" name="Text Box 24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40</a:t>
              </a:r>
            </a:p>
          </p:txBody>
        </p:sp>
      </p:grpSp>
      <p:grpSp>
        <p:nvGrpSpPr>
          <p:cNvPr id="255" name="Group 247"/>
          <p:cNvGrpSpPr>
            <a:grpSpLocks/>
          </p:cNvGrpSpPr>
          <p:nvPr/>
        </p:nvGrpSpPr>
        <p:grpSpPr bwMode="auto">
          <a:xfrm>
            <a:off x="8097838" y="368300"/>
            <a:ext cx="684212" cy="685800"/>
            <a:chOff x="120" y="192"/>
            <a:chExt cx="432" cy="432"/>
          </a:xfrm>
        </p:grpSpPr>
        <p:sp>
          <p:nvSpPr>
            <p:cNvPr id="256" name="Oval 24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7" name="Text Box 24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39</a:t>
              </a:r>
            </a:p>
          </p:txBody>
        </p:sp>
      </p:grpSp>
      <p:grpSp>
        <p:nvGrpSpPr>
          <p:cNvPr id="258" name="Group 250"/>
          <p:cNvGrpSpPr>
            <a:grpSpLocks/>
          </p:cNvGrpSpPr>
          <p:nvPr/>
        </p:nvGrpSpPr>
        <p:grpSpPr bwMode="auto">
          <a:xfrm>
            <a:off x="8097838" y="368300"/>
            <a:ext cx="684212" cy="685800"/>
            <a:chOff x="120" y="192"/>
            <a:chExt cx="432" cy="432"/>
          </a:xfrm>
        </p:grpSpPr>
        <p:sp>
          <p:nvSpPr>
            <p:cNvPr id="259" name="Oval 25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0" name="Text Box 25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38</a:t>
              </a:r>
            </a:p>
          </p:txBody>
        </p:sp>
      </p:grpSp>
      <p:grpSp>
        <p:nvGrpSpPr>
          <p:cNvPr id="261" name="Group 253"/>
          <p:cNvGrpSpPr>
            <a:grpSpLocks/>
          </p:cNvGrpSpPr>
          <p:nvPr/>
        </p:nvGrpSpPr>
        <p:grpSpPr bwMode="auto">
          <a:xfrm>
            <a:off x="8097838" y="368300"/>
            <a:ext cx="684212" cy="685800"/>
            <a:chOff x="120" y="192"/>
            <a:chExt cx="432" cy="432"/>
          </a:xfrm>
        </p:grpSpPr>
        <p:sp>
          <p:nvSpPr>
            <p:cNvPr id="262" name="Oval 25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3" name="Text Box 25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37</a:t>
              </a:r>
            </a:p>
          </p:txBody>
        </p:sp>
      </p:grpSp>
      <p:grpSp>
        <p:nvGrpSpPr>
          <p:cNvPr id="264" name="Group 256"/>
          <p:cNvGrpSpPr>
            <a:grpSpLocks/>
          </p:cNvGrpSpPr>
          <p:nvPr/>
        </p:nvGrpSpPr>
        <p:grpSpPr bwMode="auto">
          <a:xfrm>
            <a:off x="8097838" y="368300"/>
            <a:ext cx="684212" cy="685800"/>
            <a:chOff x="120" y="192"/>
            <a:chExt cx="432" cy="432"/>
          </a:xfrm>
        </p:grpSpPr>
        <p:sp>
          <p:nvSpPr>
            <p:cNvPr id="265" name="Oval 25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6" name="Text Box 25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36</a:t>
              </a:r>
            </a:p>
          </p:txBody>
        </p:sp>
      </p:grpSp>
      <p:grpSp>
        <p:nvGrpSpPr>
          <p:cNvPr id="267" name="Group 259"/>
          <p:cNvGrpSpPr>
            <a:grpSpLocks/>
          </p:cNvGrpSpPr>
          <p:nvPr/>
        </p:nvGrpSpPr>
        <p:grpSpPr bwMode="auto">
          <a:xfrm>
            <a:off x="8097838" y="368300"/>
            <a:ext cx="684212" cy="685800"/>
            <a:chOff x="120" y="192"/>
            <a:chExt cx="432" cy="432"/>
          </a:xfrm>
        </p:grpSpPr>
        <p:sp>
          <p:nvSpPr>
            <p:cNvPr id="268" name="Oval 26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9" name="Text Box 26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35</a:t>
              </a:r>
            </a:p>
          </p:txBody>
        </p:sp>
      </p:grpSp>
      <p:grpSp>
        <p:nvGrpSpPr>
          <p:cNvPr id="270" name="Group 262"/>
          <p:cNvGrpSpPr>
            <a:grpSpLocks/>
          </p:cNvGrpSpPr>
          <p:nvPr/>
        </p:nvGrpSpPr>
        <p:grpSpPr bwMode="auto">
          <a:xfrm>
            <a:off x="8097838" y="368300"/>
            <a:ext cx="684212" cy="685800"/>
            <a:chOff x="120" y="192"/>
            <a:chExt cx="432" cy="432"/>
          </a:xfrm>
        </p:grpSpPr>
        <p:sp>
          <p:nvSpPr>
            <p:cNvPr id="271" name="Oval 26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2" name="Text Box 26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34</a:t>
              </a:r>
            </a:p>
          </p:txBody>
        </p:sp>
      </p:grpSp>
      <p:grpSp>
        <p:nvGrpSpPr>
          <p:cNvPr id="273" name="Group 265"/>
          <p:cNvGrpSpPr>
            <a:grpSpLocks/>
          </p:cNvGrpSpPr>
          <p:nvPr/>
        </p:nvGrpSpPr>
        <p:grpSpPr bwMode="auto">
          <a:xfrm>
            <a:off x="8097838" y="368300"/>
            <a:ext cx="684212" cy="685800"/>
            <a:chOff x="120" y="192"/>
            <a:chExt cx="432" cy="432"/>
          </a:xfrm>
        </p:grpSpPr>
        <p:sp>
          <p:nvSpPr>
            <p:cNvPr id="274" name="Oval 26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5" name="Text Box 26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33</a:t>
              </a:r>
            </a:p>
          </p:txBody>
        </p:sp>
      </p:grpSp>
      <p:grpSp>
        <p:nvGrpSpPr>
          <p:cNvPr id="276" name="Group 268"/>
          <p:cNvGrpSpPr>
            <a:grpSpLocks/>
          </p:cNvGrpSpPr>
          <p:nvPr/>
        </p:nvGrpSpPr>
        <p:grpSpPr bwMode="auto">
          <a:xfrm>
            <a:off x="8097838" y="368300"/>
            <a:ext cx="684212" cy="685800"/>
            <a:chOff x="120" y="192"/>
            <a:chExt cx="432" cy="432"/>
          </a:xfrm>
        </p:grpSpPr>
        <p:sp>
          <p:nvSpPr>
            <p:cNvPr id="277" name="Oval 26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8" name="Text Box 27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32</a:t>
              </a:r>
            </a:p>
          </p:txBody>
        </p:sp>
      </p:grpSp>
      <p:grpSp>
        <p:nvGrpSpPr>
          <p:cNvPr id="279" name="Group 271"/>
          <p:cNvGrpSpPr>
            <a:grpSpLocks/>
          </p:cNvGrpSpPr>
          <p:nvPr/>
        </p:nvGrpSpPr>
        <p:grpSpPr bwMode="auto">
          <a:xfrm>
            <a:off x="8097838" y="368300"/>
            <a:ext cx="684212" cy="685800"/>
            <a:chOff x="120" y="192"/>
            <a:chExt cx="432" cy="432"/>
          </a:xfrm>
        </p:grpSpPr>
        <p:sp>
          <p:nvSpPr>
            <p:cNvPr id="280" name="Oval 27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1" name="Text Box 27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31</a:t>
              </a:r>
            </a:p>
          </p:txBody>
        </p:sp>
      </p:grpSp>
      <p:grpSp>
        <p:nvGrpSpPr>
          <p:cNvPr id="282" name="Group 274"/>
          <p:cNvGrpSpPr>
            <a:grpSpLocks/>
          </p:cNvGrpSpPr>
          <p:nvPr/>
        </p:nvGrpSpPr>
        <p:grpSpPr bwMode="auto">
          <a:xfrm>
            <a:off x="8097838" y="368300"/>
            <a:ext cx="684212" cy="685800"/>
            <a:chOff x="120" y="192"/>
            <a:chExt cx="432" cy="432"/>
          </a:xfrm>
        </p:grpSpPr>
        <p:sp>
          <p:nvSpPr>
            <p:cNvPr id="283" name="Oval 27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4" name="Text Box 27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30</a:t>
              </a:r>
            </a:p>
          </p:txBody>
        </p:sp>
      </p:grpSp>
      <p:grpSp>
        <p:nvGrpSpPr>
          <p:cNvPr id="285" name="Group 277"/>
          <p:cNvGrpSpPr>
            <a:grpSpLocks/>
          </p:cNvGrpSpPr>
          <p:nvPr/>
        </p:nvGrpSpPr>
        <p:grpSpPr bwMode="auto">
          <a:xfrm>
            <a:off x="8097838" y="368300"/>
            <a:ext cx="684212" cy="685800"/>
            <a:chOff x="120" y="192"/>
            <a:chExt cx="432" cy="432"/>
          </a:xfrm>
        </p:grpSpPr>
        <p:sp>
          <p:nvSpPr>
            <p:cNvPr id="286" name="Oval 27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7" name="Text Box 27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29</a:t>
              </a:r>
            </a:p>
          </p:txBody>
        </p:sp>
      </p:grpSp>
      <p:grpSp>
        <p:nvGrpSpPr>
          <p:cNvPr id="288" name="Group 280"/>
          <p:cNvGrpSpPr>
            <a:grpSpLocks/>
          </p:cNvGrpSpPr>
          <p:nvPr/>
        </p:nvGrpSpPr>
        <p:grpSpPr bwMode="auto">
          <a:xfrm>
            <a:off x="8097838" y="368300"/>
            <a:ext cx="684212" cy="685800"/>
            <a:chOff x="120" y="192"/>
            <a:chExt cx="432" cy="432"/>
          </a:xfrm>
        </p:grpSpPr>
        <p:sp>
          <p:nvSpPr>
            <p:cNvPr id="289" name="Oval 28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0" name="Text Box 28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28</a:t>
              </a:r>
            </a:p>
          </p:txBody>
        </p:sp>
      </p:grpSp>
      <p:grpSp>
        <p:nvGrpSpPr>
          <p:cNvPr id="291" name="Group 283"/>
          <p:cNvGrpSpPr>
            <a:grpSpLocks/>
          </p:cNvGrpSpPr>
          <p:nvPr/>
        </p:nvGrpSpPr>
        <p:grpSpPr bwMode="auto">
          <a:xfrm>
            <a:off x="8097838" y="368300"/>
            <a:ext cx="684212" cy="685800"/>
            <a:chOff x="120" y="192"/>
            <a:chExt cx="432" cy="432"/>
          </a:xfrm>
        </p:grpSpPr>
        <p:sp>
          <p:nvSpPr>
            <p:cNvPr id="292" name="Oval 28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3" name="Text Box 28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27</a:t>
              </a:r>
            </a:p>
          </p:txBody>
        </p:sp>
      </p:grpSp>
      <p:grpSp>
        <p:nvGrpSpPr>
          <p:cNvPr id="294" name="Group 286"/>
          <p:cNvGrpSpPr>
            <a:grpSpLocks/>
          </p:cNvGrpSpPr>
          <p:nvPr/>
        </p:nvGrpSpPr>
        <p:grpSpPr bwMode="auto">
          <a:xfrm>
            <a:off x="8097838" y="368300"/>
            <a:ext cx="684212" cy="685800"/>
            <a:chOff x="120" y="192"/>
            <a:chExt cx="432" cy="432"/>
          </a:xfrm>
        </p:grpSpPr>
        <p:sp>
          <p:nvSpPr>
            <p:cNvPr id="295" name="Oval 28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6" name="Text Box 28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26</a:t>
              </a:r>
            </a:p>
          </p:txBody>
        </p:sp>
      </p:grpSp>
      <p:grpSp>
        <p:nvGrpSpPr>
          <p:cNvPr id="297" name="Group 289"/>
          <p:cNvGrpSpPr>
            <a:grpSpLocks/>
          </p:cNvGrpSpPr>
          <p:nvPr/>
        </p:nvGrpSpPr>
        <p:grpSpPr bwMode="auto">
          <a:xfrm>
            <a:off x="8097838" y="368300"/>
            <a:ext cx="684212" cy="685800"/>
            <a:chOff x="120" y="192"/>
            <a:chExt cx="432" cy="432"/>
          </a:xfrm>
        </p:grpSpPr>
        <p:sp>
          <p:nvSpPr>
            <p:cNvPr id="298" name="Oval 29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9" name="Text Box 29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25</a:t>
              </a:r>
            </a:p>
          </p:txBody>
        </p:sp>
      </p:grpSp>
      <p:grpSp>
        <p:nvGrpSpPr>
          <p:cNvPr id="300" name="Group 292"/>
          <p:cNvGrpSpPr>
            <a:grpSpLocks/>
          </p:cNvGrpSpPr>
          <p:nvPr/>
        </p:nvGrpSpPr>
        <p:grpSpPr bwMode="auto">
          <a:xfrm>
            <a:off x="8097838" y="368300"/>
            <a:ext cx="684212" cy="685800"/>
            <a:chOff x="120" y="192"/>
            <a:chExt cx="432" cy="432"/>
          </a:xfrm>
        </p:grpSpPr>
        <p:sp>
          <p:nvSpPr>
            <p:cNvPr id="301" name="Oval 29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2" name="Text Box 29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24</a:t>
              </a:r>
            </a:p>
          </p:txBody>
        </p:sp>
      </p:grpSp>
      <p:grpSp>
        <p:nvGrpSpPr>
          <p:cNvPr id="303" name="Group 295"/>
          <p:cNvGrpSpPr>
            <a:grpSpLocks/>
          </p:cNvGrpSpPr>
          <p:nvPr/>
        </p:nvGrpSpPr>
        <p:grpSpPr bwMode="auto">
          <a:xfrm>
            <a:off x="8097838" y="368300"/>
            <a:ext cx="684212" cy="685800"/>
            <a:chOff x="120" y="192"/>
            <a:chExt cx="432" cy="432"/>
          </a:xfrm>
        </p:grpSpPr>
        <p:sp>
          <p:nvSpPr>
            <p:cNvPr id="304" name="Oval 29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5" name="Text Box 29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23</a:t>
              </a:r>
            </a:p>
          </p:txBody>
        </p:sp>
      </p:grpSp>
      <p:grpSp>
        <p:nvGrpSpPr>
          <p:cNvPr id="306" name="Group 298"/>
          <p:cNvGrpSpPr>
            <a:grpSpLocks/>
          </p:cNvGrpSpPr>
          <p:nvPr/>
        </p:nvGrpSpPr>
        <p:grpSpPr bwMode="auto">
          <a:xfrm>
            <a:off x="8097838" y="368300"/>
            <a:ext cx="684212" cy="685800"/>
            <a:chOff x="120" y="192"/>
            <a:chExt cx="432" cy="432"/>
          </a:xfrm>
        </p:grpSpPr>
        <p:sp>
          <p:nvSpPr>
            <p:cNvPr id="307" name="Oval 29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8" name="Text Box 30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22</a:t>
              </a:r>
            </a:p>
          </p:txBody>
        </p:sp>
      </p:grpSp>
      <p:grpSp>
        <p:nvGrpSpPr>
          <p:cNvPr id="309" name="Group 301"/>
          <p:cNvGrpSpPr>
            <a:grpSpLocks/>
          </p:cNvGrpSpPr>
          <p:nvPr/>
        </p:nvGrpSpPr>
        <p:grpSpPr bwMode="auto">
          <a:xfrm>
            <a:off x="8097838" y="368300"/>
            <a:ext cx="684212" cy="685800"/>
            <a:chOff x="120" y="192"/>
            <a:chExt cx="432" cy="432"/>
          </a:xfrm>
        </p:grpSpPr>
        <p:sp>
          <p:nvSpPr>
            <p:cNvPr id="310" name="Oval 30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1" name="Text Box 30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21</a:t>
              </a:r>
            </a:p>
          </p:txBody>
        </p:sp>
      </p:grpSp>
      <p:grpSp>
        <p:nvGrpSpPr>
          <p:cNvPr id="312" name="Group 304"/>
          <p:cNvGrpSpPr>
            <a:grpSpLocks/>
          </p:cNvGrpSpPr>
          <p:nvPr/>
        </p:nvGrpSpPr>
        <p:grpSpPr bwMode="auto">
          <a:xfrm>
            <a:off x="8097838" y="368300"/>
            <a:ext cx="684212" cy="685800"/>
            <a:chOff x="120" y="192"/>
            <a:chExt cx="432" cy="432"/>
          </a:xfrm>
        </p:grpSpPr>
        <p:sp>
          <p:nvSpPr>
            <p:cNvPr id="313" name="Oval 30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4" name="Text Box 30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20</a:t>
              </a:r>
            </a:p>
          </p:txBody>
        </p:sp>
      </p:grpSp>
      <p:grpSp>
        <p:nvGrpSpPr>
          <p:cNvPr id="315" name="Group 307"/>
          <p:cNvGrpSpPr>
            <a:grpSpLocks/>
          </p:cNvGrpSpPr>
          <p:nvPr/>
        </p:nvGrpSpPr>
        <p:grpSpPr bwMode="auto">
          <a:xfrm>
            <a:off x="8097838" y="368300"/>
            <a:ext cx="684212" cy="685800"/>
            <a:chOff x="120" y="192"/>
            <a:chExt cx="432" cy="432"/>
          </a:xfrm>
        </p:grpSpPr>
        <p:sp>
          <p:nvSpPr>
            <p:cNvPr id="316" name="Oval 30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7" name="Text Box 30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19</a:t>
              </a:r>
            </a:p>
          </p:txBody>
        </p:sp>
      </p:grpSp>
      <p:grpSp>
        <p:nvGrpSpPr>
          <p:cNvPr id="318" name="Group 310"/>
          <p:cNvGrpSpPr>
            <a:grpSpLocks/>
          </p:cNvGrpSpPr>
          <p:nvPr/>
        </p:nvGrpSpPr>
        <p:grpSpPr bwMode="auto">
          <a:xfrm>
            <a:off x="8097838" y="368300"/>
            <a:ext cx="684212" cy="685800"/>
            <a:chOff x="120" y="192"/>
            <a:chExt cx="432" cy="432"/>
          </a:xfrm>
        </p:grpSpPr>
        <p:sp>
          <p:nvSpPr>
            <p:cNvPr id="319" name="Oval 3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0" name="Text Box 3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18</a:t>
              </a:r>
            </a:p>
          </p:txBody>
        </p:sp>
      </p:grpSp>
      <p:grpSp>
        <p:nvGrpSpPr>
          <p:cNvPr id="321" name="Group 313"/>
          <p:cNvGrpSpPr>
            <a:grpSpLocks/>
          </p:cNvGrpSpPr>
          <p:nvPr/>
        </p:nvGrpSpPr>
        <p:grpSpPr bwMode="auto">
          <a:xfrm>
            <a:off x="8097838" y="368300"/>
            <a:ext cx="684212" cy="685800"/>
            <a:chOff x="120" y="192"/>
            <a:chExt cx="432" cy="432"/>
          </a:xfrm>
        </p:grpSpPr>
        <p:sp>
          <p:nvSpPr>
            <p:cNvPr id="322" name="Oval 3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3" name="Text Box 3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17</a:t>
              </a:r>
            </a:p>
          </p:txBody>
        </p:sp>
      </p:grpSp>
      <p:grpSp>
        <p:nvGrpSpPr>
          <p:cNvPr id="324" name="Group 316"/>
          <p:cNvGrpSpPr>
            <a:grpSpLocks/>
          </p:cNvGrpSpPr>
          <p:nvPr/>
        </p:nvGrpSpPr>
        <p:grpSpPr bwMode="auto">
          <a:xfrm>
            <a:off x="8097838" y="368300"/>
            <a:ext cx="684212" cy="685800"/>
            <a:chOff x="120" y="192"/>
            <a:chExt cx="432" cy="432"/>
          </a:xfrm>
        </p:grpSpPr>
        <p:sp>
          <p:nvSpPr>
            <p:cNvPr id="325" name="Oval 3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6" name="Text Box 3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16</a:t>
              </a:r>
            </a:p>
          </p:txBody>
        </p:sp>
      </p:grpSp>
      <p:grpSp>
        <p:nvGrpSpPr>
          <p:cNvPr id="327" name="Group 319"/>
          <p:cNvGrpSpPr>
            <a:grpSpLocks/>
          </p:cNvGrpSpPr>
          <p:nvPr/>
        </p:nvGrpSpPr>
        <p:grpSpPr bwMode="auto">
          <a:xfrm>
            <a:off x="8097838" y="368300"/>
            <a:ext cx="684212" cy="685800"/>
            <a:chOff x="120" y="192"/>
            <a:chExt cx="432" cy="432"/>
          </a:xfrm>
        </p:grpSpPr>
        <p:sp>
          <p:nvSpPr>
            <p:cNvPr id="328" name="Oval 3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9" name="Text Box 3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15</a:t>
              </a:r>
            </a:p>
          </p:txBody>
        </p:sp>
      </p:grpSp>
      <p:grpSp>
        <p:nvGrpSpPr>
          <p:cNvPr id="330" name="Group 322"/>
          <p:cNvGrpSpPr>
            <a:grpSpLocks/>
          </p:cNvGrpSpPr>
          <p:nvPr/>
        </p:nvGrpSpPr>
        <p:grpSpPr bwMode="auto">
          <a:xfrm>
            <a:off x="8097838" y="368300"/>
            <a:ext cx="684212" cy="685800"/>
            <a:chOff x="120" y="192"/>
            <a:chExt cx="432" cy="432"/>
          </a:xfrm>
        </p:grpSpPr>
        <p:sp>
          <p:nvSpPr>
            <p:cNvPr id="331" name="Oval 3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2" name="Text Box 3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14</a:t>
              </a:r>
            </a:p>
          </p:txBody>
        </p:sp>
      </p:grpSp>
      <p:grpSp>
        <p:nvGrpSpPr>
          <p:cNvPr id="333" name="Group 325"/>
          <p:cNvGrpSpPr>
            <a:grpSpLocks/>
          </p:cNvGrpSpPr>
          <p:nvPr/>
        </p:nvGrpSpPr>
        <p:grpSpPr bwMode="auto">
          <a:xfrm>
            <a:off x="8097838" y="368300"/>
            <a:ext cx="684212" cy="685800"/>
            <a:chOff x="120" y="192"/>
            <a:chExt cx="432" cy="432"/>
          </a:xfrm>
        </p:grpSpPr>
        <p:sp>
          <p:nvSpPr>
            <p:cNvPr id="334" name="Oval 3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5" name="Text Box 3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13</a:t>
              </a:r>
            </a:p>
          </p:txBody>
        </p:sp>
      </p:grpSp>
      <p:grpSp>
        <p:nvGrpSpPr>
          <p:cNvPr id="336" name="Group 328"/>
          <p:cNvGrpSpPr>
            <a:grpSpLocks/>
          </p:cNvGrpSpPr>
          <p:nvPr/>
        </p:nvGrpSpPr>
        <p:grpSpPr bwMode="auto">
          <a:xfrm>
            <a:off x="8097838" y="368300"/>
            <a:ext cx="684212" cy="685800"/>
            <a:chOff x="120" y="192"/>
            <a:chExt cx="432" cy="432"/>
          </a:xfrm>
        </p:grpSpPr>
        <p:sp>
          <p:nvSpPr>
            <p:cNvPr id="337" name="Oval 3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8" name="Text Box 3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a:t>
              </a:r>
            </a:p>
          </p:txBody>
        </p:sp>
      </p:grpSp>
      <p:grpSp>
        <p:nvGrpSpPr>
          <p:cNvPr id="339" name="Group 331"/>
          <p:cNvGrpSpPr>
            <a:grpSpLocks/>
          </p:cNvGrpSpPr>
          <p:nvPr/>
        </p:nvGrpSpPr>
        <p:grpSpPr bwMode="auto">
          <a:xfrm>
            <a:off x="8097838" y="368300"/>
            <a:ext cx="684212" cy="685800"/>
            <a:chOff x="120" y="192"/>
            <a:chExt cx="432" cy="432"/>
          </a:xfrm>
        </p:grpSpPr>
        <p:sp>
          <p:nvSpPr>
            <p:cNvPr id="340" name="Oval 3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1" name="Text Box 3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a:t>
              </a:r>
            </a:p>
          </p:txBody>
        </p:sp>
      </p:grpSp>
      <p:grpSp>
        <p:nvGrpSpPr>
          <p:cNvPr id="342" name="Group 334"/>
          <p:cNvGrpSpPr>
            <a:grpSpLocks/>
          </p:cNvGrpSpPr>
          <p:nvPr/>
        </p:nvGrpSpPr>
        <p:grpSpPr bwMode="auto">
          <a:xfrm>
            <a:off x="8097838" y="368300"/>
            <a:ext cx="684212" cy="685800"/>
            <a:chOff x="120" y="192"/>
            <a:chExt cx="432" cy="432"/>
          </a:xfrm>
        </p:grpSpPr>
        <p:sp>
          <p:nvSpPr>
            <p:cNvPr id="343" name="Oval 3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4" name="Text Box 3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a:t>
              </a:r>
            </a:p>
          </p:txBody>
        </p:sp>
      </p:grpSp>
      <p:grpSp>
        <p:nvGrpSpPr>
          <p:cNvPr id="345" name="Group 337"/>
          <p:cNvGrpSpPr>
            <a:grpSpLocks/>
          </p:cNvGrpSpPr>
          <p:nvPr/>
        </p:nvGrpSpPr>
        <p:grpSpPr bwMode="auto">
          <a:xfrm>
            <a:off x="8097838" y="368300"/>
            <a:ext cx="684212" cy="685800"/>
            <a:chOff x="120" y="192"/>
            <a:chExt cx="432" cy="432"/>
          </a:xfrm>
        </p:grpSpPr>
        <p:sp>
          <p:nvSpPr>
            <p:cNvPr id="346" name="Oval 3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7" name="Text Box 3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a:t>
              </a:r>
            </a:p>
          </p:txBody>
        </p:sp>
      </p:grpSp>
      <p:grpSp>
        <p:nvGrpSpPr>
          <p:cNvPr id="348" name="Group 340"/>
          <p:cNvGrpSpPr>
            <a:grpSpLocks/>
          </p:cNvGrpSpPr>
          <p:nvPr/>
        </p:nvGrpSpPr>
        <p:grpSpPr bwMode="auto">
          <a:xfrm>
            <a:off x="8097838" y="368300"/>
            <a:ext cx="684212" cy="685800"/>
            <a:chOff x="120" y="192"/>
            <a:chExt cx="432" cy="432"/>
          </a:xfrm>
        </p:grpSpPr>
        <p:sp>
          <p:nvSpPr>
            <p:cNvPr id="349" name="Oval 3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0" name="Text Box 3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a:t>
              </a:r>
            </a:p>
          </p:txBody>
        </p:sp>
      </p:grpSp>
      <p:grpSp>
        <p:nvGrpSpPr>
          <p:cNvPr id="351" name="Group 343"/>
          <p:cNvGrpSpPr>
            <a:grpSpLocks/>
          </p:cNvGrpSpPr>
          <p:nvPr/>
        </p:nvGrpSpPr>
        <p:grpSpPr bwMode="auto">
          <a:xfrm>
            <a:off x="8097838" y="368300"/>
            <a:ext cx="684212" cy="685800"/>
            <a:chOff x="120" y="192"/>
            <a:chExt cx="432" cy="432"/>
          </a:xfrm>
        </p:grpSpPr>
        <p:sp>
          <p:nvSpPr>
            <p:cNvPr id="352" name="Oval 3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3" name="Text Box 3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a:t>
              </a:r>
            </a:p>
          </p:txBody>
        </p:sp>
      </p:grpSp>
      <p:grpSp>
        <p:nvGrpSpPr>
          <p:cNvPr id="354" name="Group 346"/>
          <p:cNvGrpSpPr>
            <a:grpSpLocks/>
          </p:cNvGrpSpPr>
          <p:nvPr/>
        </p:nvGrpSpPr>
        <p:grpSpPr bwMode="auto">
          <a:xfrm>
            <a:off x="8097838" y="368300"/>
            <a:ext cx="684212" cy="685800"/>
            <a:chOff x="120" y="192"/>
            <a:chExt cx="432" cy="432"/>
          </a:xfrm>
        </p:grpSpPr>
        <p:sp>
          <p:nvSpPr>
            <p:cNvPr id="355" name="Oval 3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6" name="Text Box 3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a:t>
              </a:r>
            </a:p>
          </p:txBody>
        </p:sp>
      </p:grpSp>
      <p:grpSp>
        <p:nvGrpSpPr>
          <p:cNvPr id="357" name="Group 349"/>
          <p:cNvGrpSpPr>
            <a:grpSpLocks/>
          </p:cNvGrpSpPr>
          <p:nvPr/>
        </p:nvGrpSpPr>
        <p:grpSpPr bwMode="auto">
          <a:xfrm>
            <a:off x="8097838" y="368300"/>
            <a:ext cx="684212" cy="685800"/>
            <a:chOff x="120" y="192"/>
            <a:chExt cx="432" cy="432"/>
          </a:xfrm>
        </p:grpSpPr>
        <p:sp>
          <p:nvSpPr>
            <p:cNvPr id="358" name="Oval 3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9" name="Text Box 3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a:t>
              </a:r>
            </a:p>
          </p:txBody>
        </p:sp>
      </p:grpSp>
      <p:grpSp>
        <p:nvGrpSpPr>
          <p:cNvPr id="360" name="Group 352"/>
          <p:cNvGrpSpPr>
            <a:grpSpLocks/>
          </p:cNvGrpSpPr>
          <p:nvPr/>
        </p:nvGrpSpPr>
        <p:grpSpPr bwMode="auto">
          <a:xfrm>
            <a:off x="8097838" y="368300"/>
            <a:ext cx="684212" cy="685800"/>
            <a:chOff x="120" y="192"/>
            <a:chExt cx="432" cy="432"/>
          </a:xfrm>
        </p:grpSpPr>
        <p:sp>
          <p:nvSpPr>
            <p:cNvPr id="361" name="Oval 3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2" name="Text Box 3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a:t>
              </a:r>
            </a:p>
          </p:txBody>
        </p:sp>
      </p:grpSp>
      <p:grpSp>
        <p:nvGrpSpPr>
          <p:cNvPr id="363" name="Group 355"/>
          <p:cNvGrpSpPr>
            <a:grpSpLocks/>
          </p:cNvGrpSpPr>
          <p:nvPr/>
        </p:nvGrpSpPr>
        <p:grpSpPr bwMode="auto">
          <a:xfrm>
            <a:off x="8097838" y="368300"/>
            <a:ext cx="684212" cy="685800"/>
            <a:chOff x="120" y="192"/>
            <a:chExt cx="432" cy="432"/>
          </a:xfrm>
        </p:grpSpPr>
        <p:sp>
          <p:nvSpPr>
            <p:cNvPr id="364" name="Oval 3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5" name="Text Box 3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a:t>
              </a:r>
            </a:p>
          </p:txBody>
        </p:sp>
      </p:grpSp>
      <p:grpSp>
        <p:nvGrpSpPr>
          <p:cNvPr id="366" name="Group 358"/>
          <p:cNvGrpSpPr>
            <a:grpSpLocks/>
          </p:cNvGrpSpPr>
          <p:nvPr/>
        </p:nvGrpSpPr>
        <p:grpSpPr bwMode="auto">
          <a:xfrm>
            <a:off x="8097838" y="368300"/>
            <a:ext cx="684212" cy="685800"/>
            <a:chOff x="120" y="192"/>
            <a:chExt cx="432" cy="432"/>
          </a:xfrm>
        </p:grpSpPr>
        <p:sp>
          <p:nvSpPr>
            <p:cNvPr id="367" name="Oval 3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8" name="Text Box 3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a:t>
              </a:r>
            </a:p>
          </p:txBody>
        </p:sp>
      </p:grpSp>
      <p:grpSp>
        <p:nvGrpSpPr>
          <p:cNvPr id="369" name="Group 361"/>
          <p:cNvGrpSpPr>
            <a:grpSpLocks/>
          </p:cNvGrpSpPr>
          <p:nvPr/>
        </p:nvGrpSpPr>
        <p:grpSpPr bwMode="auto">
          <a:xfrm>
            <a:off x="8097838" y="368300"/>
            <a:ext cx="684212" cy="685800"/>
            <a:chOff x="120" y="192"/>
            <a:chExt cx="432" cy="432"/>
          </a:xfrm>
        </p:grpSpPr>
        <p:sp>
          <p:nvSpPr>
            <p:cNvPr id="370" name="Oval 3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71" name="Text Box 3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a:t>
              </a:r>
            </a:p>
          </p:txBody>
        </p:sp>
      </p:grpSp>
      <p:pic>
        <p:nvPicPr>
          <p:cNvPr id="372" name="Picture 364"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12535"/>
            <a:ext cx="1358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2200" y="3186316"/>
            <a:ext cx="7086600" cy="2246769"/>
          </a:xfrm>
          <a:prstGeom prst="rect">
            <a:avLst/>
          </a:prstGeom>
          <a:noFill/>
        </p:spPr>
        <p:txBody>
          <a:bodyPr wrap="square" rtlCol="0">
            <a:spAutoFit/>
          </a:bodyPr>
          <a:lstStyle/>
          <a:p>
            <a:r>
              <a:rPr lang="en-US" sz="2800">
                <a:solidFill>
                  <a:schemeClr val="tx2"/>
                </a:solidFill>
                <a:latin typeface="Times New Roman" panose="02020603050405020304" pitchFamily="18" charset="0"/>
                <a:cs typeface="Times New Roman" panose="02020603050405020304" pitchFamily="18" charset="0"/>
              </a:rPr>
              <a:t>Số thức ăn mà 80 con gà ăn trong một ngày là:</a:t>
            </a:r>
          </a:p>
          <a:p>
            <a:pPr algn="ctr"/>
            <a:r>
              <a:rPr lang="en-US" sz="2800">
                <a:solidFill>
                  <a:schemeClr val="tx2"/>
                </a:solidFill>
                <a:latin typeface="Times New Roman" panose="02020603050405020304" pitchFamily="18" charset="0"/>
                <a:cs typeface="Times New Roman" panose="02020603050405020304" pitchFamily="18" charset="0"/>
              </a:rPr>
              <a:t>80.105=8400g</a:t>
            </a:r>
          </a:p>
          <a:p>
            <a:r>
              <a:rPr lang="en-US" sz="2800">
                <a:solidFill>
                  <a:schemeClr val="tx2"/>
                </a:solidFill>
                <a:latin typeface="Times New Roman" panose="02020603050405020304" pitchFamily="18" charset="0"/>
                <a:cs typeface="Times New Roman" panose="02020603050405020304" pitchFamily="18" charset="0"/>
              </a:rPr>
              <a:t>Số thức ăn 80 con gà ăn trong 10 ngày là:</a:t>
            </a:r>
          </a:p>
          <a:p>
            <a:pPr algn="ctr"/>
            <a:r>
              <a:rPr lang="en-US" sz="2800">
                <a:solidFill>
                  <a:schemeClr val="tx2"/>
                </a:solidFill>
                <a:latin typeface="Times New Roman" panose="02020603050405020304" pitchFamily="18" charset="0"/>
                <a:cs typeface="Times New Roman" panose="02020603050405020304" pitchFamily="18" charset="0"/>
              </a:rPr>
              <a:t>8400.10=84000g</a:t>
            </a:r>
          </a:p>
          <a:p>
            <a:pPr algn="ctr"/>
            <a:r>
              <a:rPr lang="en-US" sz="2800">
                <a:solidFill>
                  <a:schemeClr val="tx2"/>
                </a:solidFill>
                <a:latin typeface="Times New Roman" panose="02020603050405020304" pitchFamily="18" charset="0"/>
                <a:cs typeface="Times New Roman" panose="02020603050405020304" pitchFamily="18" charset="0"/>
              </a:rPr>
              <a:t>Đổi: 84000g=84kg</a:t>
            </a:r>
          </a:p>
        </p:txBody>
      </p:sp>
    </p:spTree>
    <p:extLst>
      <p:ext uri="{BB962C8B-B14F-4D97-AF65-F5344CB8AC3E}">
        <p14:creationId xmlns:p14="http://schemas.microsoft.com/office/powerpoint/2010/main" val="22632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1000"/>
                            </p:stCondLst>
                            <p:childTnLst>
                              <p:par>
                                <p:cTn id="17" presetID="1" presetClass="entr" presetSubtype="0"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100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nodeType="afterEffect">
                                  <p:stCondLst>
                                    <p:cond delay="10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nodeType="afterEffect">
                                  <p:stCondLst>
                                    <p:cond delay="100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8000"/>
                            </p:stCondLst>
                            <p:childTnLst>
                              <p:par>
                                <p:cTn id="38" presetID="1" presetClass="entr" presetSubtype="0" fill="hold" nodeType="afterEffect">
                                  <p:stCondLst>
                                    <p:cond delay="100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9000"/>
                            </p:stCondLst>
                            <p:childTnLst>
                              <p:par>
                                <p:cTn id="41" presetID="1" presetClass="entr" presetSubtype="0" fill="hold" nodeType="afterEffect">
                                  <p:stCondLst>
                                    <p:cond delay="1000"/>
                                  </p:stCondLst>
                                  <p:childTnLst>
                                    <p:set>
                                      <p:cBhvr>
                                        <p:cTn id="4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10000"/>
                            </p:stCondLst>
                            <p:childTnLst>
                              <p:par>
                                <p:cTn id="44" presetID="1" presetClass="entr" presetSubtype="0" fill="hold" nodeType="afterEffect">
                                  <p:stCondLst>
                                    <p:cond delay="1000"/>
                                  </p:stCondLst>
                                  <p:childTnLst>
                                    <p:set>
                                      <p:cBhvr>
                                        <p:cTn id="45"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6" fill="hold">
                            <p:stCondLst>
                              <p:cond delay="11000"/>
                            </p:stCondLst>
                            <p:childTnLst>
                              <p:par>
                                <p:cTn id="47" presetID="1" presetClass="entr" presetSubtype="0" fill="hold" nodeType="afterEffect">
                                  <p:stCondLst>
                                    <p:cond delay="1000"/>
                                  </p:stCondLst>
                                  <p:childTnLst>
                                    <p:set>
                                      <p:cBhvr>
                                        <p:cTn id="48" dur="1" fill="hold">
                                          <p:stCondLst>
                                            <p:cond delay="0"/>
                                          </p:stCondLst>
                                        </p:cTn>
                                        <p:tgtEl>
                                          <p:spTgt spid="48"/>
                                        </p:tgtEl>
                                        <p:attrNameLst>
                                          <p:attrName>style.visibility</p:attrName>
                                        </p:attrNameLst>
                                      </p:cBhvr>
                                      <p:to>
                                        <p:strVal val="visible"/>
                                      </p:to>
                                    </p:set>
                                  </p:childTnLst>
                                </p:cTn>
                              </p:par>
                            </p:childTnLst>
                          </p:cTn>
                        </p:par>
                        <p:par>
                          <p:cTn id="49" fill="hold">
                            <p:stCondLst>
                              <p:cond delay="12000"/>
                            </p:stCondLst>
                            <p:childTnLst>
                              <p:par>
                                <p:cTn id="50" presetID="1" presetClass="entr" presetSubtype="0" fill="hold" nodeType="afterEffect">
                                  <p:stCondLst>
                                    <p:cond delay="1000"/>
                                  </p:stCondLst>
                                  <p:childTnLst>
                                    <p:set>
                                      <p:cBhvr>
                                        <p:cTn id="51" dur="1" fill="hold">
                                          <p:stCondLst>
                                            <p:cond delay="0"/>
                                          </p:stCondLst>
                                        </p:cTn>
                                        <p:tgtEl>
                                          <p:spTgt spid="51"/>
                                        </p:tgtEl>
                                        <p:attrNameLst>
                                          <p:attrName>style.visibility</p:attrName>
                                        </p:attrNameLst>
                                      </p:cBhvr>
                                      <p:to>
                                        <p:strVal val="visible"/>
                                      </p:to>
                                    </p:set>
                                  </p:childTnLst>
                                </p:cTn>
                              </p:par>
                            </p:childTnLst>
                          </p:cTn>
                        </p:par>
                        <p:par>
                          <p:cTn id="52" fill="hold">
                            <p:stCondLst>
                              <p:cond delay="13000"/>
                            </p:stCondLst>
                            <p:childTnLst>
                              <p:par>
                                <p:cTn id="53" presetID="1" presetClass="entr" presetSubtype="0" fill="hold" nodeType="afterEffect">
                                  <p:stCondLst>
                                    <p:cond delay="1000"/>
                                  </p:stCondLst>
                                  <p:childTnLst>
                                    <p:set>
                                      <p:cBhvr>
                                        <p:cTn id="54" dur="1" fill="hold">
                                          <p:stCondLst>
                                            <p:cond delay="0"/>
                                          </p:stCondLst>
                                        </p:cTn>
                                        <p:tgtEl>
                                          <p:spTgt spid="54"/>
                                        </p:tgtEl>
                                        <p:attrNameLst>
                                          <p:attrName>style.visibility</p:attrName>
                                        </p:attrNameLst>
                                      </p:cBhvr>
                                      <p:to>
                                        <p:strVal val="visible"/>
                                      </p:to>
                                    </p:set>
                                  </p:childTnLst>
                                </p:cTn>
                              </p:par>
                            </p:childTnLst>
                          </p:cTn>
                        </p:par>
                        <p:par>
                          <p:cTn id="55" fill="hold">
                            <p:stCondLst>
                              <p:cond delay="14000"/>
                            </p:stCondLst>
                            <p:childTnLst>
                              <p:par>
                                <p:cTn id="56" presetID="1" presetClass="entr" presetSubtype="0" fill="hold" nodeType="afterEffect">
                                  <p:stCondLst>
                                    <p:cond delay="1000"/>
                                  </p:stCondLst>
                                  <p:childTnLst>
                                    <p:set>
                                      <p:cBhvr>
                                        <p:cTn id="57"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8" fill="hold">
                            <p:stCondLst>
                              <p:cond delay="15000"/>
                            </p:stCondLst>
                            <p:childTnLst>
                              <p:par>
                                <p:cTn id="59" presetID="1" presetClass="entr" presetSubtype="0" fill="hold" nodeType="afterEffect">
                                  <p:stCondLst>
                                    <p:cond delay="1000"/>
                                  </p:stCondLst>
                                  <p:childTnLst>
                                    <p:set>
                                      <p:cBhvr>
                                        <p:cTn id="60" dur="1" fill="hold">
                                          <p:stCondLst>
                                            <p:cond delay="0"/>
                                          </p:stCondLst>
                                        </p:cTn>
                                        <p:tgtEl>
                                          <p:spTgt spid="60"/>
                                        </p:tgtEl>
                                        <p:attrNameLst>
                                          <p:attrName>style.visibility</p:attrName>
                                        </p:attrNameLst>
                                      </p:cBhvr>
                                      <p:to>
                                        <p:strVal val="visible"/>
                                      </p:to>
                                    </p:set>
                                  </p:childTnLst>
                                </p:cTn>
                              </p:par>
                            </p:childTnLst>
                          </p:cTn>
                        </p:par>
                        <p:par>
                          <p:cTn id="61" fill="hold">
                            <p:stCondLst>
                              <p:cond delay="16000"/>
                            </p:stCondLst>
                            <p:childTnLst>
                              <p:par>
                                <p:cTn id="62" presetID="1" presetClass="entr" presetSubtype="0" fill="hold" nodeType="afterEffect">
                                  <p:stCondLst>
                                    <p:cond delay="1000"/>
                                  </p:stCondLst>
                                  <p:childTnLst>
                                    <p:set>
                                      <p:cBhvr>
                                        <p:cTn id="63" dur="1" fill="hold">
                                          <p:stCondLst>
                                            <p:cond delay="0"/>
                                          </p:stCondLst>
                                        </p:cTn>
                                        <p:tgtEl>
                                          <p:spTgt spid="63"/>
                                        </p:tgtEl>
                                        <p:attrNameLst>
                                          <p:attrName>style.visibility</p:attrName>
                                        </p:attrNameLst>
                                      </p:cBhvr>
                                      <p:to>
                                        <p:strVal val="visible"/>
                                      </p:to>
                                    </p:set>
                                  </p:childTnLst>
                                </p:cTn>
                              </p:par>
                            </p:childTnLst>
                          </p:cTn>
                        </p:par>
                        <p:par>
                          <p:cTn id="64" fill="hold">
                            <p:stCondLst>
                              <p:cond delay="17000"/>
                            </p:stCondLst>
                            <p:childTnLst>
                              <p:par>
                                <p:cTn id="65" presetID="1" presetClass="entr" presetSubtype="0" fill="hold" nodeType="afterEffect">
                                  <p:stCondLst>
                                    <p:cond delay="1000"/>
                                  </p:stCondLst>
                                  <p:childTnLst>
                                    <p:set>
                                      <p:cBhvr>
                                        <p:cTn id="66" dur="1" fill="hold">
                                          <p:stCondLst>
                                            <p:cond delay="0"/>
                                          </p:stCondLst>
                                        </p:cTn>
                                        <p:tgtEl>
                                          <p:spTgt spid="66"/>
                                        </p:tgtEl>
                                        <p:attrNameLst>
                                          <p:attrName>style.visibility</p:attrName>
                                        </p:attrNameLst>
                                      </p:cBhvr>
                                      <p:to>
                                        <p:strVal val="visible"/>
                                      </p:to>
                                    </p:set>
                                  </p:childTnLst>
                                </p:cTn>
                              </p:par>
                            </p:childTnLst>
                          </p:cTn>
                        </p:par>
                        <p:par>
                          <p:cTn id="67" fill="hold">
                            <p:stCondLst>
                              <p:cond delay="18000"/>
                            </p:stCondLst>
                            <p:childTnLst>
                              <p:par>
                                <p:cTn id="68" presetID="1" presetClass="entr" presetSubtype="0" fill="hold" nodeType="afterEffect">
                                  <p:stCondLst>
                                    <p:cond delay="1000"/>
                                  </p:stCondLst>
                                  <p:childTnLst>
                                    <p:set>
                                      <p:cBhvr>
                                        <p:cTn id="69"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19000"/>
                            </p:stCondLst>
                            <p:childTnLst>
                              <p:par>
                                <p:cTn id="71" presetID="1" presetClass="entr" presetSubtype="0" fill="hold" nodeType="afterEffect">
                                  <p:stCondLst>
                                    <p:cond delay="1000"/>
                                  </p:stCondLst>
                                  <p:childTnLst>
                                    <p:set>
                                      <p:cBhvr>
                                        <p:cTn id="72" dur="1" fill="hold">
                                          <p:stCondLst>
                                            <p:cond delay="0"/>
                                          </p:stCondLst>
                                        </p:cTn>
                                        <p:tgtEl>
                                          <p:spTgt spid="72"/>
                                        </p:tgtEl>
                                        <p:attrNameLst>
                                          <p:attrName>style.visibility</p:attrName>
                                        </p:attrNameLst>
                                      </p:cBhvr>
                                      <p:to>
                                        <p:strVal val="visible"/>
                                      </p:to>
                                    </p:set>
                                  </p:childTnLst>
                                </p:cTn>
                              </p:par>
                            </p:childTnLst>
                          </p:cTn>
                        </p:par>
                        <p:par>
                          <p:cTn id="73" fill="hold">
                            <p:stCondLst>
                              <p:cond delay="20000"/>
                            </p:stCondLst>
                            <p:childTnLst>
                              <p:par>
                                <p:cTn id="74" presetID="1" presetClass="entr" presetSubtype="0" fill="hold" nodeType="afterEffect">
                                  <p:stCondLst>
                                    <p:cond delay="1000"/>
                                  </p:stCondLst>
                                  <p:childTnLst>
                                    <p:set>
                                      <p:cBhvr>
                                        <p:cTn id="75" dur="1" fill="hold">
                                          <p:stCondLst>
                                            <p:cond delay="0"/>
                                          </p:stCondLst>
                                        </p:cTn>
                                        <p:tgtEl>
                                          <p:spTgt spid="75"/>
                                        </p:tgtEl>
                                        <p:attrNameLst>
                                          <p:attrName>style.visibility</p:attrName>
                                        </p:attrNameLst>
                                      </p:cBhvr>
                                      <p:to>
                                        <p:strVal val="visible"/>
                                      </p:to>
                                    </p:set>
                                  </p:childTnLst>
                                </p:cTn>
                              </p:par>
                            </p:childTnLst>
                          </p:cTn>
                        </p:par>
                        <p:par>
                          <p:cTn id="76" fill="hold">
                            <p:stCondLst>
                              <p:cond delay="21000"/>
                            </p:stCondLst>
                            <p:childTnLst>
                              <p:par>
                                <p:cTn id="77" presetID="1" presetClass="entr" presetSubtype="0" fill="hold" nodeType="afterEffect">
                                  <p:stCondLst>
                                    <p:cond delay="1000"/>
                                  </p:stCondLst>
                                  <p:childTnLst>
                                    <p:set>
                                      <p:cBhvr>
                                        <p:cTn id="78" dur="1" fill="hold">
                                          <p:stCondLst>
                                            <p:cond delay="0"/>
                                          </p:stCondLst>
                                        </p:cTn>
                                        <p:tgtEl>
                                          <p:spTgt spid="78"/>
                                        </p:tgtEl>
                                        <p:attrNameLst>
                                          <p:attrName>style.visibility</p:attrName>
                                        </p:attrNameLst>
                                      </p:cBhvr>
                                      <p:to>
                                        <p:strVal val="visible"/>
                                      </p:to>
                                    </p:set>
                                  </p:childTnLst>
                                </p:cTn>
                              </p:par>
                            </p:childTnLst>
                          </p:cTn>
                        </p:par>
                        <p:par>
                          <p:cTn id="79" fill="hold">
                            <p:stCondLst>
                              <p:cond delay="22000"/>
                            </p:stCondLst>
                            <p:childTnLst>
                              <p:par>
                                <p:cTn id="80" presetID="1" presetClass="entr" presetSubtype="0" fill="hold" nodeType="afterEffect">
                                  <p:stCondLst>
                                    <p:cond delay="1000"/>
                                  </p:stCondLst>
                                  <p:childTnLst>
                                    <p:set>
                                      <p:cBhvr>
                                        <p:cTn id="81" dur="1" fill="hold">
                                          <p:stCondLst>
                                            <p:cond delay="0"/>
                                          </p:stCondLst>
                                        </p:cTn>
                                        <p:tgtEl>
                                          <p:spTgt spid="81"/>
                                        </p:tgtEl>
                                        <p:attrNameLst>
                                          <p:attrName>style.visibility</p:attrName>
                                        </p:attrNameLst>
                                      </p:cBhvr>
                                      <p:to>
                                        <p:strVal val="visible"/>
                                      </p:to>
                                    </p:set>
                                  </p:childTnLst>
                                </p:cTn>
                              </p:par>
                            </p:childTnLst>
                          </p:cTn>
                        </p:par>
                        <p:par>
                          <p:cTn id="82" fill="hold">
                            <p:stCondLst>
                              <p:cond delay="23000"/>
                            </p:stCondLst>
                            <p:childTnLst>
                              <p:par>
                                <p:cTn id="83" presetID="1" presetClass="entr" presetSubtype="0" fill="hold" nodeType="afterEffect">
                                  <p:stCondLst>
                                    <p:cond delay="1000"/>
                                  </p:stCondLst>
                                  <p:childTnLst>
                                    <p:set>
                                      <p:cBhvr>
                                        <p:cTn id="84"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24000"/>
                            </p:stCondLst>
                            <p:childTnLst>
                              <p:par>
                                <p:cTn id="86" presetID="1" presetClass="entr" presetSubtype="0" fill="hold" nodeType="afterEffect">
                                  <p:stCondLst>
                                    <p:cond delay="1000"/>
                                  </p:stCondLst>
                                  <p:childTnLst>
                                    <p:set>
                                      <p:cBhvr>
                                        <p:cTn id="87" dur="1" fill="hold">
                                          <p:stCondLst>
                                            <p:cond delay="0"/>
                                          </p:stCondLst>
                                        </p:cTn>
                                        <p:tgtEl>
                                          <p:spTgt spid="87"/>
                                        </p:tgtEl>
                                        <p:attrNameLst>
                                          <p:attrName>style.visibility</p:attrName>
                                        </p:attrNameLst>
                                      </p:cBhvr>
                                      <p:to>
                                        <p:strVal val="visible"/>
                                      </p:to>
                                    </p:set>
                                  </p:childTnLst>
                                </p:cTn>
                              </p:par>
                            </p:childTnLst>
                          </p:cTn>
                        </p:par>
                        <p:par>
                          <p:cTn id="88" fill="hold">
                            <p:stCondLst>
                              <p:cond delay="25000"/>
                            </p:stCondLst>
                            <p:childTnLst>
                              <p:par>
                                <p:cTn id="89" presetID="1" presetClass="entr" presetSubtype="0" fill="hold" nodeType="afterEffect">
                                  <p:stCondLst>
                                    <p:cond delay="1000"/>
                                  </p:stCondLst>
                                  <p:childTnLst>
                                    <p:set>
                                      <p:cBhvr>
                                        <p:cTn id="90" dur="1" fill="hold">
                                          <p:stCondLst>
                                            <p:cond delay="0"/>
                                          </p:stCondLst>
                                        </p:cTn>
                                        <p:tgtEl>
                                          <p:spTgt spid="90"/>
                                        </p:tgtEl>
                                        <p:attrNameLst>
                                          <p:attrName>style.visibility</p:attrName>
                                        </p:attrNameLst>
                                      </p:cBhvr>
                                      <p:to>
                                        <p:strVal val="visible"/>
                                      </p:to>
                                    </p:set>
                                  </p:childTnLst>
                                </p:cTn>
                              </p:par>
                            </p:childTnLst>
                          </p:cTn>
                        </p:par>
                        <p:par>
                          <p:cTn id="91" fill="hold">
                            <p:stCondLst>
                              <p:cond delay="26000"/>
                            </p:stCondLst>
                            <p:childTnLst>
                              <p:par>
                                <p:cTn id="92" presetID="1" presetClass="entr" presetSubtype="0" fill="hold" nodeType="afterEffect">
                                  <p:stCondLst>
                                    <p:cond delay="1000"/>
                                  </p:stCondLst>
                                  <p:childTnLst>
                                    <p:set>
                                      <p:cBhvr>
                                        <p:cTn id="93" dur="1" fill="hold">
                                          <p:stCondLst>
                                            <p:cond delay="0"/>
                                          </p:stCondLst>
                                        </p:cTn>
                                        <p:tgtEl>
                                          <p:spTgt spid="93"/>
                                        </p:tgtEl>
                                        <p:attrNameLst>
                                          <p:attrName>style.visibility</p:attrName>
                                        </p:attrNameLst>
                                      </p:cBhvr>
                                      <p:to>
                                        <p:strVal val="visible"/>
                                      </p:to>
                                    </p:set>
                                  </p:childTnLst>
                                </p:cTn>
                              </p:par>
                            </p:childTnLst>
                          </p:cTn>
                        </p:par>
                        <p:par>
                          <p:cTn id="94" fill="hold">
                            <p:stCondLst>
                              <p:cond delay="27000"/>
                            </p:stCondLst>
                            <p:childTnLst>
                              <p:par>
                                <p:cTn id="95" presetID="1" presetClass="entr" presetSubtype="0" fill="hold" nodeType="afterEffect">
                                  <p:stCondLst>
                                    <p:cond delay="1000"/>
                                  </p:stCondLst>
                                  <p:childTnLst>
                                    <p:set>
                                      <p:cBhvr>
                                        <p:cTn id="96" dur="1" fill="hold">
                                          <p:stCondLst>
                                            <p:cond delay="0"/>
                                          </p:stCondLst>
                                        </p:cTn>
                                        <p:tgtEl>
                                          <p:spTgt spid="96"/>
                                        </p:tgtEl>
                                        <p:attrNameLst>
                                          <p:attrName>style.visibility</p:attrName>
                                        </p:attrNameLst>
                                      </p:cBhvr>
                                      <p:to>
                                        <p:strVal val="visible"/>
                                      </p:to>
                                    </p:set>
                                  </p:childTnLst>
                                </p:cTn>
                              </p:par>
                            </p:childTnLst>
                          </p:cTn>
                        </p:par>
                        <p:par>
                          <p:cTn id="97" fill="hold">
                            <p:stCondLst>
                              <p:cond delay="28000"/>
                            </p:stCondLst>
                            <p:childTnLst>
                              <p:par>
                                <p:cTn id="98" presetID="1" presetClass="entr" presetSubtype="0" fill="hold" nodeType="afterEffect">
                                  <p:stCondLst>
                                    <p:cond delay="1000"/>
                                  </p:stCondLst>
                                  <p:childTnLst>
                                    <p:set>
                                      <p:cBhvr>
                                        <p:cTn id="99"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0" fill="hold">
                            <p:stCondLst>
                              <p:cond delay="29000"/>
                            </p:stCondLst>
                            <p:childTnLst>
                              <p:par>
                                <p:cTn id="101" presetID="1" presetClass="entr" presetSubtype="0" fill="hold" nodeType="afterEffect">
                                  <p:stCondLst>
                                    <p:cond delay="1000"/>
                                  </p:stCondLst>
                                  <p:childTnLst>
                                    <p:set>
                                      <p:cBhvr>
                                        <p:cTn id="102" dur="1" fill="hold">
                                          <p:stCondLst>
                                            <p:cond delay="0"/>
                                          </p:stCondLst>
                                        </p:cTn>
                                        <p:tgtEl>
                                          <p:spTgt spid="102"/>
                                        </p:tgtEl>
                                        <p:attrNameLst>
                                          <p:attrName>style.visibility</p:attrName>
                                        </p:attrNameLst>
                                      </p:cBhvr>
                                      <p:to>
                                        <p:strVal val="visible"/>
                                      </p:to>
                                    </p:set>
                                  </p:childTnLst>
                                </p:cTn>
                              </p:par>
                            </p:childTnLst>
                          </p:cTn>
                        </p:par>
                        <p:par>
                          <p:cTn id="103" fill="hold">
                            <p:stCondLst>
                              <p:cond delay="30000"/>
                            </p:stCondLst>
                            <p:childTnLst>
                              <p:par>
                                <p:cTn id="104" presetID="1" presetClass="entr" presetSubtype="0" fill="hold" nodeType="afterEffect">
                                  <p:stCondLst>
                                    <p:cond delay="1000"/>
                                  </p:stCondLst>
                                  <p:childTnLst>
                                    <p:set>
                                      <p:cBhvr>
                                        <p:cTn id="105"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6" fill="hold">
                            <p:stCondLst>
                              <p:cond delay="31000"/>
                            </p:stCondLst>
                            <p:childTnLst>
                              <p:par>
                                <p:cTn id="107" presetID="1" presetClass="entr" presetSubtype="0" fill="hold" nodeType="afterEffect">
                                  <p:stCondLst>
                                    <p:cond delay="1000"/>
                                  </p:stCondLst>
                                  <p:childTnLst>
                                    <p:set>
                                      <p:cBhvr>
                                        <p:cTn id="108" dur="1" fill="hold">
                                          <p:stCondLst>
                                            <p:cond delay="0"/>
                                          </p:stCondLst>
                                        </p:cTn>
                                        <p:tgtEl>
                                          <p:spTgt spid="108"/>
                                        </p:tgtEl>
                                        <p:attrNameLst>
                                          <p:attrName>style.visibility</p:attrName>
                                        </p:attrNameLst>
                                      </p:cBhvr>
                                      <p:to>
                                        <p:strVal val="visible"/>
                                      </p:to>
                                    </p:set>
                                  </p:childTnLst>
                                </p:cTn>
                              </p:par>
                            </p:childTnLst>
                          </p:cTn>
                        </p:par>
                        <p:par>
                          <p:cTn id="109" fill="hold">
                            <p:stCondLst>
                              <p:cond delay="32000"/>
                            </p:stCondLst>
                            <p:childTnLst>
                              <p:par>
                                <p:cTn id="110" presetID="1" presetClass="entr" presetSubtype="0" fill="hold" nodeType="afterEffect">
                                  <p:stCondLst>
                                    <p:cond delay="1000"/>
                                  </p:stCondLst>
                                  <p:childTnLst>
                                    <p:set>
                                      <p:cBhvr>
                                        <p:cTn id="111"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2" fill="hold">
                            <p:stCondLst>
                              <p:cond delay="33000"/>
                            </p:stCondLst>
                            <p:childTnLst>
                              <p:par>
                                <p:cTn id="113" presetID="1" presetClass="entr" presetSubtype="0" fill="hold" nodeType="afterEffect">
                                  <p:stCondLst>
                                    <p:cond delay="1000"/>
                                  </p:stCondLst>
                                  <p:childTnLst>
                                    <p:set>
                                      <p:cBhvr>
                                        <p:cTn id="114" dur="1" fill="hold">
                                          <p:stCondLst>
                                            <p:cond delay="0"/>
                                          </p:stCondLst>
                                        </p:cTn>
                                        <p:tgtEl>
                                          <p:spTgt spid="114"/>
                                        </p:tgtEl>
                                        <p:attrNameLst>
                                          <p:attrName>style.visibility</p:attrName>
                                        </p:attrNameLst>
                                      </p:cBhvr>
                                      <p:to>
                                        <p:strVal val="visible"/>
                                      </p:to>
                                    </p:set>
                                  </p:childTnLst>
                                </p:cTn>
                              </p:par>
                            </p:childTnLst>
                          </p:cTn>
                        </p:par>
                        <p:par>
                          <p:cTn id="115" fill="hold">
                            <p:stCondLst>
                              <p:cond delay="34000"/>
                            </p:stCondLst>
                            <p:childTnLst>
                              <p:par>
                                <p:cTn id="116" presetID="1" presetClass="entr" presetSubtype="0" fill="hold" nodeType="afterEffect">
                                  <p:stCondLst>
                                    <p:cond delay="1000"/>
                                  </p:stCondLst>
                                  <p:childTnLst>
                                    <p:set>
                                      <p:cBhvr>
                                        <p:cTn id="117"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8" fill="hold">
                            <p:stCondLst>
                              <p:cond delay="35000"/>
                            </p:stCondLst>
                            <p:childTnLst>
                              <p:par>
                                <p:cTn id="119" presetID="1" presetClass="entr" presetSubtype="0" fill="hold" nodeType="afterEffect">
                                  <p:stCondLst>
                                    <p:cond delay="1000"/>
                                  </p:stCondLst>
                                  <p:childTnLst>
                                    <p:set>
                                      <p:cBhvr>
                                        <p:cTn id="120" dur="1" fill="hold">
                                          <p:stCondLst>
                                            <p:cond delay="0"/>
                                          </p:stCondLst>
                                        </p:cTn>
                                        <p:tgtEl>
                                          <p:spTgt spid="120"/>
                                        </p:tgtEl>
                                        <p:attrNameLst>
                                          <p:attrName>style.visibility</p:attrName>
                                        </p:attrNameLst>
                                      </p:cBhvr>
                                      <p:to>
                                        <p:strVal val="visible"/>
                                      </p:to>
                                    </p:set>
                                  </p:childTnLst>
                                </p:cTn>
                              </p:par>
                            </p:childTnLst>
                          </p:cTn>
                        </p:par>
                        <p:par>
                          <p:cTn id="121" fill="hold">
                            <p:stCondLst>
                              <p:cond delay="36000"/>
                            </p:stCondLst>
                            <p:childTnLst>
                              <p:par>
                                <p:cTn id="122" presetID="1" presetClass="entr" presetSubtype="0" fill="hold" nodeType="afterEffect">
                                  <p:stCondLst>
                                    <p:cond delay="1000"/>
                                  </p:stCondLst>
                                  <p:childTnLst>
                                    <p:set>
                                      <p:cBhvr>
                                        <p:cTn id="123" dur="1" fill="hold">
                                          <p:stCondLst>
                                            <p:cond delay="0"/>
                                          </p:stCondLst>
                                        </p:cTn>
                                        <p:tgtEl>
                                          <p:spTgt spid="123"/>
                                        </p:tgtEl>
                                        <p:attrNameLst>
                                          <p:attrName>style.visibility</p:attrName>
                                        </p:attrNameLst>
                                      </p:cBhvr>
                                      <p:to>
                                        <p:strVal val="visible"/>
                                      </p:to>
                                    </p:set>
                                  </p:childTnLst>
                                </p:cTn>
                              </p:par>
                            </p:childTnLst>
                          </p:cTn>
                        </p:par>
                        <p:par>
                          <p:cTn id="124" fill="hold">
                            <p:stCondLst>
                              <p:cond delay="37000"/>
                            </p:stCondLst>
                            <p:childTnLst>
                              <p:par>
                                <p:cTn id="125" presetID="1" presetClass="entr" presetSubtype="0" fill="hold" nodeType="afterEffect">
                                  <p:stCondLst>
                                    <p:cond delay="1000"/>
                                  </p:stCondLst>
                                  <p:childTnLst>
                                    <p:set>
                                      <p:cBhvr>
                                        <p:cTn id="126" dur="1" fill="hold">
                                          <p:stCondLst>
                                            <p:cond delay="0"/>
                                          </p:stCondLst>
                                        </p:cTn>
                                        <p:tgtEl>
                                          <p:spTgt spid="126"/>
                                        </p:tgtEl>
                                        <p:attrNameLst>
                                          <p:attrName>style.visibility</p:attrName>
                                        </p:attrNameLst>
                                      </p:cBhvr>
                                      <p:to>
                                        <p:strVal val="visible"/>
                                      </p:to>
                                    </p:set>
                                  </p:childTnLst>
                                </p:cTn>
                              </p:par>
                            </p:childTnLst>
                          </p:cTn>
                        </p:par>
                        <p:par>
                          <p:cTn id="127" fill="hold">
                            <p:stCondLst>
                              <p:cond delay="38000"/>
                            </p:stCondLst>
                            <p:childTnLst>
                              <p:par>
                                <p:cTn id="128" presetID="1" presetClass="entr" presetSubtype="0" fill="hold" nodeType="afterEffect">
                                  <p:stCondLst>
                                    <p:cond delay="1000"/>
                                  </p:stCondLst>
                                  <p:childTnLst>
                                    <p:set>
                                      <p:cBhvr>
                                        <p:cTn id="129" dur="1" fill="hold">
                                          <p:stCondLst>
                                            <p:cond delay="0"/>
                                          </p:stCondLst>
                                        </p:cTn>
                                        <p:tgtEl>
                                          <p:spTgt spid="129"/>
                                        </p:tgtEl>
                                        <p:attrNameLst>
                                          <p:attrName>style.visibility</p:attrName>
                                        </p:attrNameLst>
                                      </p:cBhvr>
                                      <p:to>
                                        <p:strVal val="visible"/>
                                      </p:to>
                                    </p:set>
                                  </p:childTnLst>
                                </p:cTn>
                              </p:par>
                            </p:childTnLst>
                          </p:cTn>
                        </p:par>
                        <p:par>
                          <p:cTn id="130" fill="hold">
                            <p:stCondLst>
                              <p:cond delay="39000"/>
                            </p:stCondLst>
                            <p:childTnLst>
                              <p:par>
                                <p:cTn id="131" presetID="1" presetClass="entr" presetSubtype="0" fill="hold" nodeType="afterEffect">
                                  <p:stCondLst>
                                    <p:cond delay="1000"/>
                                  </p:stCondLst>
                                  <p:childTnLst>
                                    <p:set>
                                      <p:cBhvr>
                                        <p:cTn id="132"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3" fill="hold">
                            <p:stCondLst>
                              <p:cond delay="40000"/>
                            </p:stCondLst>
                            <p:childTnLst>
                              <p:par>
                                <p:cTn id="134" presetID="1" presetClass="entr" presetSubtype="0" fill="hold" nodeType="afterEffect">
                                  <p:stCondLst>
                                    <p:cond delay="1000"/>
                                  </p:stCondLst>
                                  <p:childTnLst>
                                    <p:set>
                                      <p:cBhvr>
                                        <p:cTn id="135"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6" fill="hold">
                            <p:stCondLst>
                              <p:cond delay="41000"/>
                            </p:stCondLst>
                            <p:childTnLst>
                              <p:par>
                                <p:cTn id="137" presetID="1" presetClass="entr" presetSubtype="0" fill="hold" nodeType="afterEffect">
                                  <p:stCondLst>
                                    <p:cond delay="1000"/>
                                  </p:stCondLst>
                                  <p:childTnLst>
                                    <p:set>
                                      <p:cBhvr>
                                        <p:cTn id="138" dur="1" fill="hold">
                                          <p:stCondLst>
                                            <p:cond delay="0"/>
                                          </p:stCondLst>
                                        </p:cTn>
                                        <p:tgtEl>
                                          <p:spTgt spid="138"/>
                                        </p:tgtEl>
                                        <p:attrNameLst>
                                          <p:attrName>style.visibility</p:attrName>
                                        </p:attrNameLst>
                                      </p:cBhvr>
                                      <p:to>
                                        <p:strVal val="visible"/>
                                      </p:to>
                                    </p:set>
                                  </p:childTnLst>
                                </p:cTn>
                              </p:par>
                            </p:childTnLst>
                          </p:cTn>
                        </p:par>
                        <p:par>
                          <p:cTn id="139" fill="hold">
                            <p:stCondLst>
                              <p:cond delay="42000"/>
                            </p:stCondLst>
                            <p:childTnLst>
                              <p:par>
                                <p:cTn id="140" presetID="1" presetClass="entr" presetSubtype="0" fill="hold" nodeType="afterEffect">
                                  <p:stCondLst>
                                    <p:cond delay="1000"/>
                                  </p:stCondLst>
                                  <p:childTnLst>
                                    <p:set>
                                      <p:cBhvr>
                                        <p:cTn id="141" dur="1" fill="hold">
                                          <p:stCondLst>
                                            <p:cond delay="0"/>
                                          </p:stCondLst>
                                        </p:cTn>
                                        <p:tgtEl>
                                          <p:spTgt spid="141"/>
                                        </p:tgtEl>
                                        <p:attrNameLst>
                                          <p:attrName>style.visibility</p:attrName>
                                        </p:attrNameLst>
                                      </p:cBhvr>
                                      <p:to>
                                        <p:strVal val="visible"/>
                                      </p:to>
                                    </p:set>
                                  </p:childTnLst>
                                </p:cTn>
                              </p:par>
                            </p:childTnLst>
                          </p:cTn>
                        </p:par>
                        <p:par>
                          <p:cTn id="142" fill="hold">
                            <p:stCondLst>
                              <p:cond delay="43000"/>
                            </p:stCondLst>
                            <p:childTnLst>
                              <p:par>
                                <p:cTn id="143" presetID="1" presetClass="entr" presetSubtype="0" fill="hold" nodeType="afterEffect">
                                  <p:stCondLst>
                                    <p:cond delay="1000"/>
                                  </p:stCondLst>
                                  <p:childTnLst>
                                    <p:set>
                                      <p:cBhvr>
                                        <p:cTn id="144" dur="1" fill="hold">
                                          <p:stCondLst>
                                            <p:cond delay="0"/>
                                          </p:stCondLst>
                                        </p:cTn>
                                        <p:tgtEl>
                                          <p:spTgt spid="144"/>
                                        </p:tgtEl>
                                        <p:attrNameLst>
                                          <p:attrName>style.visibility</p:attrName>
                                        </p:attrNameLst>
                                      </p:cBhvr>
                                      <p:to>
                                        <p:strVal val="visible"/>
                                      </p:to>
                                    </p:set>
                                  </p:childTnLst>
                                </p:cTn>
                              </p:par>
                            </p:childTnLst>
                          </p:cTn>
                        </p:par>
                        <p:par>
                          <p:cTn id="145" fill="hold">
                            <p:stCondLst>
                              <p:cond delay="44000"/>
                            </p:stCondLst>
                            <p:childTnLst>
                              <p:par>
                                <p:cTn id="146" presetID="1" presetClass="entr" presetSubtype="0" fill="hold" nodeType="afterEffect">
                                  <p:stCondLst>
                                    <p:cond delay="1000"/>
                                  </p:stCondLst>
                                  <p:childTnLst>
                                    <p:set>
                                      <p:cBhvr>
                                        <p:cTn id="147"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8" fill="hold">
                            <p:stCondLst>
                              <p:cond delay="45000"/>
                            </p:stCondLst>
                            <p:childTnLst>
                              <p:par>
                                <p:cTn id="149" presetID="1" presetClass="entr" presetSubtype="0" fill="hold" nodeType="afterEffect">
                                  <p:stCondLst>
                                    <p:cond delay="1000"/>
                                  </p:stCondLst>
                                  <p:childTnLst>
                                    <p:set>
                                      <p:cBhvr>
                                        <p:cTn id="150" dur="1" fill="hold">
                                          <p:stCondLst>
                                            <p:cond delay="0"/>
                                          </p:stCondLst>
                                        </p:cTn>
                                        <p:tgtEl>
                                          <p:spTgt spid="150"/>
                                        </p:tgtEl>
                                        <p:attrNameLst>
                                          <p:attrName>style.visibility</p:attrName>
                                        </p:attrNameLst>
                                      </p:cBhvr>
                                      <p:to>
                                        <p:strVal val="visible"/>
                                      </p:to>
                                    </p:set>
                                  </p:childTnLst>
                                </p:cTn>
                              </p:par>
                            </p:childTnLst>
                          </p:cTn>
                        </p:par>
                        <p:par>
                          <p:cTn id="151" fill="hold">
                            <p:stCondLst>
                              <p:cond delay="46000"/>
                            </p:stCondLst>
                            <p:childTnLst>
                              <p:par>
                                <p:cTn id="152" presetID="1" presetClass="entr" presetSubtype="0" fill="hold" nodeType="afterEffect">
                                  <p:stCondLst>
                                    <p:cond delay="1000"/>
                                  </p:stCondLst>
                                  <p:childTnLst>
                                    <p:set>
                                      <p:cBhvr>
                                        <p:cTn id="153" dur="1" fill="hold">
                                          <p:stCondLst>
                                            <p:cond delay="0"/>
                                          </p:stCondLst>
                                        </p:cTn>
                                        <p:tgtEl>
                                          <p:spTgt spid="153"/>
                                        </p:tgtEl>
                                        <p:attrNameLst>
                                          <p:attrName>style.visibility</p:attrName>
                                        </p:attrNameLst>
                                      </p:cBhvr>
                                      <p:to>
                                        <p:strVal val="visible"/>
                                      </p:to>
                                    </p:set>
                                  </p:childTnLst>
                                </p:cTn>
                              </p:par>
                            </p:childTnLst>
                          </p:cTn>
                        </p:par>
                        <p:par>
                          <p:cTn id="154" fill="hold">
                            <p:stCondLst>
                              <p:cond delay="47000"/>
                            </p:stCondLst>
                            <p:childTnLst>
                              <p:par>
                                <p:cTn id="155" presetID="1" presetClass="entr" presetSubtype="0" fill="hold" nodeType="afterEffect">
                                  <p:stCondLst>
                                    <p:cond delay="1000"/>
                                  </p:stCondLst>
                                  <p:childTnLst>
                                    <p:set>
                                      <p:cBhvr>
                                        <p:cTn id="156" dur="1" fill="hold">
                                          <p:stCondLst>
                                            <p:cond delay="0"/>
                                          </p:stCondLst>
                                        </p:cTn>
                                        <p:tgtEl>
                                          <p:spTgt spid="156"/>
                                        </p:tgtEl>
                                        <p:attrNameLst>
                                          <p:attrName>style.visibility</p:attrName>
                                        </p:attrNameLst>
                                      </p:cBhvr>
                                      <p:to>
                                        <p:strVal val="visible"/>
                                      </p:to>
                                    </p:set>
                                  </p:childTnLst>
                                </p:cTn>
                              </p:par>
                            </p:childTnLst>
                          </p:cTn>
                        </p:par>
                        <p:par>
                          <p:cTn id="157" fill="hold">
                            <p:stCondLst>
                              <p:cond delay="48000"/>
                            </p:stCondLst>
                            <p:childTnLst>
                              <p:par>
                                <p:cTn id="158" presetID="1" presetClass="entr" presetSubtype="0" fill="hold" nodeType="afterEffect">
                                  <p:stCondLst>
                                    <p:cond delay="1000"/>
                                  </p:stCondLst>
                                  <p:childTnLst>
                                    <p:set>
                                      <p:cBhvr>
                                        <p:cTn id="159" dur="1" fill="hold">
                                          <p:stCondLst>
                                            <p:cond delay="0"/>
                                          </p:stCondLst>
                                        </p:cTn>
                                        <p:tgtEl>
                                          <p:spTgt spid="159"/>
                                        </p:tgtEl>
                                        <p:attrNameLst>
                                          <p:attrName>style.visibility</p:attrName>
                                        </p:attrNameLst>
                                      </p:cBhvr>
                                      <p:to>
                                        <p:strVal val="visible"/>
                                      </p:to>
                                    </p:set>
                                  </p:childTnLst>
                                </p:cTn>
                              </p:par>
                            </p:childTnLst>
                          </p:cTn>
                        </p:par>
                        <p:par>
                          <p:cTn id="160" fill="hold">
                            <p:stCondLst>
                              <p:cond delay="49000"/>
                            </p:stCondLst>
                            <p:childTnLst>
                              <p:par>
                                <p:cTn id="161" presetID="1" presetClass="entr" presetSubtype="0" fill="hold" nodeType="afterEffect">
                                  <p:stCondLst>
                                    <p:cond delay="1000"/>
                                  </p:stCondLst>
                                  <p:childTnLst>
                                    <p:set>
                                      <p:cBhvr>
                                        <p:cTn id="162" dur="1" fill="hold">
                                          <p:stCondLst>
                                            <p:cond delay="0"/>
                                          </p:stCondLst>
                                        </p:cTn>
                                        <p:tgtEl>
                                          <p:spTgt spid="162"/>
                                        </p:tgtEl>
                                        <p:attrNameLst>
                                          <p:attrName>style.visibility</p:attrName>
                                        </p:attrNameLst>
                                      </p:cBhvr>
                                      <p:to>
                                        <p:strVal val="visible"/>
                                      </p:to>
                                    </p:set>
                                  </p:childTnLst>
                                </p:cTn>
                              </p:par>
                            </p:childTnLst>
                          </p:cTn>
                        </p:par>
                        <p:par>
                          <p:cTn id="163" fill="hold">
                            <p:stCondLst>
                              <p:cond delay="50000"/>
                            </p:stCondLst>
                            <p:childTnLst>
                              <p:par>
                                <p:cTn id="164" presetID="1" presetClass="entr" presetSubtype="0" fill="hold" nodeType="afterEffect">
                                  <p:stCondLst>
                                    <p:cond delay="1000"/>
                                  </p:stCondLst>
                                  <p:childTnLst>
                                    <p:set>
                                      <p:cBhvr>
                                        <p:cTn id="165"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6" fill="hold">
                            <p:stCondLst>
                              <p:cond delay="51000"/>
                            </p:stCondLst>
                            <p:childTnLst>
                              <p:par>
                                <p:cTn id="167" presetID="1" presetClass="entr" presetSubtype="0" fill="hold" nodeType="afterEffect">
                                  <p:stCondLst>
                                    <p:cond delay="1000"/>
                                  </p:stCondLst>
                                  <p:childTnLst>
                                    <p:set>
                                      <p:cBhvr>
                                        <p:cTn id="168" dur="1" fill="hold">
                                          <p:stCondLst>
                                            <p:cond delay="0"/>
                                          </p:stCondLst>
                                        </p:cTn>
                                        <p:tgtEl>
                                          <p:spTgt spid="168"/>
                                        </p:tgtEl>
                                        <p:attrNameLst>
                                          <p:attrName>style.visibility</p:attrName>
                                        </p:attrNameLst>
                                      </p:cBhvr>
                                      <p:to>
                                        <p:strVal val="visible"/>
                                      </p:to>
                                    </p:set>
                                  </p:childTnLst>
                                </p:cTn>
                              </p:par>
                            </p:childTnLst>
                          </p:cTn>
                        </p:par>
                        <p:par>
                          <p:cTn id="169" fill="hold">
                            <p:stCondLst>
                              <p:cond delay="52000"/>
                            </p:stCondLst>
                            <p:childTnLst>
                              <p:par>
                                <p:cTn id="170" presetID="1" presetClass="entr" presetSubtype="0" fill="hold" nodeType="afterEffect">
                                  <p:stCondLst>
                                    <p:cond delay="1000"/>
                                  </p:stCondLst>
                                  <p:childTnLst>
                                    <p:set>
                                      <p:cBhvr>
                                        <p:cTn id="171" dur="1" fill="hold">
                                          <p:stCondLst>
                                            <p:cond delay="0"/>
                                          </p:stCondLst>
                                        </p:cTn>
                                        <p:tgtEl>
                                          <p:spTgt spid="171"/>
                                        </p:tgtEl>
                                        <p:attrNameLst>
                                          <p:attrName>style.visibility</p:attrName>
                                        </p:attrNameLst>
                                      </p:cBhvr>
                                      <p:to>
                                        <p:strVal val="visible"/>
                                      </p:to>
                                    </p:set>
                                  </p:childTnLst>
                                </p:cTn>
                              </p:par>
                            </p:childTnLst>
                          </p:cTn>
                        </p:par>
                        <p:par>
                          <p:cTn id="172" fill="hold">
                            <p:stCondLst>
                              <p:cond delay="53000"/>
                            </p:stCondLst>
                            <p:childTnLst>
                              <p:par>
                                <p:cTn id="173" presetID="1" presetClass="entr" presetSubtype="0" fill="hold" nodeType="afterEffect">
                                  <p:stCondLst>
                                    <p:cond delay="1000"/>
                                  </p:stCondLst>
                                  <p:childTnLst>
                                    <p:set>
                                      <p:cBhvr>
                                        <p:cTn id="174" dur="1" fill="hold">
                                          <p:stCondLst>
                                            <p:cond delay="0"/>
                                          </p:stCondLst>
                                        </p:cTn>
                                        <p:tgtEl>
                                          <p:spTgt spid="174"/>
                                        </p:tgtEl>
                                        <p:attrNameLst>
                                          <p:attrName>style.visibility</p:attrName>
                                        </p:attrNameLst>
                                      </p:cBhvr>
                                      <p:to>
                                        <p:strVal val="visible"/>
                                      </p:to>
                                    </p:set>
                                  </p:childTnLst>
                                </p:cTn>
                              </p:par>
                            </p:childTnLst>
                          </p:cTn>
                        </p:par>
                        <p:par>
                          <p:cTn id="175" fill="hold">
                            <p:stCondLst>
                              <p:cond delay="54000"/>
                            </p:stCondLst>
                            <p:childTnLst>
                              <p:par>
                                <p:cTn id="176" presetID="1" presetClass="entr" presetSubtype="0" fill="hold" nodeType="afterEffect">
                                  <p:stCondLst>
                                    <p:cond delay="1000"/>
                                  </p:stCondLst>
                                  <p:childTnLst>
                                    <p:set>
                                      <p:cBhvr>
                                        <p:cTn id="177" dur="1" fill="hold">
                                          <p:stCondLst>
                                            <p:cond delay="0"/>
                                          </p:stCondLst>
                                        </p:cTn>
                                        <p:tgtEl>
                                          <p:spTgt spid="177"/>
                                        </p:tgtEl>
                                        <p:attrNameLst>
                                          <p:attrName>style.visibility</p:attrName>
                                        </p:attrNameLst>
                                      </p:cBhvr>
                                      <p:to>
                                        <p:strVal val="visible"/>
                                      </p:to>
                                    </p:set>
                                  </p:childTnLst>
                                </p:cTn>
                              </p:par>
                            </p:childTnLst>
                          </p:cTn>
                        </p:par>
                        <p:par>
                          <p:cTn id="178" fill="hold">
                            <p:stCondLst>
                              <p:cond delay="55000"/>
                            </p:stCondLst>
                            <p:childTnLst>
                              <p:par>
                                <p:cTn id="179" presetID="1" presetClass="entr" presetSubtype="0" fill="hold" nodeType="afterEffect">
                                  <p:stCondLst>
                                    <p:cond delay="1000"/>
                                  </p:stCondLst>
                                  <p:childTnLst>
                                    <p:set>
                                      <p:cBhvr>
                                        <p:cTn id="180" dur="1" fill="hold">
                                          <p:stCondLst>
                                            <p:cond delay="0"/>
                                          </p:stCondLst>
                                        </p:cTn>
                                        <p:tgtEl>
                                          <p:spTgt spid="180"/>
                                        </p:tgtEl>
                                        <p:attrNameLst>
                                          <p:attrName>style.visibility</p:attrName>
                                        </p:attrNameLst>
                                      </p:cBhvr>
                                      <p:to>
                                        <p:strVal val="visible"/>
                                      </p:to>
                                    </p:set>
                                  </p:childTnLst>
                                </p:cTn>
                              </p:par>
                            </p:childTnLst>
                          </p:cTn>
                        </p:par>
                        <p:par>
                          <p:cTn id="181" fill="hold">
                            <p:stCondLst>
                              <p:cond delay="56000"/>
                            </p:stCondLst>
                            <p:childTnLst>
                              <p:par>
                                <p:cTn id="182" presetID="1" presetClass="entr" presetSubtype="0" fill="hold" nodeType="afterEffect">
                                  <p:stCondLst>
                                    <p:cond delay="1000"/>
                                  </p:stCondLst>
                                  <p:childTnLst>
                                    <p:set>
                                      <p:cBhvr>
                                        <p:cTn id="183" dur="1" fill="hold">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4" fill="hold">
                            <p:stCondLst>
                              <p:cond delay="57000"/>
                            </p:stCondLst>
                            <p:childTnLst>
                              <p:par>
                                <p:cTn id="185" presetID="1" presetClass="entr" presetSubtype="0" fill="hold" nodeType="afterEffect">
                                  <p:stCondLst>
                                    <p:cond delay="1000"/>
                                  </p:stCondLst>
                                  <p:childTnLst>
                                    <p:set>
                                      <p:cBhvr>
                                        <p:cTn id="186" dur="1" fill="hold">
                                          <p:stCondLst>
                                            <p:cond delay="0"/>
                                          </p:stCondLst>
                                        </p:cTn>
                                        <p:tgtEl>
                                          <p:spTgt spid="186"/>
                                        </p:tgtEl>
                                        <p:attrNameLst>
                                          <p:attrName>style.visibility</p:attrName>
                                        </p:attrNameLst>
                                      </p:cBhvr>
                                      <p:to>
                                        <p:strVal val="visible"/>
                                      </p:to>
                                    </p:set>
                                  </p:childTnLst>
                                </p:cTn>
                              </p:par>
                            </p:childTnLst>
                          </p:cTn>
                        </p:par>
                        <p:par>
                          <p:cTn id="187" fill="hold">
                            <p:stCondLst>
                              <p:cond delay="58000"/>
                            </p:stCondLst>
                            <p:childTnLst>
                              <p:par>
                                <p:cTn id="188" presetID="1" presetClass="entr" presetSubtype="0" fill="hold" nodeType="afterEffect">
                                  <p:stCondLst>
                                    <p:cond delay="1000"/>
                                  </p:stCondLst>
                                  <p:childTnLst>
                                    <p:set>
                                      <p:cBhvr>
                                        <p:cTn id="189" dur="1" fill="hold">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0" fill="hold">
                            <p:stCondLst>
                              <p:cond delay="59000"/>
                            </p:stCondLst>
                            <p:childTnLst>
                              <p:par>
                                <p:cTn id="191" presetID="1" presetClass="entr" presetSubtype="0" fill="hold" nodeType="afterEffect">
                                  <p:stCondLst>
                                    <p:cond delay="1000"/>
                                  </p:stCondLst>
                                  <p:childTnLst>
                                    <p:set>
                                      <p:cBhvr>
                                        <p:cTn id="192" dur="1" fill="hold">
                                          <p:stCondLst>
                                            <p:cond delay="0"/>
                                          </p:stCondLst>
                                        </p:cTn>
                                        <p:tgtEl>
                                          <p:spTgt spid="192"/>
                                        </p:tgtEl>
                                        <p:attrNameLst>
                                          <p:attrName>style.visibility</p:attrName>
                                        </p:attrNameLst>
                                      </p:cBhvr>
                                      <p:to>
                                        <p:strVal val="visible"/>
                                      </p:to>
                                    </p:set>
                                  </p:childTnLst>
                                </p:cTn>
                              </p:par>
                            </p:childTnLst>
                          </p:cTn>
                        </p:par>
                        <p:par>
                          <p:cTn id="193" fill="hold">
                            <p:stCondLst>
                              <p:cond delay="60000"/>
                            </p:stCondLst>
                            <p:childTnLst>
                              <p:par>
                                <p:cTn id="194" presetID="1" presetClass="entr" presetSubtype="0" fill="hold" nodeType="afterEffect">
                                  <p:stCondLst>
                                    <p:cond delay="1000"/>
                                  </p:stCondLst>
                                  <p:childTnLst>
                                    <p:set>
                                      <p:cBhvr>
                                        <p:cTn id="195" dur="1" fill="hold">
                                          <p:stCondLst>
                                            <p:cond delay="0"/>
                                          </p:stCondLst>
                                        </p:cTn>
                                        <p:tgtEl>
                                          <p:spTgt spid="195"/>
                                        </p:tgtEl>
                                        <p:attrNameLst>
                                          <p:attrName>style.visibility</p:attrName>
                                        </p:attrNameLst>
                                      </p:cBhvr>
                                      <p:to>
                                        <p:strVal val="visible"/>
                                      </p:to>
                                    </p:set>
                                  </p:childTnLst>
                                </p:cTn>
                              </p:par>
                            </p:childTnLst>
                          </p:cTn>
                        </p:par>
                        <p:par>
                          <p:cTn id="196" fill="hold">
                            <p:stCondLst>
                              <p:cond delay="61000"/>
                            </p:stCondLst>
                            <p:childTnLst>
                              <p:par>
                                <p:cTn id="197" presetID="1" presetClass="entr" presetSubtype="0" fill="hold" nodeType="afterEffect">
                                  <p:stCondLst>
                                    <p:cond delay="1000"/>
                                  </p:stCondLst>
                                  <p:childTnLst>
                                    <p:set>
                                      <p:cBhvr>
                                        <p:cTn id="198" dur="1" fill="hold">
                                          <p:stCondLst>
                                            <p:cond delay="0"/>
                                          </p:stCondLst>
                                        </p:cTn>
                                        <p:tgtEl>
                                          <p:spTgt spid="198"/>
                                        </p:tgtEl>
                                        <p:attrNameLst>
                                          <p:attrName>style.visibility</p:attrName>
                                        </p:attrNameLst>
                                      </p:cBhvr>
                                      <p:to>
                                        <p:strVal val="visible"/>
                                      </p:to>
                                    </p:set>
                                  </p:childTnLst>
                                </p:cTn>
                              </p:par>
                            </p:childTnLst>
                          </p:cTn>
                        </p:par>
                        <p:par>
                          <p:cTn id="199" fill="hold">
                            <p:stCondLst>
                              <p:cond delay="62000"/>
                            </p:stCondLst>
                            <p:childTnLst>
                              <p:par>
                                <p:cTn id="200" presetID="1" presetClass="entr" presetSubtype="0" fill="hold" nodeType="afterEffect">
                                  <p:stCondLst>
                                    <p:cond delay="1000"/>
                                  </p:stCondLst>
                                  <p:childTnLst>
                                    <p:set>
                                      <p:cBhvr>
                                        <p:cTn id="201" dur="1" fill="hold">
                                          <p:stCondLst>
                                            <p:cond delay="0"/>
                                          </p:stCondLst>
                                        </p:cTn>
                                        <p:tgtEl>
                                          <p:spTgt spid="201"/>
                                        </p:tgtEl>
                                        <p:attrNameLst>
                                          <p:attrName>style.visibility</p:attrName>
                                        </p:attrNameLst>
                                      </p:cBhvr>
                                      <p:to>
                                        <p:strVal val="visible"/>
                                      </p:to>
                                    </p:set>
                                  </p:childTnLst>
                                </p:cTn>
                              </p:par>
                            </p:childTnLst>
                          </p:cTn>
                        </p:par>
                        <p:par>
                          <p:cTn id="202" fill="hold">
                            <p:stCondLst>
                              <p:cond delay="63000"/>
                            </p:stCondLst>
                            <p:childTnLst>
                              <p:par>
                                <p:cTn id="203" presetID="1" presetClass="entr" presetSubtype="0" fill="hold" nodeType="afterEffect">
                                  <p:stCondLst>
                                    <p:cond delay="1000"/>
                                  </p:stCondLst>
                                  <p:childTnLst>
                                    <p:set>
                                      <p:cBhvr>
                                        <p:cTn id="204" dur="1" fill="hold">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2" name="click.wav"/>
                                        </p:tgtEl>
                                      </p:cMediaNode>
                                    </p:audio>
                                  </p:subTnLst>
                                </p:cTn>
                              </p:par>
                            </p:childTnLst>
                          </p:cTn>
                        </p:par>
                        <p:par>
                          <p:cTn id="205" fill="hold">
                            <p:stCondLst>
                              <p:cond delay="64000"/>
                            </p:stCondLst>
                            <p:childTnLst>
                              <p:par>
                                <p:cTn id="206" presetID="1" presetClass="entr" presetSubtype="0" fill="hold" nodeType="afterEffect">
                                  <p:stCondLst>
                                    <p:cond delay="1000"/>
                                  </p:stCondLst>
                                  <p:childTnLst>
                                    <p:set>
                                      <p:cBhvr>
                                        <p:cTn id="207" dur="1" fill="hold">
                                          <p:stCondLst>
                                            <p:cond delay="0"/>
                                          </p:stCondLst>
                                        </p:cTn>
                                        <p:tgtEl>
                                          <p:spTgt spid="207"/>
                                        </p:tgtEl>
                                        <p:attrNameLst>
                                          <p:attrName>style.visibility</p:attrName>
                                        </p:attrNameLst>
                                      </p:cBhvr>
                                      <p:to>
                                        <p:strVal val="visible"/>
                                      </p:to>
                                    </p:set>
                                  </p:childTnLst>
                                </p:cTn>
                              </p:par>
                            </p:childTnLst>
                          </p:cTn>
                        </p:par>
                        <p:par>
                          <p:cTn id="208" fill="hold">
                            <p:stCondLst>
                              <p:cond delay="65000"/>
                            </p:stCondLst>
                            <p:childTnLst>
                              <p:par>
                                <p:cTn id="209" presetID="1" presetClass="entr" presetSubtype="0" fill="hold" nodeType="afterEffect">
                                  <p:stCondLst>
                                    <p:cond delay="1000"/>
                                  </p:stCondLst>
                                  <p:childTnLst>
                                    <p:set>
                                      <p:cBhvr>
                                        <p:cTn id="210" dur="1" fill="hold">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1" fill="hold">
                            <p:stCondLst>
                              <p:cond delay="66000"/>
                            </p:stCondLst>
                            <p:childTnLst>
                              <p:par>
                                <p:cTn id="212" presetID="1" presetClass="entr" presetSubtype="0" fill="hold" nodeType="afterEffect">
                                  <p:stCondLst>
                                    <p:cond delay="1000"/>
                                  </p:stCondLst>
                                  <p:childTnLst>
                                    <p:set>
                                      <p:cBhvr>
                                        <p:cTn id="213" dur="1" fill="hold">
                                          <p:stCondLst>
                                            <p:cond delay="0"/>
                                          </p:stCondLst>
                                        </p:cTn>
                                        <p:tgtEl>
                                          <p:spTgt spid="213"/>
                                        </p:tgtEl>
                                        <p:attrNameLst>
                                          <p:attrName>style.visibility</p:attrName>
                                        </p:attrNameLst>
                                      </p:cBhvr>
                                      <p:to>
                                        <p:strVal val="visible"/>
                                      </p:to>
                                    </p:set>
                                  </p:childTnLst>
                                </p:cTn>
                              </p:par>
                            </p:childTnLst>
                          </p:cTn>
                        </p:par>
                        <p:par>
                          <p:cTn id="214" fill="hold">
                            <p:stCondLst>
                              <p:cond delay="67000"/>
                            </p:stCondLst>
                            <p:childTnLst>
                              <p:par>
                                <p:cTn id="215" presetID="1" presetClass="entr" presetSubtype="0" fill="hold" nodeType="afterEffect">
                                  <p:stCondLst>
                                    <p:cond delay="1000"/>
                                  </p:stCondLst>
                                  <p:childTnLst>
                                    <p:set>
                                      <p:cBhvr>
                                        <p:cTn id="216" dur="1" fill="hold">
                                          <p:stCondLst>
                                            <p:cond delay="0"/>
                                          </p:stCondLst>
                                        </p:cTn>
                                        <p:tgtEl>
                                          <p:spTgt spid="216"/>
                                        </p:tgtEl>
                                        <p:attrNameLst>
                                          <p:attrName>style.visibility</p:attrName>
                                        </p:attrNameLst>
                                      </p:cBhvr>
                                      <p:to>
                                        <p:strVal val="visible"/>
                                      </p:to>
                                    </p:set>
                                  </p:childTnLst>
                                </p:cTn>
                              </p:par>
                            </p:childTnLst>
                          </p:cTn>
                        </p:par>
                        <p:par>
                          <p:cTn id="217" fill="hold">
                            <p:stCondLst>
                              <p:cond delay="68000"/>
                            </p:stCondLst>
                            <p:childTnLst>
                              <p:par>
                                <p:cTn id="218" presetID="1" presetClass="entr" presetSubtype="0" fill="hold" nodeType="afterEffect">
                                  <p:stCondLst>
                                    <p:cond delay="1000"/>
                                  </p:stCondLst>
                                  <p:childTnLst>
                                    <p:set>
                                      <p:cBhvr>
                                        <p:cTn id="219" dur="1" fill="hold">
                                          <p:stCondLst>
                                            <p:cond delay="0"/>
                                          </p:stCondLst>
                                        </p:cTn>
                                        <p:tgtEl>
                                          <p:spTgt spid="219"/>
                                        </p:tgtEl>
                                        <p:attrNameLst>
                                          <p:attrName>style.visibility</p:attrName>
                                        </p:attrNameLst>
                                      </p:cBhvr>
                                      <p:to>
                                        <p:strVal val="visible"/>
                                      </p:to>
                                    </p:set>
                                  </p:childTnLst>
                                </p:cTn>
                              </p:par>
                            </p:childTnLst>
                          </p:cTn>
                        </p:par>
                        <p:par>
                          <p:cTn id="220" fill="hold">
                            <p:stCondLst>
                              <p:cond delay="69000"/>
                            </p:stCondLst>
                            <p:childTnLst>
                              <p:par>
                                <p:cTn id="221" presetID="1" presetClass="entr" presetSubtype="0" fill="hold" nodeType="afterEffect">
                                  <p:stCondLst>
                                    <p:cond delay="1000"/>
                                  </p:stCondLst>
                                  <p:childTnLst>
                                    <p:set>
                                      <p:cBhvr>
                                        <p:cTn id="222" dur="1" fill="hold">
                                          <p:stCondLst>
                                            <p:cond delay="0"/>
                                          </p:stCondLst>
                                        </p:cTn>
                                        <p:tgtEl>
                                          <p:spTgt spid="222"/>
                                        </p:tgtEl>
                                        <p:attrNameLst>
                                          <p:attrName>style.visibility</p:attrName>
                                        </p:attrNameLst>
                                      </p:cBhvr>
                                      <p:to>
                                        <p:strVal val="visible"/>
                                      </p:to>
                                    </p:set>
                                  </p:childTnLst>
                                </p:cTn>
                              </p:par>
                            </p:childTnLst>
                          </p:cTn>
                        </p:par>
                        <p:par>
                          <p:cTn id="223" fill="hold">
                            <p:stCondLst>
                              <p:cond delay="70000"/>
                            </p:stCondLst>
                            <p:childTnLst>
                              <p:par>
                                <p:cTn id="224" presetID="1" presetClass="entr" presetSubtype="0" fill="hold" nodeType="afterEffect">
                                  <p:stCondLst>
                                    <p:cond delay="1000"/>
                                  </p:stCondLst>
                                  <p:childTnLst>
                                    <p:set>
                                      <p:cBhvr>
                                        <p:cTn id="225" dur="1" fill="hold">
                                          <p:stCondLst>
                                            <p:cond delay="0"/>
                                          </p:stCondLst>
                                        </p:cTn>
                                        <p:tgtEl>
                                          <p:spTgt spid="225"/>
                                        </p:tgtEl>
                                        <p:attrNameLst>
                                          <p:attrName>style.visibility</p:attrName>
                                        </p:attrNameLst>
                                      </p:cBhvr>
                                      <p:to>
                                        <p:strVal val="visible"/>
                                      </p:to>
                                    </p:set>
                                  </p:childTnLst>
                                </p:cTn>
                              </p:par>
                            </p:childTnLst>
                          </p:cTn>
                        </p:par>
                        <p:par>
                          <p:cTn id="226" fill="hold">
                            <p:stCondLst>
                              <p:cond delay="71000"/>
                            </p:stCondLst>
                            <p:childTnLst>
                              <p:par>
                                <p:cTn id="227" presetID="1" presetClass="entr" presetSubtype="0" fill="hold" nodeType="afterEffect">
                                  <p:stCondLst>
                                    <p:cond delay="1000"/>
                                  </p:stCondLst>
                                  <p:childTnLst>
                                    <p:set>
                                      <p:cBhvr>
                                        <p:cTn id="228" dur="1" fill="hold">
                                          <p:stCondLst>
                                            <p:cond delay="0"/>
                                          </p:stCondLst>
                                        </p:cTn>
                                        <p:tgtEl>
                                          <p:spTgt spid="228"/>
                                        </p:tgtEl>
                                        <p:attrNameLst>
                                          <p:attrName>style.visibility</p:attrName>
                                        </p:attrNameLst>
                                      </p:cBhvr>
                                      <p:to>
                                        <p:strVal val="visible"/>
                                      </p:to>
                                    </p:set>
                                  </p:childTnLst>
                                </p:cTn>
                              </p:par>
                            </p:childTnLst>
                          </p:cTn>
                        </p:par>
                        <p:par>
                          <p:cTn id="229" fill="hold">
                            <p:stCondLst>
                              <p:cond delay="72000"/>
                            </p:stCondLst>
                            <p:childTnLst>
                              <p:par>
                                <p:cTn id="230" presetID="1" presetClass="entr" presetSubtype="0" fill="hold" nodeType="afterEffect">
                                  <p:stCondLst>
                                    <p:cond delay="1000"/>
                                  </p:stCondLst>
                                  <p:childTnLst>
                                    <p:set>
                                      <p:cBhvr>
                                        <p:cTn id="231" dur="1" fill="hold">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2" fill="hold">
                            <p:stCondLst>
                              <p:cond delay="73000"/>
                            </p:stCondLst>
                            <p:childTnLst>
                              <p:par>
                                <p:cTn id="233" presetID="1" presetClass="entr" presetSubtype="0" fill="hold" nodeType="afterEffect">
                                  <p:stCondLst>
                                    <p:cond delay="1000"/>
                                  </p:stCondLst>
                                  <p:childTnLst>
                                    <p:set>
                                      <p:cBhvr>
                                        <p:cTn id="234" dur="1" fill="hold">
                                          <p:stCondLst>
                                            <p:cond delay="0"/>
                                          </p:stCondLst>
                                        </p:cTn>
                                        <p:tgtEl>
                                          <p:spTgt spid="234"/>
                                        </p:tgtEl>
                                        <p:attrNameLst>
                                          <p:attrName>style.visibility</p:attrName>
                                        </p:attrNameLst>
                                      </p:cBhvr>
                                      <p:to>
                                        <p:strVal val="visible"/>
                                      </p:to>
                                    </p:set>
                                  </p:childTnLst>
                                </p:cTn>
                              </p:par>
                            </p:childTnLst>
                          </p:cTn>
                        </p:par>
                        <p:par>
                          <p:cTn id="235" fill="hold">
                            <p:stCondLst>
                              <p:cond delay="74000"/>
                            </p:stCondLst>
                            <p:childTnLst>
                              <p:par>
                                <p:cTn id="236" presetID="1" presetClass="entr" presetSubtype="0" fill="hold" nodeType="afterEffect">
                                  <p:stCondLst>
                                    <p:cond delay="1000"/>
                                  </p:stCondLst>
                                  <p:childTnLst>
                                    <p:set>
                                      <p:cBhvr>
                                        <p:cTn id="237" dur="1" fill="hold">
                                          <p:stCondLst>
                                            <p:cond delay="0"/>
                                          </p:stCondLst>
                                        </p:cTn>
                                        <p:tgtEl>
                                          <p:spTgt spid="237"/>
                                        </p:tgtEl>
                                        <p:attrNameLst>
                                          <p:attrName>style.visibility</p:attrName>
                                        </p:attrNameLst>
                                      </p:cBhvr>
                                      <p:to>
                                        <p:strVal val="visible"/>
                                      </p:to>
                                    </p:set>
                                  </p:childTnLst>
                                </p:cTn>
                              </p:par>
                            </p:childTnLst>
                          </p:cTn>
                        </p:par>
                        <p:par>
                          <p:cTn id="238" fill="hold">
                            <p:stCondLst>
                              <p:cond delay="75000"/>
                            </p:stCondLst>
                            <p:childTnLst>
                              <p:par>
                                <p:cTn id="239" presetID="1" presetClass="entr" presetSubtype="0" fill="hold" nodeType="afterEffect">
                                  <p:stCondLst>
                                    <p:cond delay="1000"/>
                                  </p:stCondLst>
                                  <p:childTnLst>
                                    <p:set>
                                      <p:cBhvr>
                                        <p:cTn id="240" dur="1" fill="hold">
                                          <p:stCondLst>
                                            <p:cond delay="0"/>
                                          </p:stCondLst>
                                        </p:cTn>
                                        <p:tgtEl>
                                          <p:spTgt spid="240"/>
                                        </p:tgtEl>
                                        <p:attrNameLst>
                                          <p:attrName>style.visibility</p:attrName>
                                        </p:attrNameLst>
                                      </p:cBhvr>
                                      <p:to>
                                        <p:strVal val="visible"/>
                                      </p:to>
                                    </p:set>
                                  </p:childTnLst>
                                </p:cTn>
                              </p:par>
                            </p:childTnLst>
                          </p:cTn>
                        </p:par>
                        <p:par>
                          <p:cTn id="241" fill="hold">
                            <p:stCondLst>
                              <p:cond delay="76000"/>
                            </p:stCondLst>
                            <p:childTnLst>
                              <p:par>
                                <p:cTn id="242" presetID="1" presetClass="entr" presetSubtype="0" fill="hold" nodeType="afterEffect">
                                  <p:stCondLst>
                                    <p:cond delay="1000"/>
                                  </p:stCondLst>
                                  <p:childTnLst>
                                    <p:set>
                                      <p:cBhvr>
                                        <p:cTn id="243" dur="1" fill="hold">
                                          <p:stCondLst>
                                            <p:cond delay="0"/>
                                          </p:stCondLst>
                                        </p:cTn>
                                        <p:tgtEl>
                                          <p:spTgt spid="243"/>
                                        </p:tgtEl>
                                        <p:attrNameLst>
                                          <p:attrName>style.visibility</p:attrName>
                                        </p:attrNameLst>
                                      </p:cBhvr>
                                      <p:to>
                                        <p:strVal val="visible"/>
                                      </p:to>
                                    </p:set>
                                  </p:childTnLst>
                                </p:cTn>
                              </p:par>
                            </p:childTnLst>
                          </p:cTn>
                        </p:par>
                        <p:par>
                          <p:cTn id="244" fill="hold">
                            <p:stCondLst>
                              <p:cond delay="77000"/>
                            </p:stCondLst>
                            <p:childTnLst>
                              <p:par>
                                <p:cTn id="245" presetID="1" presetClass="entr" presetSubtype="0" fill="hold" nodeType="afterEffect">
                                  <p:stCondLst>
                                    <p:cond delay="1000"/>
                                  </p:stCondLst>
                                  <p:childTnLst>
                                    <p:set>
                                      <p:cBhvr>
                                        <p:cTn id="246" dur="1" fill="hold">
                                          <p:stCondLst>
                                            <p:cond delay="0"/>
                                          </p:stCondLst>
                                        </p:cTn>
                                        <p:tgtEl>
                                          <p:spTgt spid="246"/>
                                        </p:tgtEl>
                                        <p:attrNameLst>
                                          <p:attrName>style.visibility</p:attrName>
                                        </p:attrNameLst>
                                      </p:cBhvr>
                                      <p:to>
                                        <p:strVal val="visible"/>
                                      </p:to>
                                    </p:set>
                                  </p:childTnLst>
                                </p:cTn>
                              </p:par>
                            </p:childTnLst>
                          </p:cTn>
                        </p:par>
                        <p:par>
                          <p:cTn id="247" fill="hold">
                            <p:stCondLst>
                              <p:cond delay="78000"/>
                            </p:stCondLst>
                            <p:childTnLst>
                              <p:par>
                                <p:cTn id="248" presetID="1" presetClass="entr" presetSubtype="0" fill="hold" nodeType="afterEffect">
                                  <p:stCondLst>
                                    <p:cond delay="1000"/>
                                  </p:stCondLst>
                                  <p:childTnLst>
                                    <p:set>
                                      <p:cBhvr>
                                        <p:cTn id="249" dur="1" fill="hold">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2" name="click.wav"/>
                                        </p:tgtEl>
                                      </p:cMediaNode>
                                    </p:audio>
                                  </p:subTnLst>
                                </p:cTn>
                              </p:par>
                            </p:childTnLst>
                          </p:cTn>
                        </p:par>
                        <p:par>
                          <p:cTn id="250" fill="hold">
                            <p:stCondLst>
                              <p:cond delay="79000"/>
                            </p:stCondLst>
                            <p:childTnLst>
                              <p:par>
                                <p:cTn id="251" presetID="1" presetClass="entr" presetSubtype="0" fill="hold" nodeType="afterEffect">
                                  <p:stCondLst>
                                    <p:cond delay="1000"/>
                                  </p:stCondLst>
                                  <p:childTnLst>
                                    <p:set>
                                      <p:cBhvr>
                                        <p:cTn id="252" dur="1" fill="hold">
                                          <p:stCondLst>
                                            <p:cond delay="0"/>
                                          </p:stCondLst>
                                        </p:cTn>
                                        <p:tgtEl>
                                          <p:spTgt spid="252"/>
                                        </p:tgtEl>
                                        <p:attrNameLst>
                                          <p:attrName>style.visibility</p:attrName>
                                        </p:attrNameLst>
                                      </p:cBhvr>
                                      <p:to>
                                        <p:strVal val="visible"/>
                                      </p:to>
                                    </p:set>
                                  </p:childTnLst>
                                </p:cTn>
                              </p:par>
                            </p:childTnLst>
                          </p:cTn>
                        </p:par>
                        <p:par>
                          <p:cTn id="253" fill="hold">
                            <p:stCondLst>
                              <p:cond delay="80000"/>
                            </p:stCondLst>
                            <p:childTnLst>
                              <p:par>
                                <p:cTn id="254" presetID="1" presetClass="entr" presetSubtype="0" fill="hold" nodeType="afterEffect">
                                  <p:stCondLst>
                                    <p:cond delay="1000"/>
                                  </p:stCondLst>
                                  <p:childTnLst>
                                    <p:set>
                                      <p:cBhvr>
                                        <p:cTn id="255" dur="1" fill="hold">
                                          <p:stCondLst>
                                            <p:cond delay="0"/>
                                          </p:stCondLst>
                                        </p:cTn>
                                        <p:tgtEl>
                                          <p:spTgt spid="255"/>
                                        </p:tgtEl>
                                        <p:attrNameLst>
                                          <p:attrName>style.visibility</p:attrName>
                                        </p:attrNameLst>
                                      </p:cBhvr>
                                      <p:to>
                                        <p:strVal val="visible"/>
                                      </p:to>
                                    </p:set>
                                  </p:childTnLst>
                                </p:cTn>
                              </p:par>
                            </p:childTnLst>
                          </p:cTn>
                        </p:par>
                        <p:par>
                          <p:cTn id="256" fill="hold">
                            <p:stCondLst>
                              <p:cond delay="81000"/>
                            </p:stCondLst>
                            <p:childTnLst>
                              <p:par>
                                <p:cTn id="257" presetID="1" presetClass="entr" presetSubtype="0" fill="hold" nodeType="afterEffect">
                                  <p:stCondLst>
                                    <p:cond delay="1000"/>
                                  </p:stCondLst>
                                  <p:childTnLst>
                                    <p:set>
                                      <p:cBhvr>
                                        <p:cTn id="258" dur="1" fill="hold">
                                          <p:stCondLst>
                                            <p:cond delay="0"/>
                                          </p:stCondLst>
                                        </p:cTn>
                                        <p:tgtEl>
                                          <p:spTgt spid="258"/>
                                        </p:tgtEl>
                                        <p:attrNameLst>
                                          <p:attrName>style.visibility</p:attrName>
                                        </p:attrNameLst>
                                      </p:cBhvr>
                                      <p:to>
                                        <p:strVal val="visible"/>
                                      </p:to>
                                    </p:set>
                                  </p:childTnLst>
                                </p:cTn>
                              </p:par>
                            </p:childTnLst>
                          </p:cTn>
                        </p:par>
                        <p:par>
                          <p:cTn id="259" fill="hold">
                            <p:stCondLst>
                              <p:cond delay="82000"/>
                            </p:stCondLst>
                            <p:childTnLst>
                              <p:par>
                                <p:cTn id="260" presetID="1" presetClass="entr" presetSubtype="0" fill="hold" nodeType="afterEffect">
                                  <p:stCondLst>
                                    <p:cond delay="1000"/>
                                  </p:stCondLst>
                                  <p:childTnLst>
                                    <p:set>
                                      <p:cBhvr>
                                        <p:cTn id="261" dur="1" fill="hold">
                                          <p:stCondLst>
                                            <p:cond delay="0"/>
                                          </p:stCondLst>
                                        </p:cTn>
                                        <p:tgtEl>
                                          <p:spTgt spid="261"/>
                                        </p:tgtEl>
                                        <p:attrNameLst>
                                          <p:attrName>style.visibility</p:attrName>
                                        </p:attrNameLst>
                                      </p:cBhvr>
                                      <p:to>
                                        <p:strVal val="visible"/>
                                      </p:to>
                                    </p:set>
                                  </p:childTnLst>
                                </p:cTn>
                              </p:par>
                            </p:childTnLst>
                          </p:cTn>
                        </p:par>
                        <p:par>
                          <p:cTn id="262" fill="hold">
                            <p:stCondLst>
                              <p:cond delay="83000"/>
                            </p:stCondLst>
                            <p:childTnLst>
                              <p:par>
                                <p:cTn id="263" presetID="1" presetClass="entr" presetSubtype="0" fill="hold" nodeType="afterEffect">
                                  <p:stCondLst>
                                    <p:cond delay="1000"/>
                                  </p:stCondLst>
                                  <p:childTnLst>
                                    <p:set>
                                      <p:cBhvr>
                                        <p:cTn id="264" dur="1" fill="hold">
                                          <p:stCondLst>
                                            <p:cond delay="0"/>
                                          </p:stCondLst>
                                        </p:cTn>
                                        <p:tgtEl>
                                          <p:spTgt spid="264"/>
                                        </p:tgtEl>
                                        <p:attrNameLst>
                                          <p:attrName>style.visibility</p:attrName>
                                        </p:attrNameLst>
                                      </p:cBhvr>
                                      <p:to>
                                        <p:strVal val="visible"/>
                                      </p:to>
                                    </p:set>
                                  </p:childTnLst>
                                </p:cTn>
                              </p:par>
                            </p:childTnLst>
                          </p:cTn>
                        </p:par>
                        <p:par>
                          <p:cTn id="265" fill="hold">
                            <p:stCondLst>
                              <p:cond delay="84000"/>
                            </p:stCondLst>
                            <p:childTnLst>
                              <p:par>
                                <p:cTn id="266" presetID="1" presetClass="entr" presetSubtype="0" fill="hold" nodeType="afterEffect">
                                  <p:stCondLst>
                                    <p:cond delay="1000"/>
                                  </p:stCondLst>
                                  <p:childTnLst>
                                    <p:set>
                                      <p:cBhvr>
                                        <p:cTn id="267" dur="1" fill="hold">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8" fill="hold">
                            <p:stCondLst>
                              <p:cond delay="85000"/>
                            </p:stCondLst>
                            <p:childTnLst>
                              <p:par>
                                <p:cTn id="269" presetID="1" presetClass="entr" presetSubtype="0" fill="hold" nodeType="afterEffect">
                                  <p:stCondLst>
                                    <p:cond delay="1000"/>
                                  </p:stCondLst>
                                  <p:childTnLst>
                                    <p:set>
                                      <p:cBhvr>
                                        <p:cTn id="270" dur="1" fill="hold">
                                          <p:stCondLst>
                                            <p:cond delay="0"/>
                                          </p:stCondLst>
                                        </p:cTn>
                                        <p:tgtEl>
                                          <p:spTgt spid="270"/>
                                        </p:tgtEl>
                                        <p:attrNameLst>
                                          <p:attrName>style.visibility</p:attrName>
                                        </p:attrNameLst>
                                      </p:cBhvr>
                                      <p:to>
                                        <p:strVal val="visible"/>
                                      </p:to>
                                    </p:set>
                                  </p:childTnLst>
                                </p:cTn>
                              </p:par>
                            </p:childTnLst>
                          </p:cTn>
                        </p:par>
                        <p:par>
                          <p:cTn id="271" fill="hold">
                            <p:stCondLst>
                              <p:cond delay="86000"/>
                            </p:stCondLst>
                            <p:childTnLst>
                              <p:par>
                                <p:cTn id="272" presetID="1" presetClass="entr" presetSubtype="0" fill="hold" nodeType="afterEffect">
                                  <p:stCondLst>
                                    <p:cond delay="1000"/>
                                  </p:stCondLst>
                                  <p:childTnLst>
                                    <p:set>
                                      <p:cBhvr>
                                        <p:cTn id="273" dur="1" fill="hold">
                                          <p:stCondLst>
                                            <p:cond delay="0"/>
                                          </p:stCondLst>
                                        </p:cTn>
                                        <p:tgtEl>
                                          <p:spTgt spid="273"/>
                                        </p:tgtEl>
                                        <p:attrNameLst>
                                          <p:attrName>style.visibility</p:attrName>
                                        </p:attrNameLst>
                                      </p:cBhvr>
                                      <p:to>
                                        <p:strVal val="visible"/>
                                      </p:to>
                                    </p:set>
                                  </p:childTnLst>
                                </p:cTn>
                              </p:par>
                            </p:childTnLst>
                          </p:cTn>
                        </p:par>
                        <p:par>
                          <p:cTn id="274" fill="hold">
                            <p:stCondLst>
                              <p:cond delay="87000"/>
                            </p:stCondLst>
                            <p:childTnLst>
                              <p:par>
                                <p:cTn id="275" presetID="1" presetClass="entr" presetSubtype="0" fill="hold" nodeType="afterEffect">
                                  <p:stCondLst>
                                    <p:cond delay="1000"/>
                                  </p:stCondLst>
                                  <p:childTnLst>
                                    <p:set>
                                      <p:cBhvr>
                                        <p:cTn id="276" dur="1" fill="hold">
                                          <p:stCondLst>
                                            <p:cond delay="0"/>
                                          </p:stCondLst>
                                        </p:cTn>
                                        <p:tgtEl>
                                          <p:spTgt spid="276"/>
                                        </p:tgtEl>
                                        <p:attrNameLst>
                                          <p:attrName>style.visibility</p:attrName>
                                        </p:attrNameLst>
                                      </p:cBhvr>
                                      <p:to>
                                        <p:strVal val="visible"/>
                                      </p:to>
                                    </p:set>
                                  </p:childTnLst>
                                </p:cTn>
                              </p:par>
                            </p:childTnLst>
                          </p:cTn>
                        </p:par>
                        <p:par>
                          <p:cTn id="277" fill="hold">
                            <p:stCondLst>
                              <p:cond delay="88000"/>
                            </p:stCondLst>
                            <p:childTnLst>
                              <p:par>
                                <p:cTn id="278" presetID="1" presetClass="entr" presetSubtype="0" fill="hold" nodeType="afterEffect">
                                  <p:stCondLst>
                                    <p:cond delay="1000"/>
                                  </p:stCondLst>
                                  <p:childTnLst>
                                    <p:set>
                                      <p:cBhvr>
                                        <p:cTn id="279" dur="1" fill="hold">
                                          <p:stCondLst>
                                            <p:cond delay="0"/>
                                          </p:stCondLst>
                                        </p:cTn>
                                        <p:tgtEl>
                                          <p:spTgt spid="279"/>
                                        </p:tgtEl>
                                        <p:attrNameLst>
                                          <p:attrName>style.visibility</p:attrName>
                                        </p:attrNameLst>
                                      </p:cBhvr>
                                      <p:to>
                                        <p:strVal val="visible"/>
                                      </p:to>
                                    </p:set>
                                  </p:childTnLst>
                                </p:cTn>
                              </p:par>
                            </p:childTnLst>
                          </p:cTn>
                        </p:par>
                        <p:par>
                          <p:cTn id="280" fill="hold">
                            <p:stCondLst>
                              <p:cond delay="89000"/>
                            </p:stCondLst>
                            <p:childTnLst>
                              <p:par>
                                <p:cTn id="281" presetID="1" presetClass="entr" presetSubtype="0" fill="hold" nodeType="afterEffect">
                                  <p:stCondLst>
                                    <p:cond delay="1000"/>
                                  </p:stCondLst>
                                  <p:childTnLst>
                                    <p:set>
                                      <p:cBhvr>
                                        <p:cTn id="282" dur="1" fill="hold">
                                          <p:stCondLst>
                                            <p:cond delay="0"/>
                                          </p:stCondLst>
                                        </p:cTn>
                                        <p:tgtEl>
                                          <p:spTgt spid="282"/>
                                        </p:tgtEl>
                                        <p:attrNameLst>
                                          <p:attrName>style.visibility</p:attrName>
                                        </p:attrNameLst>
                                      </p:cBhvr>
                                      <p:to>
                                        <p:strVal val="visible"/>
                                      </p:to>
                                    </p:set>
                                  </p:childTnLst>
                                </p:cTn>
                              </p:par>
                            </p:childTnLst>
                          </p:cTn>
                        </p:par>
                        <p:par>
                          <p:cTn id="283" fill="hold">
                            <p:stCondLst>
                              <p:cond delay="90000"/>
                            </p:stCondLst>
                            <p:childTnLst>
                              <p:par>
                                <p:cTn id="284" presetID="1" presetClass="entr" presetSubtype="0" fill="hold" nodeType="afterEffect">
                                  <p:stCondLst>
                                    <p:cond delay="1000"/>
                                  </p:stCondLst>
                                  <p:childTnLst>
                                    <p:set>
                                      <p:cBhvr>
                                        <p:cTn id="285" dur="1" fill="hold">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2" name="click.wav"/>
                                        </p:tgtEl>
                                      </p:cMediaNode>
                                    </p:audio>
                                  </p:subTnLst>
                                </p:cTn>
                              </p:par>
                            </p:childTnLst>
                          </p:cTn>
                        </p:par>
                        <p:par>
                          <p:cTn id="286" fill="hold">
                            <p:stCondLst>
                              <p:cond delay="91000"/>
                            </p:stCondLst>
                            <p:childTnLst>
                              <p:par>
                                <p:cTn id="287" presetID="1" presetClass="entr" presetSubtype="0" fill="hold" nodeType="afterEffect">
                                  <p:stCondLst>
                                    <p:cond delay="1000"/>
                                  </p:stCondLst>
                                  <p:childTnLst>
                                    <p:set>
                                      <p:cBhvr>
                                        <p:cTn id="288" dur="1" fill="hold">
                                          <p:stCondLst>
                                            <p:cond delay="0"/>
                                          </p:stCondLst>
                                        </p:cTn>
                                        <p:tgtEl>
                                          <p:spTgt spid="288"/>
                                        </p:tgtEl>
                                        <p:attrNameLst>
                                          <p:attrName>style.visibility</p:attrName>
                                        </p:attrNameLst>
                                      </p:cBhvr>
                                      <p:to>
                                        <p:strVal val="visible"/>
                                      </p:to>
                                    </p:set>
                                  </p:childTnLst>
                                </p:cTn>
                              </p:par>
                            </p:childTnLst>
                          </p:cTn>
                        </p:par>
                        <p:par>
                          <p:cTn id="289" fill="hold">
                            <p:stCondLst>
                              <p:cond delay="92000"/>
                            </p:stCondLst>
                            <p:childTnLst>
                              <p:par>
                                <p:cTn id="290" presetID="1" presetClass="entr" presetSubtype="0" fill="hold" nodeType="afterEffect">
                                  <p:stCondLst>
                                    <p:cond delay="1000"/>
                                  </p:stCondLst>
                                  <p:childTnLst>
                                    <p:set>
                                      <p:cBhvr>
                                        <p:cTn id="291" dur="1" fill="hold">
                                          <p:stCondLst>
                                            <p:cond delay="0"/>
                                          </p:stCondLst>
                                        </p:cTn>
                                        <p:tgtEl>
                                          <p:spTgt spid="291"/>
                                        </p:tgtEl>
                                        <p:attrNameLst>
                                          <p:attrName>style.visibility</p:attrName>
                                        </p:attrNameLst>
                                      </p:cBhvr>
                                      <p:to>
                                        <p:strVal val="visible"/>
                                      </p:to>
                                    </p:set>
                                  </p:childTnLst>
                                </p:cTn>
                              </p:par>
                            </p:childTnLst>
                          </p:cTn>
                        </p:par>
                        <p:par>
                          <p:cTn id="292" fill="hold">
                            <p:stCondLst>
                              <p:cond delay="93000"/>
                            </p:stCondLst>
                            <p:childTnLst>
                              <p:par>
                                <p:cTn id="293" presetID="1" presetClass="entr" presetSubtype="0" fill="hold" nodeType="afterEffect">
                                  <p:stCondLst>
                                    <p:cond delay="1000"/>
                                  </p:stCondLst>
                                  <p:childTnLst>
                                    <p:set>
                                      <p:cBhvr>
                                        <p:cTn id="294" dur="1" fill="hold">
                                          <p:stCondLst>
                                            <p:cond delay="0"/>
                                          </p:stCondLst>
                                        </p:cTn>
                                        <p:tgtEl>
                                          <p:spTgt spid="294"/>
                                        </p:tgtEl>
                                        <p:attrNameLst>
                                          <p:attrName>style.visibility</p:attrName>
                                        </p:attrNameLst>
                                      </p:cBhvr>
                                      <p:to>
                                        <p:strVal val="visible"/>
                                      </p:to>
                                    </p:set>
                                  </p:childTnLst>
                                </p:cTn>
                              </p:par>
                            </p:childTnLst>
                          </p:cTn>
                        </p:par>
                        <p:par>
                          <p:cTn id="295" fill="hold">
                            <p:stCondLst>
                              <p:cond delay="94000"/>
                            </p:stCondLst>
                            <p:childTnLst>
                              <p:par>
                                <p:cTn id="296" presetID="1" presetClass="entr" presetSubtype="0" fill="hold" nodeType="afterEffect">
                                  <p:stCondLst>
                                    <p:cond delay="1000"/>
                                  </p:stCondLst>
                                  <p:childTnLst>
                                    <p:set>
                                      <p:cBhvr>
                                        <p:cTn id="297" dur="1" fill="hold">
                                          <p:stCondLst>
                                            <p:cond delay="0"/>
                                          </p:stCondLst>
                                        </p:cTn>
                                        <p:tgtEl>
                                          <p:spTgt spid="297"/>
                                        </p:tgtEl>
                                        <p:attrNameLst>
                                          <p:attrName>style.visibility</p:attrName>
                                        </p:attrNameLst>
                                      </p:cBhvr>
                                      <p:to>
                                        <p:strVal val="visible"/>
                                      </p:to>
                                    </p:set>
                                  </p:childTnLst>
                                </p:cTn>
                              </p:par>
                            </p:childTnLst>
                          </p:cTn>
                        </p:par>
                        <p:par>
                          <p:cTn id="298" fill="hold">
                            <p:stCondLst>
                              <p:cond delay="95000"/>
                            </p:stCondLst>
                            <p:childTnLst>
                              <p:par>
                                <p:cTn id="299" presetID="1" presetClass="entr" presetSubtype="0" fill="hold" nodeType="afterEffect">
                                  <p:stCondLst>
                                    <p:cond delay="1000"/>
                                  </p:stCondLst>
                                  <p:childTnLst>
                                    <p:set>
                                      <p:cBhvr>
                                        <p:cTn id="300" dur="1" fill="hold">
                                          <p:stCondLst>
                                            <p:cond delay="0"/>
                                          </p:stCondLst>
                                        </p:cTn>
                                        <p:tgtEl>
                                          <p:spTgt spid="300"/>
                                        </p:tgtEl>
                                        <p:attrNameLst>
                                          <p:attrName>style.visibility</p:attrName>
                                        </p:attrNameLst>
                                      </p:cBhvr>
                                      <p:to>
                                        <p:strVal val="visible"/>
                                      </p:to>
                                    </p:set>
                                  </p:childTnLst>
                                </p:cTn>
                              </p:par>
                            </p:childTnLst>
                          </p:cTn>
                        </p:par>
                        <p:par>
                          <p:cTn id="301" fill="hold">
                            <p:stCondLst>
                              <p:cond delay="96000"/>
                            </p:stCondLst>
                            <p:childTnLst>
                              <p:par>
                                <p:cTn id="302" presetID="1" presetClass="entr" presetSubtype="0" fill="hold" nodeType="afterEffect">
                                  <p:stCondLst>
                                    <p:cond delay="1000"/>
                                  </p:stCondLst>
                                  <p:childTnLst>
                                    <p:set>
                                      <p:cBhvr>
                                        <p:cTn id="303" dur="1" fill="hold">
                                          <p:stCondLst>
                                            <p:cond delay="0"/>
                                          </p:stCondLst>
                                        </p:cTn>
                                        <p:tgtEl>
                                          <p:spTgt spid="303"/>
                                        </p:tgtEl>
                                        <p:attrNameLst>
                                          <p:attrName>style.visibility</p:attrName>
                                        </p:attrNameLst>
                                      </p:cBhvr>
                                      <p:to>
                                        <p:strVal val="visible"/>
                                      </p:to>
                                    </p:set>
                                  </p:childTnLst>
                                </p:cTn>
                              </p:par>
                            </p:childTnLst>
                          </p:cTn>
                        </p:par>
                        <p:par>
                          <p:cTn id="304" fill="hold">
                            <p:stCondLst>
                              <p:cond delay="97000"/>
                            </p:stCondLst>
                            <p:childTnLst>
                              <p:par>
                                <p:cTn id="305" presetID="1" presetClass="entr" presetSubtype="0" fill="hold" nodeType="afterEffect">
                                  <p:stCondLst>
                                    <p:cond delay="1000"/>
                                  </p:stCondLst>
                                  <p:childTnLst>
                                    <p:set>
                                      <p:cBhvr>
                                        <p:cTn id="306" dur="1" fill="hold">
                                          <p:stCondLst>
                                            <p:cond delay="0"/>
                                          </p:stCondLst>
                                        </p:cTn>
                                        <p:tgtEl>
                                          <p:spTgt spid="306"/>
                                        </p:tgtEl>
                                        <p:attrNameLst>
                                          <p:attrName>style.visibility</p:attrName>
                                        </p:attrNameLst>
                                      </p:cBhvr>
                                      <p:to>
                                        <p:strVal val="visible"/>
                                      </p:to>
                                    </p:set>
                                  </p:childTnLst>
                                </p:cTn>
                              </p:par>
                            </p:childTnLst>
                          </p:cTn>
                        </p:par>
                        <p:par>
                          <p:cTn id="307" fill="hold">
                            <p:stCondLst>
                              <p:cond delay="98000"/>
                            </p:stCondLst>
                            <p:childTnLst>
                              <p:par>
                                <p:cTn id="308" presetID="1" presetClass="entr" presetSubtype="0" fill="hold" nodeType="afterEffect">
                                  <p:stCondLst>
                                    <p:cond delay="1000"/>
                                  </p:stCondLst>
                                  <p:childTnLst>
                                    <p:set>
                                      <p:cBhvr>
                                        <p:cTn id="309" dur="1" fill="hold">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2" name="click.wav"/>
                                        </p:tgtEl>
                                      </p:cMediaNode>
                                    </p:audio>
                                  </p:subTnLst>
                                </p:cTn>
                              </p:par>
                            </p:childTnLst>
                          </p:cTn>
                        </p:par>
                        <p:par>
                          <p:cTn id="310" fill="hold">
                            <p:stCondLst>
                              <p:cond delay="99000"/>
                            </p:stCondLst>
                            <p:childTnLst>
                              <p:par>
                                <p:cTn id="311" presetID="1" presetClass="entr" presetSubtype="0" fill="hold" nodeType="afterEffect">
                                  <p:stCondLst>
                                    <p:cond delay="1000"/>
                                  </p:stCondLst>
                                  <p:childTnLst>
                                    <p:set>
                                      <p:cBhvr>
                                        <p:cTn id="312" dur="1" fill="hold">
                                          <p:stCondLst>
                                            <p:cond delay="0"/>
                                          </p:stCondLst>
                                        </p:cTn>
                                        <p:tgtEl>
                                          <p:spTgt spid="312"/>
                                        </p:tgtEl>
                                        <p:attrNameLst>
                                          <p:attrName>style.visibility</p:attrName>
                                        </p:attrNameLst>
                                      </p:cBhvr>
                                      <p:to>
                                        <p:strVal val="visible"/>
                                      </p:to>
                                    </p:set>
                                  </p:childTnLst>
                                </p:cTn>
                              </p:par>
                            </p:childTnLst>
                          </p:cTn>
                        </p:par>
                        <p:par>
                          <p:cTn id="313" fill="hold">
                            <p:stCondLst>
                              <p:cond delay="100000"/>
                            </p:stCondLst>
                            <p:childTnLst>
                              <p:par>
                                <p:cTn id="314" presetID="1" presetClass="entr" presetSubtype="0" fill="hold" nodeType="afterEffect">
                                  <p:stCondLst>
                                    <p:cond delay="1000"/>
                                  </p:stCondLst>
                                  <p:childTnLst>
                                    <p:set>
                                      <p:cBhvr>
                                        <p:cTn id="315" dur="1" fill="hold">
                                          <p:stCondLst>
                                            <p:cond delay="0"/>
                                          </p:stCondLst>
                                        </p:cTn>
                                        <p:tgtEl>
                                          <p:spTgt spid="315"/>
                                        </p:tgtEl>
                                        <p:attrNameLst>
                                          <p:attrName>style.visibility</p:attrName>
                                        </p:attrNameLst>
                                      </p:cBhvr>
                                      <p:to>
                                        <p:strVal val="visible"/>
                                      </p:to>
                                    </p:set>
                                  </p:childTnLst>
                                </p:cTn>
                              </p:par>
                            </p:childTnLst>
                          </p:cTn>
                        </p:par>
                        <p:par>
                          <p:cTn id="316" fill="hold">
                            <p:stCondLst>
                              <p:cond delay="101000"/>
                            </p:stCondLst>
                            <p:childTnLst>
                              <p:par>
                                <p:cTn id="317" presetID="1" presetClass="entr" presetSubtype="0" fill="hold" nodeType="afterEffect">
                                  <p:stCondLst>
                                    <p:cond delay="900"/>
                                  </p:stCondLst>
                                  <p:childTnLst>
                                    <p:set>
                                      <p:cBhvr>
                                        <p:cTn id="318" dur="1" fill="hold">
                                          <p:stCondLst>
                                            <p:cond delay="0"/>
                                          </p:stCondLst>
                                        </p:cTn>
                                        <p:tgtEl>
                                          <p:spTgt spid="318"/>
                                        </p:tgtEl>
                                        <p:attrNameLst>
                                          <p:attrName>style.visibility</p:attrName>
                                        </p:attrNameLst>
                                      </p:cBhvr>
                                      <p:to>
                                        <p:strVal val="visible"/>
                                      </p:to>
                                    </p:set>
                                  </p:childTnLst>
                                </p:cTn>
                              </p:par>
                            </p:childTnLst>
                          </p:cTn>
                        </p:par>
                        <p:par>
                          <p:cTn id="319" fill="hold">
                            <p:stCondLst>
                              <p:cond delay="101900"/>
                            </p:stCondLst>
                            <p:childTnLst>
                              <p:par>
                                <p:cTn id="320" presetID="1" presetClass="entr" presetSubtype="0" fill="hold" nodeType="afterEffect">
                                  <p:stCondLst>
                                    <p:cond delay="1000"/>
                                  </p:stCondLst>
                                  <p:childTnLst>
                                    <p:set>
                                      <p:cBhvr>
                                        <p:cTn id="321" dur="1" fill="hold">
                                          <p:stCondLst>
                                            <p:cond delay="0"/>
                                          </p:stCondLst>
                                        </p:cTn>
                                        <p:tgtEl>
                                          <p:spTgt spid="321"/>
                                        </p:tgtEl>
                                        <p:attrNameLst>
                                          <p:attrName>style.visibility</p:attrName>
                                        </p:attrNameLst>
                                      </p:cBhvr>
                                      <p:to>
                                        <p:strVal val="visible"/>
                                      </p:to>
                                    </p:set>
                                  </p:childTnLst>
                                </p:cTn>
                              </p:par>
                            </p:childTnLst>
                          </p:cTn>
                        </p:par>
                        <p:par>
                          <p:cTn id="322" fill="hold">
                            <p:stCondLst>
                              <p:cond delay="102900"/>
                            </p:stCondLst>
                            <p:childTnLst>
                              <p:par>
                                <p:cTn id="323" presetID="1" presetClass="entr" presetSubtype="0" fill="hold" nodeType="afterEffect">
                                  <p:stCondLst>
                                    <p:cond delay="1000"/>
                                  </p:stCondLst>
                                  <p:childTnLst>
                                    <p:set>
                                      <p:cBhvr>
                                        <p:cTn id="324" dur="1" fill="hold">
                                          <p:stCondLst>
                                            <p:cond delay="0"/>
                                          </p:stCondLst>
                                        </p:cTn>
                                        <p:tgtEl>
                                          <p:spTgt spid="324"/>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2" name="click.wav"/>
                                        </p:tgtEl>
                                      </p:cMediaNode>
                                    </p:audio>
                                  </p:subTnLst>
                                </p:cTn>
                              </p:par>
                            </p:childTnLst>
                          </p:cTn>
                        </p:par>
                        <p:par>
                          <p:cTn id="325" fill="hold">
                            <p:stCondLst>
                              <p:cond delay="103900"/>
                            </p:stCondLst>
                            <p:childTnLst>
                              <p:par>
                                <p:cTn id="326" presetID="1" presetClass="entr" presetSubtype="0" fill="hold" nodeType="afterEffect">
                                  <p:stCondLst>
                                    <p:cond delay="1000"/>
                                  </p:stCondLst>
                                  <p:childTnLst>
                                    <p:set>
                                      <p:cBhvr>
                                        <p:cTn id="327" dur="1" fill="hold">
                                          <p:stCondLst>
                                            <p:cond delay="0"/>
                                          </p:stCondLst>
                                        </p:cTn>
                                        <p:tgtEl>
                                          <p:spTgt spid="327"/>
                                        </p:tgtEl>
                                        <p:attrNameLst>
                                          <p:attrName>style.visibility</p:attrName>
                                        </p:attrNameLst>
                                      </p:cBhvr>
                                      <p:to>
                                        <p:strVal val="visible"/>
                                      </p:to>
                                    </p:set>
                                  </p:childTnLst>
                                </p:cTn>
                              </p:par>
                            </p:childTnLst>
                          </p:cTn>
                        </p:par>
                        <p:par>
                          <p:cTn id="328" fill="hold">
                            <p:stCondLst>
                              <p:cond delay="104900"/>
                            </p:stCondLst>
                            <p:childTnLst>
                              <p:par>
                                <p:cTn id="329" presetID="1" presetClass="entr" presetSubtype="0" fill="hold" nodeType="afterEffect">
                                  <p:stCondLst>
                                    <p:cond delay="1000"/>
                                  </p:stCondLst>
                                  <p:childTnLst>
                                    <p:set>
                                      <p:cBhvr>
                                        <p:cTn id="330" dur="1" fill="hold">
                                          <p:stCondLst>
                                            <p:cond delay="0"/>
                                          </p:stCondLst>
                                        </p:cTn>
                                        <p:tgtEl>
                                          <p:spTgt spid="330"/>
                                        </p:tgtEl>
                                        <p:attrNameLst>
                                          <p:attrName>style.visibility</p:attrName>
                                        </p:attrNameLst>
                                      </p:cBhvr>
                                      <p:to>
                                        <p:strVal val="visible"/>
                                      </p:to>
                                    </p:set>
                                  </p:childTnLst>
                                </p:cTn>
                              </p:par>
                            </p:childTnLst>
                          </p:cTn>
                        </p:par>
                        <p:par>
                          <p:cTn id="331" fill="hold">
                            <p:stCondLst>
                              <p:cond delay="105900"/>
                            </p:stCondLst>
                            <p:childTnLst>
                              <p:par>
                                <p:cTn id="332" presetID="1" presetClass="entr" presetSubtype="0" fill="hold" nodeType="afterEffect">
                                  <p:stCondLst>
                                    <p:cond delay="1000"/>
                                  </p:stCondLst>
                                  <p:childTnLst>
                                    <p:set>
                                      <p:cBhvr>
                                        <p:cTn id="333" dur="1" fill="hold">
                                          <p:stCondLst>
                                            <p:cond delay="0"/>
                                          </p:stCondLst>
                                        </p:cTn>
                                        <p:tgtEl>
                                          <p:spTgt spid="333"/>
                                        </p:tgtEl>
                                        <p:attrNameLst>
                                          <p:attrName>style.visibility</p:attrName>
                                        </p:attrNameLst>
                                      </p:cBhvr>
                                      <p:to>
                                        <p:strVal val="visible"/>
                                      </p:to>
                                    </p:set>
                                  </p:childTnLst>
                                </p:cTn>
                              </p:par>
                            </p:childTnLst>
                          </p:cTn>
                        </p:par>
                        <p:par>
                          <p:cTn id="334" fill="hold">
                            <p:stCondLst>
                              <p:cond delay="106900"/>
                            </p:stCondLst>
                            <p:childTnLst>
                              <p:par>
                                <p:cTn id="335" presetID="1" presetClass="entr" presetSubtype="0" fill="hold" nodeType="afterEffect">
                                  <p:stCondLst>
                                    <p:cond delay="1000"/>
                                  </p:stCondLst>
                                  <p:childTnLst>
                                    <p:set>
                                      <p:cBhvr>
                                        <p:cTn id="336" dur="1" fill="hold">
                                          <p:stCondLst>
                                            <p:cond delay="0"/>
                                          </p:stCondLst>
                                        </p:cTn>
                                        <p:tgtEl>
                                          <p:spTgt spid="336"/>
                                        </p:tgtEl>
                                        <p:attrNameLst>
                                          <p:attrName>style.visibility</p:attrName>
                                        </p:attrNameLst>
                                      </p:cBhvr>
                                      <p:to>
                                        <p:strVal val="visible"/>
                                      </p:to>
                                    </p:set>
                                  </p:childTnLst>
                                </p:cTn>
                              </p:par>
                            </p:childTnLst>
                          </p:cTn>
                        </p:par>
                        <p:par>
                          <p:cTn id="337" fill="hold">
                            <p:stCondLst>
                              <p:cond delay="107900"/>
                            </p:stCondLst>
                            <p:childTnLst>
                              <p:par>
                                <p:cTn id="338" presetID="1" presetClass="entr" presetSubtype="0" fill="hold" nodeType="afterEffect">
                                  <p:stCondLst>
                                    <p:cond delay="1000"/>
                                  </p:stCondLst>
                                  <p:childTnLst>
                                    <p:set>
                                      <p:cBhvr>
                                        <p:cTn id="339" dur="1" fill="hold">
                                          <p:stCondLst>
                                            <p:cond delay="0"/>
                                          </p:stCondLst>
                                        </p:cTn>
                                        <p:tgtEl>
                                          <p:spTgt spid="339"/>
                                        </p:tgtEl>
                                        <p:attrNameLst>
                                          <p:attrName>style.visibility</p:attrName>
                                        </p:attrNameLst>
                                      </p:cBhvr>
                                      <p:to>
                                        <p:strVal val="visible"/>
                                      </p:to>
                                    </p:set>
                                  </p:childTnLst>
                                </p:cTn>
                              </p:par>
                            </p:childTnLst>
                          </p:cTn>
                        </p:par>
                        <p:par>
                          <p:cTn id="340" fill="hold">
                            <p:stCondLst>
                              <p:cond delay="108900"/>
                            </p:stCondLst>
                            <p:childTnLst>
                              <p:par>
                                <p:cTn id="341" presetID="1" presetClass="entr" presetSubtype="0" fill="hold" nodeType="afterEffect">
                                  <p:stCondLst>
                                    <p:cond delay="1000"/>
                                  </p:stCondLst>
                                  <p:childTnLst>
                                    <p:set>
                                      <p:cBhvr>
                                        <p:cTn id="342" dur="1" fill="hold">
                                          <p:stCondLst>
                                            <p:cond delay="0"/>
                                          </p:stCondLst>
                                        </p:cTn>
                                        <p:tgtEl>
                                          <p:spTgt spid="342"/>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09900"/>
                            </p:stCondLst>
                            <p:childTnLst>
                              <p:par>
                                <p:cTn id="344" presetID="1" presetClass="entr" presetSubtype="0" fill="hold" nodeType="afterEffect">
                                  <p:stCondLst>
                                    <p:cond delay="1000"/>
                                  </p:stCondLst>
                                  <p:childTnLst>
                                    <p:set>
                                      <p:cBhvr>
                                        <p:cTn id="345" dur="1" fill="hold">
                                          <p:stCondLst>
                                            <p:cond delay="0"/>
                                          </p:stCondLst>
                                        </p:cTn>
                                        <p:tgtEl>
                                          <p:spTgt spid="345"/>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10900"/>
                            </p:stCondLst>
                            <p:childTnLst>
                              <p:par>
                                <p:cTn id="347" presetID="1" presetClass="entr" presetSubtype="0" fill="hold" nodeType="afterEffect">
                                  <p:stCondLst>
                                    <p:cond delay="1000"/>
                                  </p:stCondLst>
                                  <p:childTnLst>
                                    <p:set>
                                      <p:cBhvr>
                                        <p:cTn id="348" dur="1" fill="hold">
                                          <p:stCondLst>
                                            <p:cond delay="0"/>
                                          </p:stCondLst>
                                        </p:cTn>
                                        <p:tgtEl>
                                          <p:spTgt spid="348"/>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11900"/>
                            </p:stCondLst>
                            <p:childTnLst>
                              <p:par>
                                <p:cTn id="350" presetID="1" presetClass="entr" presetSubtype="0" fill="hold" nodeType="afterEffect">
                                  <p:stCondLst>
                                    <p:cond delay="1000"/>
                                  </p:stCondLst>
                                  <p:childTnLst>
                                    <p:set>
                                      <p:cBhvr>
                                        <p:cTn id="351" dur="1" fill="hold">
                                          <p:stCondLst>
                                            <p:cond delay="0"/>
                                          </p:stCondLst>
                                        </p:cTn>
                                        <p:tgtEl>
                                          <p:spTgt spid="351"/>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12900"/>
                            </p:stCondLst>
                            <p:childTnLst>
                              <p:par>
                                <p:cTn id="353" presetID="1" presetClass="entr" presetSubtype="0" fill="hold" nodeType="afterEffect">
                                  <p:stCondLst>
                                    <p:cond delay="1000"/>
                                  </p:stCondLst>
                                  <p:childTnLst>
                                    <p:set>
                                      <p:cBhvr>
                                        <p:cTn id="354" dur="1" fill="hold">
                                          <p:stCondLst>
                                            <p:cond delay="0"/>
                                          </p:stCondLst>
                                        </p:cTn>
                                        <p:tgtEl>
                                          <p:spTgt spid="354"/>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13900"/>
                            </p:stCondLst>
                            <p:childTnLst>
                              <p:par>
                                <p:cTn id="356" presetID="1" presetClass="entr" presetSubtype="0" fill="hold" nodeType="afterEffect">
                                  <p:stCondLst>
                                    <p:cond delay="1000"/>
                                  </p:stCondLst>
                                  <p:childTnLst>
                                    <p:set>
                                      <p:cBhvr>
                                        <p:cTn id="357" dur="1" fill="hold">
                                          <p:stCondLst>
                                            <p:cond delay="0"/>
                                          </p:stCondLst>
                                        </p:cTn>
                                        <p:tgtEl>
                                          <p:spTgt spid="357"/>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4900"/>
                            </p:stCondLst>
                            <p:childTnLst>
                              <p:par>
                                <p:cTn id="359" presetID="1" presetClass="entr" presetSubtype="0" fill="hold" nodeType="afterEffect">
                                  <p:stCondLst>
                                    <p:cond delay="1000"/>
                                  </p:stCondLst>
                                  <p:childTnLst>
                                    <p:set>
                                      <p:cBhvr>
                                        <p:cTn id="360" dur="1" fill="hold">
                                          <p:stCondLst>
                                            <p:cond delay="0"/>
                                          </p:stCondLst>
                                        </p:cTn>
                                        <p:tgtEl>
                                          <p:spTgt spid="360"/>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5900"/>
                            </p:stCondLst>
                            <p:childTnLst>
                              <p:par>
                                <p:cTn id="362" presetID="1" presetClass="entr" presetSubtype="0" fill="hold" nodeType="afterEffect">
                                  <p:stCondLst>
                                    <p:cond delay="1000"/>
                                  </p:stCondLst>
                                  <p:childTnLst>
                                    <p:set>
                                      <p:cBhvr>
                                        <p:cTn id="363" dur="1" fill="hold">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6900"/>
                            </p:stCondLst>
                            <p:childTnLst>
                              <p:par>
                                <p:cTn id="365" presetID="1" presetClass="entr" presetSubtype="0" fill="hold" nodeType="afterEffect">
                                  <p:stCondLst>
                                    <p:cond delay="1000"/>
                                  </p:stCondLst>
                                  <p:childTnLst>
                                    <p:set>
                                      <p:cBhvr>
                                        <p:cTn id="366" dur="1" fill="hold">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7900"/>
                            </p:stCondLst>
                            <p:childTnLst>
                              <p:par>
                                <p:cTn id="368" presetID="1" presetClass="entr" presetSubtype="0" fill="hold" nodeType="afterEffect">
                                  <p:stCondLst>
                                    <p:cond delay="2000"/>
                                  </p:stCondLst>
                                  <p:childTnLst>
                                    <p:set>
                                      <p:cBhvr>
                                        <p:cTn id="369" dur="1" fill="hold">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2" name="click.wav"/>
                                        </p:tgtEl>
                                      </p:cMediaNode>
                                    </p:audio>
                                  </p:subTnLst>
                                </p:cTn>
                              </p:par>
                            </p:childTnLst>
                          </p:cTn>
                        </p:par>
                        <p:par>
                          <p:cTn id="370" fill="hold">
                            <p:stCondLst>
                              <p:cond delay="119900"/>
                            </p:stCondLst>
                            <p:childTnLst>
                              <p:par>
                                <p:cTn id="371" presetID="1" presetClass="entr" presetSubtype="0" fill="hold" nodeType="afterEffect">
                                  <p:stCondLst>
                                    <p:cond delay="0"/>
                                  </p:stCondLst>
                                  <p:childTnLst>
                                    <p:set>
                                      <p:cBhvr>
                                        <p:cTn id="372" dur="1" fill="hold">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3" name="drumroll.wav"/>
                                        </p:tgtEl>
                                      </p:cMediaNode>
                                    </p:audio>
                                  </p:subTnLst>
                                </p:cTn>
                              </p:par>
                            </p:childTnLst>
                          </p:cTn>
                        </p:par>
                      </p:childTnLst>
                    </p:cTn>
                  </p:par>
                  <p:par>
                    <p:cTn id="373" fill="hold">
                      <p:stCondLst>
                        <p:cond delay="indefinite"/>
                      </p:stCondLst>
                      <p:childTnLst>
                        <p:par>
                          <p:cTn id="374" fill="hold">
                            <p:stCondLst>
                              <p:cond delay="0"/>
                            </p:stCondLst>
                            <p:childTnLst>
                              <p:par>
                                <p:cTn id="375" presetID="16" presetClass="entr" presetSubtype="21" fill="hold" grpId="0" nodeType="clickEffect">
                                  <p:stCondLst>
                                    <p:cond delay="0"/>
                                  </p:stCondLst>
                                  <p:childTnLst>
                                    <p:set>
                                      <p:cBhvr>
                                        <p:cTn id="376" dur="1" fill="hold">
                                          <p:stCondLst>
                                            <p:cond delay="0"/>
                                          </p:stCondLst>
                                        </p:cTn>
                                        <p:tgtEl>
                                          <p:spTgt spid="2"/>
                                        </p:tgtEl>
                                        <p:attrNameLst>
                                          <p:attrName>style.visibility</p:attrName>
                                        </p:attrNameLst>
                                      </p:cBhvr>
                                      <p:to>
                                        <p:strVal val="visible"/>
                                      </p:to>
                                    </p:set>
                                    <p:animEffect transition="in" filter="barn(inVertical)">
                                      <p:cBhvr>
                                        <p:cTn id="3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3" name="TextBox 2"/>
          <p:cNvSpPr txBox="1"/>
          <p:nvPr/>
        </p:nvSpPr>
        <p:spPr>
          <a:xfrm>
            <a:off x="2081621" y="1185312"/>
            <a:ext cx="34809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1. Phép chia hết</a:t>
            </a:r>
            <a:endParaRPr lang="en-US" sz="2800" b="1" dirty="0">
              <a:solidFill>
                <a:srgbClr val="44546A">
                  <a:lumMod val="50000"/>
                </a:srgbClr>
              </a:solidFill>
              <a:latin typeface="Times New Roman" pitchFamily="18" charset="0"/>
              <a:cs typeface="Times New Roman" pitchFamily="18" charset="0"/>
            </a:endParaRPr>
          </a:p>
        </p:txBody>
      </p:sp>
      <p:sp>
        <p:nvSpPr>
          <p:cNvPr id="6" name="TextBox 5"/>
          <p:cNvSpPr txBox="1"/>
          <p:nvPr/>
        </p:nvSpPr>
        <p:spPr>
          <a:xfrm>
            <a:off x="2086462" y="2232231"/>
            <a:ext cx="2607595"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chia)</a:t>
            </a:r>
          </a:p>
        </p:txBody>
      </p:sp>
      <p:sp>
        <p:nvSpPr>
          <p:cNvPr id="7" name="TextBox 6"/>
          <p:cNvSpPr txBox="1"/>
          <p:nvPr/>
        </p:nvSpPr>
        <p:spPr>
          <a:xfrm>
            <a:off x="4170340" y="2214265"/>
            <a:ext cx="1981199"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chia)</a:t>
            </a:r>
          </a:p>
        </p:txBody>
      </p:sp>
      <p:sp>
        <p:nvSpPr>
          <p:cNvPr id="8" name="TextBox 7"/>
          <p:cNvSpPr txBox="1"/>
          <p:nvPr/>
        </p:nvSpPr>
        <p:spPr>
          <a:xfrm>
            <a:off x="5743090" y="2183269"/>
            <a:ext cx="241031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2787739471"/>
              </p:ext>
            </p:extLst>
          </p:nvPr>
        </p:nvGraphicFramePr>
        <p:xfrm>
          <a:off x="3194593" y="1583194"/>
          <a:ext cx="5291138" cy="600075"/>
        </p:xfrm>
        <a:graphic>
          <a:graphicData uri="http://schemas.openxmlformats.org/presentationml/2006/ole">
            <mc:AlternateContent xmlns:mc="http://schemas.openxmlformats.org/markup-compatibility/2006">
              <mc:Choice xmlns:v="urn:schemas-microsoft-com:vml" Requires="v">
                <p:oleObj spid="_x0000_s7195" name="Equation" r:id="rId3" imgW="2387520" imgH="203040" progId="Equation.DSMT4">
                  <p:embed/>
                </p:oleObj>
              </mc:Choice>
              <mc:Fallback>
                <p:oleObj name="Equation" r:id="rId3" imgW="23875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593" y="1583194"/>
                        <a:ext cx="5291138"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600200" y="2847112"/>
            <a:ext cx="164282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Lưu ý:</a:t>
            </a:r>
            <a:endParaRPr lang="en-US" sz="2800" b="1" i="1" dirty="0">
              <a:solidFill>
                <a:prstClr val="black"/>
              </a:solidFill>
              <a:latin typeface="Times New Roman" pitchFamily="18" charset="0"/>
              <a:cs typeface="Times New Roman" pitchFamily="18" charset="0"/>
            </a:endParaRPr>
          </a:p>
        </p:txBody>
      </p:sp>
      <p:sp>
        <p:nvSpPr>
          <p:cNvPr id="13" name="TextBox 12"/>
          <p:cNvSpPr txBox="1"/>
          <p:nvPr/>
        </p:nvSpPr>
        <p:spPr>
          <a:xfrm>
            <a:off x="3190252" y="2835817"/>
            <a:ext cx="5465090" cy="954107"/>
          </a:xfrm>
          <a:prstGeom prst="rect">
            <a:avLst/>
          </a:prstGeom>
          <a:noFill/>
        </p:spPr>
        <p:txBody>
          <a:bodyPr wrap="square" rtlCol="0">
            <a:spAutoFit/>
          </a:bodyPr>
          <a:lstStyle/>
          <a:p>
            <a:pPr>
              <a:buFontTx/>
              <a:buChar char="-"/>
            </a:pPr>
            <a:r>
              <a:rPr lang="en-US" sz="2800">
                <a:solidFill>
                  <a:prstClr val="black"/>
                </a:solidFill>
                <a:latin typeface="Times New Roman" pitchFamily="18" charset="0"/>
                <a:cs typeface="Times New Roman" pitchFamily="18" charset="0"/>
              </a:rPr>
              <a:t> Nếu a : b = q thì a= bq</a:t>
            </a:r>
          </a:p>
          <a:p>
            <a:pPr>
              <a:buFontTx/>
              <a:buChar char="-"/>
            </a:pPr>
            <a:r>
              <a:rPr lang="en-US" sz="2800">
                <a:solidFill>
                  <a:prstClr val="black"/>
                </a:solidFill>
                <a:latin typeface="Times New Roman" pitchFamily="18" charset="0"/>
                <a:cs typeface="Times New Roman" pitchFamily="18" charset="0"/>
              </a:rPr>
              <a:t> Nếu a: b = q và           thì a : q = b </a:t>
            </a:r>
            <a:endParaRPr lang="en-US" sz="2800" dirty="0">
              <a:solidFill>
                <a:prstClr val="black"/>
              </a:solidFill>
              <a:latin typeface="Times New Roman" pitchFamily="18" charset="0"/>
              <a:cs typeface="Times New Roman" pitchFamily="18" charset="0"/>
            </a:endParaRPr>
          </a:p>
        </p:txBody>
      </p:sp>
      <p:graphicFrame>
        <p:nvGraphicFramePr>
          <p:cNvPr id="112644" name="Object 4"/>
          <p:cNvGraphicFramePr>
            <a:graphicFrameLocks noChangeAspect="1"/>
          </p:cNvGraphicFramePr>
          <p:nvPr>
            <p:extLst>
              <p:ext uri="{D42A27DB-BD31-4B8C-83A1-F6EECF244321}">
                <p14:modId xmlns:p14="http://schemas.microsoft.com/office/powerpoint/2010/main" val="408820381"/>
              </p:ext>
            </p:extLst>
          </p:nvPr>
        </p:nvGraphicFramePr>
        <p:xfrm>
          <a:off x="5873889" y="3324170"/>
          <a:ext cx="638886" cy="486770"/>
        </p:xfrm>
        <a:graphic>
          <a:graphicData uri="http://schemas.openxmlformats.org/presentationml/2006/ole">
            <mc:AlternateContent xmlns:mc="http://schemas.openxmlformats.org/markup-compatibility/2006">
              <mc:Choice xmlns:v="urn:schemas-microsoft-com:vml" Requires="v">
                <p:oleObj spid="_x0000_s7196" name="Equation" r:id="rId5" imgW="355320" imgH="203040" progId="Equation.DSMT4">
                  <p:embed/>
                </p:oleObj>
              </mc:Choice>
              <mc:Fallback>
                <p:oleObj name="Equation" r:id="rId5"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89" y="3324170"/>
                        <a:ext cx="638886"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978459" y="3789924"/>
            <a:ext cx="368730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Hoạt động 3</a:t>
            </a:r>
            <a:endParaRPr lang="en-US" sz="2800" b="1" i="1" dirty="0">
              <a:solidFill>
                <a:prstClr val="black"/>
              </a:solidFill>
              <a:latin typeface="Times New Roman" pitchFamily="18" charset="0"/>
              <a:cs typeface="Times New Roman" pitchFamily="18" charset="0"/>
            </a:endParaRPr>
          </a:p>
        </p:txBody>
      </p:sp>
      <p:sp>
        <p:nvSpPr>
          <p:cNvPr id="15" name="TextBox 14"/>
          <p:cNvSpPr txBox="1"/>
          <p:nvPr/>
        </p:nvSpPr>
        <p:spPr>
          <a:xfrm>
            <a:off x="1524000" y="4334949"/>
            <a:ext cx="1602789"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3111931" y="4420071"/>
          <a:ext cx="976850" cy="350664"/>
        </p:xfrm>
        <a:graphic>
          <a:graphicData uri="http://schemas.openxmlformats.org/presentationml/2006/ole">
            <mc:AlternateContent xmlns:mc="http://schemas.openxmlformats.org/markup-compatibility/2006">
              <mc:Choice xmlns:v="urn:schemas-microsoft-com:vml" Requires="v">
                <p:oleObj spid="_x0000_s7197"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931" y="4420071"/>
                        <a:ext cx="976850"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350346" y="4352984"/>
          <a:ext cx="1089563" cy="1252372"/>
        </p:xfrm>
        <a:graphic>
          <a:graphicData uri="http://schemas.openxmlformats.org/presentationml/2006/ole">
            <mc:AlternateContent xmlns:mc="http://schemas.openxmlformats.org/markup-compatibility/2006">
              <mc:Choice xmlns:v="urn:schemas-microsoft-com:vml" Requires="v">
                <p:oleObj spid="_x0000_s7198"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0346" y="4352984"/>
                        <a:ext cx="1089563"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081621" y="5572230"/>
            <a:ext cx="1112972"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3146019" y="5660957"/>
          <a:ext cx="1408919" cy="350664"/>
        </p:xfrm>
        <a:graphic>
          <a:graphicData uri="http://schemas.openxmlformats.org/presentationml/2006/ole">
            <mc:AlternateContent xmlns:mc="http://schemas.openxmlformats.org/markup-compatibility/2006">
              <mc:Choice xmlns:v="urn:schemas-microsoft-com:vml" Requires="v">
                <p:oleObj spid="_x0000_s7199" name="Equation" r:id="rId11" imgW="952200" imgH="177480" progId="Equation.DSMT4">
                  <p:embed/>
                </p:oleObj>
              </mc:Choice>
              <mc:Fallback>
                <p:oleObj name="Equation" r:id="rId11" imgW="9522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6019" y="5660957"/>
                        <a:ext cx="1408919"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4881971" y="4370530"/>
            <a:ext cx="55793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8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5999" y="2999508"/>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Luyện tập 3</a:t>
            </a:r>
            <a:endParaRPr lang="en-US" sz="2800" b="1" i="1" dirty="0">
              <a:solidFill>
                <a:prstClr val="black"/>
              </a:solidFill>
              <a:latin typeface="Times New Roman" pitchFamily="18" charset="0"/>
              <a:cs typeface="Times New Roman" pitchFamily="18" charset="0"/>
            </a:endParaRPr>
          </a:p>
        </p:txBody>
      </p:sp>
      <p:sp>
        <p:nvSpPr>
          <p:cNvPr id="5" name="TextBox 4"/>
          <p:cNvSpPr txBox="1"/>
          <p:nvPr/>
        </p:nvSpPr>
        <p:spPr>
          <a:xfrm>
            <a:off x="1699974" y="852409"/>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Ví dụ 3.</a:t>
            </a:r>
            <a:endParaRPr lang="en-US" sz="2800" b="1" i="1" dirty="0">
              <a:solidFill>
                <a:prstClr val="black"/>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3964664" y="920475"/>
          <a:ext cx="1089419" cy="363140"/>
        </p:xfrm>
        <a:graphic>
          <a:graphicData uri="http://schemas.openxmlformats.org/presentationml/2006/ole">
            <mc:AlternateContent xmlns:mc="http://schemas.openxmlformats.org/markup-compatibility/2006">
              <mc:Choice xmlns:v="urn:schemas-microsoft-com:vml" Requires="v">
                <p:oleObj spid="_x0000_s8224" name="Equation" r:id="rId3" imgW="711000" imgH="177480" progId="Equation.DSMT4">
                  <p:embed/>
                </p:oleObj>
              </mc:Choice>
              <mc:Fallback>
                <p:oleObj name="Equation" r:id="rId3" imgW="7110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664" y="920475"/>
                        <a:ext cx="1089419"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3421739" y="2564245"/>
          <a:ext cx="1517405" cy="363139"/>
        </p:xfrm>
        <a:graphic>
          <a:graphicData uri="http://schemas.openxmlformats.org/presentationml/2006/ole">
            <mc:AlternateContent xmlns:mc="http://schemas.openxmlformats.org/markup-compatibility/2006">
              <mc:Choice xmlns:v="urn:schemas-microsoft-com:vml" Requires="v">
                <p:oleObj spid="_x0000_s8225" name="Equation" r:id="rId5" imgW="990360" imgH="177480" progId="Equation.DSMT4">
                  <p:embed/>
                </p:oleObj>
              </mc:Choice>
              <mc:Fallback>
                <p:oleObj name="Equation" r:id="rId5" imgW="9903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739" y="2564245"/>
                        <a:ext cx="1517405"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5458147" y="917524"/>
          <a:ext cx="1128326" cy="1763821"/>
        </p:xfrm>
        <a:graphic>
          <a:graphicData uri="http://schemas.openxmlformats.org/presentationml/2006/ole">
            <mc:AlternateContent xmlns:mc="http://schemas.openxmlformats.org/markup-compatibility/2006">
              <mc:Choice xmlns:v="urn:schemas-microsoft-com:vml" Requires="v">
                <p:oleObj spid="_x0000_s8226" name="Equation" r:id="rId7" imgW="736560" imgH="863280" progId="Equation.DSMT4">
                  <p:embed/>
                </p:oleObj>
              </mc:Choice>
              <mc:Fallback>
                <p:oleObj name="Equation" r:id="rId7" imgW="736560" imgH="863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8147" y="917524"/>
                        <a:ext cx="1128326"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3605313" y="3539507"/>
          <a:ext cx="1225596" cy="363139"/>
        </p:xfrm>
        <a:graphic>
          <a:graphicData uri="http://schemas.openxmlformats.org/presentationml/2006/ole">
            <mc:AlternateContent xmlns:mc="http://schemas.openxmlformats.org/markup-compatibility/2006">
              <mc:Choice xmlns:v="urn:schemas-microsoft-com:vml" Requires="v">
                <p:oleObj spid="_x0000_s8227" name="Equation" r:id="rId9" imgW="799920" imgH="177480" progId="Equation.DSMT4">
                  <p:embed/>
                </p:oleObj>
              </mc:Choice>
              <mc:Fallback>
                <p:oleObj name="Equation" r:id="rId9" imgW="799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313" y="3539507"/>
                        <a:ext cx="1225596"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5380237" y="3475363"/>
          <a:ext cx="1303412" cy="1763820"/>
        </p:xfrm>
        <a:graphic>
          <a:graphicData uri="http://schemas.openxmlformats.org/presentationml/2006/ole">
            <mc:AlternateContent xmlns:mc="http://schemas.openxmlformats.org/markup-compatibility/2006">
              <mc:Choice xmlns:v="urn:schemas-microsoft-com:vml" Requires="v">
                <p:oleObj spid="_x0000_s8228" name="Equation" r:id="rId11" imgW="850680" imgH="863280" progId="Equation.DSMT4">
                  <p:embed/>
                </p:oleObj>
              </mc:Choice>
              <mc:Fallback>
                <p:oleObj name="Equation" r:id="rId11" imgW="850680" imgH="863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0237" y="3475363"/>
                        <a:ext cx="130341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3687365" y="5167264"/>
          <a:ext cx="1809213" cy="363139"/>
        </p:xfrm>
        <a:graphic>
          <a:graphicData uri="http://schemas.openxmlformats.org/presentationml/2006/ole">
            <mc:AlternateContent xmlns:mc="http://schemas.openxmlformats.org/markup-compatibility/2006">
              <mc:Choice xmlns:v="urn:schemas-microsoft-com:vml" Requires="v">
                <p:oleObj spid="_x0000_s8229" name="Equation" r:id="rId13" imgW="1180800" imgH="177480" progId="Equation.DSMT4">
                  <p:embed/>
                </p:oleObj>
              </mc:Choice>
              <mc:Fallback>
                <p:oleObj name="Equation" r:id="rId13" imgW="11808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7365" y="5167264"/>
                        <a:ext cx="1809213"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6125711" y="852409"/>
            <a:ext cx="55793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147021" y="3407045"/>
            <a:ext cx="55793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862833" y="885708"/>
            <a:ext cx="131445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0" name="TextBox 19"/>
          <p:cNvSpPr txBox="1"/>
          <p:nvPr/>
        </p:nvSpPr>
        <p:spPr>
          <a:xfrm>
            <a:off x="1871423" y="2441572"/>
            <a:ext cx="1648636"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1" name="TextBox 20"/>
          <p:cNvSpPr txBox="1"/>
          <p:nvPr/>
        </p:nvSpPr>
        <p:spPr>
          <a:xfrm>
            <a:off x="2362201" y="3482540"/>
            <a:ext cx="1264410"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2" name="TextBox 21"/>
          <p:cNvSpPr txBox="1"/>
          <p:nvPr/>
        </p:nvSpPr>
        <p:spPr>
          <a:xfrm>
            <a:off x="1871422" y="5076284"/>
            <a:ext cx="188111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3" name="!!2">
            <a:extLst>
              <a:ext uri="{FF2B5EF4-FFF2-40B4-BE49-F238E27FC236}">
                <a16:creationId xmlns:a16="http://schemas.microsoft.com/office/drawing/2014/main" id="{F4B5F415-7490-4054-85B4-10F7AE6D3385}"/>
              </a:ext>
            </a:extLst>
          </p:cNvPr>
          <p:cNvSpPr txBox="1">
            <a:spLocks/>
          </p:cNvSpPr>
          <p:nvPr/>
        </p:nvSpPr>
        <p:spPr>
          <a:xfrm>
            <a:off x="1871422" y="1"/>
            <a:ext cx="7272578"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4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1559486" y="61994"/>
            <a:ext cx="7584514"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2">
            <a:extLst>
              <a:ext uri="{FF2B5EF4-FFF2-40B4-BE49-F238E27FC236}">
                <a16:creationId xmlns:a16="http://schemas.microsoft.com/office/drawing/2014/main"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2081621" y="1185312"/>
            <a:ext cx="30237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grpSp>
        <p:nvGrpSpPr>
          <p:cNvPr id="11" name="Group 10"/>
          <p:cNvGrpSpPr/>
          <p:nvPr/>
        </p:nvGrpSpPr>
        <p:grpSpPr>
          <a:xfrm>
            <a:off x="2165685" y="1815711"/>
            <a:ext cx="6137500"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Cho hai số tự nhiên a và b với        . Khi đó luôn tìm được đúng hai số tự nhiên q và r sao cho              , trong đó              .                      </a:t>
              </a:r>
              <a:endParaRPr lang="en-US" sz="2800">
                <a:solidFill>
                  <a:prstClr val="black"/>
                </a:solidFill>
                <a:latin typeface="Arial" pitchFamily="34" charset="0"/>
                <a:cs typeface="Arial" pitchFamily="34" charset="0"/>
              </a:endParaRPr>
            </a:p>
          </p:txBody>
        </p:sp>
      </p:grpSp>
      <p:sp>
        <p:nvSpPr>
          <p:cNvPr id="12" name="TextBox 11"/>
          <p:cNvSpPr txBox="1"/>
          <p:nvPr/>
        </p:nvSpPr>
        <p:spPr>
          <a:xfrm>
            <a:off x="2195921" y="3305992"/>
            <a:ext cx="2312153" cy="523220"/>
          </a:xfrm>
          <a:prstGeom prst="rect">
            <a:avLst/>
          </a:prstGeom>
          <a:noFill/>
        </p:spPr>
        <p:txBody>
          <a:bodyPr wrap="square" rtlCol="0">
            <a:spAutoFit/>
          </a:bodyPr>
          <a:lstStyle/>
          <a:p>
            <a:r>
              <a:rPr lang="en-US" sz="2800" b="1" i="1">
                <a:solidFill>
                  <a:srgbClr val="44546A">
                    <a:lumMod val="50000"/>
                  </a:srgbClr>
                </a:solidFill>
                <a:latin typeface="Times New Roman" pitchFamily="18" charset="0"/>
                <a:cs typeface="Times New Roman" pitchFamily="18" charset="0"/>
              </a:rPr>
              <a:t>Lưu ý:</a:t>
            </a:r>
            <a:endParaRPr lang="en-US" sz="2800" b="1" i="1" dirty="0">
              <a:solidFill>
                <a:srgbClr val="44546A">
                  <a:lumMod val="50000"/>
                </a:srgbClr>
              </a:solidFill>
              <a:latin typeface="Times New Roman" pitchFamily="18" charset="0"/>
              <a:cs typeface="Times New Roman" pitchFamily="18" charset="0"/>
            </a:endParaRPr>
          </a:p>
        </p:txBody>
      </p:sp>
      <p:grpSp>
        <p:nvGrpSpPr>
          <p:cNvPr id="15" name="Group 14"/>
          <p:cNvGrpSpPr/>
          <p:nvPr/>
        </p:nvGrpSpPr>
        <p:grpSpPr>
          <a:xfrm>
            <a:off x="2268361" y="3767446"/>
            <a:ext cx="6137500" cy="1815882"/>
            <a:chOff x="3117469" y="3767444"/>
            <a:chExt cx="8183333" cy="1815882"/>
          </a:xfrm>
        </p:grpSpPr>
        <p:sp>
          <p:nvSpPr>
            <p:cNvPr id="10" name="Rectangle 9"/>
            <p:cNvSpPr>
              <a:spLocks noChangeArrowheads="1"/>
            </p:cNvSpPr>
            <p:nvPr/>
          </p:nvSpPr>
          <p:spPr bwMode="auto">
            <a:xfrm>
              <a:off x="3117469" y="3767444"/>
              <a:ext cx="818333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Khi           ta có phép chia hết</a:t>
              </a:r>
            </a:p>
            <a:p>
              <a:pPr fontAlgn="base">
                <a:spcBef>
                  <a:spcPct val="0"/>
                </a:spcBef>
                <a:spcAft>
                  <a:spcPct val="0"/>
                </a:spcAft>
              </a:pPr>
              <a:r>
                <a:rPr lang="en-US" sz="2800">
                  <a:solidFill>
                    <a:prstClr val="black"/>
                  </a:solidFill>
                  <a:latin typeface="Times New Roman" pitchFamily="18" charset="0"/>
                  <a:cs typeface="Times New Roman" pitchFamily="18" charset="0"/>
                </a:rPr>
                <a:t>Khi           ta có phép chia có dư. Ta nói:  </a:t>
              </a:r>
              <a:r>
                <a:rPr lang="en-US" sz="2800" i="1">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chia cho </a:t>
              </a:r>
              <a:r>
                <a:rPr lang="en-US" sz="2800" i="1">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được thường là </a:t>
              </a:r>
              <a:r>
                <a:rPr lang="en-US" sz="2800" i="1">
                  <a:solidFill>
                    <a:prstClr val="black"/>
                  </a:solidFill>
                  <a:latin typeface="Times New Roman" pitchFamily="18" charset="0"/>
                  <a:cs typeface="Times New Roman" pitchFamily="18" charset="0"/>
                </a:rPr>
                <a:t>q</a:t>
              </a:r>
              <a:r>
                <a:rPr lang="en-US" sz="2800">
                  <a:solidFill>
                    <a:prstClr val="black"/>
                  </a:solidFill>
                  <a:latin typeface="Times New Roman" pitchFamily="18" charset="0"/>
                  <a:cs typeface="Times New Roman" pitchFamily="18" charset="0"/>
                </a:rPr>
                <a:t> và số dư là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Kí hiệu:               (dư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a:t>
              </a:r>
              <a:endParaRPr lang="en-US" sz="2800">
                <a:solidFill>
                  <a:prstClr val="black"/>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62506064"/>
                </p:ext>
              </p:extLst>
            </p:nvPr>
          </p:nvGraphicFramePr>
          <p:xfrm>
            <a:off x="4131565" y="3781299"/>
            <a:ext cx="861504" cy="446706"/>
          </p:xfrm>
          <a:graphic>
            <a:graphicData uri="http://schemas.openxmlformats.org/presentationml/2006/ole">
              <mc:AlternateContent xmlns:mc="http://schemas.openxmlformats.org/markup-compatibility/2006">
                <mc:Choice xmlns:v="urn:schemas-microsoft-com:vml" Requires="v">
                  <p:oleObj spid="_x0000_s9233" name="Equation" r:id="rId3" imgW="342720" imgH="177480" progId="Equation.DSMT4">
                    <p:embed/>
                  </p:oleObj>
                </mc:Choice>
                <mc:Fallback>
                  <p:oleObj name="Equation" r:id="rId3" imgW="342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65" y="3781299"/>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extLst>
                <p:ext uri="{D42A27DB-BD31-4B8C-83A1-F6EECF244321}">
                  <p14:modId xmlns:p14="http://schemas.microsoft.com/office/powerpoint/2010/main" val="1240167626"/>
                </p:ext>
              </p:extLst>
            </p:nvPr>
          </p:nvGraphicFramePr>
          <p:xfrm>
            <a:off x="4150012" y="4247810"/>
            <a:ext cx="824609" cy="427575"/>
          </p:xfrm>
          <a:graphic>
            <a:graphicData uri="http://schemas.openxmlformats.org/presentationml/2006/ole">
              <mc:AlternateContent xmlns:mc="http://schemas.openxmlformats.org/markup-compatibility/2006">
                <mc:Choice xmlns:v="urn:schemas-microsoft-com:vml" Requires="v">
                  <p:oleObj spid="_x0000_s9234" name="Equation" r:id="rId5" imgW="342720" imgH="177480" progId="Equation.DSMT4">
                    <p:embed/>
                  </p:oleObj>
                </mc:Choice>
                <mc:Fallback>
                  <p:oleObj name="Equation" r:id="rId5" imgW="342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012" y="4247810"/>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99338057"/>
                </p:ext>
              </p:extLst>
            </p:nvPr>
          </p:nvGraphicFramePr>
          <p:xfrm>
            <a:off x="5461048" y="5081703"/>
            <a:ext cx="1285409" cy="501623"/>
          </p:xfrm>
          <a:graphic>
            <a:graphicData uri="http://schemas.openxmlformats.org/presentationml/2006/ole">
              <mc:AlternateContent xmlns:mc="http://schemas.openxmlformats.org/markup-compatibility/2006">
                <mc:Choice xmlns:v="urn:schemas-microsoft-com:vml" Requires="v">
                  <p:oleObj spid="_x0000_s9235" name="Equation" r:id="rId7" imgW="520560" imgH="203040" progId="Equation.DSMT4">
                    <p:embed/>
                  </p:oleObj>
                </mc:Choice>
                <mc:Fallback>
                  <p:oleObj name="Equation" r:id="rId7" imgW="520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48" y="5081703"/>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6545991" y="1890713"/>
            <a:ext cx="563165"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6857056" y="2664941"/>
            <a:ext cx="1159669"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088936" y="2759084"/>
            <a:ext cx="908447" cy="385763"/>
          </a:xfrm>
          <a:prstGeom prst="rect">
            <a:avLst/>
          </a:prstGeom>
          <a:noFill/>
          <a:ln w="9525">
            <a:miter lim="800000"/>
            <a:headEnd/>
            <a:tailEnd/>
          </a:ln>
          <a:effectLst/>
        </p:spPr>
      </p:pic>
    </p:spTree>
    <p:extLst>
      <p:ext uri="{BB962C8B-B14F-4D97-AF65-F5344CB8AC3E}">
        <p14:creationId xmlns:p14="http://schemas.microsoft.com/office/powerpoint/2010/main" val="17832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1896611" y="13856"/>
            <a:ext cx="7247389"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3" name="!!2">
            <a:extLst>
              <a:ext uri="{FF2B5EF4-FFF2-40B4-BE49-F238E27FC236}">
                <a16:creationId xmlns:a16="http://schemas.microsoft.com/office/drawing/2014/main"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2081621" y="1185312"/>
            <a:ext cx="3466775"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150391" y="1771967"/>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Ví dụ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52025546"/>
              </p:ext>
            </p:extLst>
          </p:nvPr>
        </p:nvGraphicFramePr>
        <p:xfrm>
          <a:off x="3780372" y="2062264"/>
          <a:ext cx="926892" cy="376130"/>
        </p:xfrm>
        <a:graphic>
          <a:graphicData uri="http://schemas.openxmlformats.org/presentationml/2006/ole">
            <mc:AlternateContent xmlns:mc="http://schemas.openxmlformats.org/markup-compatibility/2006">
              <mc:Choice xmlns:v="urn:schemas-microsoft-com:vml" Requires="v">
                <p:oleObj spid="_x0000_s10278" name="Equation" r:id="rId3" imgW="583920" imgH="177480" progId="Equation.DSMT4">
                  <p:embed/>
                </p:oleObj>
              </mc:Choice>
              <mc:Fallback>
                <p:oleObj name="Equation" r:id="rId3" imgW="5839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372" y="2062264"/>
                        <a:ext cx="926892"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797370" y="2324755"/>
          <a:ext cx="1047790" cy="1343321"/>
        </p:xfrm>
        <a:graphic>
          <a:graphicData uri="http://schemas.openxmlformats.org/presentationml/2006/ole">
            <mc:AlternateContent xmlns:mc="http://schemas.openxmlformats.org/markup-compatibility/2006">
              <mc:Choice xmlns:v="urn:schemas-microsoft-com:vml" Requires="v">
                <p:oleObj spid="_x0000_s10279" name="Equation" r:id="rId5" imgW="660240" imgH="634680" progId="Equation.DSMT4">
                  <p:embed/>
                </p:oleObj>
              </mc:Choice>
              <mc:Fallback>
                <p:oleObj name="Equation" r:id="rId5" imgW="660240" imgH="634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370" y="2324755"/>
                        <a:ext cx="1047790"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75025" y="4487594"/>
          <a:ext cx="1047791" cy="376130"/>
        </p:xfrm>
        <a:graphic>
          <a:graphicData uri="http://schemas.openxmlformats.org/presentationml/2006/ole">
            <mc:AlternateContent xmlns:mc="http://schemas.openxmlformats.org/markup-compatibility/2006">
              <mc:Choice xmlns:v="urn:schemas-microsoft-com:vml" Requires="v">
                <p:oleObj spid="_x0000_s10280"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5025" y="4487594"/>
                        <a:ext cx="1047791"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4458447" y="4478239"/>
          <a:ext cx="1168690" cy="1343321"/>
        </p:xfrm>
        <a:graphic>
          <a:graphicData uri="http://schemas.openxmlformats.org/presentationml/2006/ole">
            <mc:AlternateContent xmlns:mc="http://schemas.openxmlformats.org/markup-compatibility/2006">
              <mc:Choice xmlns:v="urn:schemas-microsoft-com:vml" Requires="v">
                <p:oleObj spid="_x0000_s10281"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447" y="4478239"/>
                        <a:ext cx="1168690"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id="{F4B5F415-7490-4054-85B4-10F7AE6D3385}"/>
              </a:ext>
            </a:extLst>
          </p:cNvPr>
          <p:cNvSpPr txBox="1">
            <a:spLocks/>
          </p:cNvSpPr>
          <p:nvPr/>
        </p:nvSpPr>
        <p:spPr>
          <a:xfrm>
            <a:off x="2125208" y="3846164"/>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Luyện tập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pSp>
        <p:nvGrpSpPr>
          <p:cNvPr id="15" name="Group 14"/>
          <p:cNvGrpSpPr/>
          <p:nvPr/>
        </p:nvGrpSpPr>
        <p:grpSpPr>
          <a:xfrm>
            <a:off x="609600" y="3414481"/>
            <a:ext cx="5237140" cy="461665"/>
            <a:chOff x="3160363" y="2887538"/>
            <a:chExt cx="4759271" cy="461665"/>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0282" name="Equation" r:id="rId11" imgW="888840" imgH="177480" progId="Equation.DSMT4">
                    <p:embed/>
                  </p:oleObj>
                </mc:Choice>
                <mc:Fallback>
                  <p:oleObj name="Equation" r:id="rId11" imgW="8888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461665"/>
            </a:xfrm>
            <a:prstGeom prst="rect">
              <a:avLst/>
            </a:prstGeom>
            <a:noFill/>
          </p:spPr>
          <p:txBody>
            <a:bodyPr wrap="square" rtlCol="0">
              <a:spAutoFit/>
            </a:bodyPr>
            <a:lstStyle/>
            <a:p>
              <a:r>
                <a:rPr lang="en-US" sz="2400">
                  <a:solidFill>
                    <a:srgbClr val="44546A">
                      <a:lumMod val="50000"/>
                    </a:srgbClr>
                  </a:solidFill>
                  <a:latin typeface="Times New Roman" pitchFamily="18" charset="0"/>
                  <a:cs typeface="Times New Roman" pitchFamily="18" charset="0"/>
                </a:rPr>
                <a:t>Vậy                              (dư 26)</a:t>
              </a:r>
              <a:endParaRPr lang="en-US" sz="2400" dirty="0">
                <a:solidFill>
                  <a:srgbClr val="44546A">
                    <a:lumMod val="50000"/>
                  </a:srgbClr>
                </a:solidFill>
                <a:latin typeface="Times New Roman" pitchFamily="18" charset="0"/>
                <a:cs typeface="Times New Roman" pitchFamily="18" charset="0"/>
              </a:endParaRPr>
            </a:p>
          </p:txBody>
        </p:sp>
      </p:grpSp>
      <p:grpSp>
        <p:nvGrpSpPr>
          <p:cNvPr id="18" name="Group 17"/>
          <p:cNvGrpSpPr/>
          <p:nvPr/>
        </p:nvGrpSpPr>
        <p:grpSpPr>
          <a:xfrm>
            <a:off x="1676400" y="5879046"/>
            <a:ext cx="4188967" cy="523220"/>
            <a:chOff x="3037276" y="5584578"/>
            <a:chExt cx="4942371"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0283" name="Equation" r:id="rId13" imgW="939600" imgH="177480" progId="Equation.DSMT4">
                    <p:embed/>
                  </p:oleObj>
                </mc:Choice>
                <mc:Fallback>
                  <p:oleObj name="Equation" r:id="rId13" imgW="9396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6" y="5584578"/>
              <a:ext cx="4942371" cy="523220"/>
            </a:xfrm>
            <a:prstGeom prst="rect">
              <a:avLst/>
            </a:prstGeom>
          </p:spPr>
          <p:txBody>
            <a:bodyPr wrap="none">
              <a:spAutoFit/>
            </a:bodyPr>
            <a:lstStyle/>
            <a:p>
              <a:r>
                <a:rPr lang="en-US" sz="2800">
                  <a:solidFill>
                    <a:srgbClr val="44546A">
                      <a:lumMod val="50000"/>
                    </a:srgbClr>
                  </a:solidFill>
                  <a:latin typeface="Times New Roman" pitchFamily="18" charset="0"/>
                  <a:cs typeface="Times New Roman" pitchFamily="18" charset="0"/>
                </a:rPr>
                <a:t>Vậy                           (dư 5)</a:t>
              </a:r>
              <a:endParaRPr lang="en-US" sz="2800" dirty="0">
                <a:solidFill>
                  <a:srgbClr val="44546A">
                    <a:lumMod val="50000"/>
                  </a:srgbClr>
                </a:solidFill>
                <a:latin typeface="Times New Roman" pitchFamily="18" charset="0"/>
                <a:cs typeface="Times New Roman" pitchFamily="18" charset="0"/>
              </a:endParaRPr>
            </a:p>
          </p:txBody>
        </p:sp>
      </p:grpSp>
      <p:grpSp>
        <p:nvGrpSpPr>
          <p:cNvPr id="19" name="Group 18"/>
          <p:cNvGrpSpPr/>
          <p:nvPr/>
        </p:nvGrpSpPr>
        <p:grpSpPr>
          <a:xfrm>
            <a:off x="5437973" y="2293757"/>
            <a:ext cx="55793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040830" y="4476435"/>
            <a:ext cx="55793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2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7063" y="1171898"/>
            <a:ext cx="7351295" cy="3194131"/>
          </a:xfrm>
          <a:prstGeom prst="rect">
            <a:avLst/>
          </a:prstGeom>
        </p:spPr>
      </p:pic>
      <p:pic>
        <p:nvPicPr>
          <p:cNvPr id="1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258101">
            <a:off x="7431993" y="342569"/>
            <a:ext cx="1574403" cy="1180802"/>
          </a:xfrm>
          <a:prstGeom prst="rect">
            <a:avLst/>
          </a:prstGeom>
        </p:spPr>
      </p:pic>
      <p:pic>
        <p:nvPicPr>
          <p:cNvPr id="15"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9396">
            <a:off x="8188258" y="783939"/>
            <a:ext cx="1116302" cy="1488402"/>
          </a:xfrm>
          <a:prstGeom prst="rect">
            <a:avLst/>
          </a:prstGeom>
        </p:spPr>
      </p:pic>
      <p:sp>
        <p:nvSpPr>
          <p:cNvPr id="16" name="!!2">
            <a:extLst>
              <a:ext uri="{FF2B5EF4-FFF2-40B4-BE49-F238E27FC236}">
                <a16:creationId xmlns:a16="http://schemas.microsoft.com/office/drawing/2014/main" id="{F4B5F415-7490-4054-85B4-10F7AE6D3385}"/>
              </a:ext>
            </a:extLst>
          </p:cNvPr>
          <p:cNvSpPr txBox="1">
            <a:spLocks/>
          </p:cNvSpPr>
          <p:nvPr/>
        </p:nvSpPr>
        <p:spPr>
          <a:xfrm>
            <a:off x="3143708" y="2160799"/>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VẬN DỤNG</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77207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1374927" y="1"/>
            <a:ext cx="7769073"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1673821" y="1146876"/>
            <a:ext cx="6846377" cy="1704814"/>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Bài tập mở đầu</a:t>
            </a:r>
            <a:r>
              <a:rPr lang="en-US" sz="2800">
                <a:solidFill>
                  <a:prstClr val="black"/>
                </a:solidFill>
                <a:latin typeface="Times New Roman" pitchFamily="18" charset="0"/>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lang="en-US" sz="2800" dirty="0">
              <a:solidFill>
                <a:prstClr val="black"/>
              </a:solidFill>
              <a:latin typeface="Times New Roman" pitchFamily="18" charset="0"/>
              <a:cs typeface="Times New Roman" pitchFamily="18" charset="0"/>
            </a:endParaRPr>
          </a:p>
        </p:txBody>
      </p:sp>
      <p:grpSp>
        <p:nvGrpSpPr>
          <p:cNvPr id="9" name="Group 8"/>
          <p:cNvGrpSpPr/>
          <p:nvPr/>
        </p:nvGrpSpPr>
        <p:grpSpPr>
          <a:xfrm>
            <a:off x="4021813" y="2355743"/>
            <a:ext cx="3057041"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2">
              <a:extLst>
                <a:ext uri="{FF2B5EF4-FFF2-40B4-BE49-F238E27FC236}">
                  <a16:creationId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Diện tích mỗi phần là bao nhiêu mét vuông?</a:t>
              </a:r>
              <a:endParaRPr lang="en-US" sz="2800" dirty="0">
                <a:solidFill>
                  <a:prstClr val="black"/>
                </a:solidFill>
                <a:latin typeface="Times New Roman" pitchFamily="18" charset="0"/>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9728" l="2341" r="99331">
                        <a14:foregroundMark x1="18729" y1="41304" x2="15050" y2="46196"/>
                        <a14:foregroundMark x1="15385" y1="55978" x2="16388" y2="52989"/>
                        <a14:foregroundMark x1="13712" y1="52446" x2="16388" y2="52446"/>
                        <a14:foregroundMark x1="14047" y1="54620" x2="18395" y2="55435"/>
                        <a14:foregroundMark x1="14381" y1="47554" x2="18395" y2="37228"/>
                        <a14:foregroundMark x1="15719" y1="43750" x2="15719" y2="44837"/>
                        <a14:foregroundMark x1="5351" y1="35598" x2="11706" y2="30978"/>
                        <a14:foregroundMark x1="6020" y1="32609" x2="10702" y2="30435"/>
                        <a14:foregroundMark x1="9030" y1="30435" x2="14381" y2="28804"/>
                        <a14:foregroundMark x1="15385" y1="27989" x2="7358" y2="30707"/>
                        <a14:foregroundMark x1="15719" y1="28804" x2="19398" y2="30707"/>
                        <a14:foregroundMark x1="17391" y1="48913" x2="21739" y2="39946"/>
                        <a14:foregroundMark x1="22742" y1="42120" x2="20067" y2="44293"/>
                        <a14:foregroundMark x1="21739" y1="40489" x2="23411" y2="33152"/>
                        <a14:foregroundMark x1="22408" y1="31250" x2="18395" y2="28804"/>
                        <a14:foregroundMark x1="18395" y1="28533" x2="25418" y2="34511"/>
                        <a14:foregroundMark x1="22742" y1="38043" x2="20736" y2="28533"/>
                        <a14:foregroundMark x1="18395" y1="28261" x2="24415" y2="34511"/>
                        <a14:foregroundMark x1="22074" y1="40761" x2="16722" y2="47283"/>
                        <a14:foregroundMark x1="18060" y1="47283" x2="24080" y2="37772"/>
                        <a14:foregroundMark x1="34448" y1="26087" x2="32107" y2="37500"/>
                        <a14:foregroundMark x1="37793" y1="21196" x2="29766" y2="18478"/>
                        <a14:foregroundMark x1="32776" y1="18207" x2="36455" y2="17935"/>
                        <a14:foregroundMark x1="34783" y1="17663" x2="33445" y2="16304"/>
                        <a14:foregroundMark x1="35117" y1="16304" x2="28763" y2="16304"/>
                        <a14:foregroundMark x1="48161" y1="26359" x2="50836" y2="16576"/>
                        <a14:foregroundMark x1="70234" y1="41848" x2="73244" y2="29348"/>
                        <a14:foregroundMark x1="88629" y1="47826" x2="91973" y2="33967"/>
                        <a14:foregroundMark x1="92308" y1="24728" x2="93980" y2="22554"/>
                        <a14:foregroundMark x1="74582" y1="25272" x2="73913" y2="23370"/>
                        <a14:foregroundMark x1="52174" y1="10870" x2="51171" y2="6250"/>
                        <a14:foregroundMark x1="25418" y1="23098" x2="29097" y2="14946"/>
                      </a14:backgroundRemoval>
                    </a14:imgEffect>
                  </a14:imgLayer>
                </a14:imgProps>
              </a:ext>
              <a:ext uri="{28A0092B-C50C-407E-A947-70E740481C1C}">
                <a14:useLocalDpi xmlns:a14="http://schemas.microsoft.com/office/drawing/2010/main" val="0"/>
              </a:ext>
            </a:extLst>
          </a:blip>
          <a:srcRect/>
          <a:stretch/>
        </p:blipFill>
        <p:spPr bwMode="auto">
          <a:xfrm>
            <a:off x="6975208" y="2464230"/>
            <a:ext cx="1246094"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1578891" y="4476428"/>
            <a:ext cx="6846377" cy="1704814"/>
          </a:xfrm>
          <a:prstGeom prst="rect">
            <a:avLst/>
          </a:prstGeom>
        </p:spPr>
        <p:txBody>
          <a:bodyPr vert="horz" lIns="91440" tIns="45720" rIns="91440" bIns="45720" rtlCol="0" anchor="ctr">
            <a:noAutofit/>
          </a:bodyPr>
          <a:lstStyle/>
          <a:p>
            <a:pPr>
              <a:lnSpc>
                <a:spcPct val="150000"/>
              </a:lnSpc>
              <a:spcBef>
                <a:spcPct val="0"/>
              </a:spcBef>
              <a:defRPr/>
            </a:pPr>
            <a:r>
              <a:rPr lang="en-US" sz="2800" b="1">
                <a:solidFill>
                  <a:prstClr val="black"/>
                </a:solidFill>
                <a:latin typeface="Times New Roman" pitchFamily="18" charset="0"/>
                <a:cs typeface="Times New Roman" pitchFamily="18" charset="0"/>
              </a:rPr>
              <a:t>Giải</a:t>
            </a:r>
            <a:r>
              <a:rPr lang="en-US" sz="2800">
                <a:solidFill>
                  <a:prstClr val="black"/>
                </a:solidFill>
                <a:latin typeface="Times New Roman" pitchFamily="18" charset="0"/>
                <a:cs typeface="Times New Roman" pitchFamily="18" charset="0"/>
              </a:rPr>
              <a:t>. </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thửa ruộng đó là:</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mỗi phần là:</a:t>
            </a:r>
          </a:p>
          <a:p>
            <a:pPr>
              <a:lnSpc>
                <a:spcPct val="90000"/>
              </a:lnSpc>
              <a:spcBef>
                <a:spcPct val="0"/>
              </a:spcBef>
              <a:defRPr/>
            </a:pPr>
            <a:endParaRPr lang="en-US" sz="2800" dirty="0">
              <a:solidFill>
                <a:prstClr val="black"/>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16668895"/>
              </p:ext>
            </p:extLst>
          </p:nvPr>
        </p:nvGraphicFramePr>
        <p:xfrm>
          <a:off x="5550333" y="4791479"/>
          <a:ext cx="2518856" cy="537356"/>
        </p:xfrm>
        <a:graphic>
          <a:graphicData uri="http://schemas.openxmlformats.org/presentationml/2006/ole">
            <mc:AlternateContent xmlns:mc="http://schemas.openxmlformats.org/markup-compatibility/2006">
              <mc:Choice xmlns:v="urn:schemas-microsoft-com:vml" Requires="v">
                <p:oleObj spid="_x0000_s11278" name="Equation" r:id="rId6" imgW="1269720" imgH="203040" progId="Equation.DSMT4">
                  <p:embed/>
                </p:oleObj>
              </mc:Choice>
              <mc:Fallback>
                <p:oleObj name="Equation" r:id="rId6" imgW="12697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0333" y="4791479"/>
                        <a:ext cx="2518856"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extLst>
              <p:ext uri="{D42A27DB-BD31-4B8C-83A1-F6EECF244321}">
                <p14:modId xmlns:p14="http://schemas.microsoft.com/office/powerpoint/2010/main" val="2844739304"/>
              </p:ext>
            </p:extLst>
          </p:nvPr>
        </p:nvGraphicFramePr>
        <p:xfrm>
          <a:off x="5131645" y="5486400"/>
          <a:ext cx="2468480" cy="537356"/>
        </p:xfrm>
        <a:graphic>
          <a:graphicData uri="http://schemas.openxmlformats.org/presentationml/2006/ole">
            <mc:AlternateContent xmlns:mc="http://schemas.openxmlformats.org/markup-compatibility/2006">
              <mc:Choice xmlns:v="urn:schemas-microsoft-com:vml" Requires="v">
                <p:oleObj spid="_x0000_s11279" name="Equation" r:id="rId8" imgW="1244520" imgH="203040" progId="Equation.DSMT4">
                  <p:embed/>
                </p:oleObj>
              </mc:Choice>
              <mc:Fallback>
                <p:oleObj name="Equation" r:id="rId8" imgW="12445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1645" y="5486400"/>
                        <a:ext cx="2468480"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27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Oval 4"/>
          <p:cNvSpPr/>
          <p:nvPr/>
        </p:nvSpPr>
        <p:spPr>
          <a:xfrm>
            <a:off x="8392333" y="0"/>
            <a:ext cx="751668"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12</a:t>
            </a:r>
          </a:p>
        </p:txBody>
      </p:sp>
      <p:graphicFrame>
        <p:nvGraphicFramePr>
          <p:cNvPr id="131074" name="Object 2"/>
          <p:cNvGraphicFramePr>
            <a:graphicFrameLocks noChangeAspect="1"/>
          </p:cNvGraphicFramePr>
          <p:nvPr/>
        </p:nvGraphicFramePr>
        <p:xfrm>
          <a:off x="1479383" y="1303126"/>
          <a:ext cx="2537757" cy="594070"/>
        </p:xfrm>
        <a:graphic>
          <a:graphicData uri="http://schemas.openxmlformats.org/presentationml/2006/ole">
            <mc:AlternateContent xmlns:mc="http://schemas.openxmlformats.org/markup-compatibility/2006">
              <mc:Choice xmlns:v="urn:schemas-microsoft-com:vml" Requires="v">
                <p:oleObj spid="_x0000_s12338" name="Equation" r:id="rId3" imgW="1447560" imgH="253800" progId="Equation.DSMT4">
                  <p:embed/>
                </p:oleObj>
              </mc:Choice>
              <mc:Fallback>
                <p:oleObj name="Equation" r:id="rId3" imgW="14475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383" y="1303126"/>
                        <a:ext cx="253775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66087" y="1752553"/>
          <a:ext cx="2492573" cy="594070"/>
        </p:xfrm>
        <a:graphic>
          <a:graphicData uri="http://schemas.openxmlformats.org/presentationml/2006/ole">
            <mc:AlternateContent xmlns:mc="http://schemas.openxmlformats.org/markup-compatibility/2006">
              <mc:Choice xmlns:v="urn:schemas-microsoft-com:vml" Requires="v">
                <p:oleObj spid="_x0000_s12339" name="Equation" r:id="rId5" imgW="1422360" imgH="253800" progId="Equation.DSMT4">
                  <p:embed/>
                </p:oleObj>
              </mc:Choice>
              <mc:Fallback>
                <p:oleObj name="Equation" r:id="rId5" imgW="14223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087" y="1752553"/>
                        <a:ext cx="2492573"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5537156" y="1241451"/>
          <a:ext cx="2536707" cy="594070"/>
        </p:xfrm>
        <a:graphic>
          <a:graphicData uri="http://schemas.openxmlformats.org/presentationml/2006/ole">
            <mc:AlternateContent xmlns:mc="http://schemas.openxmlformats.org/markup-compatibility/2006">
              <mc:Choice xmlns:v="urn:schemas-microsoft-com:vml" Requires="v">
                <p:oleObj spid="_x0000_s12340" name="Equation" r:id="rId7" imgW="1447560" imgH="253800" progId="Equation.DSMT4">
                  <p:embed/>
                </p:oleObj>
              </mc:Choice>
              <mc:Fallback>
                <p:oleObj name="Equation" r:id="rId7" imgW="144756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156" y="1241451"/>
                        <a:ext cx="253670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5514475" y="1753096"/>
          <a:ext cx="2803616" cy="592669"/>
        </p:xfrm>
        <a:graphic>
          <a:graphicData uri="http://schemas.openxmlformats.org/presentationml/2006/ole">
            <mc:AlternateContent xmlns:mc="http://schemas.openxmlformats.org/markup-compatibility/2006">
              <mc:Choice xmlns:v="urn:schemas-microsoft-com:vml" Requires="v">
                <p:oleObj spid="_x0000_s12341" name="Equation" r:id="rId9" imgW="1600200" imgH="253800" progId="Equation.DSMT4">
                  <p:embed/>
                </p:oleObj>
              </mc:Choice>
              <mc:Fallback>
                <p:oleObj name="Equation" r:id="rId9" imgW="160020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4475" y="1753096"/>
                        <a:ext cx="2803616"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442313" y="875344"/>
            <a:ext cx="5309137"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Bài tập. </a:t>
            </a:r>
            <a:r>
              <a:rPr lang="en-US" sz="2800">
                <a:solidFill>
                  <a:srgbClr val="44546A">
                    <a:lumMod val="50000"/>
                  </a:srgbClr>
                </a:solidFill>
                <a:latin typeface="Times New Roman" pitchFamily="18" charset="0"/>
                <a:cs typeface="Times New Roman" pitchFamily="18" charset="0"/>
              </a:rPr>
              <a:t>Tìm số tự nhiên x, biết:</a:t>
            </a:r>
            <a:endParaRPr lang="en-US" sz="2800" b="1" dirty="0">
              <a:solidFill>
                <a:srgbClr val="44546A">
                  <a:lumMod val="50000"/>
                </a:srgbClr>
              </a:solidFill>
              <a:latin typeface="Times New Roman" pitchFamily="18" charset="0"/>
              <a:cs typeface="Times New Roman" pitchFamily="18" charset="0"/>
            </a:endParaRPr>
          </a:p>
        </p:txBody>
      </p:sp>
      <p:sp>
        <p:nvSpPr>
          <p:cNvPr id="12" name="TextBox 11"/>
          <p:cNvSpPr txBox="1"/>
          <p:nvPr/>
        </p:nvSpPr>
        <p:spPr>
          <a:xfrm>
            <a:off x="4520666" y="1911148"/>
            <a:ext cx="1118134"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Giải</a:t>
            </a:r>
            <a:endParaRPr lang="en-US" sz="2800" b="1" dirty="0">
              <a:solidFill>
                <a:srgbClr val="44546A">
                  <a:lumMod val="50000"/>
                </a:srgb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extLst>
              <p:ext uri="{D42A27DB-BD31-4B8C-83A1-F6EECF244321}">
                <p14:modId xmlns:p14="http://schemas.microsoft.com/office/powerpoint/2010/main" val="721114919"/>
              </p:ext>
            </p:extLst>
          </p:nvPr>
        </p:nvGraphicFramePr>
        <p:xfrm>
          <a:off x="139482" y="2581762"/>
          <a:ext cx="2045782" cy="2629120"/>
        </p:xfrm>
        <a:graphic>
          <a:graphicData uri="http://schemas.openxmlformats.org/presentationml/2006/ole">
            <mc:AlternateContent xmlns:mc="http://schemas.openxmlformats.org/markup-compatibility/2006">
              <mc:Choice xmlns:v="urn:schemas-microsoft-com:vml" Requires="v">
                <p:oleObj spid="_x0000_s12342" name="Equation" r:id="rId11" imgW="1447560" imgH="1130040" progId="Equation.DSMT4">
                  <p:embed/>
                </p:oleObj>
              </mc:Choice>
              <mc:Fallback>
                <p:oleObj name="Equation" r:id="rId11" imgW="1447560" imgH="1130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482" y="2581762"/>
                        <a:ext cx="2045782" cy="2629120"/>
                      </a:xfrm>
                      <a:prstGeom prst="rect">
                        <a:avLst/>
                      </a:prstGeom>
                      <a:noFill/>
                    </p:spPr>
                  </p:pic>
                </p:oleObj>
              </mc:Fallback>
            </mc:AlternateContent>
          </a:graphicData>
        </a:graphic>
      </p:graphicFrame>
      <p:graphicFrame>
        <p:nvGraphicFramePr>
          <p:cNvPr id="131079" name="Object 7"/>
          <p:cNvGraphicFramePr>
            <a:graphicFrameLocks noChangeAspect="1"/>
          </p:cNvGraphicFramePr>
          <p:nvPr>
            <p:extLst>
              <p:ext uri="{D42A27DB-BD31-4B8C-83A1-F6EECF244321}">
                <p14:modId xmlns:p14="http://schemas.microsoft.com/office/powerpoint/2010/main" val="3336228101"/>
              </p:ext>
            </p:extLst>
          </p:nvPr>
        </p:nvGraphicFramePr>
        <p:xfrm>
          <a:off x="2220135" y="2611548"/>
          <a:ext cx="2124326" cy="1655652"/>
        </p:xfrm>
        <a:graphic>
          <a:graphicData uri="http://schemas.openxmlformats.org/presentationml/2006/ole">
            <mc:AlternateContent xmlns:mc="http://schemas.openxmlformats.org/markup-compatibility/2006">
              <mc:Choice xmlns:v="urn:schemas-microsoft-com:vml" Requires="v">
                <p:oleObj spid="_x0000_s12343" name="Equation" r:id="rId13" imgW="1422360" imgH="672840" progId="Equation.DSMT4">
                  <p:embed/>
                </p:oleObj>
              </mc:Choice>
              <mc:Fallback>
                <p:oleObj name="Equation" r:id="rId13" imgW="1422360" imgH="6728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0135" y="2611548"/>
                        <a:ext cx="2124326" cy="1655652"/>
                      </a:xfrm>
                      <a:prstGeom prst="rect">
                        <a:avLst/>
                      </a:prstGeom>
                      <a:noFill/>
                    </p:spPr>
                  </p:pic>
                </p:oleObj>
              </mc:Fallback>
            </mc:AlternateContent>
          </a:graphicData>
        </a:graphic>
      </p:graphicFrame>
      <p:graphicFrame>
        <p:nvGraphicFramePr>
          <p:cNvPr id="131080" name="Object 8"/>
          <p:cNvGraphicFramePr>
            <a:graphicFrameLocks noChangeAspect="1"/>
          </p:cNvGraphicFramePr>
          <p:nvPr>
            <p:extLst>
              <p:ext uri="{D42A27DB-BD31-4B8C-83A1-F6EECF244321}">
                <p14:modId xmlns:p14="http://schemas.microsoft.com/office/powerpoint/2010/main" val="2757080006"/>
              </p:ext>
            </p:extLst>
          </p:nvPr>
        </p:nvGraphicFramePr>
        <p:xfrm>
          <a:off x="4582129" y="2457851"/>
          <a:ext cx="1940733" cy="2495149"/>
        </p:xfrm>
        <a:graphic>
          <a:graphicData uri="http://schemas.openxmlformats.org/presentationml/2006/ole">
            <mc:AlternateContent xmlns:mc="http://schemas.openxmlformats.org/markup-compatibility/2006">
              <mc:Choice xmlns:v="urn:schemas-microsoft-com:vml" Requires="v">
                <p:oleObj spid="_x0000_s12344" name="Equation" r:id="rId15" imgW="1447560" imgH="1130040" progId="Equation.DSMT4">
                  <p:embed/>
                </p:oleObj>
              </mc:Choice>
              <mc:Fallback>
                <p:oleObj name="Equation" r:id="rId15" imgW="1447560" imgH="1130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2129" y="2457851"/>
                        <a:ext cx="1940733" cy="2495149"/>
                      </a:xfrm>
                      <a:prstGeom prst="rect">
                        <a:avLst/>
                      </a:prstGeom>
                      <a:noFill/>
                    </p:spPr>
                  </p:pic>
                </p:oleObj>
              </mc:Fallback>
            </mc:AlternateContent>
          </a:graphicData>
        </a:graphic>
      </p:graphicFrame>
      <p:graphicFrame>
        <p:nvGraphicFramePr>
          <p:cNvPr id="131081" name="Object 9"/>
          <p:cNvGraphicFramePr>
            <a:graphicFrameLocks noChangeAspect="1"/>
          </p:cNvGraphicFramePr>
          <p:nvPr>
            <p:extLst>
              <p:ext uri="{D42A27DB-BD31-4B8C-83A1-F6EECF244321}">
                <p14:modId xmlns:p14="http://schemas.microsoft.com/office/powerpoint/2010/main" val="73128509"/>
              </p:ext>
            </p:extLst>
          </p:nvPr>
        </p:nvGraphicFramePr>
        <p:xfrm>
          <a:off x="6805328" y="2433237"/>
          <a:ext cx="2222540" cy="3129364"/>
        </p:xfrm>
        <a:graphic>
          <a:graphicData uri="http://schemas.openxmlformats.org/presentationml/2006/ole">
            <mc:AlternateContent xmlns:mc="http://schemas.openxmlformats.org/markup-compatibility/2006">
              <mc:Choice xmlns:v="urn:schemas-microsoft-com:vml" Requires="v">
                <p:oleObj spid="_x0000_s12345" name="Equation" r:id="rId17" imgW="1600200" imgH="1371600" progId="Equation.DSMT4">
                  <p:embed/>
                </p:oleObj>
              </mc:Choice>
              <mc:Fallback>
                <p:oleObj name="Equation" r:id="rId17" imgW="1600200" imgH="1371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5328" y="2433237"/>
                        <a:ext cx="2222540" cy="3129364"/>
                      </a:xfrm>
                      <a:prstGeom prst="rect">
                        <a:avLst/>
                      </a:prstGeom>
                      <a:noFill/>
                    </p:spPr>
                  </p:pic>
                </p:oleObj>
              </mc:Fallback>
            </mc:AlternateContent>
          </a:graphicData>
        </a:graphic>
      </p:graphicFrame>
      <p:cxnSp>
        <p:nvCxnSpPr>
          <p:cNvPr id="16" name="Straight Connector 15"/>
          <p:cNvCxnSpPr/>
          <p:nvPr/>
        </p:nvCxnSpPr>
        <p:spPr>
          <a:xfrm>
            <a:off x="2185264" y="2619214"/>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31319" y="2539140"/>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16579" y="2678624"/>
            <a:ext cx="34871" cy="31771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0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7063" y="1171898"/>
            <a:ext cx="7351295" cy="3194131"/>
          </a:xfrm>
          <a:prstGeom prst="rect">
            <a:avLst/>
          </a:prstGeom>
        </p:spPr>
      </p:pic>
      <p:pic>
        <p:nvPicPr>
          <p:cNvPr id="5"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258101">
            <a:off x="7431990" y="342569"/>
            <a:ext cx="1574403" cy="1180802"/>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9396">
            <a:off x="8188258" y="783939"/>
            <a:ext cx="1116302" cy="1488402"/>
          </a:xfrm>
          <a:prstGeom prst="rect">
            <a:avLst/>
          </a:prstGeom>
        </p:spPr>
      </p:pic>
      <p:sp>
        <p:nvSpPr>
          <p:cNvPr id="7" name="!!2">
            <a:extLst>
              <a:ext uri="{FF2B5EF4-FFF2-40B4-BE49-F238E27FC236}">
                <a16:creationId xmlns:a16="http://schemas.microsoft.com/office/drawing/2014/main" id="{F4B5F415-7490-4054-85B4-10F7AE6D3385}"/>
              </a:ext>
            </a:extLst>
          </p:cNvPr>
          <p:cNvSpPr txBox="1">
            <a:spLocks/>
          </p:cNvSpPr>
          <p:nvPr/>
        </p:nvSpPr>
        <p:spPr>
          <a:xfrm>
            <a:off x="3143708" y="2160793"/>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CỦNG CỐ</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72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AutoShape 3"/>
          <p:cNvSpPr>
            <a:spLocks noChangeArrowheads="1"/>
          </p:cNvSpPr>
          <p:nvPr/>
        </p:nvSpPr>
        <p:spPr bwMode="gray">
          <a:xfrm>
            <a:off x="654050" y="1882775"/>
            <a:ext cx="7634288" cy="1447800"/>
          </a:xfrm>
          <a:prstGeom prst="roundRect">
            <a:avLst>
              <a:gd name="adj" fmla="val 10889"/>
            </a:avLst>
          </a:prstGeom>
          <a:solidFill>
            <a:schemeClr val="accent3">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148" name="AutoShape 4"/>
          <p:cNvSpPr>
            <a:spLocks noChangeArrowheads="1"/>
          </p:cNvSpPr>
          <p:nvPr/>
        </p:nvSpPr>
        <p:spPr bwMode="gray">
          <a:xfrm>
            <a:off x="806450" y="2035177"/>
            <a:ext cx="1219200" cy="1184275"/>
          </a:xfrm>
          <a:prstGeom prst="roundRect">
            <a:avLst>
              <a:gd name="adj" fmla="val 11921"/>
            </a:avLst>
          </a:prstGeom>
          <a:gradFill rotWithShape="1">
            <a:gsLst>
              <a:gs pos="0">
                <a:srgbClr val="99CC00"/>
              </a:gs>
              <a:gs pos="100000">
                <a:srgbClr val="6B8E00"/>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492549" name="Freeform 5"/>
          <p:cNvSpPr>
            <a:spLocks/>
          </p:cNvSpPr>
          <p:nvPr/>
        </p:nvSpPr>
        <p:spPr bwMode="gray">
          <a:xfrm>
            <a:off x="882445" y="2132264"/>
            <a:ext cx="608012"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92550" name="Text Box 6"/>
          <p:cNvSpPr txBox="1">
            <a:spLocks noChangeArrowheads="1"/>
          </p:cNvSpPr>
          <p:nvPr/>
        </p:nvSpPr>
        <p:spPr bwMode="gray">
          <a:xfrm>
            <a:off x="1187449" y="2263784"/>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a:solidFill>
                  <a:prstClr val="black"/>
                </a:solidFill>
                <a:effectLst>
                  <a:outerShdw blurRad="38100" dist="38100" dir="2700000" algn="tl">
                    <a:srgbClr val="C0C0C0"/>
                  </a:outerShdw>
                </a:effectLst>
                <a:latin typeface="Arial" charset="0"/>
                <a:cs typeface="Times New Roman" pitchFamily="18" charset="0"/>
              </a:rPr>
              <a:t>1</a:t>
            </a:r>
          </a:p>
        </p:txBody>
      </p:sp>
      <p:sp>
        <p:nvSpPr>
          <p:cNvPr id="492552" name="AutoShape 8"/>
          <p:cNvSpPr>
            <a:spLocks noChangeArrowheads="1"/>
          </p:cNvSpPr>
          <p:nvPr/>
        </p:nvSpPr>
        <p:spPr bwMode="gray">
          <a:xfrm>
            <a:off x="668338" y="4029075"/>
            <a:ext cx="7620000" cy="1447800"/>
          </a:xfrm>
          <a:prstGeom prst="roundRect">
            <a:avLst>
              <a:gd name="adj" fmla="val 10889"/>
            </a:avLst>
          </a:prstGeom>
          <a:solidFill>
            <a:srgbClr val="D3EBF1"/>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5" name="AutoShape 9"/>
          <p:cNvSpPr>
            <a:spLocks noChangeArrowheads="1"/>
          </p:cNvSpPr>
          <p:nvPr/>
        </p:nvSpPr>
        <p:spPr bwMode="gray">
          <a:xfrm>
            <a:off x="804863" y="4184650"/>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6" name="Freeform 10"/>
          <p:cNvSpPr>
            <a:spLocks/>
          </p:cNvSpPr>
          <p:nvPr/>
        </p:nvSpPr>
        <p:spPr bwMode="gray">
          <a:xfrm>
            <a:off x="881065" y="4260850"/>
            <a:ext cx="608012" cy="592138"/>
          </a:xfrm>
          <a:custGeom>
            <a:avLst/>
            <a:gdLst>
              <a:gd name="T0" fmla="*/ 2147483647 w 596"/>
              <a:gd name="T1" fmla="*/ 0 h 598"/>
              <a:gd name="T2" fmla="*/ 0 w 596"/>
              <a:gd name="T3" fmla="*/ 2147483647 h 598"/>
              <a:gd name="T4" fmla="*/ 0 w 596"/>
              <a:gd name="T5" fmla="*/ 2147483647 h 598"/>
              <a:gd name="T6" fmla="*/ 2147483647 w 596"/>
              <a:gd name="T7" fmla="*/ 2147483647 h 598"/>
              <a:gd name="T8" fmla="*/ 2147483647 w 596"/>
              <a:gd name="T9" fmla="*/ 0 h 598"/>
              <a:gd name="T10" fmla="*/ 214748364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92555" name="Text Box 11"/>
          <p:cNvSpPr txBox="1">
            <a:spLocks noChangeArrowheads="1"/>
          </p:cNvSpPr>
          <p:nvPr/>
        </p:nvSpPr>
        <p:spPr bwMode="gray">
          <a:xfrm>
            <a:off x="1185863" y="4337059"/>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dirty="0">
                <a:solidFill>
                  <a:prstClr val="black"/>
                </a:solidFill>
                <a:effectLst>
                  <a:outerShdw blurRad="38100" dist="38100" dir="2700000" algn="tl">
                    <a:srgbClr val="C0C0C0"/>
                  </a:outerShdw>
                </a:effectLst>
                <a:latin typeface="Arial" charset="0"/>
                <a:cs typeface="Times New Roman" pitchFamily="18" charset="0"/>
              </a:rPr>
              <a:t>2</a:t>
            </a:r>
          </a:p>
        </p:txBody>
      </p:sp>
      <p:sp>
        <p:nvSpPr>
          <p:cNvPr id="6160" name="Text Box 16"/>
          <p:cNvSpPr txBox="1">
            <a:spLocks noChangeArrowheads="1"/>
          </p:cNvSpPr>
          <p:nvPr/>
        </p:nvSpPr>
        <p:spPr bwMode="auto">
          <a:xfrm>
            <a:off x="2919418" y="514350"/>
            <a:ext cx="3005951"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00B050"/>
                </a:solidFill>
                <a:latin typeface="Arial" charset="0"/>
                <a:cs typeface="Arial" charset="0"/>
              </a:rPr>
              <a:t>NỘI DUNG</a:t>
            </a:r>
          </a:p>
        </p:txBody>
      </p:sp>
      <p:sp>
        <p:nvSpPr>
          <p:cNvPr id="6161" name="Text Box 17"/>
          <p:cNvSpPr txBox="1">
            <a:spLocks noChangeArrowheads="1"/>
          </p:cNvSpPr>
          <p:nvPr/>
        </p:nvSpPr>
        <p:spPr bwMode="auto">
          <a:xfrm>
            <a:off x="2074863" y="2416175"/>
            <a:ext cx="5177508"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a:solidFill>
                  <a:srgbClr val="FF0000"/>
                </a:solidFill>
                <a:latin typeface="Arial" charset="0"/>
                <a:cs typeface="Arial" charset="0"/>
              </a:rPr>
              <a:t>PHÉP NHÂN SỐ TỰ NHIÊN </a:t>
            </a:r>
            <a:endParaRPr lang="en-US" sz="3000" b="1" dirty="0">
              <a:solidFill>
                <a:srgbClr val="FF0000"/>
              </a:solidFill>
              <a:latin typeface="Arial" charset="0"/>
              <a:cs typeface="Arial" charset="0"/>
            </a:endParaRPr>
          </a:p>
        </p:txBody>
      </p:sp>
      <p:sp>
        <p:nvSpPr>
          <p:cNvPr id="6162" name="Text Box 18"/>
          <p:cNvSpPr txBox="1">
            <a:spLocks noChangeArrowheads="1"/>
          </p:cNvSpPr>
          <p:nvPr/>
        </p:nvSpPr>
        <p:spPr bwMode="auto">
          <a:xfrm>
            <a:off x="2057405" y="4562475"/>
            <a:ext cx="4885889"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a:solidFill>
                  <a:srgbClr val="FF0000"/>
                </a:solidFill>
                <a:latin typeface="Arial" charset="0"/>
                <a:cs typeface="Arial" charset="0"/>
              </a:rPr>
              <a:t>PHÉP CHIA SỐ TỰ NHIÊN</a:t>
            </a:r>
            <a:endParaRPr lang="en-US" sz="3000" b="1" dirty="0">
              <a:solidFill>
                <a:srgbClr val="FF0000"/>
              </a:solidFill>
              <a:latin typeface="Arial" charset="0"/>
              <a:cs typeface="Arial" charset="0"/>
            </a:endParaRPr>
          </a:p>
        </p:txBody>
      </p:sp>
      <p:sp>
        <p:nvSpPr>
          <p:cNvPr id="13" name="Date Placeholder 12"/>
          <p:cNvSpPr>
            <a:spLocks noGrp="1"/>
          </p:cNvSpPr>
          <p:nvPr>
            <p:ph type="dt" sz="quarter" idx="10"/>
          </p:nvPr>
        </p:nvSpPr>
        <p:spPr/>
        <p:txBody>
          <a:bodyPr/>
          <a:lstStyle/>
          <a:p>
            <a:pPr>
              <a:defRPr/>
            </a:pPr>
            <a:fld id="{6DE24D14-752B-4696-9061-AA3647727416}" type="datetime10">
              <a:rPr lang="en-US">
                <a:solidFill>
                  <a:prstClr val="black">
                    <a:tint val="75000"/>
                  </a:prstClr>
                </a:solidFill>
              </a:rPr>
              <a:pPr>
                <a:defRPr/>
              </a:pPr>
              <a:t>09:56</a:t>
            </a:fld>
            <a:endParaRPr lang="en-US">
              <a:solidFill>
                <a:prstClr val="black">
                  <a:tint val="75000"/>
                </a:prstClr>
              </a:solidFill>
            </a:endParaRPr>
          </a:p>
        </p:txBody>
      </p:sp>
      <p:pic>
        <p:nvPicPr>
          <p:cNvPr id="51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274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92547"/>
                                        </p:tgtEl>
                                        <p:attrNameLst>
                                          <p:attrName>style.visibility</p:attrName>
                                        </p:attrNameLst>
                                      </p:cBhvr>
                                      <p:to>
                                        <p:strVal val="visible"/>
                                      </p:to>
                                    </p:set>
                                    <p:animScale>
                                      <p:cBhvr>
                                        <p:cTn id="7" dur="1000" decel="50000" fill="hold">
                                          <p:stCondLst>
                                            <p:cond delay="0"/>
                                          </p:stCondLst>
                                        </p:cTn>
                                        <p:tgtEl>
                                          <p:spTgt spid="4925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2547"/>
                                        </p:tgtEl>
                                        <p:attrNameLst>
                                          <p:attrName>ppt_x</p:attrName>
                                          <p:attrName>ppt_y</p:attrName>
                                        </p:attrNameLst>
                                      </p:cBhvr>
                                    </p:animMotion>
                                    <p:animEffect transition="in" filter="fade">
                                      <p:cBhvr>
                                        <p:cTn id="9" dur="1000"/>
                                        <p:tgtEl>
                                          <p:spTgt spid="49254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Scale>
                                      <p:cBhvr>
                                        <p:cTn id="12" dur="1000" decel="50000" fill="hold">
                                          <p:stCondLst>
                                            <p:cond delay="0"/>
                                          </p:stCondLst>
                                        </p:cTn>
                                        <p:tgtEl>
                                          <p:spTgt spid="6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48"/>
                                        </p:tgtEl>
                                        <p:attrNameLst>
                                          <p:attrName>ppt_x</p:attrName>
                                          <p:attrName>ppt_y</p:attrName>
                                        </p:attrNameLst>
                                      </p:cBhvr>
                                    </p:animMotion>
                                    <p:animEffect transition="in" filter="fade">
                                      <p:cBhvr>
                                        <p:cTn id="14" dur="1000"/>
                                        <p:tgtEl>
                                          <p:spTgt spid="6148"/>
                                        </p:tgtEl>
                                      </p:cBhvr>
                                    </p:animEffect>
                                  </p:childTnLst>
                                </p:cTn>
                              </p:par>
                              <p:par>
                                <p:cTn id="15" presetID="52" presetClass="entr" presetSubtype="0" fill="hold" nodeType="withEffect">
                                  <p:stCondLst>
                                    <p:cond delay="0"/>
                                  </p:stCondLst>
                                  <p:childTnLst>
                                    <p:set>
                                      <p:cBhvr>
                                        <p:cTn id="16" dur="1" fill="hold">
                                          <p:stCondLst>
                                            <p:cond delay="0"/>
                                          </p:stCondLst>
                                        </p:cTn>
                                        <p:tgtEl>
                                          <p:spTgt spid="492549"/>
                                        </p:tgtEl>
                                        <p:attrNameLst>
                                          <p:attrName>style.visibility</p:attrName>
                                        </p:attrNameLst>
                                      </p:cBhvr>
                                      <p:to>
                                        <p:strVal val="visible"/>
                                      </p:to>
                                    </p:set>
                                    <p:animScale>
                                      <p:cBhvr>
                                        <p:cTn id="17" dur="1000" decel="50000" fill="hold">
                                          <p:stCondLst>
                                            <p:cond delay="0"/>
                                          </p:stCondLst>
                                        </p:cTn>
                                        <p:tgtEl>
                                          <p:spTgt spid="4925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92549"/>
                                        </p:tgtEl>
                                        <p:attrNameLst>
                                          <p:attrName>ppt_x</p:attrName>
                                          <p:attrName>ppt_y</p:attrName>
                                        </p:attrNameLst>
                                      </p:cBhvr>
                                    </p:animMotion>
                                    <p:animEffect transition="in" filter="fade">
                                      <p:cBhvr>
                                        <p:cTn id="19" dur="1000"/>
                                        <p:tgtEl>
                                          <p:spTgt spid="49254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492550"/>
                                        </p:tgtEl>
                                        <p:attrNameLst>
                                          <p:attrName>style.visibility</p:attrName>
                                        </p:attrNameLst>
                                      </p:cBhvr>
                                      <p:to>
                                        <p:strVal val="visible"/>
                                      </p:to>
                                    </p:set>
                                    <p:animScale>
                                      <p:cBhvr>
                                        <p:cTn id="22" dur="1000" decel="50000" fill="hold">
                                          <p:stCondLst>
                                            <p:cond delay="0"/>
                                          </p:stCondLst>
                                        </p:cTn>
                                        <p:tgtEl>
                                          <p:spTgt spid="4925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92550"/>
                                        </p:tgtEl>
                                        <p:attrNameLst>
                                          <p:attrName>ppt_x</p:attrName>
                                          <p:attrName>ppt_y</p:attrName>
                                        </p:attrNameLst>
                                      </p:cBhvr>
                                    </p:animMotion>
                                    <p:animEffect transition="in" filter="fade">
                                      <p:cBhvr>
                                        <p:cTn id="24" dur="1000"/>
                                        <p:tgtEl>
                                          <p:spTgt spid="492550"/>
                                        </p:tgtEl>
                                      </p:cBhvr>
                                    </p:animEffect>
                                  </p:childTnLst>
                                </p:cTn>
                              </p:par>
                              <p:par>
                                <p:cTn id="25" presetID="52" presetClass="entr" presetSubtype="0" fill="hold" nodeType="withEffect">
                                  <p:stCondLst>
                                    <p:cond delay="0"/>
                                  </p:stCondLst>
                                  <p:childTnLst>
                                    <p:set>
                                      <p:cBhvr>
                                        <p:cTn id="26" dur="1" fill="hold">
                                          <p:stCondLst>
                                            <p:cond delay="0"/>
                                          </p:stCondLst>
                                        </p:cTn>
                                        <p:tgtEl>
                                          <p:spTgt spid="6161">
                                            <p:txEl>
                                              <p:pRg st="0" end="0"/>
                                            </p:txEl>
                                          </p:spTgt>
                                        </p:tgtEl>
                                        <p:attrNameLst>
                                          <p:attrName>style.visibility</p:attrName>
                                        </p:attrNameLst>
                                      </p:cBhvr>
                                      <p:to>
                                        <p:strVal val="visible"/>
                                      </p:to>
                                    </p:set>
                                    <p:animScale>
                                      <p:cBhvr>
                                        <p:cTn id="27" dur="1000" decel="50000" fill="hold">
                                          <p:stCondLst>
                                            <p:cond delay="0"/>
                                          </p:stCondLst>
                                        </p:cTn>
                                        <p:tgtEl>
                                          <p:spTgt spid="616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161">
                                            <p:txEl>
                                              <p:pRg st="0" end="0"/>
                                            </p:txEl>
                                          </p:spTgt>
                                        </p:tgtEl>
                                        <p:attrNameLst>
                                          <p:attrName>ppt_x</p:attrName>
                                          <p:attrName>ppt_y</p:attrName>
                                        </p:attrNameLst>
                                      </p:cBhvr>
                                    </p:animMotion>
                                    <p:animEffect transition="in" filter="fade">
                                      <p:cBhvr>
                                        <p:cTn id="29" dur="1000"/>
                                        <p:tgtEl>
                                          <p:spTgt spid="6161">
                                            <p:txEl>
                                              <p:pRg st="0" end="0"/>
                                            </p:txEl>
                                          </p:spTgt>
                                        </p:tgtEl>
                                      </p:cBhvr>
                                    </p:animEffect>
                                  </p:childTnLst>
                                </p:cTn>
                              </p:par>
                            </p:childTnLst>
                          </p:cTn>
                        </p:par>
                        <p:par>
                          <p:cTn id="30" fill="hold" nodeType="afterGroup">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492552"/>
                                        </p:tgtEl>
                                        <p:attrNameLst>
                                          <p:attrName>style.visibility</p:attrName>
                                        </p:attrNameLst>
                                      </p:cBhvr>
                                      <p:to>
                                        <p:strVal val="visible"/>
                                      </p:to>
                                    </p:set>
                                    <p:animScale>
                                      <p:cBhvr>
                                        <p:cTn id="33" dur="1000" decel="50000" fill="hold">
                                          <p:stCondLst>
                                            <p:cond delay="0"/>
                                          </p:stCondLst>
                                        </p:cTn>
                                        <p:tgtEl>
                                          <p:spTgt spid="492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92552"/>
                                        </p:tgtEl>
                                        <p:attrNameLst>
                                          <p:attrName>ppt_x</p:attrName>
                                          <p:attrName>ppt_y</p:attrName>
                                        </p:attrNameLst>
                                      </p:cBhvr>
                                    </p:animMotion>
                                    <p:animEffect transition="in" filter="fade">
                                      <p:cBhvr>
                                        <p:cTn id="35" dur="1000"/>
                                        <p:tgtEl>
                                          <p:spTgt spid="492552"/>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6155"/>
                                        </p:tgtEl>
                                        <p:attrNameLst>
                                          <p:attrName>style.visibility</p:attrName>
                                        </p:attrNameLst>
                                      </p:cBhvr>
                                      <p:to>
                                        <p:strVal val="visible"/>
                                      </p:to>
                                    </p:set>
                                    <p:animScale>
                                      <p:cBhvr>
                                        <p:cTn id="38" dur="1000" decel="50000" fill="hold">
                                          <p:stCondLst>
                                            <p:cond delay="0"/>
                                          </p:stCondLst>
                                        </p:cTn>
                                        <p:tgtEl>
                                          <p:spTgt spid="6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155"/>
                                        </p:tgtEl>
                                        <p:attrNameLst>
                                          <p:attrName>ppt_x</p:attrName>
                                          <p:attrName>ppt_y</p:attrName>
                                        </p:attrNameLst>
                                      </p:cBhvr>
                                    </p:animMotion>
                                    <p:animEffect transition="in" filter="fade">
                                      <p:cBhvr>
                                        <p:cTn id="40" dur="1000"/>
                                        <p:tgtEl>
                                          <p:spTgt spid="6155"/>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6156"/>
                                        </p:tgtEl>
                                        <p:attrNameLst>
                                          <p:attrName>style.visibility</p:attrName>
                                        </p:attrNameLst>
                                      </p:cBhvr>
                                      <p:to>
                                        <p:strVal val="visible"/>
                                      </p:to>
                                    </p:set>
                                    <p:animScale>
                                      <p:cBhvr>
                                        <p:cTn id="43" dur="1000" decel="50000" fill="hold">
                                          <p:stCondLst>
                                            <p:cond delay="0"/>
                                          </p:stCondLst>
                                        </p:cTn>
                                        <p:tgtEl>
                                          <p:spTgt spid="6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156"/>
                                        </p:tgtEl>
                                        <p:attrNameLst>
                                          <p:attrName>ppt_x</p:attrName>
                                          <p:attrName>ppt_y</p:attrName>
                                        </p:attrNameLst>
                                      </p:cBhvr>
                                    </p:animMotion>
                                    <p:animEffect transition="in" filter="fade">
                                      <p:cBhvr>
                                        <p:cTn id="45" dur="1000"/>
                                        <p:tgtEl>
                                          <p:spTgt spid="615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92555"/>
                                        </p:tgtEl>
                                        <p:attrNameLst>
                                          <p:attrName>style.visibility</p:attrName>
                                        </p:attrNameLst>
                                      </p:cBhvr>
                                      <p:to>
                                        <p:strVal val="visible"/>
                                      </p:to>
                                    </p:set>
                                    <p:animScale>
                                      <p:cBhvr>
                                        <p:cTn id="48" dur="1000" decel="50000" fill="hold">
                                          <p:stCondLst>
                                            <p:cond delay="0"/>
                                          </p:stCondLst>
                                        </p:cTn>
                                        <p:tgtEl>
                                          <p:spTgt spid="49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92555"/>
                                        </p:tgtEl>
                                        <p:attrNameLst>
                                          <p:attrName>ppt_x</p:attrName>
                                          <p:attrName>ppt_y</p:attrName>
                                        </p:attrNameLst>
                                      </p:cBhvr>
                                    </p:animMotion>
                                    <p:animEffect transition="in" filter="fade">
                                      <p:cBhvr>
                                        <p:cTn id="50" dur="1000"/>
                                        <p:tgtEl>
                                          <p:spTgt spid="492555"/>
                                        </p:tgtEl>
                                      </p:cBhvr>
                                    </p:animEffect>
                                  </p:childTnLst>
                                </p:cTn>
                              </p:par>
                              <p:par>
                                <p:cTn id="51" presetID="52" presetClass="entr" presetSubtype="0" fill="hold" nodeType="withEffect">
                                  <p:stCondLst>
                                    <p:cond delay="0"/>
                                  </p:stCondLst>
                                  <p:childTnLst>
                                    <p:set>
                                      <p:cBhvr>
                                        <p:cTn id="52" dur="1" fill="hold">
                                          <p:stCondLst>
                                            <p:cond delay="0"/>
                                          </p:stCondLst>
                                        </p:cTn>
                                        <p:tgtEl>
                                          <p:spTgt spid="6162">
                                            <p:txEl>
                                              <p:pRg st="0" end="0"/>
                                            </p:txEl>
                                          </p:spTgt>
                                        </p:tgtEl>
                                        <p:attrNameLst>
                                          <p:attrName>style.visibility</p:attrName>
                                        </p:attrNameLst>
                                      </p:cBhvr>
                                      <p:to>
                                        <p:strVal val="visible"/>
                                      </p:to>
                                    </p:set>
                                    <p:animScale>
                                      <p:cBhvr>
                                        <p:cTn id="53" dur="1000" decel="50000" fill="hold">
                                          <p:stCondLst>
                                            <p:cond delay="0"/>
                                          </p:stCondLst>
                                        </p:cTn>
                                        <p:tgtEl>
                                          <p:spTgt spid="616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6162">
                                            <p:txEl>
                                              <p:pRg st="0" end="0"/>
                                            </p:txEl>
                                          </p:spTgt>
                                        </p:tgtEl>
                                        <p:attrNameLst>
                                          <p:attrName>ppt_x</p:attrName>
                                          <p:attrName>ppt_y</p:attrName>
                                        </p:attrNameLst>
                                      </p:cBhvr>
                                    </p:animMotion>
                                    <p:animEffect transition="in" filter="fade">
                                      <p:cBhvr>
                                        <p:cTn id="55" dur="1000"/>
                                        <p:tgtEl>
                                          <p:spTgt spid="6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animBg="1"/>
      <p:bldP spid="6148" grpId="0" animBg="1"/>
      <p:bldP spid="492550" grpId="0"/>
      <p:bldP spid="492552" grpId="0" animBg="1"/>
      <p:bldP spid="6155" grpId="0" animBg="1"/>
      <p:bldP spid="6156" grpId="0" animBg="1"/>
      <p:bldP spid="49255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601492" y="4555214"/>
            <a:ext cx="54102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2267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24738" y="4648201"/>
            <a:ext cx="54102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09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01492" y="4555211"/>
            <a:ext cx="54102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59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447153" y="4738609"/>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2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4"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2"/>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12760824"/>
              </p:ext>
            </p:extLst>
          </p:nvPr>
        </p:nvGraphicFramePr>
        <p:xfrm>
          <a:off x="5181600" y="2211647"/>
          <a:ext cx="1695693" cy="495545"/>
        </p:xfrm>
        <a:graphic>
          <a:graphicData uri="http://schemas.openxmlformats.org/presentationml/2006/ole">
            <mc:AlternateContent xmlns:mc="http://schemas.openxmlformats.org/markup-compatibility/2006">
              <mc:Choice xmlns:v="urn:schemas-microsoft-com:vml" Requires="v">
                <p:oleObj spid="_x0000_s13326" name="Equation" r:id="rId5" imgW="927000" imgH="203040" progId="Equation.DSMT4">
                  <p:embed/>
                </p:oleObj>
              </mc:Choice>
              <mc:Fallback>
                <p:oleObj name="Equation" r:id="rId5" imgW="9270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211647"/>
                        <a:ext cx="1695693"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3671888" y="4556502"/>
          <a:ext cx="928122" cy="618748"/>
        </p:xfrm>
        <a:graphic>
          <a:graphicData uri="http://schemas.openxmlformats.org/presentationml/2006/ole">
            <mc:AlternateContent xmlns:mc="http://schemas.openxmlformats.org/markup-compatibility/2006">
              <mc:Choice xmlns:v="urn:schemas-microsoft-com:vml" Requires="v">
                <p:oleObj spid="_x0000_s13327" name="Equation" r:id="rId7" imgW="355320" imgH="177480" progId="Equation.DSMT4">
                  <p:embed/>
                </p:oleObj>
              </mc:Choice>
              <mc:Fallback>
                <p:oleObj name="Equation" r:id="rId7" imgW="3553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1888" y="4556502"/>
                        <a:ext cx="928122"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68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600200" y="1676400"/>
            <a:ext cx="6096000" cy="2062103"/>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752600" y="4648204"/>
            <a:ext cx="54102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397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410" name="Picture 60" descr="Picture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5505450"/>
            <a:ext cx="1428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0" descr="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2" y="46038"/>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3308350" y="439742"/>
            <a:ext cx="5165197"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a:solidFill>
                  <a:srgbClr val="FF0066"/>
                </a:solidFill>
                <a:latin typeface="Arial" charset="0"/>
                <a:cs typeface="Arial" charset="0"/>
              </a:rPr>
              <a:t>Hướng dẫn tự học</a:t>
            </a:r>
            <a:endParaRPr lang="en-US" sz="4400" b="1" dirty="0">
              <a:solidFill>
                <a:srgbClr val="FF0066"/>
              </a:solidFill>
              <a:latin typeface="Arial" charset="0"/>
              <a:cs typeface="Arial" charset="0"/>
            </a:endParaRPr>
          </a:p>
        </p:txBody>
      </p:sp>
      <p:sp>
        <p:nvSpPr>
          <p:cNvPr id="6" name="Date Placeholder 5"/>
          <p:cNvSpPr>
            <a:spLocks noGrp="1"/>
          </p:cNvSpPr>
          <p:nvPr>
            <p:ph type="dt" sz="quarter" idx="10"/>
          </p:nvPr>
        </p:nvSpPr>
        <p:spPr/>
        <p:txBody>
          <a:bodyPr/>
          <a:lstStyle/>
          <a:p>
            <a:pPr>
              <a:defRPr/>
            </a:pPr>
            <a:fld id="{DBF9B8E8-670A-4B3E-9AC6-86C140254C1E}" type="datetime10">
              <a:rPr lang="en-US">
                <a:solidFill>
                  <a:prstClr val="black">
                    <a:tint val="75000"/>
                  </a:prstClr>
                </a:solidFill>
              </a:rPr>
              <a:pPr>
                <a:defRPr/>
              </a:pPr>
              <a:t>09:56</a:t>
            </a:fld>
            <a:endParaRPr lang="en-US">
              <a:solidFill>
                <a:prstClr val="black">
                  <a:tint val="75000"/>
                </a:prstClr>
              </a:solidFill>
            </a:endParaRPr>
          </a:p>
        </p:txBody>
      </p:sp>
      <p:sp>
        <p:nvSpPr>
          <p:cNvPr id="7" name="Rectangle 6"/>
          <p:cNvSpPr>
            <a:spLocks noChangeArrowheads="1"/>
          </p:cNvSpPr>
          <p:nvPr/>
        </p:nvSpPr>
        <p:spPr bwMode="auto">
          <a:xfrm>
            <a:off x="1835152" y="1556286"/>
            <a:ext cx="73088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2800">
                <a:solidFill>
                  <a:srgbClr val="000000"/>
                </a:solidFill>
                <a:latin typeface="Times New Roman" pitchFamily="18" charset="0"/>
                <a:ea typeface="Times New Roman" pitchFamily="18" charset="0"/>
                <a:cs typeface="Times New Roman" pitchFamily="18" charset="0"/>
              </a:rPr>
              <a:t>- Đọc lại toàn bộ nội dung bài đã học.</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en-US" sz="2800">
                <a:solidFill>
                  <a:srgbClr val="000000"/>
                </a:solidFill>
                <a:latin typeface="Times New Roman" pitchFamily="18" charset="0"/>
                <a:ea typeface="Times New Roman" pitchFamily="18" charset="0"/>
                <a:cs typeface="Times New Roman" pitchFamily="18" charset="0"/>
              </a:rPr>
              <a:t>- Học lại cách đặt phép nhân, phép chia.</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vi-VN" sz="2800">
                <a:solidFill>
                  <a:prstClr val="black"/>
                </a:solidFill>
                <a:latin typeface="Times New Roman" pitchFamily="18" charset="0"/>
                <a:ea typeface="Times New Roman" pitchFamily="18" charset="0"/>
                <a:cs typeface="Times New Roman" pitchFamily="18" charset="0"/>
              </a:rPr>
              <a:t>- Học thuộc: </a:t>
            </a:r>
            <a:r>
              <a:rPr lang="en-US" sz="2800">
                <a:solidFill>
                  <a:prstClr val="black"/>
                </a:solidFill>
                <a:latin typeface="Times New Roman" pitchFamily="18" charset="0"/>
                <a:ea typeface="Times New Roman" pitchFamily="18" charset="0"/>
                <a:cs typeface="Times New Roman" pitchFamily="18" charset="0"/>
              </a:rPr>
              <a:t>tính chất của phép nhân, phép chia có dư, cùng các phần lưu ý </a:t>
            </a:r>
            <a:r>
              <a:rPr lang="vi-VN" sz="2800">
                <a:solidFill>
                  <a:srgbClr val="000000"/>
                </a:solidFill>
                <a:latin typeface="Times New Roman" pitchFamily="18" charset="0"/>
                <a:ea typeface="Times New Roman" pitchFamily="18" charset="0"/>
                <a:cs typeface="Times New Roman" pitchFamily="18" charset="0"/>
              </a:rPr>
              <a:t>(dưới dạng lời văn và công thức tổng quát)</a:t>
            </a:r>
            <a:r>
              <a:rPr lang="en-US" sz="2800">
                <a:solidFill>
                  <a:srgbClr val="000000"/>
                </a:solidFill>
                <a:latin typeface="Times New Roman" pitchFamily="18" charset="0"/>
                <a:ea typeface="Times New Roman" pitchFamily="18" charset="0"/>
                <a:cs typeface="Times New Roman" pitchFamily="18" charset="0"/>
              </a:rPr>
              <a:t>.</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fr-FR" sz="2800">
                <a:solidFill>
                  <a:prstClr val="black"/>
                </a:solidFill>
                <a:latin typeface="Times New Roman" pitchFamily="18" charset="0"/>
                <a:ea typeface="Times New Roman" pitchFamily="18" charset="0"/>
                <a:cs typeface="Times New Roman" pitchFamily="18" charset="0"/>
              </a:rPr>
              <a:t>- Làm BT1, BT2 (SGK/21) vào vở.</a:t>
            </a:r>
            <a:endParaRPr lang="en-US" sz="28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7508039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330190" cy="2971800"/>
            <a:chOff x="323528" y="692696"/>
            <a:chExt cx="1503570"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602962" y="1183827"/>
              <a:ext cx="1224136" cy="325895"/>
            </a:xfrm>
            <a:prstGeom prst="rect">
              <a:avLst/>
            </a:prstGeom>
          </p:spPr>
          <p:txBody>
            <a:bodyPr>
              <a:spAutoFit/>
            </a:bodyPr>
            <a:lstStyle/>
            <a:p>
              <a:pPr fontAlgn="base">
                <a:spcBef>
                  <a:spcPct val="0"/>
                </a:spcBef>
                <a:spcAft>
                  <a:spcPct val="0"/>
                </a:spcAft>
                <a:defRPr/>
              </a:pPr>
              <a:r>
                <a:rPr lang="en-US" sz="2800" b="1" ker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VnTime" pitchFamily="34" charset="0"/>
                </a:rPr>
                <a:t>   </a:t>
              </a:r>
              <a:r>
                <a:rPr lang="en-US" sz="4000" b="1" ker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MỞ ĐẦU </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1989204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09:56</a:t>
            </a:fld>
            <a:endParaRPr lang="en-US">
              <a:solidFill>
                <a:prstClr val="black">
                  <a:tint val="75000"/>
                </a:prstClr>
              </a:solidFill>
            </a:endParaRPr>
          </a:p>
        </p:txBody>
      </p:sp>
      <p:sp>
        <p:nvSpPr>
          <p:cNvPr id="5" name="TextBox 4"/>
          <p:cNvSpPr txBox="1"/>
          <p:nvPr/>
        </p:nvSpPr>
        <p:spPr>
          <a:xfrm>
            <a:off x="2209800" y="877673"/>
            <a:ext cx="4953000" cy="646331"/>
          </a:xfrm>
          <a:prstGeom prst="rect">
            <a:avLst/>
          </a:prstGeom>
          <a:noFill/>
        </p:spPr>
        <p:txBody>
          <a:bodyPr wrap="square" rtlCol="0">
            <a:spAutoFit/>
          </a:bodyPr>
          <a:lstStyle/>
          <a:p>
            <a:r>
              <a:rPr lang="en-US" sz="3600" b="1">
                <a:solidFill>
                  <a:schemeClr val="tx2"/>
                </a:solidFill>
                <a:latin typeface="Times New Roman" panose="02020603050405020304" pitchFamily="18" charset="0"/>
                <a:cs typeface="Times New Roman" panose="02020603050405020304" pitchFamily="18" charset="0"/>
              </a:rPr>
              <a:t>PHIẾU BÀI TẬP </a:t>
            </a:r>
          </a:p>
        </p:txBody>
      </p:sp>
      <p:sp>
        <p:nvSpPr>
          <p:cNvPr id="6" name="TextBox 5"/>
          <p:cNvSpPr txBox="1"/>
          <p:nvPr/>
        </p:nvSpPr>
        <p:spPr>
          <a:xfrm>
            <a:off x="990600" y="1524005"/>
            <a:ext cx="7391400" cy="5047536"/>
          </a:xfrm>
          <a:prstGeom prst="rect">
            <a:avLst/>
          </a:prstGeom>
          <a:noFill/>
        </p:spPr>
        <p:txBody>
          <a:bodyPr wrap="square" rtlCol="0">
            <a:spAutoFit/>
          </a:bodyPr>
          <a:lstStyle/>
          <a:p>
            <a:pPr>
              <a:lnSpc>
                <a:spcPct val="150000"/>
              </a:lnSpc>
            </a:pPr>
            <a:r>
              <a:rPr lang="en-US" sz="2800">
                <a:solidFill>
                  <a:schemeClr val="tx2"/>
                </a:solidFill>
                <a:latin typeface="Times New Roman" panose="02020603050405020304" pitchFamily="18" charset="0"/>
                <a:cs typeface="Times New Roman" panose="02020603050405020304" pitchFamily="18" charset="0"/>
              </a:rPr>
              <a:t>Câu 1: Nhắc lại cách tính diện tích hình chữ nhật ?</a:t>
            </a:r>
          </a:p>
          <a:p>
            <a:pPr>
              <a:lnSpc>
                <a:spcPct val="150000"/>
              </a:lnSpc>
            </a:pPr>
            <a:r>
              <a:rPr lang="en-US" sz="2800">
                <a:solidFill>
                  <a:schemeClr val="tx2"/>
                </a:solidFill>
                <a:latin typeface="Times New Roman" panose="02020603050405020304" pitchFamily="18" charset="0"/>
                <a:cs typeface="Times New Roman" panose="02020603050405020304" pitchFamily="18" charset="0"/>
              </a:rPr>
              <a:t>Câu 2: Em hãy tính diện tích các thửa ruộng có dạng hình chữ nhật với các kích thước như sau và điền kết qảu và bảng dưới đây:</a:t>
            </a:r>
          </a:p>
          <a:p>
            <a:pPr marL="342900" indent="-342900">
              <a:lnSpc>
                <a:spcPct val="150000"/>
              </a:lnSpc>
              <a:buAutoNum type="alphaLcParenR"/>
            </a:pPr>
            <a:r>
              <a:rPr lang="en-US" sz="2800">
                <a:solidFill>
                  <a:schemeClr val="tx2"/>
                </a:solidFill>
                <a:latin typeface="Times New Roman" panose="02020603050405020304" pitchFamily="18" charset="0"/>
                <a:cs typeface="Times New Roman" panose="02020603050405020304" pitchFamily="18" charset="0"/>
              </a:rPr>
              <a:t>Chiều dài là 8m, chiều rộng là 6m.</a:t>
            </a:r>
          </a:p>
          <a:p>
            <a:pPr marL="342900" indent="-342900">
              <a:lnSpc>
                <a:spcPct val="150000"/>
              </a:lnSpc>
              <a:buAutoNum type="alphaLcParenR"/>
            </a:pPr>
            <a:r>
              <a:rPr lang="en-US" sz="2800">
                <a:solidFill>
                  <a:schemeClr val="tx2"/>
                </a:solidFill>
                <a:latin typeface="Times New Roman" panose="02020603050405020304" pitchFamily="18" charset="0"/>
                <a:cs typeface="Times New Roman" panose="02020603050405020304" pitchFamily="18" charset="0"/>
              </a:rPr>
              <a:t>Chiều dài là 10m, chiều rộng là 7m</a:t>
            </a:r>
          </a:p>
          <a:p>
            <a:pPr marL="342900" indent="-342900">
              <a:lnSpc>
                <a:spcPct val="150000"/>
              </a:lnSpc>
              <a:buAutoNum type="alphaLcParenR"/>
            </a:pPr>
            <a:r>
              <a:rPr lang="en-US" sz="2800">
                <a:solidFill>
                  <a:schemeClr val="tx2"/>
                </a:solidFill>
                <a:latin typeface="Times New Roman" panose="02020603050405020304" pitchFamily="18" charset="0"/>
                <a:cs typeface="Times New Roman" panose="02020603050405020304" pitchFamily="18" charset="0"/>
              </a:rPr>
              <a:t>Chiều dài là 15m, chiều rộng là 10m.</a:t>
            </a:r>
          </a:p>
          <a:p>
            <a:pPr marL="342900" indent="-342900">
              <a:buAutoNum type="alphaLcParenR"/>
            </a:pP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992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09:56</a:t>
            </a:fld>
            <a:endParaRPr lang="en-US">
              <a:solidFill>
                <a:prstClr val="black">
                  <a:tint val="75000"/>
                </a:prstClr>
              </a:solidFill>
            </a:endParaRPr>
          </a:p>
        </p:txBody>
      </p:sp>
      <p:sp>
        <p:nvSpPr>
          <p:cNvPr id="5" name="TextBox 4"/>
          <p:cNvSpPr txBox="1"/>
          <p:nvPr/>
        </p:nvSpPr>
        <p:spPr>
          <a:xfrm>
            <a:off x="1447800" y="614436"/>
            <a:ext cx="5791200" cy="646331"/>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ĐÁP ÁN PHIẾU BÀI TẬP </a:t>
            </a:r>
          </a:p>
        </p:txBody>
      </p:sp>
      <p:sp>
        <p:nvSpPr>
          <p:cNvPr id="7" name="TextBox 6"/>
          <p:cNvSpPr txBox="1"/>
          <p:nvPr/>
        </p:nvSpPr>
        <p:spPr>
          <a:xfrm>
            <a:off x="533400" y="1371600"/>
            <a:ext cx="8077200" cy="5820055"/>
          </a:xfrm>
          <a:prstGeom prst="rect">
            <a:avLst/>
          </a:prstGeom>
          <a:noFill/>
        </p:spPr>
        <p:txBody>
          <a:bodyPr wrap="square" rtlCol="0">
            <a:spAutoFit/>
          </a:bodyPr>
          <a:lstStyle/>
          <a:p>
            <a:r>
              <a:rPr lang="en-US" sz="2800">
                <a:solidFill>
                  <a:schemeClr val="tx2"/>
                </a:solidFill>
                <a:latin typeface="Times New Roman" panose="02020603050405020304" pitchFamily="18" charset="0"/>
                <a:cs typeface="Times New Roman" panose="02020603050405020304" pitchFamily="18" charset="0"/>
              </a:rPr>
              <a:t>Câu 1: muốn tính diện tích hình chữ nhật, ta lấy chiều dài nhân chiều rộng.</a:t>
            </a:r>
          </a:p>
          <a:p>
            <a:pPr lvl="0">
              <a:lnSpc>
                <a:spcPct val="150000"/>
              </a:lnSpc>
            </a:pPr>
            <a:r>
              <a:rPr lang="en-US" sz="2800">
                <a:solidFill>
                  <a:schemeClr val="tx2"/>
                </a:solidFill>
                <a:latin typeface="Times New Roman" panose="02020603050405020304" pitchFamily="18" charset="0"/>
                <a:cs typeface="Times New Roman" panose="02020603050405020304" pitchFamily="18" charset="0"/>
              </a:rPr>
              <a:t>Câu 2:</a:t>
            </a:r>
          </a:p>
          <a:p>
            <a:pPr>
              <a:lnSpc>
                <a:spcPct val="115000"/>
              </a:lnSpc>
              <a:spcAft>
                <a:spcPts val="1000"/>
              </a:spcAft>
            </a:pPr>
            <a:r>
              <a:rPr lang="en-US" sz="2800">
                <a:solidFill>
                  <a:schemeClr val="tx2"/>
                </a:solidFill>
                <a:latin typeface="Times New Roman" panose="02020603050405020304" pitchFamily="18" charset="0"/>
                <a:cs typeface="Times New Roman" panose="02020603050405020304" pitchFamily="18" charset="0"/>
              </a:rPr>
              <a:t>a) Diện tích hình chữ nhật có chiều dài là 8m, chiều rộng là 6m là: 8x6= 48 </a:t>
            </a:r>
            <a:r>
              <a:rPr lang="en-US" sz="2800">
                <a:solidFill>
                  <a:schemeClr val="tx2"/>
                </a:solidFill>
                <a:effectLst/>
                <a:latin typeface="Times New Roman"/>
                <a:ea typeface="Calibri"/>
                <a:cs typeface="Times New Roman"/>
              </a:rPr>
              <a:t>m</a:t>
            </a:r>
            <a:r>
              <a:rPr lang="en-US" sz="2800" baseline="3000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a:solidFill>
                  <a:schemeClr val="tx2"/>
                </a:solidFill>
                <a:latin typeface="Times New Roman" panose="02020603050405020304" pitchFamily="18" charset="0"/>
                <a:cs typeface="Times New Roman" panose="02020603050405020304" pitchFamily="18" charset="0"/>
              </a:rPr>
              <a:t>b) Diện tích hình chữ nhật có chiều dài là 10m, chiều rộng là 7m là: 10x7=70 </a:t>
            </a:r>
            <a:r>
              <a:rPr lang="en-US" sz="2800">
                <a:solidFill>
                  <a:schemeClr val="tx2"/>
                </a:solidFill>
                <a:effectLst/>
                <a:latin typeface="Times New Roman"/>
                <a:ea typeface="Calibri"/>
                <a:cs typeface="Times New Roman"/>
              </a:rPr>
              <a:t>m</a:t>
            </a:r>
            <a:r>
              <a:rPr lang="en-US" sz="2800" baseline="3000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a:solidFill>
                  <a:schemeClr val="tx2"/>
                </a:solidFill>
                <a:latin typeface="Times New Roman" panose="02020603050405020304" pitchFamily="18" charset="0"/>
                <a:cs typeface="Times New Roman" panose="02020603050405020304" pitchFamily="18" charset="0"/>
              </a:rPr>
              <a:t>c) Diện tích hình chữ nhật có chiều dài là 15m, chiều rộng là 10m là: 15x10=150 </a:t>
            </a:r>
            <a:r>
              <a:rPr lang="en-US" sz="2800">
                <a:solidFill>
                  <a:schemeClr val="tx2"/>
                </a:solidFill>
                <a:effectLst/>
                <a:latin typeface="Times New Roman"/>
                <a:ea typeface="Calibri"/>
                <a:cs typeface="Times New Roman"/>
              </a:rPr>
              <a:t>m</a:t>
            </a:r>
            <a:r>
              <a:rPr lang="en-US" sz="2800" baseline="3000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marL="342900" lvl="0" indent="-342900">
              <a:buFontTx/>
              <a:buAutoNum type="alphaLcParenR"/>
            </a:pPr>
            <a:endParaRPr lang="en-US" sz="2800">
              <a:solidFill>
                <a:schemeClr val="tx2"/>
              </a:solidFill>
              <a:latin typeface="Times New Roman" panose="02020603050405020304" pitchFamily="18" charset="0"/>
              <a:cs typeface="Times New Roman" panose="02020603050405020304" pitchFamily="18" charset="0"/>
            </a:endParaRPr>
          </a:p>
          <a:p>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95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486400" cy="3505200"/>
            <a:chOff x="323528" y="692696"/>
            <a:chExt cx="1368152"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463245" y="1190568"/>
              <a:ext cx="1088718" cy="372408"/>
            </a:xfrm>
            <a:prstGeom prst="rect">
              <a:avLst/>
            </a:prstGeom>
          </p:spPr>
          <p:txBody>
            <a:bodyPr wrap="square">
              <a:spAutoFit/>
            </a:bodyPr>
            <a:lstStyle/>
            <a:p>
              <a:pPr algn="ctr" fontAlgn="base">
                <a:spcBef>
                  <a:spcPct val="0"/>
                </a:spcBef>
                <a:spcAft>
                  <a:spcPct val="0"/>
                </a:spcAft>
                <a:defRPr/>
              </a:pPr>
              <a:r>
                <a:rPr lang="en-US" sz="2800" b="1" ker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HÌNH THÀNH KIẾN THỨC</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298166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60"/>
            <a:ext cx="2652851" cy="294867"/>
          </a:xfrm>
        </p:spPr>
        <p:txBody>
          <a:bodyPr/>
          <a:lstStyle/>
          <a:p>
            <a:pPr>
              <a:defRPr/>
            </a:pPr>
            <a:fld id="{B56B2042-2368-43C6-B2B2-387162B1D9A1}" type="datetime10">
              <a:rPr lang="en-US" sz="2400" smtClean="0">
                <a:solidFill>
                  <a:prstClr val="black">
                    <a:tint val="75000"/>
                  </a:prstClr>
                </a:solidFill>
              </a:rPr>
              <a:pPr>
                <a:defRPr/>
              </a:pPr>
              <a:t>09:56</a:t>
            </a:fld>
            <a:endParaRPr lang="en-US" sz="2400">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8" name="TextBox 7"/>
          <p:cNvSpPr txBox="1"/>
          <p:nvPr/>
        </p:nvSpPr>
        <p:spPr>
          <a:xfrm>
            <a:off x="263380" y="867359"/>
            <a:ext cx="7295340" cy="1200329"/>
          </a:xfrm>
          <a:prstGeom prst="rect">
            <a:avLst/>
          </a:prstGeom>
          <a:noFill/>
        </p:spPr>
        <p:txBody>
          <a:bodyPr wrap="square" rtlCol="0">
            <a:spAutoFit/>
          </a:bodyPr>
          <a:lstStyle/>
          <a:p>
            <a:pPr marL="400050" indent="-400050">
              <a:buAutoNum type="romanUcPeriod"/>
            </a:pPr>
            <a:r>
              <a:rPr lang="en-US" sz="2400">
                <a:solidFill>
                  <a:srgbClr val="FF0000"/>
                </a:solidFill>
                <a:latin typeface="Times New Roman" panose="02020603050405020304" pitchFamily="18" charset="0"/>
                <a:cs typeface="Times New Roman" panose="02020603050405020304" pitchFamily="18" charset="0"/>
              </a:rPr>
              <a:t>Phép nhân.</a:t>
            </a:r>
          </a:p>
          <a:p>
            <a:r>
              <a:rPr lang="en-US" sz="2400">
                <a:latin typeface="Times New Roman" panose="02020603050405020304" pitchFamily="18" charset="0"/>
                <a:cs typeface="Times New Roman" panose="02020603050405020304" pitchFamily="18" charset="0"/>
              </a:rPr>
              <a:t>Tích của hai số tự nhiên      a      x      b         =         c   </a:t>
            </a:r>
          </a:p>
          <a:p>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887468" y="1541171"/>
            <a:ext cx="172245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(Thừa số)</a:t>
            </a:r>
          </a:p>
        </p:txBody>
      </p:sp>
      <p:sp>
        <p:nvSpPr>
          <p:cNvPr id="13" name="TextBox 12"/>
          <p:cNvSpPr txBox="1"/>
          <p:nvPr/>
        </p:nvSpPr>
        <p:spPr>
          <a:xfrm>
            <a:off x="4242800" y="1467534"/>
            <a:ext cx="146642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(Thừa số)</a:t>
            </a:r>
          </a:p>
        </p:txBody>
      </p:sp>
      <p:sp>
        <p:nvSpPr>
          <p:cNvPr id="14" name="TextBox 13"/>
          <p:cNvSpPr txBox="1"/>
          <p:nvPr/>
        </p:nvSpPr>
        <p:spPr>
          <a:xfrm>
            <a:off x="6070208" y="1467534"/>
            <a:ext cx="118431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(Tích)</a:t>
            </a:r>
          </a:p>
        </p:txBody>
      </p:sp>
      <p:sp>
        <p:nvSpPr>
          <p:cNvPr id="12" name="TextBox 11"/>
          <p:cNvSpPr txBox="1"/>
          <p:nvPr/>
        </p:nvSpPr>
        <p:spPr>
          <a:xfrm>
            <a:off x="304800" y="4010376"/>
            <a:ext cx="554687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Nhân hai số có nhiều số</a:t>
            </a:r>
          </a:p>
        </p:txBody>
      </p:sp>
      <p:sp>
        <p:nvSpPr>
          <p:cNvPr id="15" name="TextBox 14"/>
          <p:cNvSpPr txBox="1"/>
          <p:nvPr/>
        </p:nvSpPr>
        <p:spPr>
          <a:xfrm>
            <a:off x="1170526" y="4646967"/>
            <a:ext cx="307920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Ví dụ: Tính 152 x 213</a:t>
            </a:r>
          </a:p>
        </p:txBody>
      </p:sp>
      <p:sp>
        <p:nvSpPr>
          <p:cNvPr id="17" name="TextBox 16"/>
          <p:cNvSpPr txBox="1"/>
          <p:nvPr/>
        </p:nvSpPr>
        <p:spPr>
          <a:xfrm>
            <a:off x="6134102" y="3758685"/>
            <a:ext cx="2209800" cy="369332"/>
          </a:xfrm>
          <a:prstGeom prst="rect">
            <a:avLst/>
          </a:prstGeom>
          <a:noFill/>
        </p:spPr>
        <p:txBody>
          <a:bodyPr wrap="square" rtlCol="0">
            <a:spAutoFit/>
          </a:bodyPr>
          <a:lstStyle/>
          <a:p>
            <a:endParaRPr lang="en-US"/>
          </a:p>
        </p:txBody>
      </p:sp>
      <p:sp>
        <p:nvSpPr>
          <p:cNvPr id="68" name="Text Box 8"/>
          <p:cNvSpPr txBox="1">
            <a:spLocks noChangeArrowheads="1"/>
          </p:cNvSpPr>
          <p:nvPr/>
        </p:nvSpPr>
        <p:spPr bwMode="auto">
          <a:xfrm>
            <a:off x="7143377"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69" name="Text Box 9"/>
          <p:cNvSpPr txBox="1">
            <a:spLocks noChangeArrowheads="1"/>
          </p:cNvSpPr>
          <p:nvPr/>
        </p:nvSpPr>
        <p:spPr bwMode="auto">
          <a:xfrm>
            <a:off x="74481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0" name="Text Box 10"/>
          <p:cNvSpPr txBox="1">
            <a:spLocks noChangeArrowheads="1"/>
          </p:cNvSpPr>
          <p:nvPr/>
        </p:nvSpPr>
        <p:spPr bwMode="auto">
          <a:xfrm>
            <a:off x="77529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1" name="Text Box 11"/>
          <p:cNvSpPr txBox="1">
            <a:spLocks noChangeArrowheads="1"/>
          </p:cNvSpPr>
          <p:nvPr/>
        </p:nvSpPr>
        <p:spPr bwMode="auto">
          <a:xfrm>
            <a:off x="7143377" y="362053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2" name="Text Box 12"/>
          <p:cNvSpPr txBox="1">
            <a:spLocks noChangeArrowheads="1"/>
          </p:cNvSpPr>
          <p:nvPr/>
        </p:nvSpPr>
        <p:spPr bwMode="auto">
          <a:xfrm>
            <a:off x="74481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73" name="Text Box 13"/>
          <p:cNvSpPr txBox="1">
            <a:spLocks noChangeArrowheads="1"/>
          </p:cNvSpPr>
          <p:nvPr/>
        </p:nvSpPr>
        <p:spPr bwMode="auto">
          <a:xfrm>
            <a:off x="77529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74" name="Text Box 14"/>
          <p:cNvSpPr txBox="1">
            <a:spLocks noChangeArrowheads="1"/>
          </p:cNvSpPr>
          <p:nvPr/>
        </p:nvSpPr>
        <p:spPr bwMode="auto">
          <a:xfrm>
            <a:off x="6714750" y="3236357"/>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75" name="Line 15"/>
          <p:cNvSpPr>
            <a:spLocks noChangeShapeType="1"/>
          </p:cNvSpPr>
          <p:nvPr/>
        </p:nvSpPr>
        <p:spPr bwMode="auto">
          <a:xfrm>
            <a:off x="6749678" y="4241201"/>
            <a:ext cx="1633539" cy="12700"/>
          </a:xfrm>
          <a:prstGeom prst="line">
            <a:avLst/>
          </a:prstGeom>
          <a:noFill/>
          <a:ln w="38100">
            <a:solidFill>
              <a:srgbClr val="0000FF"/>
            </a:solidFill>
            <a:round/>
            <a:headEnd/>
            <a:tailEnd/>
          </a:ln>
        </p:spPr>
        <p:txBody>
          <a:bodyPr/>
          <a:lstStyle/>
          <a:p>
            <a:endParaRPr lang="en-US"/>
          </a:p>
        </p:txBody>
      </p:sp>
      <p:sp>
        <p:nvSpPr>
          <p:cNvPr id="76" name="Text Box 16"/>
          <p:cNvSpPr txBox="1">
            <a:spLocks noChangeArrowheads="1"/>
          </p:cNvSpPr>
          <p:nvPr/>
        </p:nvSpPr>
        <p:spPr bwMode="auto">
          <a:xfrm>
            <a:off x="7829174" y="416976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77" name="Text Box 17"/>
          <p:cNvSpPr txBox="1">
            <a:spLocks noChangeArrowheads="1"/>
          </p:cNvSpPr>
          <p:nvPr/>
        </p:nvSpPr>
        <p:spPr bwMode="auto">
          <a:xfrm>
            <a:off x="7503738"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8" name="Text Box 18"/>
          <p:cNvSpPr txBox="1">
            <a:spLocks noChangeArrowheads="1"/>
          </p:cNvSpPr>
          <p:nvPr/>
        </p:nvSpPr>
        <p:spPr bwMode="auto">
          <a:xfrm>
            <a:off x="7198941"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79" name="Text Box 19"/>
          <p:cNvSpPr txBox="1">
            <a:spLocks noChangeArrowheads="1"/>
          </p:cNvSpPr>
          <p:nvPr/>
        </p:nvSpPr>
        <p:spPr bwMode="auto">
          <a:xfrm>
            <a:off x="7510087"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0" name="Text Box 20"/>
          <p:cNvSpPr txBox="1">
            <a:spLocks noChangeArrowheads="1"/>
          </p:cNvSpPr>
          <p:nvPr/>
        </p:nvSpPr>
        <p:spPr bwMode="auto">
          <a:xfrm>
            <a:off x="7184652" y="468416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81" name="Text Box 21"/>
          <p:cNvSpPr txBox="1">
            <a:spLocks noChangeArrowheads="1"/>
          </p:cNvSpPr>
          <p:nvPr/>
        </p:nvSpPr>
        <p:spPr bwMode="auto">
          <a:xfrm>
            <a:off x="6879850"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82" name="Text Box 22"/>
          <p:cNvSpPr txBox="1">
            <a:spLocks noChangeArrowheads="1"/>
          </p:cNvSpPr>
          <p:nvPr/>
        </p:nvSpPr>
        <p:spPr bwMode="auto">
          <a:xfrm>
            <a:off x="7159253"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83" name="Text Box 23"/>
          <p:cNvSpPr txBox="1">
            <a:spLocks noChangeArrowheads="1"/>
          </p:cNvSpPr>
          <p:nvPr/>
        </p:nvSpPr>
        <p:spPr bwMode="auto">
          <a:xfrm>
            <a:off x="6859213" y="5222328"/>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84" name="Text Box 24"/>
          <p:cNvSpPr txBox="1">
            <a:spLocks noChangeArrowheads="1"/>
          </p:cNvSpPr>
          <p:nvPr/>
        </p:nvSpPr>
        <p:spPr bwMode="auto">
          <a:xfrm>
            <a:off x="6533774"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5" name="Line 25"/>
          <p:cNvSpPr>
            <a:spLocks noChangeShapeType="1"/>
          </p:cNvSpPr>
          <p:nvPr/>
        </p:nvSpPr>
        <p:spPr bwMode="auto">
          <a:xfrm>
            <a:off x="6587750" y="6003326"/>
            <a:ext cx="1633539" cy="26988"/>
          </a:xfrm>
          <a:prstGeom prst="line">
            <a:avLst/>
          </a:prstGeom>
          <a:noFill/>
          <a:ln w="38100">
            <a:solidFill>
              <a:srgbClr val="0000FF"/>
            </a:solidFill>
            <a:round/>
            <a:headEnd/>
            <a:tailEnd/>
          </a:ln>
        </p:spPr>
        <p:txBody>
          <a:bodyPr/>
          <a:lstStyle/>
          <a:p>
            <a:endParaRPr lang="en-US"/>
          </a:p>
        </p:txBody>
      </p:sp>
      <p:sp>
        <p:nvSpPr>
          <p:cNvPr id="86" name="Text Box 27"/>
          <p:cNvSpPr txBox="1">
            <a:spLocks noChangeArrowheads="1"/>
          </p:cNvSpPr>
          <p:nvPr/>
        </p:nvSpPr>
        <p:spPr bwMode="auto">
          <a:xfrm>
            <a:off x="7471987" y="606207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87" name="Text Box 28"/>
          <p:cNvSpPr txBox="1">
            <a:spLocks noChangeArrowheads="1"/>
          </p:cNvSpPr>
          <p:nvPr/>
        </p:nvSpPr>
        <p:spPr bwMode="auto">
          <a:xfrm>
            <a:off x="7186238" y="6046195"/>
            <a:ext cx="381000" cy="707886"/>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8" name="Text Box 29"/>
          <p:cNvSpPr txBox="1">
            <a:spLocks noChangeArrowheads="1"/>
          </p:cNvSpPr>
          <p:nvPr/>
        </p:nvSpPr>
        <p:spPr bwMode="auto">
          <a:xfrm>
            <a:off x="6867150" y="6036681"/>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9" name="Text Box 30"/>
          <p:cNvSpPr txBox="1">
            <a:spLocks noChangeArrowheads="1"/>
          </p:cNvSpPr>
          <p:nvPr/>
        </p:nvSpPr>
        <p:spPr bwMode="auto">
          <a:xfrm>
            <a:off x="6587753" y="6036681"/>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90" name="Text Box 27"/>
          <p:cNvSpPr txBox="1">
            <a:spLocks noChangeArrowheads="1"/>
          </p:cNvSpPr>
          <p:nvPr/>
        </p:nvSpPr>
        <p:spPr bwMode="auto">
          <a:xfrm>
            <a:off x="7752974" y="60510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2049" name="TextBox 2048"/>
          <p:cNvSpPr txBox="1"/>
          <p:nvPr/>
        </p:nvSpPr>
        <p:spPr>
          <a:xfrm>
            <a:off x="2237258" y="6019810"/>
            <a:ext cx="4644117" cy="461665"/>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Vậy  152 x 213 = 32376</a:t>
            </a:r>
          </a:p>
        </p:txBody>
      </p:sp>
      <p:sp>
        <p:nvSpPr>
          <p:cNvPr id="2053" name="TextBox 2052"/>
          <p:cNvSpPr txBox="1"/>
          <p:nvPr/>
        </p:nvSpPr>
        <p:spPr>
          <a:xfrm>
            <a:off x="227009" y="1929189"/>
            <a:ext cx="7122744" cy="1938992"/>
          </a:xfrm>
          <a:prstGeom prst="rect">
            <a:avLst/>
          </a:prstGeom>
          <a:noFill/>
        </p:spPr>
        <p:txBody>
          <a:bodyPr wrap="square" rtlCol="0">
            <a:spAutoFit/>
          </a:bodyPr>
          <a:lstStyle/>
          <a:p>
            <a:r>
              <a:rPr lang="en-US" sz="2000">
                <a:solidFill>
                  <a:srgbClr val="0070C0"/>
                </a:solidFill>
                <a:latin typeface="Times New Roman" panose="02020603050405020304" pitchFamily="18" charset="0"/>
                <a:cs typeface="Times New Roman" panose="02020603050405020304" pitchFamily="18" charset="0"/>
              </a:rPr>
              <a:t>Quy ước:</a:t>
            </a:r>
          </a:p>
          <a:p>
            <a:pPr marL="285750" indent="-285750">
              <a:buFontTx/>
              <a:buChar char="-"/>
            </a:pPr>
            <a:r>
              <a:rPr lang="en-US" sz="2000">
                <a:solidFill>
                  <a:srgbClr val="0070C0"/>
                </a:solidFill>
                <a:latin typeface="Times New Roman" panose="02020603050405020304" pitchFamily="18" charset="0"/>
                <a:cs typeface="Times New Roman" panose="02020603050405020304" pitchFamily="18" charset="0"/>
              </a:rPr>
              <a:t>Trong một tích, ta có thể thay dấu “x’’ bằng dấu chấm “ . ” </a:t>
            </a:r>
          </a:p>
          <a:p>
            <a:r>
              <a:rPr lang="en-US" sz="2000">
                <a:solidFill>
                  <a:srgbClr val="0070C0"/>
                </a:solidFill>
                <a:latin typeface="Times New Roman" panose="02020603050405020304" pitchFamily="18" charset="0"/>
                <a:cs typeface="Times New Roman" panose="02020603050405020304" pitchFamily="18" charset="0"/>
              </a:rPr>
              <a:t>Ví dụ: 12 x 5 = 12 . 5</a:t>
            </a:r>
          </a:p>
          <a:p>
            <a:pPr marL="285750" indent="-285750">
              <a:buFontTx/>
              <a:buChar char="-"/>
            </a:pPr>
            <a:r>
              <a:rPr lang="en-US" sz="2000">
                <a:solidFill>
                  <a:srgbClr val="0070C0"/>
                </a:solidFill>
                <a:latin typeface="Times New Roman" panose="02020603050405020304" pitchFamily="18" charset="0"/>
                <a:cs typeface="Times New Roman" panose="02020603050405020304" pitchFamily="18" charset="0"/>
              </a:rPr>
              <a:t>Trong các tích mà các thừa số đều bằng chữ hoặc chỉ có 1 thừa số bằng số, ta có thể không cần viết dấu nhân giữa các thừa số.</a:t>
            </a:r>
          </a:p>
          <a:p>
            <a:r>
              <a:rPr lang="en-US" sz="2000">
                <a:solidFill>
                  <a:srgbClr val="0070C0"/>
                </a:solidFill>
                <a:latin typeface="Times New Roman" panose="02020603050405020304" pitchFamily="18" charset="0"/>
                <a:cs typeface="Times New Roman" panose="02020603050405020304" pitchFamily="18" charset="0"/>
              </a:rPr>
              <a:t>Ví dụ: a x b = ab ;      4.a.b = 4ab</a:t>
            </a:r>
          </a:p>
        </p:txBody>
      </p:sp>
    </p:spTree>
    <p:extLst>
      <p:ext uri="{BB962C8B-B14F-4D97-AF65-F5344CB8AC3E}">
        <p14:creationId xmlns:p14="http://schemas.microsoft.com/office/powerpoint/2010/main" val="37308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3">
                                            <p:txEl>
                                              <p:pRg st="0" end="0"/>
                                            </p:txEl>
                                          </p:spTgt>
                                        </p:tgtEl>
                                        <p:attrNameLst>
                                          <p:attrName>style.visibility</p:attrName>
                                        </p:attrNameLst>
                                      </p:cBhvr>
                                      <p:to>
                                        <p:strVal val="visible"/>
                                      </p:to>
                                    </p:set>
                                    <p:animEffect transition="in" filter="barn(inVertical)">
                                      <p:cBhvr>
                                        <p:cTn id="26" dur="500"/>
                                        <p:tgtEl>
                                          <p:spTgt spid="205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53">
                                            <p:txEl>
                                              <p:pRg st="1" end="1"/>
                                            </p:txEl>
                                          </p:spTgt>
                                        </p:tgtEl>
                                        <p:attrNameLst>
                                          <p:attrName>style.visibility</p:attrName>
                                        </p:attrNameLst>
                                      </p:cBhvr>
                                      <p:to>
                                        <p:strVal val="visible"/>
                                      </p:to>
                                    </p:set>
                                    <p:animEffect transition="in" filter="wipe(down)">
                                      <p:cBhvr>
                                        <p:cTn id="31" dur="500"/>
                                        <p:tgtEl>
                                          <p:spTgt spid="2053">
                                            <p:txEl>
                                              <p:pRg st="1" end="1"/>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053">
                                            <p:txEl>
                                              <p:pRg st="2" end="2"/>
                                            </p:txEl>
                                          </p:spTgt>
                                        </p:tgtEl>
                                        <p:attrNameLst>
                                          <p:attrName>style.visibility</p:attrName>
                                        </p:attrNameLst>
                                      </p:cBhvr>
                                      <p:to>
                                        <p:strVal val="visible"/>
                                      </p:to>
                                    </p:set>
                                    <p:animEffect transition="in" filter="wipe(down)">
                                      <p:cBhvr>
                                        <p:cTn id="34" dur="500"/>
                                        <p:tgtEl>
                                          <p:spTgt spid="205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53">
                                            <p:txEl>
                                              <p:pRg st="3" end="3"/>
                                            </p:txEl>
                                          </p:spTgt>
                                        </p:tgtEl>
                                        <p:attrNameLst>
                                          <p:attrName>style.visibility</p:attrName>
                                        </p:attrNameLst>
                                      </p:cBhvr>
                                      <p:to>
                                        <p:strVal val="visible"/>
                                      </p:to>
                                    </p:set>
                                    <p:animEffect transition="in" filter="barn(inVertical)">
                                      <p:cBhvr>
                                        <p:cTn id="39" dur="500"/>
                                        <p:tgtEl>
                                          <p:spTgt spid="2053">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053">
                                            <p:txEl>
                                              <p:pRg st="4" end="4"/>
                                            </p:txEl>
                                          </p:spTgt>
                                        </p:tgtEl>
                                        <p:attrNameLst>
                                          <p:attrName>style.visibility</p:attrName>
                                        </p:attrNameLst>
                                      </p:cBhvr>
                                      <p:to>
                                        <p:strVal val="visible"/>
                                      </p:to>
                                    </p:set>
                                    <p:animEffect transition="in" filter="barn(inVertical)">
                                      <p:cBhvr>
                                        <p:cTn id="42" dur="500"/>
                                        <p:tgtEl>
                                          <p:spTgt spid="205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iterate type="lt">
                                    <p:tmPct val="0"/>
                                  </p:iterate>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iterate type="lt">
                                    <p:tmPct val="0"/>
                                  </p:iterate>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iterate type="lt">
                                    <p:tmPct val="0"/>
                                  </p:iterate>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iterate type="lt">
                                    <p:tmPct val="0"/>
                                  </p:iterate>
                                  <p:childTnLst>
                                    <p:set>
                                      <p:cBhvr>
                                        <p:cTn id="68" dur="1" fill="hold">
                                          <p:stCondLst>
                                            <p:cond delay="0"/>
                                          </p:stCondLst>
                                        </p:cTn>
                                        <p:tgtEl>
                                          <p:spTgt spid="73"/>
                                        </p:tgtEl>
                                        <p:attrNameLst>
                                          <p:attrName>style.visibility</p:attrName>
                                        </p:attrNameLst>
                                      </p:cBhvr>
                                      <p:to>
                                        <p:strVal val="visible"/>
                                      </p:to>
                                    </p:set>
                                    <p:anim calcmode="lin" valueType="num">
                                      <p:cBhvr>
                                        <p:cTn id="69" dur="500" fill="hold"/>
                                        <p:tgtEl>
                                          <p:spTgt spid="73"/>
                                        </p:tgtEl>
                                        <p:attrNameLst>
                                          <p:attrName>ppt_w</p:attrName>
                                        </p:attrNameLst>
                                      </p:cBhvr>
                                      <p:tavLst>
                                        <p:tav tm="0">
                                          <p:val>
                                            <p:fltVal val="0"/>
                                          </p:val>
                                        </p:tav>
                                        <p:tav tm="100000">
                                          <p:val>
                                            <p:strVal val="#ppt_w"/>
                                          </p:val>
                                        </p:tav>
                                      </p:tavLst>
                                    </p:anim>
                                    <p:anim calcmode="lin" valueType="num">
                                      <p:cBhvr>
                                        <p:cTn id="70" dur="500" fill="hold"/>
                                        <p:tgtEl>
                                          <p:spTgt spid="7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iterate type="lt">
                                    <p:tmPct val="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iterate type="lt">
                                    <p:tmPct val="0"/>
                                  </p:iterate>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 calcmode="lin" valueType="num">
                                      <p:cBhvr>
                                        <p:cTn id="85" dur="500" fill="hold"/>
                                        <p:tgtEl>
                                          <p:spTgt spid="75"/>
                                        </p:tgtEl>
                                        <p:attrNameLst>
                                          <p:attrName>ppt_w</p:attrName>
                                        </p:attrNameLst>
                                      </p:cBhvr>
                                      <p:tavLst>
                                        <p:tav tm="0">
                                          <p:val>
                                            <p:fltVal val="0"/>
                                          </p:val>
                                        </p:tav>
                                        <p:tav tm="100000">
                                          <p:val>
                                            <p:strVal val="#ppt_w"/>
                                          </p:val>
                                        </p:tav>
                                      </p:tavLst>
                                    </p:anim>
                                    <p:anim calcmode="lin" valueType="num">
                                      <p:cBhvr>
                                        <p:cTn id="86"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arn(inVertic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27" presetClass="emph" presetSubtype="0" fill="hold" grpId="1" nodeType="clickEffect">
                                  <p:stCondLst>
                                    <p:cond delay="0"/>
                                  </p:stCondLst>
                                  <p:iterate type="lt">
                                    <p:tmPct val="0"/>
                                  </p:iterate>
                                  <p:childTnLst>
                                    <p:animClr clrSpc="rgb" dir="cw">
                                      <p:cBhvr override="childStyle">
                                        <p:cTn id="95" dur="250" autoRev="1" fill="hold"/>
                                        <p:tgtEl>
                                          <p:spTgt spid="70"/>
                                        </p:tgtEl>
                                        <p:attrNameLst>
                                          <p:attrName>style.color</p:attrName>
                                        </p:attrNameLst>
                                      </p:cBhvr>
                                      <p:to>
                                        <a:schemeClr val="bg1"/>
                                      </p:to>
                                    </p:animClr>
                                    <p:animClr clrSpc="rgb" dir="cw">
                                      <p:cBhvr>
                                        <p:cTn id="96" dur="250" autoRev="1" fill="hold"/>
                                        <p:tgtEl>
                                          <p:spTgt spid="70"/>
                                        </p:tgtEl>
                                        <p:attrNameLst>
                                          <p:attrName>fillcolor</p:attrName>
                                        </p:attrNameLst>
                                      </p:cBhvr>
                                      <p:to>
                                        <a:schemeClr val="bg1"/>
                                      </p:to>
                                    </p:animClr>
                                    <p:set>
                                      <p:cBhvr>
                                        <p:cTn id="97" dur="250" autoRev="1" fill="hold"/>
                                        <p:tgtEl>
                                          <p:spTgt spid="70"/>
                                        </p:tgtEl>
                                        <p:attrNameLst>
                                          <p:attrName>fill.type</p:attrName>
                                        </p:attrNameLst>
                                      </p:cBhvr>
                                      <p:to>
                                        <p:strVal val="solid"/>
                                      </p:to>
                                    </p:set>
                                    <p:set>
                                      <p:cBhvr>
                                        <p:cTn id="98" dur="250" autoRev="1" fill="hold"/>
                                        <p:tgtEl>
                                          <p:spTgt spid="70"/>
                                        </p:tgtEl>
                                        <p:attrNameLst>
                                          <p:attrName>fill.on</p:attrName>
                                        </p:attrNameLst>
                                      </p:cBhvr>
                                      <p:to>
                                        <p:strVal val="true"/>
                                      </p:to>
                                    </p:set>
                                  </p:childTnLst>
                                </p:cTn>
                              </p:par>
                              <p:par>
                                <p:cTn id="99" presetID="27" presetClass="emph" presetSubtype="0" fill="hold" grpId="1" nodeType="withEffect">
                                  <p:stCondLst>
                                    <p:cond delay="0"/>
                                  </p:stCondLst>
                                  <p:iterate type="lt">
                                    <p:tmPct val="0"/>
                                  </p:iterate>
                                  <p:childTnLst>
                                    <p:animClr clrSpc="rgb" dir="cw">
                                      <p:cBhvr override="childStyle">
                                        <p:cTn id="100" dur="250" autoRev="1" fill="hold"/>
                                        <p:tgtEl>
                                          <p:spTgt spid="73"/>
                                        </p:tgtEl>
                                        <p:attrNameLst>
                                          <p:attrName>style.color</p:attrName>
                                        </p:attrNameLst>
                                      </p:cBhvr>
                                      <p:to>
                                        <a:schemeClr val="bg1"/>
                                      </p:to>
                                    </p:animClr>
                                    <p:animClr clrSpc="rgb" dir="cw">
                                      <p:cBhvr>
                                        <p:cTn id="101" dur="250" autoRev="1" fill="hold"/>
                                        <p:tgtEl>
                                          <p:spTgt spid="73"/>
                                        </p:tgtEl>
                                        <p:attrNameLst>
                                          <p:attrName>fillcolor</p:attrName>
                                        </p:attrNameLst>
                                      </p:cBhvr>
                                      <p:to>
                                        <a:schemeClr val="bg1"/>
                                      </p:to>
                                    </p:animClr>
                                    <p:set>
                                      <p:cBhvr>
                                        <p:cTn id="102" dur="250" autoRev="1" fill="hold"/>
                                        <p:tgtEl>
                                          <p:spTgt spid="73"/>
                                        </p:tgtEl>
                                        <p:attrNameLst>
                                          <p:attrName>fill.type</p:attrName>
                                        </p:attrNameLst>
                                      </p:cBhvr>
                                      <p:to>
                                        <p:strVal val="solid"/>
                                      </p:to>
                                    </p:set>
                                    <p:set>
                                      <p:cBhvr>
                                        <p:cTn id="103" dur="250" autoRev="1" fill="hold"/>
                                        <p:tgtEl>
                                          <p:spTgt spid="73"/>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grpId="2" nodeType="clickEffect">
                                  <p:stCondLst>
                                    <p:cond delay="0"/>
                                  </p:stCondLst>
                                  <p:iterate type="lt">
                                    <p:tmPct val="0"/>
                                  </p:iterate>
                                  <p:childTnLst>
                                    <p:animEffect transition="out" filter="fade">
                                      <p:cBhvr>
                                        <p:cTn id="107" dur="500" tmFilter="0, 0; .2, .5; .8, .5; 1, 0"/>
                                        <p:tgtEl>
                                          <p:spTgt spid="73"/>
                                        </p:tgtEl>
                                      </p:cBhvr>
                                    </p:animEffect>
                                    <p:animScale>
                                      <p:cBhvr>
                                        <p:cTn id="108" dur="250" autoRev="1" fill="hold"/>
                                        <p:tgtEl>
                                          <p:spTgt spid="73"/>
                                        </p:tgtEl>
                                      </p:cBhvr>
                                      <p:by x="105000" y="105000"/>
                                    </p:animScale>
                                  </p:childTnLst>
                                </p:cTn>
                              </p:par>
                              <p:par>
                                <p:cTn id="109" presetID="26" presetClass="emph" presetSubtype="0" fill="hold" grpId="1" nodeType="withEffect">
                                  <p:stCondLst>
                                    <p:cond delay="0"/>
                                  </p:stCondLst>
                                  <p:iterate type="lt">
                                    <p:tmPct val="0"/>
                                  </p:iterate>
                                  <p:childTnLst>
                                    <p:animEffect transition="out" filter="fade">
                                      <p:cBhvr>
                                        <p:cTn id="110" dur="500" tmFilter="0, 0; .2, .5; .8, .5; 1, 0"/>
                                        <p:tgtEl>
                                          <p:spTgt spid="69"/>
                                        </p:tgtEl>
                                      </p:cBhvr>
                                    </p:animEffect>
                                    <p:animScale>
                                      <p:cBhvr>
                                        <p:cTn id="111" dur="250" autoRev="1" fill="hold"/>
                                        <p:tgtEl>
                                          <p:spTgt spid="69"/>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iterate type="lt">
                                    <p:tmPct val="0"/>
                                  </p:iterate>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34" presetClass="emph" presetSubtype="0" fill="hold" grpId="1" nodeType="clickEffect">
                                  <p:stCondLst>
                                    <p:cond delay="0"/>
                                  </p:stCondLst>
                                  <p:iterate type="lt">
                                    <p:tmPct val="10000"/>
                                  </p:iterate>
                                  <p:childTnLst>
                                    <p:animMotion origin="layout" path="M 0.0 0.0 L 0.0 -0.07213" pathEditMode="relative" ptsTypes="">
                                      <p:cBhvr>
                                        <p:cTn id="121" dur="250" accel="50000" decel="50000" autoRev="1" fill="hold">
                                          <p:stCondLst>
                                            <p:cond delay="0"/>
                                          </p:stCondLst>
                                        </p:cTn>
                                        <p:tgtEl>
                                          <p:spTgt spid="68"/>
                                        </p:tgtEl>
                                        <p:attrNameLst>
                                          <p:attrName>ppt_x</p:attrName>
                                          <p:attrName>ppt_y</p:attrName>
                                        </p:attrNameLst>
                                      </p:cBhvr>
                                    </p:animMotion>
                                    <p:animRot by="1500000">
                                      <p:cBhvr>
                                        <p:cTn id="122" dur="125" fill="hold">
                                          <p:stCondLst>
                                            <p:cond delay="0"/>
                                          </p:stCondLst>
                                        </p:cTn>
                                        <p:tgtEl>
                                          <p:spTgt spid="68"/>
                                        </p:tgtEl>
                                        <p:attrNameLst>
                                          <p:attrName>r</p:attrName>
                                        </p:attrNameLst>
                                      </p:cBhvr>
                                    </p:animRot>
                                    <p:animRot by="-1500000">
                                      <p:cBhvr>
                                        <p:cTn id="123" dur="125" fill="hold">
                                          <p:stCondLst>
                                            <p:cond delay="125"/>
                                          </p:stCondLst>
                                        </p:cTn>
                                        <p:tgtEl>
                                          <p:spTgt spid="68"/>
                                        </p:tgtEl>
                                        <p:attrNameLst>
                                          <p:attrName>r</p:attrName>
                                        </p:attrNameLst>
                                      </p:cBhvr>
                                    </p:animRot>
                                    <p:animRot by="-1500000">
                                      <p:cBhvr>
                                        <p:cTn id="124" dur="125" fill="hold">
                                          <p:stCondLst>
                                            <p:cond delay="250"/>
                                          </p:stCondLst>
                                        </p:cTn>
                                        <p:tgtEl>
                                          <p:spTgt spid="68"/>
                                        </p:tgtEl>
                                        <p:attrNameLst>
                                          <p:attrName>r</p:attrName>
                                        </p:attrNameLst>
                                      </p:cBhvr>
                                    </p:animRot>
                                    <p:animRot by="1500000">
                                      <p:cBhvr>
                                        <p:cTn id="125" dur="125" fill="hold">
                                          <p:stCondLst>
                                            <p:cond delay="375"/>
                                          </p:stCondLst>
                                        </p:cTn>
                                        <p:tgtEl>
                                          <p:spTgt spid="68"/>
                                        </p:tgtEl>
                                        <p:attrNameLst>
                                          <p:attrName>r</p:attrName>
                                        </p:attrNameLst>
                                      </p:cBhvr>
                                    </p:animRot>
                                  </p:childTnLst>
                                </p:cTn>
                              </p:par>
                              <p:par>
                                <p:cTn id="126" presetID="34" presetClass="emph" presetSubtype="0" fill="hold" grpId="3" nodeType="withEffect">
                                  <p:stCondLst>
                                    <p:cond delay="0"/>
                                  </p:stCondLst>
                                  <p:iterate type="lt">
                                    <p:tmPct val="10000"/>
                                  </p:iterate>
                                  <p:childTnLst>
                                    <p:animMotion origin="layout" path="M 0.0 0.0 L 0.0 -0.07213" pathEditMode="relative" rAng="0" ptsTypes="">
                                      <p:cBhvr>
                                        <p:cTn id="127" dur="250" accel="50000" decel="50000" autoRev="1" fill="hold">
                                          <p:stCondLst>
                                            <p:cond delay="0"/>
                                          </p:stCondLst>
                                        </p:cTn>
                                        <p:tgtEl>
                                          <p:spTgt spid="73"/>
                                        </p:tgtEl>
                                        <p:attrNameLst>
                                          <p:attrName>ppt_x</p:attrName>
                                          <p:attrName>ppt_y</p:attrName>
                                        </p:attrNameLst>
                                      </p:cBhvr>
                                      <p:rCtr x="0" y="0"/>
                                    </p:animMotion>
                                    <p:animRot by="1500000">
                                      <p:cBhvr>
                                        <p:cTn id="128" dur="125" fill="hold">
                                          <p:stCondLst>
                                            <p:cond delay="0"/>
                                          </p:stCondLst>
                                        </p:cTn>
                                        <p:tgtEl>
                                          <p:spTgt spid="73"/>
                                        </p:tgtEl>
                                        <p:attrNameLst>
                                          <p:attrName>r</p:attrName>
                                        </p:attrNameLst>
                                      </p:cBhvr>
                                    </p:animRot>
                                    <p:animRot by="-1500000">
                                      <p:cBhvr>
                                        <p:cTn id="129" dur="125" fill="hold">
                                          <p:stCondLst>
                                            <p:cond delay="125"/>
                                          </p:stCondLst>
                                        </p:cTn>
                                        <p:tgtEl>
                                          <p:spTgt spid="73"/>
                                        </p:tgtEl>
                                        <p:attrNameLst>
                                          <p:attrName>r</p:attrName>
                                        </p:attrNameLst>
                                      </p:cBhvr>
                                    </p:animRot>
                                    <p:animRot by="-1500000">
                                      <p:cBhvr>
                                        <p:cTn id="130" dur="125" fill="hold">
                                          <p:stCondLst>
                                            <p:cond delay="250"/>
                                          </p:stCondLst>
                                        </p:cTn>
                                        <p:tgtEl>
                                          <p:spTgt spid="73"/>
                                        </p:tgtEl>
                                        <p:attrNameLst>
                                          <p:attrName>r</p:attrName>
                                        </p:attrNameLst>
                                      </p:cBhvr>
                                    </p:animRot>
                                    <p:animRot by="1500000">
                                      <p:cBhvr>
                                        <p:cTn id="131" dur="125" fill="hold">
                                          <p:stCondLst>
                                            <p:cond delay="375"/>
                                          </p:stCondLst>
                                        </p:cTn>
                                        <p:tgtEl>
                                          <p:spTgt spid="73"/>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41" presetClass="entr" presetSubtype="0" fill="hold" grpId="0" nodeType="clickEffect">
                                  <p:stCondLst>
                                    <p:cond delay="0"/>
                                  </p:stCondLst>
                                  <p:iterate type="lt">
                                    <p:tmPct val="10000"/>
                                  </p:iterate>
                                  <p:childTnLst>
                                    <p:set>
                                      <p:cBhvr>
                                        <p:cTn id="135" dur="1" fill="hold">
                                          <p:stCondLst>
                                            <p:cond delay="0"/>
                                          </p:stCondLst>
                                        </p:cTn>
                                        <p:tgtEl>
                                          <p:spTgt spid="78"/>
                                        </p:tgtEl>
                                        <p:attrNameLst>
                                          <p:attrName>style.visibility</p:attrName>
                                        </p:attrNameLst>
                                      </p:cBhvr>
                                      <p:to>
                                        <p:strVal val="visible"/>
                                      </p:to>
                                    </p:set>
                                    <p:anim calcmode="lin" valueType="num">
                                      <p:cBhvr>
                                        <p:cTn id="136"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137" dur="500" fill="hold"/>
                                        <p:tgtEl>
                                          <p:spTgt spid="78"/>
                                        </p:tgtEl>
                                        <p:attrNameLst>
                                          <p:attrName>ppt_y</p:attrName>
                                        </p:attrNameLst>
                                      </p:cBhvr>
                                      <p:tavLst>
                                        <p:tav tm="0">
                                          <p:val>
                                            <p:strVal val="#ppt_y"/>
                                          </p:val>
                                        </p:tav>
                                        <p:tav tm="100000">
                                          <p:val>
                                            <p:strVal val="#ppt_y"/>
                                          </p:val>
                                        </p:tav>
                                      </p:tavLst>
                                    </p:anim>
                                    <p:anim calcmode="lin" valueType="num">
                                      <p:cBhvr>
                                        <p:cTn id="138"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39"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 tmFilter="0,0; .5, 1; 1, 1"/>
                                        <p:tgtEl>
                                          <p:spTgt spid="78"/>
                                        </p:tgtEl>
                                      </p:cBhvr>
                                    </p:animEffect>
                                  </p:childTnLst>
                                </p:cTn>
                              </p:par>
                            </p:childTnLst>
                          </p:cTn>
                        </p:par>
                      </p:childTnLst>
                    </p:cTn>
                  </p:par>
                  <p:par>
                    <p:cTn id="141" fill="hold">
                      <p:stCondLst>
                        <p:cond delay="indefinite"/>
                      </p:stCondLst>
                      <p:childTnLst>
                        <p:par>
                          <p:cTn id="142" fill="hold">
                            <p:stCondLst>
                              <p:cond delay="0"/>
                            </p:stCondLst>
                            <p:childTnLst>
                              <p:par>
                                <p:cTn id="143" presetID="36" presetClass="emph" presetSubtype="0" fill="hold" grpId="1" nodeType="clickEffect">
                                  <p:stCondLst>
                                    <p:cond delay="0"/>
                                  </p:stCondLst>
                                  <p:iterate type="lt">
                                    <p:tmPct val="10000"/>
                                  </p:iterate>
                                  <p:childTnLst>
                                    <p:animScale>
                                      <p:cBhvr>
                                        <p:cTn id="144" dur="250" autoRev="1" fill="hold">
                                          <p:stCondLst>
                                            <p:cond delay="0"/>
                                          </p:stCondLst>
                                        </p:cTn>
                                        <p:tgtEl>
                                          <p:spTgt spid="72"/>
                                        </p:tgtEl>
                                      </p:cBhvr>
                                      <p:to x="80000" y="100000"/>
                                    </p:animScale>
                                    <p:anim by="(#ppt_w*0.10)" calcmode="lin" valueType="num">
                                      <p:cBhvr>
                                        <p:cTn id="145" dur="250" autoRev="1" fill="hold">
                                          <p:stCondLst>
                                            <p:cond delay="0"/>
                                          </p:stCondLst>
                                        </p:cTn>
                                        <p:tgtEl>
                                          <p:spTgt spid="72"/>
                                        </p:tgtEl>
                                        <p:attrNameLst>
                                          <p:attrName>ppt_x</p:attrName>
                                        </p:attrNameLst>
                                      </p:cBhvr>
                                    </p:anim>
                                    <p:anim by="(-#ppt_w*0.10)" calcmode="lin" valueType="num">
                                      <p:cBhvr>
                                        <p:cTn id="146" dur="250" autoRev="1" fill="hold">
                                          <p:stCondLst>
                                            <p:cond delay="0"/>
                                          </p:stCondLst>
                                        </p:cTn>
                                        <p:tgtEl>
                                          <p:spTgt spid="72"/>
                                        </p:tgtEl>
                                        <p:attrNameLst>
                                          <p:attrName>ppt_y</p:attrName>
                                        </p:attrNameLst>
                                      </p:cBhvr>
                                    </p:anim>
                                    <p:animRot by="-480000">
                                      <p:cBhvr>
                                        <p:cTn id="147" dur="250" autoRev="1" fill="hold">
                                          <p:stCondLst>
                                            <p:cond delay="0"/>
                                          </p:stCondLst>
                                        </p:cTn>
                                        <p:tgtEl>
                                          <p:spTgt spid="72"/>
                                        </p:tgtEl>
                                        <p:attrNameLst>
                                          <p:attrName>r</p:attrName>
                                        </p:attrNameLst>
                                      </p:cBhvr>
                                    </p:animRot>
                                  </p:childTnLst>
                                </p:cTn>
                              </p:par>
                              <p:par>
                                <p:cTn id="148" presetID="36" presetClass="emph" presetSubtype="0" fill="hold" grpId="2" nodeType="withEffect">
                                  <p:stCondLst>
                                    <p:cond delay="0"/>
                                  </p:stCondLst>
                                  <p:iterate type="lt">
                                    <p:tmPct val="10000"/>
                                  </p:iterate>
                                  <p:childTnLst>
                                    <p:animScale>
                                      <p:cBhvr>
                                        <p:cTn id="149" dur="250" autoRev="1" fill="hold">
                                          <p:stCondLst>
                                            <p:cond delay="0"/>
                                          </p:stCondLst>
                                        </p:cTn>
                                        <p:tgtEl>
                                          <p:spTgt spid="70"/>
                                        </p:tgtEl>
                                      </p:cBhvr>
                                      <p:to x="80000" y="100000"/>
                                    </p:animScale>
                                    <p:anim by="(#ppt_w*0.10)" calcmode="lin" valueType="num">
                                      <p:cBhvr>
                                        <p:cTn id="150" dur="250" autoRev="1" fill="hold">
                                          <p:stCondLst>
                                            <p:cond delay="0"/>
                                          </p:stCondLst>
                                        </p:cTn>
                                        <p:tgtEl>
                                          <p:spTgt spid="70"/>
                                        </p:tgtEl>
                                        <p:attrNameLst>
                                          <p:attrName>ppt_x</p:attrName>
                                        </p:attrNameLst>
                                      </p:cBhvr>
                                    </p:anim>
                                    <p:anim by="(-#ppt_w*0.10)" calcmode="lin" valueType="num">
                                      <p:cBhvr>
                                        <p:cTn id="151" dur="250" autoRev="1" fill="hold">
                                          <p:stCondLst>
                                            <p:cond delay="0"/>
                                          </p:stCondLst>
                                        </p:cTn>
                                        <p:tgtEl>
                                          <p:spTgt spid="70"/>
                                        </p:tgtEl>
                                        <p:attrNameLst>
                                          <p:attrName>ppt_y</p:attrName>
                                        </p:attrNameLst>
                                      </p:cBhvr>
                                    </p:anim>
                                    <p:animRot by="-480000">
                                      <p:cBhvr>
                                        <p:cTn id="152" dur="250" autoRev="1" fill="hold">
                                          <p:stCondLst>
                                            <p:cond delay="0"/>
                                          </p:stCondLst>
                                        </p:cTn>
                                        <p:tgtEl>
                                          <p:spTgt spid="70"/>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49" presetClass="entr" presetSubtype="0" decel="100000" fill="hold" grpId="0" nodeType="clickEffect">
                                  <p:stCondLst>
                                    <p:cond delay="0"/>
                                  </p:stCondLst>
                                  <p:iterate type="lt">
                                    <p:tmPct val="0"/>
                                  </p:iterate>
                                  <p:childTnLst>
                                    <p:set>
                                      <p:cBhvr>
                                        <p:cTn id="156" dur="1" fill="hold">
                                          <p:stCondLst>
                                            <p:cond delay="0"/>
                                          </p:stCondLst>
                                        </p:cTn>
                                        <p:tgtEl>
                                          <p:spTgt spid="79"/>
                                        </p:tgtEl>
                                        <p:attrNameLst>
                                          <p:attrName>style.visibility</p:attrName>
                                        </p:attrNameLst>
                                      </p:cBhvr>
                                      <p:to>
                                        <p:strVal val="visible"/>
                                      </p:to>
                                    </p:set>
                                    <p:anim calcmode="lin" valueType="num">
                                      <p:cBhvr>
                                        <p:cTn id="157" dur="500" fill="hold"/>
                                        <p:tgtEl>
                                          <p:spTgt spid="79"/>
                                        </p:tgtEl>
                                        <p:attrNameLst>
                                          <p:attrName>ppt_w</p:attrName>
                                        </p:attrNameLst>
                                      </p:cBhvr>
                                      <p:tavLst>
                                        <p:tav tm="0">
                                          <p:val>
                                            <p:fltVal val="0"/>
                                          </p:val>
                                        </p:tav>
                                        <p:tav tm="100000">
                                          <p:val>
                                            <p:strVal val="#ppt_w"/>
                                          </p:val>
                                        </p:tav>
                                      </p:tavLst>
                                    </p:anim>
                                    <p:anim calcmode="lin" valueType="num">
                                      <p:cBhvr>
                                        <p:cTn id="158" dur="500" fill="hold"/>
                                        <p:tgtEl>
                                          <p:spTgt spid="79"/>
                                        </p:tgtEl>
                                        <p:attrNameLst>
                                          <p:attrName>ppt_h</p:attrName>
                                        </p:attrNameLst>
                                      </p:cBhvr>
                                      <p:tavLst>
                                        <p:tav tm="0">
                                          <p:val>
                                            <p:fltVal val="0"/>
                                          </p:val>
                                        </p:tav>
                                        <p:tav tm="100000">
                                          <p:val>
                                            <p:strVal val="#ppt_h"/>
                                          </p:val>
                                        </p:tav>
                                      </p:tavLst>
                                    </p:anim>
                                    <p:anim calcmode="lin" valueType="num">
                                      <p:cBhvr>
                                        <p:cTn id="159" dur="500" fill="hold"/>
                                        <p:tgtEl>
                                          <p:spTgt spid="79"/>
                                        </p:tgtEl>
                                        <p:attrNameLst>
                                          <p:attrName>style.rotation</p:attrName>
                                        </p:attrNameLst>
                                      </p:cBhvr>
                                      <p:tavLst>
                                        <p:tav tm="0">
                                          <p:val>
                                            <p:fltVal val="360"/>
                                          </p:val>
                                        </p:tav>
                                        <p:tav tm="100000">
                                          <p:val>
                                            <p:fltVal val="0"/>
                                          </p:val>
                                        </p:tav>
                                      </p:tavLst>
                                    </p:anim>
                                    <p:animEffect transition="in" filter="fade">
                                      <p:cBhvr>
                                        <p:cTn id="160" dur="500"/>
                                        <p:tgtEl>
                                          <p:spTgt spid="79"/>
                                        </p:tgtEl>
                                      </p:cBhvr>
                                    </p:animEffect>
                                  </p:childTnLst>
                                </p:cTn>
                              </p:par>
                            </p:childTnLst>
                          </p:cTn>
                        </p:par>
                      </p:childTnLst>
                    </p:cTn>
                  </p:par>
                  <p:par>
                    <p:cTn id="161" fill="hold">
                      <p:stCondLst>
                        <p:cond delay="indefinite"/>
                      </p:stCondLst>
                      <p:childTnLst>
                        <p:par>
                          <p:cTn id="162" fill="hold">
                            <p:stCondLst>
                              <p:cond delay="0"/>
                            </p:stCondLst>
                            <p:childTnLst>
                              <p:par>
                                <p:cTn id="163" presetID="34" presetClass="emph" presetSubtype="0" fill="hold" grpId="2" nodeType="clickEffect">
                                  <p:stCondLst>
                                    <p:cond delay="0"/>
                                  </p:stCondLst>
                                  <p:iterate type="lt">
                                    <p:tmPct val="10000"/>
                                  </p:iterate>
                                  <p:childTnLst>
                                    <p:animMotion origin="layout" path="M 0.0 0.0 L 0.0 -0.07213" pathEditMode="relative" ptsTypes="">
                                      <p:cBhvr>
                                        <p:cTn id="164" dur="250" accel="50000" decel="50000" autoRev="1" fill="hold">
                                          <p:stCondLst>
                                            <p:cond delay="0"/>
                                          </p:stCondLst>
                                        </p:cTn>
                                        <p:tgtEl>
                                          <p:spTgt spid="72"/>
                                        </p:tgtEl>
                                        <p:attrNameLst>
                                          <p:attrName>ppt_x</p:attrName>
                                          <p:attrName>ppt_y</p:attrName>
                                        </p:attrNameLst>
                                      </p:cBhvr>
                                    </p:animMotion>
                                    <p:animRot by="1500000">
                                      <p:cBhvr>
                                        <p:cTn id="165" dur="125" fill="hold">
                                          <p:stCondLst>
                                            <p:cond delay="0"/>
                                          </p:stCondLst>
                                        </p:cTn>
                                        <p:tgtEl>
                                          <p:spTgt spid="72"/>
                                        </p:tgtEl>
                                        <p:attrNameLst>
                                          <p:attrName>r</p:attrName>
                                        </p:attrNameLst>
                                      </p:cBhvr>
                                    </p:animRot>
                                    <p:animRot by="-1500000">
                                      <p:cBhvr>
                                        <p:cTn id="166" dur="125" fill="hold">
                                          <p:stCondLst>
                                            <p:cond delay="125"/>
                                          </p:stCondLst>
                                        </p:cTn>
                                        <p:tgtEl>
                                          <p:spTgt spid="72"/>
                                        </p:tgtEl>
                                        <p:attrNameLst>
                                          <p:attrName>r</p:attrName>
                                        </p:attrNameLst>
                                      </p:cBhvr>
                                    </p:animRot>
                                    <p:animRot by="-1500000">
                                      <p:cBhvr>
                                        <p:cTn id="167" dur="125" fill="hold">
                                          <p:stCondLst>
                                            <p:cond delay="250"/>
                                          </p:stCondLst>
                                        </p:cTn>
                                        <p:tgtEl>
                                          <p:spTgt spid="72"/>
                                        </p:tgtEl>
                                        <p:attrNameLst>
                                          <p:attrName>r</p:attrName>
                                        </p:attrNameLst>
                                      </p:cBhvr>
                                    </p:animRot>
                                    <p:animRot by="1500000">
                                      <p:cBhvr>
                                        <p:cTn id="168" dur="125" fill="hold">
                                          <p:stCondLst>
                                            <p:cond delay="375"/>
                                          </p:stCondLst>
                                        </p:cTn>
                                        <p:tgtEl>
                                          <p:spTgt spid="72"/>
                                        </p:tgtEl>
                                        <p:attrNameLst>
                                          <p:attrName>r</p:attrName>
                                        </p:attrNameLst>
                                      </p:cBhvr>
                                    </p:animRot>
                                  </p:childTnLst>
                                </p:cTn>
                              </p:par>
                              <p:par>
                                <p:cTn id="169" presetID="34" presetClass="emph" presetSubtype="0" fill="hold" grpId="2" nodeType="withEffect">
                                  <p:stCondLst>
                                    <p:cond delay="0"/>
                                  </p:stCondLst>
                                  <p:iterate type="lt">
                                    <p:tmPct val="10000"/>
                                  </p:iterate>
                                  <p:childTnLst>
                                    <p:animMotion origin="layout" path="M 0.0 0.0 L 0.0 -0.07213" pathEditMode="relative" ptsTypes="">
                                      <p:cBhvr>
                                        <p:cTn id="170" dur="250" accel="50000" decel="50000" autoRev="1" fill="hold">
                                          <p:stCondLst>
                                            <p:cond delay="0"/>
                                          </p:stCondLst>
                                        </p:cTn>
                                        <p:tgtEl>
                                          <p:spTgt spid="69"/>
                                        </p:tgtEl>
                                        <p:attrNameLst>
                                          <p:attrName>ppt_x</p:attrName>
                                          <p:attrName>ppt_y</p:attrName>
                                        </p:attrNameLst>
                                      </p:cBhvr>
                                    </p:animMotion>
                                    <p:animRot by="1500000">
                                      <p:cBhvr>
                                        <p:cTn id="171" dur="125" fill="hold">
                                          <p:stCondLst>
                                            <p:cond delay="0"/>
                                          </p:stCondLst>
                                        </p:cTn>
                                        <p:tgtEl>
                                          <p:spTgt spid="69"/>
                                        </p:tgtEl>
                                        <p:attrNameLst>
                                          <p:attrName>r</p:attrName>
                                        </p:attrNameLst>
                                      </p:cBhvr>
                                    </p:animRot>
                                    <p:animRot by="-1500000">
                                      <p:cBhvr>
                                        <p:cTn id="172" dur="125" fill="hold">
                                          <p:stCondLst>
                                            <p:cond delay="125"/>
                                          </p:stCondLst>
                                        </p:cTn>
                                        <p:tgtEl>
                                          <p:spTgt spid="69"/>
                                        </p:tgtEl>
                                        <p:attrNameLst>
                                          <p:attrName>r</p:attrName>
                                        </p:attrNameLst>
                                      </p:cBhvr>
                                    </p:animRot>
                                    <p:animRot by="-1500000">
                                      <p:cBhvr>
                                        <p:cTn id="173" dur="125" fill="hold">
                                          <p:stCondLst>
                                            <p:cond delay="250"/>
                                          </p:stCondLst>
                                        </p:cTn>
                                        <p:tgtEl>
                                          <p:spTgt spid="69"/>
                                        </p:tgtEl>
                                        <p:attrNameLst>
                                          <p:attrName>r</p:attrName>
                                        </p:attrNameLst>
                                      </p:cBhvr>
                                    </p:animRot>
                                    <p:animRot by="1500000">
                                      <p:cBhvr>
                                        <p:cTn id="174" dur="125" fill="hold">
                                          <p:stCondLst>
                                            <p:cond delay="375"/>
                                          </p:stCondLst>
                                        </p:cTn>
                                        <p:tgtEl>
                                          <p:spTgt spid="69"/>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17" presetClass="entr" presetSubtype="10" fill="hold" grpId="0" nodeType="clickEffect">
                                  <p:stCondLst>
                                    <p:cond delay="0"/>
                                  </p:stCondLst>
                                  <p:iterate type="lt">
                                    <p:tmPct val="0"/>
                                  </p:iterate>
                                  <p:childTnLst>
                                    <p:set>
                                      <p:cBhvr>
                                        <p:cTn id="178" dur="1" fill="hold">
                                          <p:stCondLst>
                                            <p:cond delay="0"/>
                                          </p:stCondLst>
                                        </p:cTn>
                                        <p:tgtEl>
                                          <p:spTgt spid="80"/>
                                        </p:tgtEl>
                                        <p:attrNameLst>
                                          <p:attrName>style.visibility</p:attrName>
                                        </p:attrNameLst>
                                      </p:cBhvr>
                                      <p:to>
                                        <p:strVal val="visible"/>
                                      </p:to>
                                    </p:set>
                                    <p:anim calcmode="lin" valueType="num">
                                      <p:cBhvr>
                                        <p:cTn id="179" dur="500" fill="hold"/>
                                        <p:tgtEl>
                                          <p:spTgt spid="80"/>
                                        </p:tgtEl>
                                        <p:attrNameLst>
                                          <p:attrName>ppt_w</p:attrName>
                                        </p:attrNameLst>
                                      </p:cBhvr>
                                      <p:tavLst>
                                        <p:tav tm="0">
                                          <p:val>
                                            <p:fltVal val="0"/>
                                          </p:val>
                                        </p:tav>
                                        <p:tav tm="100000">
                                          <p:val>
                                            <p:strVal val="#ppt_w"/>
                                          </p:val>
                                        </p:tav>
                                      </p:tavLst>
                                    </p:anim>
                                    <p:anim calcmode="lin" valueType="num">
                                      <p:cBhvr>
                                        <p:cTn id="180" dur="5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34" presetClass="emph" presetSubtype="0" fill="hold" grpId="3" nodeType="click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72"/>
                                        </p:tgtEl>
                                        <p:attrNameLst>
                                          <p:attrName>ppt_x</p:attrName>
                                          <p:attrName>ppt_y</p:attrName>
                                        </p:attrNameLst>
                                      </p:cBhvr>
                                    </p:animMotion>
                                    <p:animRot by="1500000">
                                      <p:cBhvr>
                                        <p:cTn id="185" dur="125" fill="hold">
                                          <p:stCondLst>
                                            <p:cond delay="0"/>
                                          </p:stCondLst>
                                        </p:cTn>
                                        <p:tgtEl>
                                          <p:spTgt spid="72"/>
                                        </p:tgtEl>
                                        <p:attrNameLst>
                                          <p:attrName>r</p:attrName>
                                        </p:attrNameLst>
                                      </p:cBhvr>
                                    </p:animRot>
                                    <p:animRot by="-1500000">
                                      <p:cBhvr>
                                        <p:cTn id="186" dur="125" fill="hold">
                                          <p:stCondLst>
                                            <p:cond delay="125"/>
                                          </p:stCondLst>
                                        </p:cTn>
                                        <p:tgtEl>
                                          <p:spTgt spid="72"/>
                                        </p:tgtEl>
                                        <p:attrNameLst>
                                          <p:attrName>r</p:attrName>
                                        </p:attrNameLst>
                                      </p:cBhvr>
                                    </p:animRot>
                                    <p:animRot by="-1500000">
                                      <p:cBhvr>
                                        <p:cTn id="187" dur="125" fill="hold">
                                          <p:stCondLst>
                                            <p:cond delay="250"/>
                                          </p:stCondLst>
                                        </p:cTn>
                                        <p:tgtEl>
                                          <p:spTgt spid="72"/>
                                        </p:tgtEl>
                                        <p:attrNameLst>
                                          <p:attrName>r</p:attrName>
                                        </p:attrNameLst>
                                      </p:cBhvr>
                                    </p:animRot>
                                    <p:animRot by="1500000">
                                      <p:cBhvr>
                                        <p:cTn id="188" dur="125" fill="hold">
                                          <p:stCondLst>
                                            <p:cond delay="375"/>
                                          </p:stCondLst>
                                        </p:cTn>
                                        <p:tgtEl>
                                          <p:spTgt spid="72"/>
                                        </p:tgtEl>
                                        <p:attrNameLst>
                                          <p:attrName>r</p:attrName>
                                        </p:attrNameLst>
                                      </p:cBhvr>
                                    </p:animRot>
                                  </p:childTnLst>
                                </p:cTn>
                              </p:par>
                              <p:par>
                                <p:cTn id="189" presetID="34" presetClass="emph" presetSubtype="0" fill="hold" grpId="2" nodeType="withEffect">
                                  <p:stCondLst>
                                    <p:cond delay="0"/>
                                  </p:stCondLst>
                                  <p:iterate type="lt">
                                    <p:tmPct val="10000"/>
                                  </p:iterate>
                                  <p:childTnLst>
                                    <p:animMotion origin="layout" path="M 0.0 0.0 L 0.0 -0.07213" pathEditMode="relative" ptsTypes="">
                                      <p:cBhvr>
                                        <p:cTn id="190" dur="250" accel="50000" decel="50000" autoRev="1" fill="hold">
                                          <p:stCondLst>
                                            <p:cond delay="0"/>
                                          </p:stCondLst>
                                        </p:cTn>
                                        <p:tgtEl>
                                          <p:spTgt spid="68"/>
                                        </p:tgtEl>
                                        <p:attrNameLst>
                                          <p:attrName>ppt_x</p:attrName>
                                          <p:attrName>ppt_y</p:attrName>
                                        </p:attrNameLst>
                                      </p:cBhvr>
                                    </p:animMotion>
                                    <p:animRot by="1500000">
                                      <p:cBhvr>
                                        <p:cTn id="191" dur="125" fill="hold">
                                          <p:stCondLst>
                                            <p:cond delay="0"/>
                                          </p:stCondLst>
                                        </p:cTn>
                                        <p:tgtEl>
                                          <p:spTgt spid="68"/>
                                        </p:tgtEl>
                                        <p:attrNameLst>
                                          <p:attrName>r</p:attrName>
                                        </p:attrNameLst>
                                      </p:cBhvr>
                                    </p:animRot>
                                    <p:animRot by="-1500000">
                                      <p:cBhvr>
                                        <p:cTn id="192" dur="125" fill="hold">
                                          <p:stCondLst>
                                            <p:cond delay="125"/>
                                          </p:stCondLst>
                                        </p:cTn>
                                        <p:tgtEl>
                                          <p:spTgt spid="68"/>
                                        </p:tgtEl>
                                        <p:attrNameLst>
                                          <p:attrName>r</p:attrName>
                                        </p:attrNameLst>
                                      </p:cBhvr>
                                    </p:animRot>
                                    <p:animRot by="-1500000">
                                      <p:cBhvr>
                                        <p:cTn id="193" dur="125" fill="hold">
                                          <p:stCondLst>
                                            <p:cond delay="250"/>
                                          </p:stCondLst>
                                        </p:cTn>
                                        <p:tgtEl>
                                          <p:spTgt spid="68"/>
                                        </p:tgtEl>
                                        <p:attrNameLst>
                                          <p:attrName>r</p:attrName>
                                        </p:attrNameLst>
                                      </p:cBhvr>
                                    </p:animRot>
                                    <p:animRot by="1500000">
                                      <p:cBhvr>
                                        <p:cTn id="194" dur="125" fill="hold">
                                          <p:stCondLst>
                                            <p:cond delay="375"/>
                                          </p:stCondLst>
                                        </p:cTn>
                                        <p:tgtEl>
                                          <p:spTgt spid="68"/>
                                        </p:tgtEl>
                                        <p:attrNameLst>
                                          <p:attrName>r</p:attrName>
                                        </p:attrNameLst>
                                      </p:cBhvr>
                                    </p:animRot>
                                  </p:childTnLst>
                                </p:cTn>
                              </p:par>
                            </p:childTnLst>
                          </p:cTn>
                        </p:par>
                      </p:childTnLst>
                    </p:cTn>
                  </p:par>
                  <p:par>
                    <p:cTn id="195" fill="hold">
                      <p:stCondLst>
                        <p:cond delay="indefinite"/>
                      </p:stCondLst>
                      <p:childTnLst>
                        <p:par>
                          <p:cTn id="196" fill="hold">
                            <p:stCondLst>
                              <p:cond delay="0"/>
                            </p:stCondLst>
                            <p:childTnLst>
                              <p:par>
                                <p:cTn id="197" presetID="23" presetClass="entr" presetSubtype="16" fill="hold" grpId="0" nodeType="clickEffect">
                                  <p:stCondLst>
                                    <p:cond delay="0"/>
                                  </p:stCondLst>
                                  <p:iterate type="lt">
                                    <p:tmPct val="0"/>
                                  </p:iterate>
                                  <p:childTnLst>
                                    <p:set>
                                      <p:cBhvr>
                                        <p:cTn id="198" dur="1" fill="hold">
                                          <p:stCondLst>
                                            <p:cond delay="0"/>
                                          </p:stCondLst>
                                        </p:cTn>
                                        <p:tgtEl>
                                          <p:spTgt spid="81"/>
                                        </p:tgtEl>
                                        <p:attrNameLst>
                                          <p:attrName>style.visibility</p:attrName>
                                        </p:attrNameLst>
                                      </p:cBhvr>
                                      <p:to>
                                        <p:strVal val="visible"/>
                                      </p:to>
                                    </p:set>
                                    <p:anim calcmode="lin" valueType="num">
                                      <p:cBhvr>
                                        <p:cTn id="199" dur="500" fill="hold"/>
                                        <p:tgtEl>
                                          <p:spTgt spid="81"/>
                                        </p:tgtEl>
                                        <p:attrNameLst>
                                          <p:attrName>ppt_w</p:attrName>
                                        </p:attrNameLst>
                                      </p:cBhvr>
                                      <p:tavLst>
                                        <p:tav tm="0">
                                          <p:val>
                                            <p:fltVal val="0"/>
                                          </p:val>
                                        </p:tav>
                                        <p:tav tm="100000">
                                          <p:val>
                                            <p:strVal val="#ppt_w"/>
                                          </p:val>
                                        </p:tav>
                                      </p:tavLst>
                                    </p:anim>
                                    <p:anim calcmode="lin" valueType="num">
                                      <p:cBhvr>
                                        <p:cTn id="200"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p:stCondLst>
                              <p:cond delay="0"/>
                            </p:stCondLst>
                            <p:childTnLst>
                              <p:par>
                                <p:cTn id="203" presetID="36" presetClass="emph" presetSubtype="0" fill="hold" grpId="1" nodeType="clickEffect">
                                  <p:stCondLst>
                                    <p:cond delay="0"/>
                                  </p:stCondLst>
                                  <p:iterate type="lt">
                                    <p:tmPct val="10000"/>
                                  </p:iterate>
                                  <p:childTnLst>
                                    <p:animScale>
                                      <p:cBhvr>
                                        <p:cTn id="204" dur="250" autoRev="1" fill="hold">
                                          <p:stCondLst>
                                            <p:cond delay="0"/>
                                          </p:stCondLst>
                                        </p:cTn>
                                        <p:tgtEl>
                                          <p:spTgt spid="71"/>
                                        </p:tgtEl>
                                      </p:cBhvr>
                                      <p:to x="80000" y="100000"/>
                                    </p:animScale>
                                    <p:anim by="(#ppt_w*0.10)" calcmode="lin" valueType="num">
                                      <p:cBhvr>
                                        <p:cTn id="205" dur="250" autoRev="1" fill="hold">
                                          <p:stCondLst>
                                            <p:cond delay="0"/>
                                          </p:stCondLst>
                                        </p:cTn>
                                        <p:tgtEl>
                                          <p:spTgt spid="71"/>
                                        </p:tgtEl>
                                        <p:attrNameLst>
                                          <p:attrName>ppt_x</p:attrName>
                                        </p:attrNameLst>
                                      </p:cBhvr>
                                    </p:anim>
                                    <p:anim by="(-#ppt_w*0.10)" calcmode="lin" valueType="num">
                                      <p:cBhvr>
                                        <p:cTn id="206" dur="250" autoRev="1" fill="hold">
                                          <p:stCondLst>
                                            <p:cond delay="0"/>
                                          </p:stCondLst>
                                        </p:cTn>
                                        <p:tgtEl>
                                          <p:spTgt spid="71"/>
                                        </p:tgtEl>
                                        <p:attrNameLst>
                                          <p:attrName>ppt_y</p:attrName>
                                        </p:attrNameLst>
                                      </p:cBhvr>
                                    </p:anim>
                                    <p:animRot by="-480000">
                                      <p:cBhvr>
                                        <p:cTn id="207" dur="250" autoRev="1" fill="hold">
                                          <p:stCondLst>
                                            <p:cond delay="0"/>
                                          </p:stCondLst>
                                        </p:cTn>
                                        <p:tgtEl>
                                          <p:spTgt spid="71"/>
                                        </p:tgtEl>
                                        <p:attrNameLst>
                                          <p:attrName>r</p:attrName>
                                        </p:attrNameLst>
                                      </p:cBhvr>
                                    </p:animRot>
                                  </p:childTnLst>
                                </p:cTn>
                              </p:par>
                              <p:par>
                                <p:cTn id="208" presetID="36" presetClass="emph" presetSubtype="0" fill="hold" grpId="3" nodeType="withEffect">
                                  <p:stCondLst>
                                    <p:cond delay="0"/>
                                  </p:stCondLst>
                                  <p:iterate type="lt">
                                    <p:tmPct val="10000"/>
                                  </p:iterate>
                                  <p:childTnLst>
                                    <p:animScale>
                                      <p:cBhvr>
                                        <p:cTn id="209" dur="250" autoRev="1" fill="hold">
                                          <p:stCondLst>
                                            <p:cond delay="0"/>
                                          </p:stCondLst>
                                        </p:cTn>
                                        <p:tgtEl>
                                          <p:spTgt spid="70"/>
                                        </p:tgtEl>
                                      </p:cBhvr>
                                      <p:to x="80000" y="100000"/>
                                    </p:animScale>
                                    <p:anim by="(#ppt_w*0.10)" calcmode="lin" valueType="num">
                                      <p:cBhvr>
                                        <p:cTn id="210" dur="250" autoRev="1" fill="hold">
                                          <p:stCondLst>
                                            <p:cond delay="0"/>
                                          </p:stCondLst>
                                        </p:cTn>
                                        <p:tgtEl>
                                          <p:spTgt spid="70"/>
                                        </p:tgtEl>
                                        <p:attrNameLst>
                                          <p:attrName>ppt_x</p:attrName>
                                        </p:attrNameLst>
                                      </p:cBhvr>
                                    </p:anim>
                                    <p:anim by="(-#ppt_w*0.10)" calcmode="lin" valueType="num">
                                      <p:cBhvr>
                                        <p:cTn id="211" dur="250" autoRev="1" fill="hold">
                                          <p:stCondLst>
                                            <p:cond delay="0"/>
                                          </p:stCondLst>
                                        </p:cTn>
                                        <p:tgtEl>
                                          <p:spTgt spid="70"/>
                                        </p:tgtEl>
                                        <p:attrNameLst>
                                          <p:attrName>ppt_y</p:attrName>
                                        </p:attrNameLst>
                                      </p:cBhvr>
                                    </p:anim>
                                    <p:animRot by="-480000">
                                      <p:cBhvr>
                                        <p:cTn id="212" dur="250" autoRev="1" fill="hold">
                                          <p:stCondLst>
                                            <p:cond delay="0"/>
                                          </p:stCondLst>
                                        </p:cTn>
                                        <p:tgtEl>
                                          <p:spTgt spid="70"/>
                                        </p:tgtEl>
                                        <p:attrNameLst>
                                          <p:attrName>r</p:attrName>
                                        </p:attrNameLst>
                                      </p:cBhvr>
                                    </p:animRot>
                                  </p:childTnLst>
                                </p:cTn>
                              </p:par>
                            </p:childTnLst>
                          </p:cTn>
                        </p:par>
                      </p:childTnLst>
                    </p:cTn>
                  </p:par>
                  <p:par>
                    <p:cTn id="213" fill="hold">
                      <p:stCondLst>
                        <p:cond delay="indefinite"/>
                      </p:stCondLst>
                      <p:childTnLst>
                        <p:par>
                          <p:cTn id="214" fill="hold">
                            <p:stCondLst>
                              <p:cond delay="0"/>
                            </p:stCondLst>
                            <p:childTnLst>
                              <p:par>
                                <p:cTn id="215" presetID="23" presetClass="entr" presetSubtype="16" fill="hold" grpId="0" nodeType="clickEffect">
                                  <p:stCondLst>
                                    <p:cond delay="0"/>
                                  </p:stCondLst>
                                  <p:iterate type="lt">
                                    <p:tmPct val="0"/>
                                  </p:iterate>
                                  <p:childTnLst>
                                    <p:set>
                                      <p:cBhvr>
                                        <p:cTn id="216" dur="1" fill="hold">
                                          <p:stCondLst>
                                            <p:cond delay="0"/>
                                          </p:stCondLst>
                                        </p:cTn>
                                        <p:tgtEl>
                                          <p:spTgt spid="82"/>
                                        </p:tgtEl>
                                        <p:attrNameLst>
                                          <p:attrName>style.visibility</p:attrName>
                                        </p:attrNameLst>
                                      </p:cBhvr>
                                      <p:to>
                                        <p:strVal val="visible"/>
                                      </p:to>
                                    </p:set>
                                    <p:anim calcmode="lin" valueType="num">
                                      <p:cBhvr>
                                        <p:cTn id="217" dur="500" fill="hold"/>
                                        <p:tgtEl>
                                          <p:spTgt spid="82"/>
                                        </p:tgtEl>
                                        <p:attrNameLst>
                                          <p:attrName>ppt_w</p:attrName>
                                        </p:attrNameLst>
                                      </p:cBhvr>
                                      <p:tavLst>
                                        <p:tav tm="0">
                                          <p:val>
                                            <p:fltVal val="0"/>
                                          </p:val>
                                        </p:tav>
                                        <p:tav tm="100000">
                                          <p:val>
                                            <p:strVal val="#ppt_w"/>
                                          </p:val>
                                        </p:tav>
                                      </p:tavLst>
                                    </p:anim>
                                    <p:anim calcmode="lin" valueType="num">
                                      <p:cBhvr>
                                        <p:cTn id="21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219" fill="hold">
                      <p:stCondLst>
                        <p:cond delay="indefinite"/>
                      </p:stCondLst>
                      <p:childTnLst>
                        <p:par>
                          <p:cTn id="220" fill="hold">
                            <p:stCondLst>
                              <p:cond delay="0"/>
                            </p:stCondLst>
                            <p:childTnLst>
                              <p:par>
                                <p:cTn id="221" presetID="34" presetClass="emph" presetSubtype="0" fill="hold" grpId="2" nodeType="clickEffect">
                                  <p:stCondLst>
                                    <p:cond delay="0"/>
                                  </p:stCondLst>
                                  <p:iterate type="lt">
                                    <p:tmPct val="10000"/>
                                  </p:iterate>
                                  <p:childTnLst>
                                    <p:animMotion origin="layout" path="M 0.0 0.0 L 0.0 -0.07213" pathEditMode="relative" ptsTypes="">
                                      <p:cBhvr>
                                        <p:cTn id="222" dur="250" accel="50000" decel="50000" autoRev="1" fill="hold">
                                          <p:stCondLst>
                                            <p:cond delay="0"/>
                                          </p:stCondLst>
                                        </p:cTn>
                                        <p:tgtEl>
                                          <p:spTgt spid="71"/>
                                        </p:tgtEl>
                                        <p:attrNameLst>
                                          <p:attrName>ppt_x</p:attrName>
                                          <p:attrName>ppt_y</p:attrName>
                                        </p:attrNameLst>
                                      </p:cBhvr>
                                    </p:animMotion>
                                    <p:animRot by="1500000">
                                      <p:cBhvr>
                                        <p:cTn id="223" dur="125" fill="hold">
                                          <p:stCondLst>
                                            <p:cond delay="0"/>
                                          </p:stCondLst>
                                        </p:cTn>
                                        <p:tgtEl>
                                          <p:spTgt spid="71"/>
                                        </p:tgtEl>
                                        <p:attrNameLst>
                                          <p:attrName>r</p:attrName>
                                        </p:attrNameLst>
                                      </p:cBhvr>
                                    </p:animRot>
                                    <p:animRot by="-1500000">
                                      <p:cBhvr>
                                        <p:cTn id="224" dur="125" fill="hold">
                                          <p:stCondLst>
                                            <p:cond delay="125"/>
                                          </p:stCondLst>
                                        </p:cTn>
                                        <p:tgtEl>
                                          <p:spTgt spid="71"/>
                                        </p:tgtEl>
                                        <p:attrNameLst>
                                          <p:attrName>r</p:attrName>
                                        </p:attrNameLst>
                                      </p:cBhvr>
                                    </p:animRot>
                                    <p:animRot by="-1500000">
                                      <p:cBhvr>
                                        <p:cTn id="225" dur="125" fill="hold">
                                          <p:stCondLst>
                                            <p:cond delay="250"/>
                                          </p:stCondLst>
                                        </p:cTn>
                                        <p:tgtEl>
                                          <p:spTgt spid="71"/>
                                        </p:tgtEl>
                                        <p:attrNameLst>
                                          <p:attrName>r</p:attrName>
                                        </p:attrNameLst>
                                      </p:cBhvr>
                                    </p:animRot>
                                    <p:animRot by="1500000">
                                      <p:cBhvr>
                                        <p:cTn id="226" dur="125" fill="hold">
                                          <p:stCondLst>
                                            <p:cond delay="375"/>
                                          </p:stCondLst>
                                        </p:cTn>
                                        <p:tgtEl>
                                          <p:spTgt spid="71"/>
                                        </p:tgtEl>
                                        <p:attrNameLst>
                                          <p:attrName>r</p:attrName>
                                        </p:attrNameLst>
                                      </p:cBhvr>
                                    </p:animRot>
                                  </p:childTnLst>
                                </p:cTn>
                              </p:par>
                              <p:par>
                                <p:cTn id="227" presetID="34" presetClass="emph" presetSubtype="0" fill="hold" grpId="3" nodeType="withEffect">
                                  <p:stCondLst>
                                    <p:cond delay="0"/>
                                  </p:stCondLst>
                                  <p:iterate type="lt">
                                    <p:tmPct val="10000"/>
                                  </p:iterate>
                                  <p:childTnLst>
                                    <p:animMotion origin="layout" path="M 0.0 0.0 L 0.0 -0.07213" pathEditMode="relative" ptsTypes="">
                                      <p:cBhvr>
                                        <p:cTn id="228" dur="250" accel="50000" decel="50000" autoRev="1" fill="hold">
                                          <p:stCondLst>
                                            <p:cond delay="0"/>
                                          </p:stCondLst>
                                        </p:cTn>
                                        <p:tgtEl>
                                          <p:spTgt spid="69"/>
                                        </p:tgtEl>
                                        <p:attrNameLst>
                                          <p:attrName>ppt_x</p:attrName>
                                          <p:attrName>ppt_y</p:attrName>
                                        </p:attrNameLst>
                                      </p:cBhvr>
                                    </p:animMotion>
                                    <p:animRot by="1500000">
                                      <p:cBhvr>
                                        <p:cTn id="229" dur="125" fill="hold">
                                          <p:stCondLst>
                                            <p:cond delay="0"/>
                                          </p:stCondLst>
                                        </p:cTn>
                                        <p:tgtEl>
                                          <p:spTgt spid="69"/>
                                        </p:tgtEl>
                                        <p:attrNameLst>
                                          <p:attrName>r</p:attrName>
                                        </p:attrNameLst>
                                      </p:cBhvr>
                                    </p:animRot>
                                    <p:animRot by="-1500000">
                                      <p:cBhvr>
                                        <p:cTn id="230" dur="125" fill="hold">
                                          <p:stCondLst>
                                            <p:cond delay="125"/>
                                          </p:stCondLst>
                                        </p:cTn>
                                        <p:tgtEl>
                                          <p:spTgt spid="69"/>
                                        </p:tgtEl>
                                        <p:attrNameLst>
                                          <p:attrName>r</p:attrName>
                                        </p:attrNameLst>
                                      </p:cBhvr>
                                    </p:animRot>
                                    <p:animRot by="-1500000">
                                      <p:cBhvr>
                                        <p:cTn id="231" dur="125" fill="hold">
                                          <p:stCondLst>
                                            <p:cond delay="250"/>
                                          </p:stCondLst>
                                        </p:cTn>
                                        <p:tgtEl>
                                          <p:spTgt spid="69"/>
                                        </p:tgtEl>
                                        <p:attrNameLst>
                                          <p:attrName>r</p:attrName>
                                        </p:attrNameLst>
                                      </p:cBhvr>
                                    </p:animRot>
                                    <p:animRot by="1500000">
                                      <p:cBhvr>
                                        <p:cTn id="232" dur="125" fill="hold">
                                          <p:stCondLst>
                                            <p:cond delay="375"/>
                                          </p:stCondLst>
                                        </p:cTn>
                                        <p:tgtEl>
                                          <p:spTgt spid="69"/>
                                        </p:tgtEl>
                                        <p:attrNameLst>
                                          <p:attrName>r</p:attrName>
                                        </p:attrNameLst>
                                      </p:cBhvr>
                                    </p:animRot>
                                  </p:childTnLst>
                                </p:cTn>
                              </p:par>
                              <p:par>
                                <p:cTn id="233" presetID="23" presetClass="entr" presetSubtype="16" fill="hold" grpId="0" nodeType="withEffect">
                                  <p:stCondLst>
                                    <p:cond delay="0"/>
                                  </p:stCondLst>
                                  <p:iterate type="lt">
                                    <p:tmPct val="0"/>
                                  </p:iterate>
                                  <p:childTnLst>
                                    <p:set>
                                      <p:cBhvr>
                                        <p:cTn id="234" dur="1" fill="hold">
                                          <p:stCondLst>
                                            <p:cond delay="0"/>
                                          </p:stCondLst>
                                        </p:cTn>
                                        <p:tgtEl>
                                          <p:spTgt spid="83"/>
                                        </p:tgtEl>
                                        <p:attrNameLst>
                                          <p:attrName>style.visibility</p:attrName>
                                        </p:attrNameLst>
                                      </p:cBhvr>
                                      <p:to>
                                        <p:strVal val="visible"/>
                                      </p:to>
                                    </p:set>
                                    <p:anim calcmode="lin" valueType="num">
                                      <p:cBhvr>
                                        <p:cTn id="235" dur="500" fill="hold"/>
                                        <p:tgtEl>
                                          <p:spTgt spid="83"/>
                                        </p:tgtEl>
                                        <p:attrNameLst>
                                          <p:attrName>ppt_w</p:attrName>
                                        </p:attrNameLst>
                                      </p:cBhvr>
                                      <p:tavLst>
                                        <p:tav tm="0">
                                          <p:val>
                                            <p:fltVal val="0"/>
                                          </p:val>
                                        </p:tav>
                                        <p:tav tm="100000">
                                          <p:val>
                                            <p:strVal val="#ppt_w"/>
                                          </p:val>
                                        </p:tav>
                                      </p:tavLst>
                                    </p:anim>
                                    <p:anim calcmode="lin" valueType="num">
                                      <p:cBhvr>
                                        <p:cTn id="236"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237" fill="hold">
                      <p:stCondLst>
                        <p:cond delay="indefinite"/>
                      </p:stCondLst>
                      <p:childTnLst>
                        <p:par>
                          <p:cTn id="238" fill="hold">
                            <p:stCondLst>
                              <p:cond delay="0"/>
                            </p:stCondLst>
                            <p:childTnLst>
                              <p:par>
                                <p:cTn id="239" presetID="36" presetClass="emph" presetSubtype="0" fill="hold" grpId="3" nodeType="clickEffect">
                                  <p:stCondLst>
                                    <p:cond delay="0"/>
                                  </p:stCondLst>
                                  <p:iterate type="lt">
                                    <p:tmPct val="10000"/>
                                  </p:iterate>
                                  <p:childTnLst>
                                    <p:animScale>
                                      <p:cBhvr>
                                        <p:cTn id="240" dur="250" autoRev="1" fill="hold">
                                          <p:stCondLst>
                                            <p:cond delay="0"/>
                                          </p:stCondLst>
                                        </p:cTn>
                                        <p:tgtEl>
                                          <p:spTgt spid="68"/>
                                        </p:tgtEl>
                                      </p:cBhvr>
                                      <p:to x="80000" y="100000"/>
                                    </p:animScale>
                                    <p:anim by="(#ppt_w*0.10)" calcmode="lin" valueType="num">
                                      <p:cBhvr>
                                        <p:cTn id="241" dur="250" autoRev="1" fill="hold">
                                          <p:stCondLst>
                                            <p:cond delay="0"/>
                                          </p:stCondLst>
                                        </p:cTn>
                                        <p:tgtEl>
                                          <p:spTgt spid="68"/>
                                        </p:tgtEl>
                                        <p:attrNameLst>
                                          <p:attrName>ppt_x</p:attrName>
                                        </p:attrNameLst>
                                      </p:cBhvr>
                                    </p:anim>
                                    <p:anim by="(-#ppt_w*0.10)" calcmode="lin" valueType="num">
                                      <p:cBhvr>
                                        <p:cTn id="242" dur="250" autoRev="1" fill="hold">
                                          <p:stCondLst>
                                            <p:cond delay="0"/>
                                          </p:stCondLst>
                                        </p:cTn>
                                        <p:tgtEl>
                                          <p:spTgt spid="68"/>
                                        </p:tgtEl>
                                        <p:attrNameLst>
                                          <p:attrName>ppt_y</p:attrName>
                                        </p:attrNameLst>
                                      </p:cBhvr>
                                    </p:anim>
                                    <p:animRot by="-480000">
                                      <p:cBhvr>
                                        <p:cTn id="243" dur="250" autoRev="1" fill="hold">
                                          <p:stCondLst>
                                            <p:cond delay="0"/>
                                          </p:stCondLst>
                                        </p:cTn>
                                        <p:tgtEl>
                                          <p:spTgt spid="68"/>
                                        </p:tgtEl>
                                        <p:attrNameLst>
                                          <p:attrName>r</p:attrName>
                                        </p:attrNameLst>
                                      </p:cBhvr>
                                    </p:animRot>
                                  </p:childTnLst>
                                </p:cTn>
                              </p:par>
                              <p:par>
                                <p:cTn id="244" presetID="36" presetClass="emph" presetSubtype="0" fill="hold" grpId="3" nodeType="withEffect">
                                  <p:stCondLst>
                                    <p:cond delay="0"/>
                                  </p:stCondLst>
                                  <p:iterate type="lt">
                                    <p:tmPct val="10000"/>
                                  </p:iterate>
                                  <p:childTnLst>
                                    <p:animScale>
                                      <p:cBhvr>
                                        <p:cTn id="245" dur="250" autoRev="1" fill="hold">
                                          <p:stCondLst>
                                            <p:cond delay="0"/>
                                          </p:stCondLst>
                                        </p:cTn>
                                        <p:tgtEl>
                                          <p:spTgt spid="71"/>
                                        </p:tgtEl>
                                      </p:cBhvr>
                                      <p:to x="80000" y="100000"/>
                                    </p:animScale>
                                    <p:anim by="(#ppt_w*0.10)" calcmode="lin" valueType="num">
                                      <p:cBhvr>
                                        <p:cTn id="246" dur="250" autoRev="1" fill="hold">
                                          <p:stCondLst>
                                            <p:cond delay="0"/>
                                          </p:stCondLst>
                                        </p:cTn>
                                        <p:tgtEl>
                                          <p:spTgt spid="71"/>
                                        </p:tgtEl>
                                        <p:attrNameLst>
                                          <p:attrName>ppt_x</p:attrName>
                                        </p:attrNameLst>
                                      </p:cBhvr>
                                    </p:anim>
                                    <p:anim by="(-#ppt_w*0.10)" calcmode="lin" valueType="num">
                                      <p:cBhvr>
                                        <p:cTn id="247" dur="250" autoRev="1" fill="hold">
                                          <p:stCondLst>
                                            <p:cond delay="0"/>
                                          </p:stCondLst>
                                        </p:cTn>
                                        <p:tgtEl>
                                          <p:spTgt spid="71"/>
                                        </p:tgtEl>
                                        <p:attrNameLst>
                                          <p:attrName>ppt_y</p:attrName>
                                        </p:attrNameLst>
                                      </p:cBhvr>
                                    </p:anim>
                                    <p:animRot by="-480000">
                                      <p:cBhvr>
                                        <p:cTn id="248" dur="250" autoRev="1" fill="hold">
                                          <p:stCondLst>
                                            <p:cond delay="0"/>
                                          </p:stCondLst>
                                        </p:cTn>
                                        <p:tgtEl>
                                          <p:spTgt spid="71"/>
                                        </p:tgtEl>
                                        <p:attrNameLst>
                                          <p:attrName>r</p:attrName>
                                        </p:attrNameLst>
                                      </p:cBhvr>
                                    </p:animRot>
                                  </p:childTnLst>
                                </p:cTn>
                              </p:par>
                            </p:childTnLst>
                          </p:cTn>
                        </p:par>
                      </p:childTnLst>
                    </p:cTn>
                  </p:par>
                  <p:par>
                    <p:cTn id="249" fill="hold">
                      <p:stCondLst>
                        <p:cond delay="indefinite"/>
                      </p:stCondLst>
                      <p:childTnLst>
                        <p:par>
                          <p:cTn id="250" fill="hold">
                            <p:stCondLst>
                              <p:cond delay="0"/>
                            </p:stCondLst>
                            <p:childTnLst>
                              <p:par>
                                <p:cTn id="251" presetID="23" presetClass="entr" presetSubtype="16" fill="hold" grpId="0" nodeType="clickEffect">
                                  <p:stCondLst>
                                    <p:cond delay="0"/>
                                  </p:stCondLst>
                                  <p:iterate type="lt">
                                    <p:tmPct val="0"/>
                                  </p:iterate>
                                  <p:childTnLst>
                                    <p:set>
                                      <p:cBhvr>
                                        <p:cTn id="252" dur="1" fill="hold">
                                          <p:stCondLst>
                                            <p:cond delay="0"/>
                                          </p:stCondLst>
                                        </p:cTn>
                                        <p:tgtEl>
                                          <p:spTgt spid="84"/>
                                        </p:tgtEl>
                                        <p:attrNameLst>
                                          <p:attrName>style.visibility</p:attrName>
                                        </p:attrNameLst>
                                      </p:cBhvr>
                                      <p:to>
                                        <p:strVal val="visible"/>
                                      </p:to>
                                    </p:set>
                                    <p:anim calcmode="lin" valueType="num">
                                      <p:cBhvr>
                                        <p:cTn id="253" dur="500" fill="hold"/>
                                        <p:tgtEl>
                                          <p:spTgt spid="84"/>
                                        </p:tgtEl>
                                        <p:attrNameLst>
                                          <p:attrName>ppt_w</p:attrName>
                                        </p:attrNameLst>
                                      </p:cBhvr>
                                      <p:tavLst>
                                        <p:tav tm="0">
                                          <p:val>
                                            <p:fltVal val="0"/>
                                          </p:val>
                                        </p:tav>
                                        <p:tav tm="100000">
                                          <p:val>
                                            <p:strVal val="#ppt_w"/>
                                          </p:val>
                                        </p:tav>
                                      </p:tavLst>
                                    </p:anim>
                                    <p:anim calcmode="lin" valueType="num">
                                      <p:cBhvr>
                                        <p:cTn id="254" dur="500" fill="hold"/>
                                        <p:tgtEl>
                                          <p:spTgt spid="84"/>
                                        </p:tgtEl>
                                        <p:attrNameLst>
                                          <p:attrName>ppt_h</p:attrName>
                                        </p:attrNameLst>
                                      </p:cBhvr>
                                      <p:tavLst>
                                        <p:tav tm="0">
                                          <p:val>
                                            <p:fltVal val="0"/>
                                          </p:val>
                                        </p:tav>
                                        <p:tav tm="100000">
                                          <p:val>
                                            <p:strVal val="#ppt_h"/>
                                          </p:val>
                                        </p:tav>
                                      </p:tavLst>
                                    </p:anim>
                                  </p:childTnLst>
                                </p:cTn>
                              </p:par>
                              <p:par>
                                <p:cTn id="255" presetID="23" presetClass="entr" presetSubtype="16" fill="hold" grpId="0" nodeType="withEffect">
                                  <p:stCondLst>
                                    <p:cond delay="0"/>
                                  </p:stCondLst>
                                  <p:childTnLst>
                                    <p:set>
                                      <p:cBhvr>
                                        <p:cTn id="256" dur="1" fill="hold">
                                          <p:stCondLst>
                                            <p:cond delay="0"/>
                                          </p:stCondLst>
                                        </p:cTn>
                                        <p:tgtEl>
                                          <p:spTgt spid="85"/>
                                        </p:tgtEl>
                                        <p:attrNameLst>
                                          <p:attrName>style.visibility</p:attrName>
                                        </p:attrNameLst>
                                      </p:cBhvr>
                                      <p:to>
                                        <p:strVal val="visible"/>
                                      </p:to>
                                    </p:set>
                                    <p:anim calcmode="lin" valueType="num">
                                      <p:cBhvr>
                                        <p:cTn id="257" dur="500" fill="hold"/>
                                        <p:tgtEl>
                                          <p:spTgt spid="85"/>
                                        </p:tgtEl>
                                        <p:attrNameLst>
                                          <p:attrName>ppt_w</p:attrName>
                                        </p:attrNameLst>
                                      </p:cBhvr>
                                      <p:tavLst>
                                        <p:tav tm="0">
                                          <p:val>
                                            <p:fltVal val="0"/>
                                          </p:val>
                                        </p:tav>
                                        <p:tav tm="100000">
                                          <p:val>
                                            <p:strVal val="#ppt_w"/>
                                          </p:val>
                                        </p:tav>
                                      </p:tavLst>
                                    </p:anim>
                                    <p:anim calcmode="lin" valueType="num">
                                      <p:cBhvr>
                                        <p:cTn id="258"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259" fill="hold">
                      <p:stCondLst>
                        <p:cond delay="indefinite"/>
                      </p:stCondLst>
                      <p:childTnLst>
                        <p:par>
                          <p:cTn id="260" fill="hold">
                            <p:stCondLst>
                              <p:cond delay="0"/>
                            </p:stCondLst>
                            <p:childTnLst>
                              <p:par>
                                <p:cTn id="261" presetID="22" presetClass="entr" presetSubtype="4" fill="hold" grpId="0" nodeType="clickEffect">
                                  <p:stCondLst>
                                    <p:cond delay="0"/>
                                  </p:stCondLst>
                                  <p:childTnLst>
                                    <p:set>
                                      <p:cBhvr>
                                        <p:cTn id="262" dur="1" fill="hold">
                                          <p:stCondLst>
                                            <p:cond delay="0"/>
                                          </p:stCondLst>
                                        </p:cTn>
                                        <p:tgtEl>
                                          <p:spTgt spid="90"/>
                                        </p:tgtEl>
                                        <p:attrNameLst>
                                          <p:attrName>style.visibility</p:attrName>
                                        </p:attrNameLst>
                                      </p:cBhvr>
                                      <p:to>
                                        <p:strVal val="visible"/>
                                      </p:to>
                                    </p:set>
                                    <p:animEffect transition="in" filter="wipe(down)">
                                      <p:cBhvr>
                                        <p:cTn id="263" dur="500"/>
                                        <p:tgtEl>
                                          <p:spTgt spid="90"/>
                                        </p:tgtEl>
                                      </p:cBhvr>
                                    </p:animEffect>
                                  </p:childTnLst>
                                </p:cTn>
                              </p:par>
                            </p:childTnLst>
                          </p:cTn>
                        </p:par>
                      </p:childTnLst>
                    </p:cTn>
                  </p:par>
                  <p:par>
                    <p:cTn id="264" fill="hold">
                      <p:stCondLst>
                        <p:cond delay="indefinite"/>
                      </p:stCondLst>
                      <p:childTnLst>
                        <p:par>
                          <p:cTn id="265" fill="hold">
                            <p:stCondLst>
                              <p:cond delay="0"/>
                            </p:stCondLst>
                            <p:childTnLst>
                              <p:par>
                                <p:cTn id="266" presetID="36" presetClass="emph" presetSubtype="0" fill="hold" grpId="1" nodeType="clickEffect">
                                  <p:stCondLst>
                                    <p:cond delay="0"/>
                                  </p:stCondLst>
                                  <p:iterate type="lt">
                                    <p:tmPct val="10000"/>
                                  </p:iterate>
                                  <p:childTnLst>
                                    <p:animScale>
                                      <p:cBhvr>
                                        <p:cTn id="267" dur="250" autoRev="1" fill="hold">
                                          <p:stCondLst>
                                            <p:cond delay="0"/>
                                          </p:stCondLst>
                                        </p:cTn>
                                        <p:tgtEl>
                                          <p:spTgt spid="77"/>
                                        </p:tgtEl>
                                      </p:cBhvr>
                                      <p:to x="80000" y="100000"/>
                                    </p:animScale>
                                    <p:anim by="(#ppt_w*0.10)" calcmode="lin" valueType="num">
                                      <p:cBhvr>
                                        <p:cTn id="268" dur="250" autoRev="1" fill="hold">
                                          <p:stCondLst>
                                            <p:cond delay="0"/>
                                          </p:stCondLst>
                                        </p:cTn>
                                        <p:tgtEl>
                                          <p:spTgt spid="77"/>
                                        </p:tgtEl>
                                        <p:attrNameLst>
                                          <p:attrName>ppt_x</p:attrName>
                                        </p:attrNameLst>
                                      </p:cBhvr>
                                    </p:anim>
                                    <p:anim by="(-#ppt_w*0.10)" calcmode="lin" valueType="num">
                                      <p:cBhvr>
                                        <p:cTn id="269" dur="250" autoRev="1" fill="hold">
                                          <p:stCondLst>
                                            <p:cond delay="0"/>
                                          </p:stCondLst>
                                        </p:cTn>
                                        <p:tgtEl>
                                          <p:spTgt spid="77"/>
                                        </p:tgtEl>
                                        <p:attrNameLst>
                                          <p:attrName>ppt_y</p:attrName>
                                        </p:attrNameLst>
                                      </p:cBhvr>
                                    </p:anim>
                                    <p:animRot by="-480000">
                                      <p:cBhvr>
                                        <p:cTn id="270" dur="250" autoRev="1" fill="hold">
                                          <p:stCondLst>
                                            <p:cond delay="0"/>
                                          </p:stCondLst>
                                        </p:cTn>
                                        <p:tgtEl>
                                          <p:spTgt spid="77"/>
                                        </p:tgtEl>
                                        <p:attrNameLst>
                                          <p:attrName>r</p:attrName>
                                        </p:attrNameLst>
                                      </p:cBhvr>
                                    </p:animRot>
                                  </p:childTnLst>
                                </p:cTn>
                              </p:par>
                              <p:par>
                                <p:cTn id="271" presetID="36" presetClass="emph" presetSubtype="0" fill="hold" grpId="1" nodeType="withEffect">
                                  <p:stCondLst>
                                    <p:cond delay="0"/>
                                  </p:stCondLst>
                                  <p:iterate type="lt">
                                    <p:tmPct val="10000"/>
                                  </p:iterate>
                                  <p:childTnLst>
                                    <p:animScale>
                                      <p:cBhvr>
                                        <p:cTn id="272" dur="250" autoRev="1" fill="hold">
                                          <p:stCondLst>
                                            <p:cond delay="0"/>
                                          </p:stCondLst>
                                        </p:cTn>
                                        <p:tgtEl>
                                          <p:spTgt spid="79"/>
                                        </p:tgtEl>
                                      </p:cBhvr>
                                      <p:to x="80000" y="100000"/>
                                    </p:animScale>
                                    <p:anim by="(#ppt_w*0.10)" calcmode="lin" valueType="num">
                                      <p:cBhvr>
                                        <p:cTn id="273" dur="250" autoRev="1" fill="hold">
                                          <p:stCondLst>
                                            <p:cond delay="0"/>
                                          </p:stCondLst>
                                        </p:cTn>
                                        <p:tgtEl>
                                          <p:spTgt spid="79"/>
                                        </p:tgtEl>
                                        <p:attrNameLst>
                                          <p:attrName>ppt_x</p:attrName>
                                        </p:attrNameLst>
                                      </p:cBhvr>
                                    </p:anim>
                                    <p:anim by="(-#ppt_w*0.10)" calcmode="lin" valueType="num">
                                      <p:cBhvr>
                                        <p:cTn id="274" dur="250" autoRev="1" fill="hold">
                                          <p:stCondLst>
                                            <p:cond delay="0"/>
                                          </p:stCondLst>
                                        </p:cTn>
                                        <p:tgtEl>
                                          <p:spTgt spid="79"/>
                                        </p:tgtEl>
                                        <p:attrNameLst>
                                          <p:attrName>ppt_y</p:attrName>
                                        </p:attrNameLst>
                                      </p:cBhvr>
                                    </p:anim>
                                    <p:animRot by="-480000">
                                      <p:cBhvr>
                                        <p:cTn id="275" dur="250" autoRev="1" fill="hold">
                                          <p:stCondLst>
                                            <p:cond delay="0"/>
                                          </p:stCondLst>
                                        </p:cTn>
                                        <p:tgtEl>
                                          <p:spTgt spid="79"/>
                                        </p:tgtEl>
                                        <p:attrNameLst>
                                          <p:attrName>r</p:attrName>
                                        </p:attrNameLst>
                                      </p:cBhvr>
                                    </p:animRot>
                                  </p:childTnLst>
                                </p:cTn>
                              </p:par>
                              <p:par>
                                <p:cTn id="276" presetID="47" presetClass="entr" presetSubtype="0" fill="hold" grpId="0" nodeType="withEffect">
                                  <p:stCondLst>
                                    <p:cond delay="0"/>
                                  </p:stCondLst>
                                  <p:childTnLst>
                                    <p:set>
                                      <p:cBhvr>
                                        <p:cTn id="277" dur="1" fill="hold">
                                          <p:stCondLst>
                                            <p:cond delay="0"/>
                                          </p:stCondLst>
                                        </p:cTn>
                                        <p:tgtEl>
                                          <p:spTgt spid="86"/>
                                        </p:tgtEl>
                                        <p:attrNameLst>
                                          <p:attrName>style.visibility</p:attrName>
                                        </p:attrNameLst>
                                      </p:cBhvr>
                                      <p:to>
                                        <p:strVal val="visible"/>
                                      </p:to>
                                    </p:set>
                                    <p:animEffect transition="in" filter="fade">
                                      <p:cBhvr>
                                        <p:cTn id="278" dur="1000"/>
                                        <p:tgtEl>
                                          <p:spTgt spid="86"/>
                                        </p:tgtEl>
                                      </p:cBhvr>
                                    </p:animEffect>
                                    <p:anim calcmode="lin" valueType="num">
                                      <p:cBhvr>
                                        <p:cTn id="279" dur="1000" fill="hold"/>
                                        <p:tgtEl>
                                          <p:spTgt spid="86"/>
                                        </p:tgtEl>
                                        <p:attrNameLst>
                                          <p:attrName>ppt_x</p:attrName>
                                        </p:attrNameLst>
                                      </p:cBhvr>
                                      <p:tavLst>
                                        <p:tav tm="0">
                                          <p:val>
                                            <p:strVal val="#ppt_x"/>
                                          </p:val>
                                        </p:tav>
                                        <p:tav tm="100000">
                                          <p:val>
                                            <p:strVal val="#ppt_x"/>
                                          </p:val>
                                        </p:tav>
                                      </p:tavLst>
                                    </p:anim>
                                    <p:anim calcmode="lin" valueType="num">
                                      <p:cBhvr>
                                        <p:cTn id="28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34" presetClass="emph" presetSubtype="0" fill="hold" grpId="1" nodeType="clickEffect">
                                  <p:stCondLst>
                                    <p:cond delay="0"/>
                                  </p:stCondLst>
                                  <p:iterate type="lt">
                                    <p:tmPct val="10000"/>
                                  </p:iterate>
                                  <p:childTnLst>
                                    <p:animMotion origin="layout" path="M 0.0 0.0 L 0.0 -0.07213" pathEditMode="relative" ptsTypes="">
                                      <p:cBhvr>
                                        <p:cTn id="284" dur="250" accel="50000" decel="50000" autoRev="1" fill="hold">
                                          <p:stCondLst>
                                            <p:cond delay="0"/>
                                          </p:stCondLst>
                                        </p:cTn>
                                        <p:tgtEl>
                                          <p:spTgt spid="78"/>
                                        </p:tgtEl>
                                        <p:attrNameLst>
                                          <p:attrName>ppt_x</p:attrName>
                                          <p:attrName>ppt_y</p:attrName>
                                        </p:attrNameLst>
                                      </p:cBhvr>
                                    </p:animMotion>
                                    <p:animRot by="1500000">
                                      <p:cBhvr>
                                        <p:cTn id="285" dur="125" fill="hold">
                                          <p:stCondLst>
                                            <p:cond delay="0"/>
                                          </p:stCondLst>
                                        </p:cTn>
                                        <p:tgtEl>
                                          <p:spTgt spid="78"/>
                                        </p:tgtEl>
                                        <p:attrNameLst>
                                          <p:attrName>r</p:attrName>
                                        </p:attrNameLst>
                                      </p:cBhvr>
                                    </p:animRot>
                                    <p:animRot by="-1500000">
                                      <p:cBhvr>
                                        <p:cTn id="286" dur="125" fill="hold">
                                          <p:stCondLst>
                                            <p:cond delay="125"/>
                                          </p:stCondLst>
                                        </p:cTn>
                                        <p:tgtEl>
                                          <p:spTgt spid="78"/>
                                        </p:tgtEl>
                                        <p:attrNameLst>
                                          <p:attrName>r</p:attrName>
                                        </p:attrNameLst>
                                      </p:cBhvr>
                                    </p:animRot>
                                    <p:animRot by="-1500000">
                                      <p:cBhvr>
                                        <p:cTn id="287" dur="125" fill="hold">
                                          <p:stCondLst>
                                            <p:cond delay="250"/>
                                          </p:stCondLst>
                                        </p:cTn>
                                        <p:tgtEl>
                                          <p:spTgt spid="78"/>
                                        </p:tgtEl>
                                        <p:attrNameLst>
                                          <p:attrName>r</p:attrName>
                                        </p:attrNameLst>
                                      </p:cBhvr>
                                    </p:animRot>
                                    <p:animRot by="1500000">
                                      <p:cBhvr>
                                        <p:cTn id="288" dur="125" fill="hold">
                                          <p:stCondLst>
                                            <p:cond delay="375"/>
                                          </p:stCondLst>
                                        </p:cTn>
                                        <p:tgtEl>
                                          <p:spTgt spid="78"/>
                                        </p:tgtEl>
                                        <p:attrNameLst>
                                          <p:attrName>r</p:attrName>
                                        </p:attrNameLst>
                                      </p:cBhvr>
                                    </p:animRot>
                                  </p:childTnLst>
                                </p:cTn>
                              </p:par>
                              <p:par>
                                <p:cTn id="289" presetID="34" presetClass="emph" presetSubtype="0" fill="hold" grpId="1" nodeType="withEffect">
                                  <p:stCondLst>
                                    <p:cond delay="0"/>
                                  </p:stCondLst>
                                  <p:iterate type="lt">
                                    <p:tmPct val="10000"/>
                                  </p:iterate>
                                  <p:childTnLst>
                                    <p:animMotion origin="layout" path="M 0.0 0.0 L 0.0 -0.07213" pathEditMode="relative" ptsTypes="">
                                      <p:cBhvr>
                                        <p:cTn id="290" dur="250" accel="50000" decel="50000" autoRev="1" fill="hold">
                                          <p:stCondLst>
                                            <p:cond delay="0"/>
                                          </p:stCondLst>
                                        </p:cTn>
                                        <p:tgtEl>
                                          <p:spTgt spid="80"/>
                                        </p:tgtEl>
                                        <p:attrNameLst>
                                          <p:attrName>ppt_x</p:attrName>
                                          <p:attrName>ppt_y</p:attrName>
                                        </p:attrNameLst>
                                      </p:cBhvr>
                                    </p:animMotion>
                                    <p:animRot by="1500000">
                                      <p:cBhvr>
                                        <p:cTn id="291" dur="125" fill="hold">
                                          <p:stCondLst>
                                            <p:cond delay="0"/>
                                          </p:stCondLst>
                                        </p:cTn>
                                        <p:tgtEl>
                                          <p:spTgt spid="80"/>
                                        </p:tgtEl>
                                        <p:attrNameLst>
                                          <p:attrName>r</p:attrName>
                                        </p:attrNameLst>
                                      </p:cBhvr>
                                    </p:animRot>
                                    <p:animRot by="-1500000">
                                      <p:cBhvr>
                                        <p:cTn id="292" dur="125" fill="hold">
                                          <p:stCondLst>
                                            <p:cond delay="125"/>
                                          </p:stCondLst>
                                        </p:cTn>
                                        <p:tgtEl>
                                          <p:spTgt spid="80"/>
                                        </p:tgtEl>
                                        <p:attrNameLst>
                                          <p:attrName>r</p:attrName>
                                        </p:attrNameLst>
                                      </p:cBhvr>
                                    </p:animRot>
                                    <p:animRot by="-1500000">
                                      <p:cBhvr>
                                        <p:cTn id="293" dur="125" fill="hold">
                                          <p:stCondLst>
                                            <p:cond delay="250"/>
                                          </p:stCondLst>
                                        </p:cTn>
                                        <p:tgtEl>
                                          <p:spTgt spid="80"/>
                                        </p:tgtEl>
                                        <p:attrNameLst>
                                          <p:attrName>r</p:attrName>
                                        </p:attrNameLst>
                                      </p:cBhvr>
                                    </p:animRot>
                                    <p:animRot by="1500000">
                                      <p:cBhvr>
                                        <p:cTn id="294" dur="125" fill="hold">
                                          <p:stCondLst>
                                            <p:cond delay="375"/>
                                          </p:stCondLst>
                                        </p:cTn>
                                        <p:tgtEl>
                                          <p:spTgt spid="80"/>
                                        </p:tgtEl>
                                        <p:attrNameLst>
                                          <p:attrName>r</p:attrName>
                                        </p:attrNameLst>
                                      </p:cBhvr>
                                    </p:animRot>
                                  </p:childTnLst>
                                </p:cTn>
                              </p:par>
                              <p:par>
                                <p:cTn id="295" presetID="34" presetClass="emph" presetSubtype="0" fill="hold" grpId="1" nodeType="withEffect">
                                  <p:stCondLst>
                                    <p:cond delay="0"/>
                                  </p:stCondLst>
                                  <p:iterate type="lt">
                                    <p:tmPct val="10000"/>
                                  </p:iterate>
                                  <p:childTnLst>
                                    <p:animMotion origin="layout" path="M 0.0 0.0 L 0.0 -0.07213" pathEditMode="relative" rAng="0" ptsTypes="">
                                      <p:cBhvr>
                                        <p:cTn id="296" dur="250" accel="50000" decel="50000" autoRev="1" fill="hold">
                                          <p:stCondLst>
                                            <p:cond delay="0"/>
                                          </p:stCondLst>
                                        </p:cTn>
                                        <p:tgtEl>
                                          <p:spTgt spid="82"/>
                                        </p:tgtEl>
                                        <p:attrNameLst>
                                          <p:attrName>ppt_x</p:attrName>
                                          <p:attrName>ppt_y</p:attrName>
                                        </p:attrNameLst>
                                      </p:cBhvr>
                                      <p:rCtr x="0" y="0"/>
                                    </p:animMotion>
                                    <p:animRot by="1500000">
                                      <p:cBhvr>
                                        <p:cTn id="297" dur="125" fill="hold">
                                          <p:stCondLst>
                                            <p:cond delay="0"/>
                                          </p:stCondLst>
                                        </p:cTn>
                                        <p:tgtEl>
                                          <p:spTgt spid="82"/>
                                        </p:tgtEl>
                                        <p:attrNameLst>
                                          <p:attrName>r</p:attrName>
                                        </p:attrNameLst>
                                      </p:cBhvr>
                                    </p:animRot>
                                    <p:animRot by="-1500000">
                                      <p:cBhvr>
                                        <p:cTn id="298" dur="125" fill="hold">
                                          <p:stCondLst>
                                            <p:cond delay="125"/>
                                          </p:stCondLst>
                                        </p:cTn>
                                        <p:tgtEl>
                                          <p:spTgt spid="82"/>
                                        </p:tgtEl>
                                        <p:attrNameLst>
                                          <p:attrName>r</p:attrName>
                                        </p:attrNameLst>
                                      </p:cBhvr>
                                    </p:animRot>
                                    <p:animRot by="-1500000">
                                      <p:cBhvr>
                                        <p:cTn id="299" dur="125" fill="hold">
                                          <p:stCondLst>
                                            <p:cond delay="250"/>
                                          </p:stCondLst>
                                        </p:cTn>
                                        <p:tgtEl>
                                          <p:spTgt spid="82"/>
                                        </p:tgtEl>
                                        <p:attrNameLst>
                                          <p:attrName>r</p:attrName>
                                        </p:attrNameLst>
                                      </p:cBhvr>
                                    </p:animRot>
                                    <p:animRot by="1500000">
                                      <p:cBhvr>
                                        <p:cTn id="300" dur="125" fill="hold">
                                          <p:stCondLst>
                                            <p:cond delay="375"/>
                                          </p:stCondLst>
                                        </p:cTn>
                                        <p:tgtEl>
                                          <p:spTgt spid="82"/>
                                        </p:tgtEl>
                                        <p:attrNameLst>
                                          <p:attrName>r</p:attrName>
                                        </p:attrNameLst>
                                      </p:cBhvr>
                                    </p:animRot>
                                  </p:childTnLst>
                                </p:cTn>
                              </p:par>
                              <p:par>
                                <p:cTn id="301" presetID="47" presetClass="entr" presetSubtype="0" fill="hold" grpId="0" nodeType="withEffect">
                                  <p:stCondLst>
                                    <p:cond delay="0"/>
                                  </p:stCondLst>
                                  <p:childTnLst>
                                    <p:set>
                                      <p:cBhvr>
                                        <p:cTn id="302" dur="1" fill="hold">
                                          <p:stCondLst>
                                            <p:cond delay="0"/>
                                          </p:stCondLst>
                                        </p:cTn>
                                        <p:tgtEl>
                                          <p:spTgt spid="87"/>
                                        </p:tgtEl>
                                        <p:attrNameLst>
                                          <p:attrName>style.visibility</p:attrName>
                                        </p:attrNameLst>
                                      </p:cBhvr>
                                      <p:to>
                                        <p:strVal val="visible"/>
                                      </p:to>
                                    </p:set>
                                    <p:animEffect transition="in" filter="fade">
                                      <p:cBhvr>
                                        <p:cTn id="303" dur="1000"/>
                                        <p:tgtEl>
                                          <p:spTgt spid="87"/>
                                        </p:tgtEl>
                                      </p:cBhvr>
                                    </p:animEffect>
                                    <p:anim calcmode="lin" valueType="num">
                                      <p:cBhvr>
                                        <p:cTn id="304" dur="1000" fill="hold"/>
                                        <p:tgtEl>
                                          <p:spTgt spid="87"/>
                                        </p:tgtEl>
                                        <p:attrNameLst>
                                          <p:attrName>ppt_x</p:attrName>
                                        </p:attrNameLst>
                                      </p:cBhvr>
                                      <p:tavLst>
                                        <p:tav tm="0">
                                          <p:val>
                                            <p:strVal val="#ppt_x"/>
                                          </p:val>
                                        </p:tav>
                                        <p:tav tm="100000">
                                          <p:val>
                                            <p:strVal val="#ppt_x"/>
                                          </p:val>
                                        </p:tav>
                                      </p:tavLst>
                                    </p:anim>
                                    <p:anim calcmode="lin" valueType="num">
                                      <p:cBhvr>
                                        <p:cTn id="30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presetID="34" presetClass="emph" presetSubtype="0" fill="hold" grpId="1" nodeType="clickEffect">
                                  <p:stCondLst>
                                    <p:cond delay="0"/>
                                  </p:stCondLst>
                                  <p:iterate type="lt">
                                    <p:tmPct val="10000"/>
                                  </p:iterate>
                                  <p:childTnLst>
                                    <p:animMotion origin="layout" path="M 0.0 0.0 L 0.0 -0.07213" pathEditMode="relative" ptsTypes="">
                                      <p:cBhvr>
                                        <p:cTn id="309" dur="250" accel="50000" decel="50000" autoRev="1" fill="hold">
                                          <p:stCondLst>
                                            <p:cond delay="0"/>
                                          </p:stCondLst>
                                        </p:cTn>
                                        <p:tgtEl>
                                          <p:spTgt spid="81"/>
                                        </p:tgtEl>
                                        <p:attrNameLst>
                                          <p:attrName>ppt_x</p:attrName>
                                          <p:attrName>ppt_y</p:attrName>
                                        </p:attrNameLst>
                                      </p:cBhvr>
                                    </p:animMotion>
                                    <p:animRot by="1500000">
                                      <p:cBhvr>
                                        <p:cTn id="310" dur="125" fill="hold">
                                          <p:stCondLst>
                                            <p:cond delay="0"/>
                                          </p:stCondLst>
                                        </p:cTn>
                                        <p:tgtEl>
                                          <p:spTgt spid="81"/>
                                        </p:tgtEl>
                                        <p:attrNameLst>
                                          <p:attrName>r</p:attrName>
                                        </p:attrNameLst>
                                      </p:cBhvr>
                                    </p:animRot>
                                    <p:animRot by="-1500000">
                                      <p:cBhvr>
                                        <p:cTn id="311" dur="125" fill="hold">
                                          <p:stCondLst>
                                            <p:cond delay="125"/>
                                          </p:stCondLst>
                                        </p:cTn>
                                        <p:tgtEl>
                                          <p:spTgt spid="81"/>
                                        </p:tgtEl>
                                        <p:attrNameLst>
                                          <p:attrName>r</p:attrName>
                                        </p:attrNameLst>
                                      </p:cBhvr>
                                    </p:animRot>
                                    <p:animRot by="-1500000">
                                      <p:cBhvr>
                                        <p:cTn id="312" dur="125" fill="hold">
                                          <p:stCondLst>
                                            <p:cond delay="250"/>
                                          </p:stCondLst>
                                        </p:cTn>
                                        <p:tgtEl>
                                          <p:spTgt spid="81"/>
                                        </p:tgtEl>
                                        <p:attrNameLst>
                                          <p:attrName>r</p:attrName>
                                        </p:attrNameLst>
                                      </p:cBhvr>
                                    </p:animRot>
                                    <p:animRot by="1500000">
                                      <p:cBhvr>
                                        <p:cTn id="313" dur="125" fill="hold">
                                          <p:stCondLst>
                                            <p:cond delay="375"/>
                                          </p:stCondLst>
                                        </p:cTn>
                                        <p:tgtEl>
                                          <p:spTgt spid="81"/>
                                        </p:tgtEl>
                                        <p:attrNameLst>
                                          <p:attrName>r</p:attrName>
                                        </p:attrNameLst>
                                      </p:cBhvr>
                                    </p:animRot>
                                  </p:childTnLst>
                                </p:cTn>
                              </p:par>
                              <p:par>
                                <p:cTn id="314" presetID="34" presetClass="emph" presetSubtype="0" fill="hold" grpId="1" nodeType="withEffect">
                                  <p:stCondLst>
                                    <p:cond delay="0"/>
                                  </p:stCondLst>
                                  <p:iterate type="lt">
                                    <p:tmPct val="10000"/>
                                  </p:iterate>
                                  <p:childTnLst>
                                    <p:animMotion origin="layout" path="M 0.0 0.0 L 0.0 -0.07213" pathEditMode="relative" rAng="0" ptsTypes="">
                                      <p:cBhvr>
                                        <p:cTn id="315" dur="250" accel="50000" decel="50000" autoRev="1" fill="hold">
                                          <p:stCondLst>
                                            <p:cond delay="0"/>
                                          </p:stCondLst>
                                        </p:cTn>
                                        <p:tgtEl>
                                          <p:spTgt spid="83"/>
                                        </p:tgtEl>
                                        <p:attrNameLst>
                                          <p:attrName>ppt_x</p:attrName>
                                          <p:attrName>ppt_y</p:attrName>
                                        </p:attrNameLst>
                                      </p:cBhvr>
                                      <p:rCtr x="0" y="0"/>
                                    </p:animMotion>
                                    <p:animRot by="1500000">
                                      <p:cBhvr>
                                        <p:cTn id="316" dur="125" fill="hold">
                                          <p:stCondLst>
                                            <p:cond delay="0"/>
                                          </p:stCondLst>
                                        </p:cTn>
                                        <p:tgtEl>
                                          <p:spTgt spid="83"/>
                                        </p:tgtEl>
                                        <p:attrNameLst>
                                          <p:attrName>r</p:attrName>
                                        </p:attrNameLst>
                                      </p:cBhvr>
                                    </p:animRot>
                                    <p:animRot by="-1500000">
                                      <p:cBhvr>
                                        <p:cTn id="317" dur="125" fill="hold">
                                          <p:stCondLst>
                                            <p:cond delay="125"/>
                                          </p:stCondLst>
                                        </p:cTn>
                                        <p:tgtEl>
                                          <p:spTgt spid="83"/>
                                        </p:tgtEl>
                                        <p:attrNameLst>
                                          <p:attrName>r</p:attrName>
                                        </p:attrNameLst>
                                      </p:cBhvr>
                                    </p:animRot>
                                    <p:animRot by="-1500000">
                                      <p:cBhvr>
                                        <p:cTn id="318" dur="125" fill="hold">
                                          <p:stCondLst>
                                            <p:cond delay="250"/>
                                          </p:stCondLst>
                                        </p:cTn>
                                        <p:tgtEl>
                                          <p:spTgt spid="83"/>
                                        </p:tgtEl>
                                        <p:attrNameLst>
                                          <p:attrName>r</p:attrName>
                                        </p:attrNameLst>
                                      </p:cBhvr>
                                    </p:animRot>
                                    <p:animRot by="1500000">
                                      <p:cBhvr>
                                        <p:cTn id="319" dur="125" fill="hold">
                                          <p:stCondLst>
                                            <p:cond delay="375"/>
                                          </p:stCondLst>
                                        </p:cTn>
                                        <p:tgtEl>
                                          <p:spTgt spid="83"/>
                                        </p:tgtEl>
                                        <p:attrNameLst>
                                          <p:attrName>r</p:attrName>
                                        </p:attrNameLst>
                                      </p:cBhvr>
                                    </p:animRot>
                                  </p:childTnLst>
                                </p:cTn>
                              </p:par>
                              <p:par>
                                <p:cTn id="320" presetID="23" presetClass="entr" presetSubtype="16" fill="hold" nodeType="withEffect">
                                  <p:stCondLst>
                                    <p:cond delay="0"/>
                                  </p:stCondLst>
                                  <p:childTnLst>
                                    <p:set>
                                      <p:cBhvr>
                                        <p:cTn id="321" dur="1" fill="hold">
                                          <p:stCondLst>
                                            <p:cond delay="0"/>
                                          </p:stCondLst>
                                        </p:cTn>
                                        <p:tgtEl>
                                          <p:spTgt spid="88"/>
                                        </p:tgtEl>
                                        <p:attrNameLst>
                                          <p:attrName>style.visibility</p:attrName>
                                        </p:attrNameLst>
                                      </p:cBhvr>
                                      <p:to>
                                        <p:strVal val="visible"/>
                                      </p:to>
                                    </p:set>
                                    <p:anim calcmode="lin" valueType="num">
                                      <p:cBhvr>
                                        <p:cTn id="322" dur="500" fill="hold"/>
                                        <p:tgtEl>
                                          <p:spTgt spid="88"/>
                                        </p:tgtEl>
                                        <p:attrNameLst>
                                          <p:attrName>ppt_w</p:attrName>
                                        </p:attrNameLst>
                                      </p:cBhvr>
                                      <p:tavLst>
                                        <p:tav tm="0">
                                          <p:val>
                                            <p:fltVal val="0"/>
                                          </p:val>
                                        </p:tav>
                                        <p:tav tm="100000">
                                          <p:val>
                                            <p:strVal val="#ppt_w"/>
                                          </p:val>
                                        </p:tav>
                                      </p:tavLst>
                                    </p:anim>
                                    <p:anim calcmode="lin" valueType="num">
                                      <p:cBhvr>
                                        <p:cTn id="323"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324" fill="hold">
                      <p:stCondLst>
                        <p:cond delay="indefinite"/>
                      </p:stCondLst>
                      <p:childTnLst>
                        <p:par>
                          <p:cTn id="325" fill="hold">
                            <p:stCondLst>
                              <p:cond delay="0"/>
                            </p:stCondLst>
                            <p:childTnLst>
                              <p:par>
                                <p:cTn id="326" presetID="34" presetClass="emph" presetSubtype="0" fill="hold" grpId="1" nodeType="clickEffect">
                                  <p:stCondLst>
                                    <p:cond delay="0"/>
                                  </p:stCondLst>
                                  <p:iterate type="lt">
                                    <p:tmPct val="10000"/>
                                  </p:iterate>
                                  <p:childTnLst>
                                    <p:animMotion origin="layout" path="M 0.0 0.0 L 0.0 -0.07213" pathEditMode="relative" ptsTypes="">
                                      <p:cBhvr>
                                        <p:cTn id="327" dur="250" accel="50000" decel="50000" autoRev="1" fill="hold">
                                          <p:stCondLst>
                                            <p:cond delay="0"/>
                                          </p:stCondLst>
                                        </p:cTn>
                                        <p:tgtEl>
                                          <p:spTgt spid="84"/>
                                        </p:tgtEl>
                                        <p:attrNameLst>
                                          <p:attrName>ppt_x</p:attrName>
                                          <p:attrName>ppt_y</p:attrName>
                                        </p:attrNameLst>
                                      </p:cBhvr>
                                    </p:animMotion>
                                    <p:animRot by="1500000">
                                      <p:cBhvr>
                                        <p:cTn id="328" dur="125" fill="hold">
                                          <p:stCondLst>
                                            <p:cond delay="0"/>
                                          </p:stCondLst>
                                        </p:cTn>
                                        <p:tgtEl>
                                          <p:spTgt spid="84"/>
                                        </p:tgtEl>
                                        <p:attrNameLst>
                                          <p:attrName>r</p:attrName>
                                        </p:attrNameLst>
                                      </p:cBhvr>
                                    </p:animRot>
                                    <p:animRot by="-1500000">
                                      <p:cBhvr>
                                        <p:cTn id="329" dur="125" fill="hold">
                                          <p:stCondLst>
                                            <p:cond delay="125"/>
                                          </p:stCondLst>
                                        </p:cTn>
                                        <p:tgtEl>
                                          <p:spTgt spid="84"/>
                                        </p:tgtEl>
                                        <p:attrNameLst>
                                          <p:attrName>r</p:attrName>
                                        </p:attrNameLst>
                                      </p:cBhvr>
                                    </p:animRot>
                                    <p:animRot by="-1500000">
                                      <p:cBhvr>
                                        <p:cTn id="330" dur="125" fill="hold">
                                          <p:stCondLst>
                                            <p:cond delay="250"/>
                                          </p:stCondLst>
                                        </p:cTn>
                                        <p:tgtEl>
                                          <p:spTgt spid="84"/>
                                        </p:tgtEl>
                                        <p:attrNameLst>
                                          <p:attrName>r</p:attrName>
                                        </p:attrNameLst>
                                      </p:cBhvr>
                                    </p:animRot>
                                    <p:animRot by="1500000">
                                      <p:cBhvr>
                                        <p:cTn id="331" dur="125" fill="hold">
                                          <p:stCondLst>
                                            <p:cond delay="375"/>
                                          </p:stCondLst>
                                        </p:cTn>
                                        <p:tgtEl>
                                          <p:spTgt spid="84"/>
                                        </p:tgtEl>
                                        <p:attrNameLst>
                                          <p:attrName>r</p:attrName>
                                        </p:attrNameLst>
                                      </p:cBhvr>
                                    </p:animRot>
                                  </p:childTnLst>
                                </p:cTn>
                              </p:par>
                              <p:par>
                                <p:cTn id="332" presetID="47" presetClass="entr" presetSubtype="0" fill="hold" grpId="0" nodeType="withEffect">
                                  <p:stCondLst>
                                    <p:cond delay="0"/>
                                  </p:stCondLst>
                                  <p:childTnLst>
                                    <p:set>
                                      <p:cBhvr>
                                        <p:cTn id="333" dur="1" fill="hold">
                                          <p:stCondLst>
                                            <p:cond delay="0"/>
                                          </p:stCondLst>
                                        </p:cTn>
                                        <p:tgtEl>
                                          <p:spTgt spid="89"/>
                                        </p:tgtEl>
                                        <p:attrNameLst>
                                          <p:attrName>style.visibility</p:attrName>
                                        </p:attrNameLst>
                                      </p:cBhvr>
                                      <p:to>
                                        <p:strVal val="visible"/>
                                      </p:to>
                                    </p:set>
                                    <p:animEffect transition="in" filter="fade">
                                      <p:cBhvr>
                                        <p:cTn id="334" dur="1000"/>
                                        <p:tgtEl>
                                          <p:spTgt spid="89"/>
                                        </p:tgtEl>
                                      </p:cBhvr>
                                    </p:animEffect>
                                    <p:anim calcmode="lin" valueType="num">
                                      <p:cBhvr>
                                        <p:cTn id="335" dur="1000" fill="hold"/>
                                        <p:tgtEl>
                                          <p:spTgt spid="89"/>
                                        </p:tgtEl>
                                        <p:attrNameLst>
                                          <p:attrName>ppt_x</p:attrName>
                                        </p:attrNameLst>
                                      </p:cBhvr>
                                      <p:tavLst>
                                        <p:tav tm="0">
                                          <p:val>
                                            <p:strVal val="#ppt_x"/>
                                          </p:val>
                                        </p:tav>
                                        <p:tav tm="100000">
                                          <p:val>
                                            <p:strVal val="#ppt_x"/>
                                          </p:val>
                                        </p:tav>
                                      </p:tavLst>
                                    </p:anim>
                                    <p:anim calcmode="lin" valueType="num">
                                      <p:cBhvr>
                                        <p:cTn id="33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2049"/>
                                        </p:tgtEl>
                                        <p:attrNameLst>
                                          <p:attrName>style.visibility</p:attrName>
                                        </p:attrNameLst>
                                      </p:cBhvr>
                                      <p:to>
                                        <p:strVal val="visible"/>
                                      </p:to>
                                    </p:set>
                                    <p:animEffect transition="in" filter="wipe(down)">
                                      <p:cBhvr>
                                        <p:cTn id="341"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2" grpId="0"/>
      <p:bldP spid="15" grpId="0"/>
      <p:bldP spid="68" grpId="0"/>
      <p:bldP spid="68" grpId="1"/>
      <p:bldP spid="68" grpId="2"/>
      <p:bldP spid="68" grpId="3"/>
      <p:bldP spid="69" grpId="0"/>
      <p:bldP spid="69" grpId="1"/>
      <p:bldP spid="69" grpId="2"/>
      <p:bldP spid="69" grpId="3"/>
      <p:bldP spid="70" grpId="0"/>
      <p:bldP spid="70" grpId="1"/>
      <p:bldP spid="70" grpId="2"/>
      <p:bldP spid="70" grpId="3"/>
      <p:bldP spid="71" grpId="0"/>
      <p:bldP spid="71" grpId="1"/>
      <p:bldP spid="71" grpId="2"/>
      <p:bldP spid="71" grpId="3"/>
      <p:bldP spid="72" grpId="0"/>
      <p:bldP spid="72" grpId="1"/>
      <p:bldP spid="72" grpId="2"/>
      <p:bldP spid="72" grpId="3"/>
      <p:bldP spid="73" grpId="0"/>
      <p:bldP spid="73" grpId="1"/>
      <p:bldP spid="73" grpId="2"/>
      <p:bldP spid="73" grpId="3"/>
      <p:bldP spid="74" grpId="0"/>
      <p:bldP spid="75" grpId="0" animBg="1"/>
      <p:bldP spid="76" grpId="0"/>
      <p:bldP spid="77" grpId="0"/>
      <p:bldP spid="77"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animBg="1"/>
      <p:bldP spid="86" grpId="0"/>
      <p:bldP spid="87" grpId="0"/>
      <p:bldP spid="89" grpId="0"/>
      <p:bldP spid="90" grpId="0"/>
      <p:bldP spid="20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3" name="TextBox 2"/>
          <p:cNvSpPr txBox="1"/>
          <p:nvPr/>
        </p:nvSpPr>
        <p:spPr>
          <a:xfrm>
            <a:off x="762000" y="683617"/>
            <a:ext cx="2286000" cy="461665"/>
          </a:xfrm>
          <a:prstGeom prst="rect">
            <a:avLst/>
          </a:prstGeom>
          <a:noFill/>
        </p:spPr>
        <p:txBody>
          <a:bodyPr wrap="square" rtlCol="0">
            <a:spAutoFit/>
          </a:bodyPr>
          <a:lstStyle/>
          <a:p>
            <a:r>
              <a:rPr lang="en-US" sz="2400" b="1">
                <a:solidFill>
                  <a:srgbClr val="00B050"/>
                </a:solidFill>
                <a:latin typeface="Times New Roman" panose="02020603050405020304" pitchFamily="18" charset="0"/>
                <a:cs typeface="Times New Roman" panose="02020603050405020304" pitchFamily="18" charset="0"/>
              </a:rPr>
              <a:t>Bài tập 1: Tính </a:t>
            </a:r>
          </a:p>
        </p:txBody>
      </p:sp>
      <p:graphicFrame>
        <p:nvGraphicFramePr>
          <p:cNvPr id="5" name="Object 4"/>
          <p:cNvGraphicFramePr>
            <a:graphicFrameLocks noChangeAspect="1"/>
          </p:cNvGraphicFramePr>
          <p:nvPr>
            <p:extLst>
              <p:ext uri="{D42A27DB-BD31-4B8C-83A1-F6EECF244321}">
                <p14:modId xmlns:p14="http://schemas.microsoft.com/office/powerpoint/2010/main" val="468091778"/>
              </p:ext>
            </p:extLst>
          </p:nvPr>
        </p:nvGraphicFramePr>
        <p:xfrm>
          <a:off x="1219200" y="1295410"/>
          <a:ext cx="1506802" cy="809625"/>
        </p:xfrm>
        <a:graphic>
          <a:graphicData uri="http://schemas.openxmlformats.org/presentationml/2006/ole">
            <mc:AlternateContent xmlns:mc="http://schemas.openxmlformats.org/markup-compatibility/2006">
              <mc:Choice xmlns:v="urn:schemas-microsoft-com:vml" Requires="v">
                <p:oleObj spid="_x0000_s3118" name="Equation" r:id="rId4" imgW="850680" imgH="457200" progId="Equation.DSMT4">
                  <p:embed/>
                </p:oleObj>
              </mc:Choice>
              <mc:Fallback>
                <p:oleObj name="Equation" r:id="rId4" imgW="850680" imgH="457200" progId="Equation.DSMT4">
                  <p:embed/>
                  <p:pic>
                    <p:nvPicPr>
                      <p:cNvPr id="0" name=""/>
                      <p:cNvPicPr/>
                      <p:nvPr/>
                    </p:nvPicPr>
                    <p:blipFill>
                      <a:blip r:embed="rId5"/>
                      <a:stretch>
                        <a:fillRect/>
                      </a:stretch>
                    </p:blipFill>
                    <p:spPr>
                      <a:xfrm>
                        <a:off x="1219200" y="1295410"/>
                        <a:ext cx="1506802" cy="809625"/>
                      </a:xfrm>
                      <a:prstGeom prst="rect">
                        <a:avLst/>
                      </a:prstGeom>
                    </p:spPr>
                  </p:pic>
                </p:oleObj>
              </mc:Fallback>
            </mc:AlternateContent>
          </a:graphicData>
        </a:graphic>
      </p:graphicFrame>
      <p:sp>
        <p:nvSpPr>
          <p:cNvPr id="7" name="TextBox 6"/>
          <p:cNvSpPr txBox="1"/>
          <p:nvPr/>
        </p:nvSpPr>
        <p:spPr>
          <a:xfrm>
            <a:off x="4291013" y="2179583"/>
            <a:ext cx="1447800"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Giải</a:t>
            </a:r>
          </a:p>
        </p:txBody>
      </p:sp>
      <p:graphicFrame>
        <p:nvGraphicFramePr>
          <p:cNvPr id="9" name="Object 8"/>
          <p:cNvGraphicFramePr>
            <a:graphicFrameLocks noChangeAspect="1"/>
          </p:cNvGraphicFramePr>
          <p:nvPr>
            <p:extLst>
              <p:ext uri="{D42A27DB-BD31-4B8C-83A1-F6EECF244321}">
                <p14:modId xmlns:p14="http://schemas.microsoft.com/office/powerpoint/2010/main" val="2218906828"/>
              </p:ext>
            </p:extLst>
          </p:nvPr>
        </p:nvGraphicFramePr>
        <p:xfrm>
          <a:off x="762000" y="3048000"/>
          <a:ext cx="1528762" cy="382588"/>
        </p:xfrm>
        <a:graphic>
          <a:graphicData uri="http://schemas.openxmlformats.org/presentationml/2006/ole">
            <mc:AlternateContent xmlns:mc="http://schemas.openxmlformats.org/markup-compatibility/2006">
              <mc:Choice xmlns:v="urn:schemas-microsoft-com:vml" Requires="v">
                <p:oleObj spid="_x0000_s3119" name="Equation" r:id="rId6" imgW="863280" imgH="215640" progId="Equation.DSMT4">
                  <p:embed/>
                </p:oleObj>
              </mc:Choice>
              <mc:Fallback>
                <p:oleObj name="Equation" r:id="rId6" imgW="863280" imgH="215640" progId="Equation.DSMT4">
                  <p:embed/>
                  <p:pic>
                    <p:nvPicPr>
                      <p:cNvPr id="0" name="Object 4"/>
                      <p:cNvPicPr>
                        <a:picLocks noChangeAspect="1" noChangeArrowheads="1"/>
                      </p:cNvPicPr>
                      <p:nvPr/>
                    </p:nvPicPr>
                    <p:blipFill>
                      <a:blip r:embed="rId7"/>
                      <a:srcRect/>
                      <a:stretch>
                        <a:fillRect/>
                      </a:stretch>
                    </p:blipFill>
                    <p:spPr bwMode="auto">
                      <a:xfrm>
                        <a:off x="762000" y="3048000"/>
                        <a:ext cx="15287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Connector 18"/>
          <p:cNvCxnSpPr/>
          <p:nvPr/>
        </p:nvCxnSpPr>
        <p:spPr>
          <a:xfrm>
            <a:off x="4495800" y="3276600"/>
            <a:ext cx="0" cy="3581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739784157"/>
              </p:ext>
            </p:extLst>
          </p:nvPr>
        </p:nvGraphicFramePr>
        <p:xfrm>
          <a:off x="4724400" y="3184525"/>
          <a:ext cx="1506538" cy="382588"/>
        </p:xfrm>
        <a:graphic>
          <a:graphicData uri="http://schemas.openxmlformats.org/presentationml/2006/ole">
            <mc:AlternateContent xmlns:mc="http://schemas.openxmlformats.org/markup-compatibility/2006">
              <mc:Choice xmlns:v="urn:schemas-microsoft-com:vml" Requires="v">
                <p:oleObj spid="_x0000_s3120" name="Equation" r:id="rId8" imgW="850680" imgH="215640" progId="Equation.DSMT4">
                  <p:embed/>
                </p:oleObj>
              </mc:Choice>
              <mc:Fallback>
                <p:oleObj name="Equation" r:id="rId8" imgW="850680" imgH="215640" progId="Equation.DSMT4">
                  <p:embed/>
                  <p:pic>
                    <p:nvPicPr>
                      <p:cNvPr id="0" name="Object 4"/>
                      <p:cNvPicPr>
                        <a:picLocks noChangeAspect="1" noChangeArrowheads="1"/>
                      </p:cNvPicPr>
                      <p:nvPr/>
                    </p:nvPicPr>
                    <p:blipFill>
                      <a:blip r:embed="rId9"/>
                      <a:srcRect/>
                      <a:stretch>
                        <a:fillRect/>
                      </a:stretch>
                    </p:blipFill>
                    <p:spPr bwMode="auto">
                      <a:xfrm>
                        <a:off x="4724400" y="3184525"/>
                        <a:ext cx="15065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5738813" y="2866511"/>
            <a:ext cx="2209800" cy="369332"/>
          </a:xfrm>
          <a:prstGeom prst="rect">
            <a:avLst/>
          </a:prstGeom>
          <a:noFill/>
        </p:spPr>
        <p:txBody>
          <a:bodyPr wrap="square" rtlCol="0">
            <a:spAutoFit/>
          </a:bodyPr>
          <a:lstStyle/>
          <a:p>
            <a:endParaRPr lang="en-US"/>
          </a:p>
        </p:txBody>
      </p:sp>
      <p:sp>
        <p:nvSpPr>
          <p:cNvPr id="92" name="TextBox 91"/>
          <p:cNvSpPr txBox="1"/>
          <p:nvPr/>
        </p:nvSpPr>
        <p:spPr>
          <a:xfrm>
            <a:off x="1976006" y="3546827"/>
            <a:ext cx="2209800" cy="369332"/>
          </a:xfrm>
          <a:prstGeom prst="rect">
            <a:avLst/>
          </a:prstGeom>
          <a:noFill/>
        </p:spPr>
        <p:txBody>
          <a:bodyPr wrap="square" rtlCol="0">
            <a:spAutoFit/>
          </a:bodyPr>
          <a:lstStyle/>
          <a:p>
            <a:endParaRPr lang="en-US"/>
          </a:p>
        </p:txBody>
      </p:sp>
      <p:sp>
        <p:nvSpPr>
          <p:cNvPr id="93" name="Text Box 8"/>
          <p:cNvSpPr txBox="1">
            <a:spLocks noChangeArrowheads="1"/>
          </p:cNvSpPr>
          <p:nvPr/>
        </p:nvSpPr>
        <p:spPr bwMode="auto">
          <a:xfrm>
            <a:off x="2985281"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4" name="Text Box 9"/>
          <p:cNvSpPr txBox="1">
            <a:spLocks noChangeArrowheads="1"/>
          </p:cNvSpPr>
          <p:nvPr/>
        </p:nvSpPr>
        <p:spPr bwMode="auto">
          <a:xfrm>
            <a:off x="32900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95" name="Text Box 10"/>
          <p:cNvSpPr txBox="1">
            <a:spLocks noChangeArrowheads="1"/>
          </p:cNvSpPr>
          <p:nvPr/>
        </p:nvSpPr>
        <p:spPr bwMode="auto">
          <a:xfrm>
            <a:off x="35948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96" name="Text Box 11"/>
          <p:cNvSpPr txBox="1">
            <a:spLocks noChangeArrowheads="1"/>
          </p:cNvSpPr>
          <p:nvPr/>
        </p:nvSpPr>
        <p:spPr bwMode="auto">
          <a:xfrm>
            <a:off x="2985281" y="34086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97" name="Text Box 12"/>
          <p:cNvSpPr txBox="1">
            <a:spLocks noChangeArrowheads="1"/>
          </p:cNvSpPr>
          <p:nvPr/>
        </p:nvSpPr>
        <p:spPr bwMode="auto">
          <a:xfrm>
            <a:off x="32900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8" name="Text Box 13"/>
          <p:cNvSpPr txBox="1">
            <a:spLocks noChangeArrowheads="1"/>
          </p:cNvSpPr>
          <p:nvPr/>
        </p:nvSpPr>
        <p:spPr bwMode="auto">
          <a:xfrm>
            <a:off x="35948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99" name="Text Box 14"/>
          <p:cNvSpPr txBox="1">
            <a:spLocks noChangeArrowheads="1"/>
          </p:cNvSpPr>
          <p:nvPr/>
        </p:nvSpPr>
        <p:spPr bwMode="auto">
          <a:xfrm>
            <a:off x="2556654" y="3024508"/>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00" name="Line 15"/>
          <p:cNvSpPr>
            <a:spLocks noChangeShapeType="1"/>
          </p:cNvSpPr>
          <p:nvPr/>
        </p:nvSpPr>
        <p:spPr bwMode="auto">
          <a:xfrm>
            <a:off x="2591582" y="4029343"/>
            <a:ext cx="1633539" cy="12700"/>
          </a:xfrm>
          <a:prstGeom prst="line">
            <a:avLst/>
          </a:prstGeom>
          <a:noFill/>
          <a:ln w="38100">
            <a:solidFill>
              <a:srgbClr val="0000FF"/>
            </a:solidFill>
            <a:round/>
            <a:headEnd/>
            <a:tailEnd/>
          </a:ln>
        </p:spPr>
        <p:txBody>
          <a:bodyPr/>
          <a:lstStyle/>
          <a:p>
            <a:endParaRPr lang="en-US"/>
          </a:p>
        </p:txBody>
      </p:sp>
      <p:sp>
        <p:nvSpPr>
          <p:cNvPr id="101" name="Text Box 16"/>
          <p:cNvSpPr txBox="1">
            <a:spLocks noChangeArrowheads="1"/>
          </p:cNvSpPr>
          <p:nvPr/>
        </p:nvSpPr>
        <p:spPr bwMode="auto">
          <a:xfrm>
            <a:off x="3671078"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02" name="Text Box 17"/>
          <p:cNvSpPr txBox="1">
            <a:spLocks noChangeArrowheads="1"/>
          </p:cNvSpPr>
          <p:nvPr/>
        </p:nvSpPr>
        <p:spPr bwMode="auto">
          <a:xfrm>
            <a:off x="3345642"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3" name="Text Box 18"/>
          <p:cNvSpPr txBox="1">
            <a:spLocks noChangeArrowheads="1"/>
          </p:cNvSpPr>
          <p:nvPr/>
        </p:nvSpPr>
        <p:spPr bwMode="auto">
          <a:xfrm>
            <a:off x="3040845"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04" name="Text Box 19"/>
          <p:cNvSpPr txBox="1">
            <a:spLocks noChangeArrowheads="1"/>
          </p:cNvSpPr>
          <p:nvPr/>
        </p:nvSpPr>
        <p:spPr bwMode="auto">
          <a:xfrm>
            <a:off x="3351991"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5" name="Text Box 20"/>
          <p:cNvSpPr txBox="1">
            <a:spLocks noChangeArrowheads="1"/>
          </p:cNvSpPr>
          <p:nvPr/>
        </p:nvSpPr>
        <p:spPr bwMode="auto">
          <a:xfrm>
            <a:off x="3026556" y="447230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06" name="Text Box 21"/>
          <p:cNvSpPr txBox="1">
            <a:spLocks noChangeArrowheads="1"/>
          </p:cNvSpPr>
          <p:nvPr/>
        </p:nvSpPr>
        <p:spPr bwMode="auto">
          <a:xfrm>
            <a:off x="2721754"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07" name="Text Box 22"/>
          <p:cNvSpPr txBox="1">
            <a:spLocks noChangeArrowheads="1"/>
          </p:cNvSpPr>
          <p:nvPr/>
        </p:nvSpPr>
        <p:spPr bwMode="auto">
          <a:xfrm>
            <a:off x="3001157"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8" name="Text Box 23"/>
          <p:cNvSpPr txBox="1">
            <a:spLocks noChangeArrowheads="1"/>
          </p:cNvSpPr>
          <p:nvPr/>
        </p:nvSpPr>
        <p:spPr bwMode="auto">
          <a:xfrm>
            <a:off x="2701117" y="5010470"/>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09" name="Text Box 24"/>
          <p:cNvSpPr txBox="1">
            <a:spLocks noChangeArrowheads="1"/>
          </p:cNvSpPr>
          <p:nvPr/>
        </p:nvSpPr>
        <p:spPr bwMode="auto">
          <a:xfrm>
            <a:off x="2375678"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0" name="Line 25"/>
          <p:cNvSpPr>
            <a:spLocks noChangeShapeType="1"/>
          </p:cNvSpPr>
          <p:nvPr/>
        </p:nvSpPr>
        <p:spPr bwMode="auto">
          <a:xfrm>
            <a:off x="2429654" y="5791468"/>
            <a:ext cx="1633539" cy="26988"/>
          </a:xfrm>
          <a:prstGeom prst="line">
            <a:avLst/>
          </a:prstGeom>
          <a:noFill/>
          <a:ln w="38100">
            <a:solidFill>
              <a:srgbClr val="0000FF"/>
            </a:solidFill>
            <a:round/>
            <a:headEnd/>
            <a:tailEnd/>
          </a:ln>
        </p:spPr>
        <p:txBody>
          <a:bodyPr/>
          <a:lstStyle/>
          <a:p>
            <a:endParaRPr lang="en-US"/>
          </a:p>
        </p:txBody>
      </p:sp>
      <p:sp>
        <p:nvSpPr>
          <p:cNvPr id="111" name="Text Box 27"/>
          <p:cNvSpPr txBox="1">
            <a:spLocks noChangeArrowheads="1"/>
          </p:cNvSpPr>
          <p:nvPr/>
        </p:nvSpPr>
        <p:spPr bwMode="auto">
          <a:xfrm>
            <a:off x="3313891" y="585021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2" name="Text Box 28"/>
          <p:cNvSpPr txBox="1">
            <a:spLocks noChangeArrowheads="1"/>
          </p:cNvSpPr>
          <p:nvPr/>
        </p:nvSpPr>
        <p:spPr bwMode="auto">
          <a:xfrm>
            <a:off x="3028142" y="5834337"/>
            <a:ext cx="381000" cy="707886"/>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113" name="Text Box 29"/>
          <p:cNvSpPr txBox="1">
            <a:spLocks noChangeArrowheads="1"/>
          </p:cNvSpPr>
          <p:nvPr/>
        </p:nvSpPr>
        <p:spPr bwMode="auto">
          <a:xfrm>
            <a:off x="2709054"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4" name="Text Box 30"/>
          <p:cNvSpPr txBox="1">
            <a:spLocks noChangeArrowheads="1"/>
          </p:cNvSpPr>
          <p:nvPr/>
        </p:nvSpPr>
        <p:spPr bwMode="auto">
          <a:xfrm>
            <a:off x="2429657"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5" name="Text Box 27"/>
          <p:cNvSpPr txBox="1">
            <a:spLocks noChangeArrowheads="1"/>
          </p:cNvSpPr>
          <p:nvPr/>
        </p:nvSpPr>
        <p:spPr bwMode="auto">
          <a:xfrm>
            <a:off x="3594878" y="583917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6" name="TextBox 115"/>
          <p:cNvSpPr txBox="1"/>
          <p:nvPr/>
        </p:nvSpPr>
        <p:spPr>
          <a:xfrm>
            <a:off x="5738813" y="2866511"/>
            <a:ext cx="2209800" cy="369332"/>
          </a:xfrm>
          <a:prstGeom prst="rect">
            <a:avLst/>
          </a:prstGeom>
          <a:noFill/>
        </p:spPr>
        <p:txBody>
          <a:bodyPr wrap="square" rtlCol="0">
            <a:spAutoFit/>
          </a:bodyPr>
          <a:lstStyle/>
          <a:p>
            <a:endParaRPr lang="en-US"/>
          </a:p>
        </p:txBody>
      </p:sp>
      <p:sp>
        <p:nvSpPr>
          <p:cNvPr id="117" name="Text Box 8"/>
          <p:cNvSpPr txBox="1">
            <a:spLocks noChangeArrowheads="1"/>
          </p:cNvSpPr>
          <p:nvPr/>
        </p:nvSpPr>
        <p:spPr bwMode="auto">
          <a:xfrm>
            <a:off x="7579942"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18" name="Text Box 9"/>
          <p:cNvSpPr txBox="1">
            <a:spLocks noChangeArrowheads="1"/>
          </p:cNvSpPr>
          <p:nvPr/>
        </p:nvSpPr>
        <p:spPr bwMode="auto">
          <a:xfrm>
            <a:off x="78847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9" name="Text Box 10"/>
          <p:cNvSpPr txBox="1">
            <a:spLocks noChangeArrowheads="1"/>
          </p:cNvSpPr>
          <p:nvPr/>
        </p:nvSpPr>
        <p:spPr bwMode="auto">
          <a:xfrm>
            <a:off x="81895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0" name="Text Box 11"/>
          <p:cNvSpPr txBox="1">
            <a:spLocks noChangeArrowheads="1"/>
          </p:cNvSpPr>
          <p:nvPr/>
        </p:nvSpPr>
        <p:spPr bwMode="auto">
          <a:xfrm>
            <a:off x="7579942" y="32864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1" name="Text Box 12"/>
          <p:cNvSpPr txBox="1">
            <a:spLocks noChangeArrowheads="1"/>
          </p:cNvSpPr>
          <p:nvPr/>
        </p:nvSpPr>
        <p:spPr bwMode="auto">
          <a:xfrm>
            <a:off x="78847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2" name="Text Box 13"/>
          <p:cNvSpPr txBox="1">
            <a:spLocks noChangeArrowheads="1"/>
          </p:cNvSpPr>
          <p:nvPr/>
        </p:nvSpPr>
        <p:spPr bwMode="auto">
          <a:xfrm>
            <a:off x="81895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3" name="Text Box 14"/>
          <p:cNvSpPr txBox="1">
            <a:spLocks noChangeArrowheads="1"/>
          </p:cNvSpPr>
          <p:nvPr/>
        </p:nvSpPr>
        <p:spPr bwMode="auto">
          <a:xfrm>
            <a:off x="7151315" y="2902310"/>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24" name="Line 15"/>
          <p:cNvSpPr>
            <a:spLocks noChangeShapeType="1"/>
          </p:cNvSpPr>
          <p:nvPr/>
        </p:nvSpPr>
        <p:spPr bwMode="auto">
          <a:xfrm>
            <a:off x="7186241" y="3907145"/>
            <a:ext cx="1633539" cy="12700"/>
          </a:xfrm>
          <a:prstGeom prst="line">
            <a:avLst/>
          </a:prstGeom>
          <a:noFill/>
          <a:ln w="38100">
            <a:solidFill>
              <a:srgbClr val="0000FF"/>
            </a:solidFill>
            <a:round/>
            <a:headEnd/>
            <a:tailEnd/>
          </a:ln>
        </p:spPr>
        <p:txBody>
          <a:bodyPr/>
          <a:lstStyle/>
          <a:p>
            <a:endParaRPr lang="en-US"/>
          </a:p>
        </p:txBody>
      </p:sp>
      <p:sp>
        <p:nvSpPr>
          <p:cNvPr id="125" name="Text Box 16"/>
          <p:cNvSpPr txBox="1">
            <a:spLocks noChangeArrowheads="1"/>
          </p:cNvSpPr>
          <p:nvPr/>
        </p:nvSpPr>
        <p:spPr bwMode="auto">
          <a:xfrm>
            <a:off x="8265739"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6" name="Text Box 17"/>
          <p:cNvSpPr txBox="1">
            <a:spLocks noChangeArrowheads="1"/>
          </p:cNvSpPr>
          <p:nvPr/>
        </p:nvSpPr>
        <p:spPr bwMode="auto">
          <a:xfrm>
            <a:off x="794030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8</a:t>
            </a:r>
          </a:p>
        </p:txBody>
      </p:sp>
      <p:sp>
        <p:nvSpPr>
          <p:cNvPr id="127" name="Text Box 18"/>
          <p:cNvSpPr txBox="1">
            <a:spLocks noChangeArrowheads="1"/>
          </p:cNvSpPr>
          <p:nvPr/>
        </p:nvSpPr>
        <p:spPr bwMode="auto">
          <a:xfrm>
            <a:off x="7635506"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28" name="Text Box 19"/>
          <p:cNvSpPr txBox="1">
            <a:spLocks noChangeArrowheads="1"/>
          </p:cNvSpPr>
          <p:nvPr/>
        </p:nvSpPr>
        <p:spPr bwMode="auto">
          <a:xfrm>
            <a:off x="7946652"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9" name="Text Box 20"/>
          <p:cNvSpPr txBox="1">
            <a:spLocks noChangeArrowheads="1"/>
          </p:cNvSpPr>
          <p:nvPr/>
        </p:nvSpPr>
        <p:spPr bwMode="auto">
          <a:xfrm>
            <a:off x="7621217"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30" name="Text Box 21"/>
          <p:cNvSpPr txBox="1">
            <a:spLocks noChangeArrowheads="1"/>
          </p:cNvSpPr>
          <p:nvPr/>
        </p:nvSpPr>
        <p:spPr bwMode="auto">
          <a:xfrm>
            <a:off x="7316415"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31" name="Text Box 22"/>
          <p:cNvSpPr txBox="1">
            <a:spLocks noChangeArrowheads="1"/>
          </p:cNvSpPr>
          <p:nvPr/>
        </p:nvSpPr>
        <p:spPr bwMode="auto">
          <a:xfrm>
            <a:off x="7595818"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32" name="Text Box 23"/>
          <p:cNvSpPr txBox="1">
            <a:spLocks noChangeArrowheads="1"/>
          </p:cNvSpPr>
          <p:nvPr/>
        </p:nvSpPr>
        <p:spPr bwMode="auto">
          <a:xfrm>
            <a:off x="7295779" y="4888272"/>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33" name="Text Box 24"/>
          <p:cNvSpPr txBox="1">
            <a:spLocks noChangeArrowheads="1"/>
          </p:cNvSpPr>
          <p:nvPr/>
        </p:nvSpPr>
        <p:spPr bwMode="auto">
          <a:xfrm>
            <a:off x="6970339"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4" name="Line 25"/>
          <p:cNvSpPr>
            <a:spLocks noChangeShapeType="1"/>
          </p:cNvSpPr>
          <p:nvPr/>
        </p:nvSpPr>
        <p:spPr bwMode="auto">
          <a:xfrm>
            <a:off x="7024316" y="5669270"/>
            <a:ext cx="1633539" cy="26988"/>
          </a:xfrm>
          <a:prstGeom prst="line">
            <a:avLst/>
          </a:prstGeom>
          <a:noFill/>
          <a:ln w="38100">
            <a:solidFill>
              <a:srgbClr val="0000FF"/>
            </a:solidFill>
            <a:round/>
            <a:headEnd/>
            <a:tailEnd/>
          </a:ln>
        </p:spPr>
        <p:txBody>
          <a:bodyPr/>
          <a:lstStyle/>
          <a:p>
            <a:endParaRPr lang="en-US"/>
          </a:p>
        </p:txBody>
      </p:sp>
      <p:sp>
        <p:nvSpPr>
          <p:cNvPr id="135" name="Text Box 27"/>
          <p:cNvSpPr txBox="1">
            <a:spLocks noChangeArrowheads="1"/>
          </p:cNvSpPr>
          <p:nvPr/>
        </p:nvSpPr>
        <p:spPr bwMode="auto">
          <a:xfrm>
            <a:off x="7908552" y="572802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6" name="Text Box 28"/>
          <p:cNvSpPr txBox="1">
            <a:spLocks noChangeArrowheads="1"/>
          </p:cNvSpPr>
          <p:nvPr/>
        </p:nvSpPr>
        <p:spPr bwMode="auto">
          <a:xfrm>
            <a:off x="7622803" y="5712139"/>
            <a:ext cx="381000" cy="707886"/>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37" name="Text Box 29"/>
          <p:cNvSpPr txBox="1">
            <a:spLocks noChangeArrowheads="1"/>
          </p:cNvSpPr>
          <p:nvPr/>
        </p:nvSpPr>
        <p:spPr bwMode="auto">
          <a:xfrm>
            <a:off x="7303715"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8" name="Text Box 30"/>
          <p:cNvSpPr txBox="1">
            <a:spLocks noChangeArrowheads="1"/>
          </p:cNvSpPr>
          <p:nvPr/>
        </p:nvSpPr>
        <p:spPr bwMode="auto">
          <a:xfrm>
            <a:off x="7024318"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39" name="Text Box 27"/>
          <p:cNvSpPr txBox="1">
            <a:spLocks noChangeArrowheads="1"/>
          </p:cNvSpPr>
          <p:nvPr/>
        </p:nvSpPr>
        <p:spPr bwMode="auto">
          <a:xfrm>
            <a:off x="8189539" y="57169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40" name="Text Box 18"/>
          <p:cNvSpPr txBox="1">
            <a:spLocks noChangeArrowheads="1"/>
          </p:cNvSpPr>
          <p:nvPr/>
        </p:nvSpPr>
        <p:spPr bwMode="auto">
          <a:xfrm>
            <a:off x="735197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42" name="Text Box 18"/>
          <p:cNvSpPr txBox="1">
            <a:spLocks noChangeArrowheads="1"/>
          </p:cNvSpPr>
          <p:nvPr/>
        </p:nvSpPr>
        <p:spPr bwMode="auto">
          <a:xfrm>
            <a:off x="6973539"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Tree>
    <p:extLst>
      <p:ext uri="{BB962C8B-B14F-4D97-AF65-F5344CB8AC3E}">
        <p14:creationId xmlns:p14="http://schemas.microsoft.com/office/powerpoint/2010/main" val="13905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ppt_x"/>
                                          </p:val>
                                        </p:tav>
                                        <p:tav tm="100000">
                                          <p:val>
                                            <p:strVal val="#ppt_x"/>
                                          </p:val>
                                        </p:tav>
                                      </p:tavLst>
                                    </p:anim>
                                    <p:anim calcmode="lin" valueType="num">
                                      <p:cBhvr additive="base">
                                        <p:cTn id="21" dur="500" fill="hold"/>
                                        <p:tgtEl>
                                          <p:spTgt spid="9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additive="base">
                                        <p:cTn id="24" dur="500" fill="hold"/>
                                        <p:tgtEl>
                                          <p:spTgt spid="94"/>
                                        </p:tgtEl>
                                        <p:attrNameLst>
                                          <p:attrName>ppt_x</p:attrName>
                                        </p:attrNameLst>
                                      </p:cBhvr>
                                      <p:tavLst>
                                        <p:tav tm="0">
                                          <p:val>
                                            <p:strVal val="#ppt_x"/>
                                          </p:val>
                                        </p:tav>
                                        <p:tav tm="100000">
                                          <p:val>
                                            <p:strVal val="#ppt_x"/>
                                          </p:val>
                                        </p:tav>
                                      </p:tavLst>
                                    </p:anim>
                                    <p:anim calcmode="lin" valueType="num">
                                      <p:cBhvr additive="base">
                                        <p:cTn id="25" dur="500" fill="hold"/>
                                        <p:tgtEl>
                                          <p:spTgt spid="9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fill="hold"/>
                                        <p:tgtEl>
                                          <p:spTgt spid="97"/>
                                        </p:tgtEl>
                                        <p:attrNameLst>
                                          <p:attrName>ppt_x</p:attrName>
                                        </p:attrNameLst>
                                      </p:cBhvr>
                                      <p:tavLst>
                                        <p:tav tm="0">
                                          <p:val>
                                            <p:strVal val="#ppt_x"/>
                                          </p:val>
                                        </p:tav>
                                        <p:tav tm="100000">
                                          <p:val>
                                            <p:strVal val="#ppt_x"/>
                                          </p:val>
                                        </p:tav>
                                      </p:tavLst>
                                    </p:anim>
                                    <p:anim calcmode="lin" valueType="num">
                                      <p:cBhvr additive="base">
                                        <p:cTn id="37" dur="500" fill="hold"/>
                                        <p:tgtEl>
                                          <p:spTgt spid="9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ppt_x"/>
                                          </p:val>
                                        </p:tav>
                                        <p:tav tm="100000">
                                          <p:val>
                                            <p:strVal val="#ppt_x"/>
                                          </p:val>
                                        </p:tav>
                                      </p:tavLst>
                                    </p:anim>
                                    <p:anim calcmode="lin" valueType="num">
                                      <p:cBhvr additive="base">
                                        <p:cTn id="41" dur="500" fill="hold"/>
                                        <p:tgtEl>
                                          <p:spTgt spid="9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fill="hold"/>
                                        <p:tgtEl>
                                          <p:spTgt spid="99"/>
                                        </p:tgtEl>
                                        <p:attrNameLst>
                                          <p:attrName>ppt_x</p:attrName>
                                        </p:attrNameLst>
                                      </p:cBhvr>
                                      <p:tavLst>
                                        <p:tav tm="0">
                                          <p:val>
                                            <p:strVal val="#ppt_x"/>
                                          </p:val>
                                        </p:tav>
                                        <p:tav tm="100000">
                                          <p:val>
                                            <p:strVal val="#ppt_x"/>
                                          </p:val>
                                        </p:tav>
                                      </p:tavLst>
                                    </p:anim>
                                    <p:anim calcmode="lin" valueType="num">
                                      <p:cBhvr additive="base">
                                        <p:cTn id="4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500" fill="hold"/>
                                        <p:tgtEl>
                                          <p:spTgt spid="100"/>
                                        </p:tgtEl>
                                        <p:attrNameLst>
                                          <p:attrName>ppt_x</p:attrName>
                                        </p:attrNameLst>
                                      </p:cBhvr>
                                      <p:tavLst>
                                        <p:tav tm="0">
                                          <p:val>
                                            <p:strVal val="#ppt_x"/>
                                          </p:val>
                                        </p:tav>
                                        <p:tav tm="100000">
                                          <p:val>
                                            <p:strVal val="#ppt_x"/>
                                          </p:val>
                                        </p:tav>
                                      </p:tavLst>
                                    </p:anim>
                                    <p:anim calcmode="lin" valueType="num">
                                      <p:cBhvr additive="base">
                                        <p:cTn id="51" dur="500" fill="hold"/>
                                        <p:tgtEl>
                                          <p:spTgt spid="10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additive="base">
                                        <p:cTn id="54" dur="500" fill="hold"/>
                                        <p:tgtEl>
                                          <p:spTgt spid="101"/>
                                        </p:tgtEl>
                                        <p:attrNameLst>
                                          <p:attrName>ppt_x</p:attrName>
                                        </p:attrNameLst>
                                      </p:cBhvr>
                                      <p:tavLst>
                                        <p:tav tm="0">
                                          <p:val>
                                            <p:strVal val="#ppt_x"/>
                                          </p:val>
                                        </p:tav>
                                        <p:tav tm="100000">
                                          <p:val>
                                            <p:strVal val="#ppt_x"/>
                                          </p:val>
                                        </p:tav>
                                      </p:tavLst>
                                    </p:anim>
                                    <p:anim calcmode="lin" valueType="num">
                                      <p:cBhvr additive="base">
                                        <p:cTn id="55" dur="500" fill="hold"/>
                                        <p:tgtEl>
                                          <p:spTgt spid="1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fill="hold"/>
                                        <p:tgtEl>
                                          <p:spTgt spid="102"/>
                                        </p:tgtEl>
                                        <p:attrNameLst>
                                          <p:attrName>ppt_x</p:attrName>
                                        </p:attrNameLst>
                                      </p:cBhvr>
                                      <p:tavLst>
                                        <p:tav tm="0">
                                          <p:val>
                                            <p:strVal val="#ppt_x"/>
                                          </p:val>
                                        </p:tav>
                                        <p:tav tm="100000">
                                          <p:val>
                                            <p:strVal val="#ppt_x"/>
                                          </p:val>
                                        </p:tav>
                                      </p:tavLst>
                                    </p:anim>
                                    <p:anim calcmode="lin" valueType="num">
                                      <p:cBhvr additive="base">
                                        <p:cTn id="59" dur="500" fill="hold"/>
                                        <p:tgtEl>
                                          <p:spTgt spid="10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additive="base">
                                        <p:cTn id="62" dur="500" fill="hold"/>
                                        <p:tgtEl>
                                          <p:spTgt spid="103"/>
                                        </p:tgtEl>
                                        <p:attrNameLst>
                                          <p:attrName>ppt_x</p:attrName>
                                        </p:attrNameLst>
                                      </p:cBhvr>
                                      <p:tavLst>
                                        <p:tav tm="0">
                                          <p:val>
                                            <p:strVal val="#ppt_x"/>
                                          </p:val>
                                        </p:tav>
                                        <p:tav tm="100000">
                                          <p:val>
                                            <p:strVal val="#ppt_x"/>
                                          </p:val>
                                        </p:tav>
                                      </p:tavLst>
                                    </p:anim>
                                    <p:anim calcmode="lin" valueType="num">
                                      <p:cBhvr additive="base">
                                        <p:cTn id="63" dur="500" fill="hold"/>
                                        <p:tgtEl>
                                          <p:spTgt spid="10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additive="base">
                                        <p:cTn id="66" dur="500" fill="hold"/>
                                        <p:tgtEl>
                                          <p:spTgt spid="104"/>
                                        </p:tgtEl>
                                        <p:attrNameLst>
                                          <p:attrName>ppt_x</p:attrName>
                                        </p:attrNameLst>
                                      </p:cBhvr>
                                      <p:tavLst>
                                        <p:tav tm="0">
                                          <p:val>
                                            <p:strVal val="#ppt_x"/>
                                          </p:val>
                                        </p:tav>
                                        <p:tav tm="100000">
                                          <p:val>
                                            <p:strVal val="#ppt_x"/>
                                          </p:val>
                                        </p:tav>
                                      </p:tavLst>
                                    </p:anim>
                                    <p:anim calcmode="lin" valueType="num">
                                      <p:cBhvr additive="base">
                                        <p:cTn id="67" dur="500" fill="hold"/>
                                        <p:tgtEl>
                                          <p:spTgt spid="10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additive="base">
                                        <p:cTn id="74" dur="500" fill="hold"/>
                                        <p:tgtEl>
                                          <p:spTgt spid="106"/>
                                        </p:tgtEl>
                                        <p:attrNameLst>
                                          <p:attrName>ppt_x</p:attrName>
                                        </p:attrNameLst>
                                      </p:cBhvr>
                                      <p:tavLst>
                                        <p:tav tm="0">
                                          <p:val>
                                            <p:strVal val="#ppt_x"/>
                                          </p:val>
                                        </p:tav>
                                        <p:tav tm="100000">
                                          <p:val>
                                            <p:strVal val="#ppt_x"/>
                                          </p:val>
                                        </p:tav>
                                      </p:tavLst>
                                    </p:anim>
                                    <p:anim calcmode="lin" valueType="num">
                                      <p:cBhvr additive="base">
                                        <p:cTn id="75" dur="500" fill="hold"/>
                                        <p:tgtEl>
                                          <p:spTgt spid="10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additive="base">
                                        <p:cTn id="78" dur="500" fill="hold"/>
                                        <p:tgtEl>
                                          <p:spTgt spid="107"/>
                                        </p:tgtEl>
                                        <p:attrNameLst>
                                          <p:attrName>ppt_x</p:attrName>
                                        </p:attrNameLst>
                                      </p:cBhvr>
                                      <p:tavLst>
                                        <p:tav tm="0">
                                          <p:val>
                                            <p:strVal val="#ppt_x"/>
                                          </p:val>
                                        </p:tav>
                                        <p:tav tm="100000">
                                          <p:val>
                                            <p:strVal val="#ppt_x"/>
                                          </p:val>
                                        </p:tav>
                                      </p:tavLst>
                                    </p:anim>
                                    <p:anim calcmode="lin" valueType="num">
                                      <p:cBhvr additive="base">
                                        <p:cTn id="79" dur="500" fill="hold"/>
                                        <p:tgtEl>
                                          <p:spTgt spid="10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 calcmode="lin" valueType="num">
                                      <p:cBhvr additive="base">
                                        <p:cTn id="82" dur="500" fill="hold"/>
                                        <p:tgtEl>
                                          <p:spTgt spid="108"/>
                                        </p:tgtEl>
                                        <p:attrNameLst>
                                          <p:attrName>ppt_x</p:attrName>
                                        </p:attrNameLst>
                                      </p:cBhvr>
                                      <p:tavLst>
                                        <p:tav tm="0">
                                          <p:val>
                                            <p:strVal val="#ppt_x"/>
                                          </p:val>
                                        </p:tav>
                                        <p:tav tm="100000">
                                          <p:val>
                                            <p:strVal val="#ppt_x"/>
                                          </p:val>
                                        </p:tav>
                                      </p:tavLst>
                                    </p:anim>
                                    <p:anim calcmode="lin" valueType="num">
                                      <p:cBhvr additive="base">
                                        <p:cTn id="83" dur="500" fill="hold"/>
                                        <p:tgtEl>
                                          <p:spTgt spid="10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 calcmode="lin" valueType="num">
                                      <p:cBhvr additive="base">
                                        <p:cTn id="86" dur="500" fill="hold"/>
                                        <p:tgtEl>
                                          <p:spTgt spid="109"/>
                                        </p:tgtEl>
                                        <p:attrNameLst>
                                          <p:attrName>ppt_x</p:attrName>
                                        </p:attrNameLst>
                                      </p:cBhvr>
                                      <p:tavLst>
                                        <p:tav tm="0">
                                          <p:val>
                                            <p:strVal val="#ppt_x"/>
                                          </p:val>
                                        </p:tav>
                                        <p:tav tm="100000">
                                          <p:val>
                                            <p:strVal val="#ppt_x"/>
                                          </p:val>
                                        </p:tav>
                                      </p:tavLst>
                                    </p:anim>
                                    <p:anim calcmode="lin" valueType="num">
                                      <p:cBhvr additive="base">
                                        <p:cTn id="87" dur="500" fill="hold"/>
                                        <p:tgtEl>
                                          <p:spTgt spid="10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 calcmode="lin" valueType="num">
                                      <p:cBhvr additive="base">
                                        <p:cTn id="90" dur="500" fill="hold"/>
                                        <p:tgtEl>
                                          <p:spTgt spid="110"/>
                                        </p:tgtEl>
                                        <p:attrNameLst>
                                          <p:attrName>ppt_x</p:attrName>
                                        </p:attrNameLst>
                                      </p:cBhvr>
                                      <p:tavLst>
                                        <p:tav tm="0">
                                          <p:val>
                                            <p:strVal val="#ppt_x"/>
                                          </p:val>
                                        </p:tav>
                                        <p:tav tm="100000">
                                          <p:val>
                                            <p:strVal val="#ppt_x"/>
                                          </p:val>
                                        </p:tav>
                                      </p:tavLst>
                                    </p:anim>
                                    <p:anim calcmode="lin" valueType="num">
                                      <p:cBhvr additive="base">
                                        <p:cTn id="91" dur="500" fill="hold"/>
                                        <p:tgtEl>
                                          <p:spTgt spid="11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 calcmode="lin" valueType="num">
                                      <p:cBhvr additive="base">
                                        <p:cTn id="94" dur="500" fill="hold"/>
                                        <p:tgtEl>
                                          <p:spTgt spid="111"/>
                                        </p:tgtEl>
                                        <p:attrNameLst>
                                          <p:attrName>ppt_x</p:attrName>
                                        </p:attrNameLst>
                                      </p:cBhvr>
                                      <p:tavLst>
                                        <p:tav tm="0">
                                          <p:val>
                                            <p:strVal val="#ppt_x"/>
                                          </p:val>
                                        </p:tav>
                                        <p:tav tm="100000">
                                          <p:val>
                                            <p:strVal val="#ppt_x"/>
                                          </p:val>
                                        </p:tav>
                                      </p:tavLst>
                                    </p:anim>
                                    <p:anim calcmode="lin" valueType="num">
                                      <p:cBhvr additive="base">
                                        <p:cTn id="95" dur="500" fill="hold"/>
                                        <p:tgtEl>
                                          <p:spTgt spid="11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 calcmode="lin" valueType="num">
                                      <p:cBhvr additive="base">
                                        <p:cTn id="98" dur="500" fill="hold"/>
                                        <p:tgtEl>
                                          <p:spTgt spid="112"/>
                                        </p:tgtEl>
                                        <p:attrNameLst>
                                          <p:attrName>ppt_x</p:attrName>
                                        </p:attrNameLst>
                                      </p:cBhvr>
                                      <p:tavLst>
                                        <p:tav tm="0">
                                          <p:val>
                                            <p:strVal val="#ppt_x"/>
                                          </p:val>
                                        </p:tav>
                                        <p:tav tm="100000">
                                          <p:val>
                                            <p:strVal val="#ppt_x"/>
                                          </p:val>
                                        </p:tav>
                                      </p:tavLst>
                                    </p:anim>
                                    <p:anim calcmode="lin" valueType="num">
                                      <p:cBhvr additive="base">
                                        <p:cTn id="99" dur="500" fill="hold"/>
                                        <p:tgtEl>
                                          <p:spTgt spid="11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13"/>
                                        </p:tgtEl>
                                        <p:attrNameLst>
                                          <p:attrName>style.visibility</p:attrName>
                                        </p:attrNameLst>
                                      </p:cBhvr>
                                      <p:to>
                                        <p:strVal val="visible"/>
                                      </p:to>
                                    </p:set>
                                    <p:anim calcmode="lin" valueType="num">
                                      <p:cBhvr additive="base">
                                        <p:cTn id="102" dur="500" fill="hold"/>
                                        <p:tgtEl>
                                          <p:spTgt spid="113"/>
                                        </p:tgtEl>
                                        <p:attrNameLst>
                                          <p:attrName>ppt_x</p:attrName>
                                        </p:attrNameLst>
                                      </p:cBhvr>
                                      <p:tavLst>
                                        <p:tav tm="0">
                                          <p:val>
                                            <p:strVal val="#ppt_x"/>
                                          </p:val>
                                        </p:tav>
                                        <p:tav tm="100000">
                                          <p:val>
                                            <p:strVal val="#ppt_x"/>
                                          </p:val>
                                        </p:tav>
                                      </p:tavLst>
                                    </p:anim>
                                    <p:anim calcmode="lin" valueType="num">
                                      <p:cBhvr additive="base">
                                        <p:cTn id="103" dur="500" fill="hold"/>
                                        <p:tgtEl>
                                          <p:spTgt spid="11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anim calcmode="lin" valueType="num">
                                      <p:cBhvr additive="base">
                                        <p:cTn id="106" dur="500" fill="hold"/>
                                        <p:tgtEl>
                                          <p:spTgt spid="114"/>
                                        </p:tgtEl>
                                        <p:attrNameLst>
                                          <p:attrName>ppt_x</p:attrName>
                                        </p:attrNameLst>
                                      </p:cBhvr>
                                      <p:tavLst>
                                        <p:tav tm="0">
                                          <p:val>
                                            <p:strVal val="#ppt_x"/>
                                          </p:val>
                                        </p:tav>
                                        <p:tav tm="100000">
                                          <p:val>
                                            <p:strVal val="#ppt_x"/>
                                          </p:val>
                                        </p:tav>
                                      </p:tavLst>
                                    </p:anim>
                                    <p:anim calcmode="lin" valueType="num">
                                      <p:cBhvr additive="base">
                                        <p:cTn id="107" dur="500" fill="hold"/>
                                        <p:tgtEl>
                                          <p:spTgt spid="11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 calcmode="lin" valueType="num">
                                      <p:cBhvr additive="base">
                                        <p:cTn id="110" dur="500" fill="hold"/>
                                        <p:tgtEl>
                                          <p:spTgt spid="115"/>
                                        </p:tgtEl>
                                        <p:attrNameLst>
                                          <p:attrName>ppt_x</p:attrName>
                                        </p:attrNameLst>
                                      </p:cBhvr>
                                      <p:tavLst>
                                        <p:tav tm="0">
                                          <p:val>
                                            <p:strVal val="#ppt_x"/>
                                          </p:val>
                                        </p:tav>
                                        <p:tav tm="100000">
                                          <p:val>
                                            <p:strVal val="#ppt_x"/>
                                          </p:val>
                                        </p:tav>
                                      </p:tavLst>
                                    </p:anim>
                                    <p:anim calcmode="lin" valueType="num">
                                      <p:cBhvr additive="base">
                                        <p:cTn id="11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barn(inVertical)">
                                      <p:cBhvr>
                                        <p:cTn id="116" dur="500"/>
                                        <p:tgtEl>
                                          <p:spTgt spid="20"/>
                                        </p:tgtEl>
                                      </p:cBhvr>
                                    </p:animEffect>
                                  </p:childTnLst>
                                </p:cTn>
                              </p:par>
                              <p:par>
                                <p:cTn id="117" presetID="16" presetClass="entr" presetSubtype="21" fill="hold" grpId="0" nodeType="withEffect" nodePh="1">
                                  <p:stCondLst>
                                    <p:cond delay="0"/>
                                  </p:stCondLst>
                                  <p:endCondLst>
                                    <p:cond evt="begin" delay="0">
                                      <p:tn val="117"/>
                                    </p:cond>
                                  </p:endCondLst>
                                  <p:childTnLst>
                                    <p:set>
                                      <p:cBhvr>
                                        <p:cTn id="118" dur="1" fill="hold">
                                          <p:stCondLst>
                                            <p:cond delay="0"/>
                                          </p:stCondLst>
                                        </p:cTn>
                                        <p:tgtEl>
                                          <p:spTgt spid="46"/>
                                        </p:tgtEl>
                                        <p:attrNameLst>
                                          <p:attrName>style.visibility</p:attrName>
                                        </p:attrNameLst>
                                      </p:cBhvr>
                                      <p:to>
                                        <p:strVal val="visible"/>
                                      </p:to>
                                    </p:set>
                                    <p:animEffect transition="in" filter="barn(inVertical)">
                                      <p:cBhvr>
                                        <p:cTn id="119" dur="500"/>
                                        <p:tgtEl>
                                          <p:spTgt spid="46"/>
                                        </p:tgtEl>
                                      </p:cBhvr>
                                    </p:animEffect>
                                  </p:childTnLst>
                                </p:cTn>
                              </p:par>
                              <p:par>
                                <p:cTn id="120" presetID="16" presetClass="entr" presetSubtype="21" fill="hold" grpId="0" nodeType="withEffect" nodePh="1">
                                  <p:stCondLst>
                                    <p:cond delay="0"/>
                                  </p:stCondLst>
                                  <p:endCondLst>
                                    <p:cond evt="begin" delay="0">
                                      <p:tn val="120"/>
                                    </p:cond>
                                  </p:endCondLst>
                                  <p:childTnLst>
                                    <p:set>
                                      <p:cBhvr>
                                        <p:cTn id="121" dur="1" fill="hold">
                                          <p:stCondLst>
                                            <p:cond delay="0"/>
                                          </p:stCondLst>
                                        </p:cTn>
                                        <p:tgtEl>
                                          <p:spTgt spid="116"/>
                                        </p:tgtEl>
                                        <p:attrNameLst>
                                          <p:attrName>style.visibility</p:attrName>
                                        </p:attrNameLst>
                                      </p:cBhvr>
                                      <p:to>
                                        <p:strVal val="visible"/>
                                      </p:to>
                                    </p:set>
                                    <p:animEffect transition="in" filter="barn(inVertical)">
                                      <p:cBhvr>
                                        <p:cTn id="122" dur="500"/>
                                        <p:tgtEl>
                                          <p:spTgt spid="116"/>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17"/>
                                        </p:tgtEl>
                                        <p:attrNameLst>
                                          <p:attrName>style.visibility</p:attrName>
                                        </p:attrNameLst>
                                      </p:cBhvr>
                                      <p:to>
                                        <p:strVal val="visible"/>
                                      </p:to>
                                    </p:set>
                                    <p:animEffect transition="in" filter="barn(inVertical)">
                                      <p:cBhvr>
                                        <p:cTn id="125" dur="500"/>
                                        <p:tgtEl>
                                          <p:spTgt spid="117"/>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18"/>
                                        </p:tgtEl>
                                        <p:attrNameLst>
                                          <p:attrName>style.visibility</p:attrName>
                                        </p:attrNameLst>
                                      </p:cBhvr>
                                      <p:to>
                                        <p:strVal val="visible"/>
                                      </p:to>
                                    </p:set>
                                    <p:animEffect transition="in" filter="barn(inVertical)">
                                      <p:cBhvr>
                                        <p:cTn id="128" dur="500"/>
                                        <p:tgtEl>
                                          <p:spTgt spid="118"/>
                                        </p:tgtEl>
                                      </p:cBhvr>
                                    </p:animEffect>
                                  </p:childTnLst>
                                </p:cTn>
                              </p:par>
                              <p:par>
                                <p:cTn id="129" presetID="16" presetClass="entr" presetSubtype="21" fill="hold" grpId="0" nodeType="with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barn(inVertical)">
                                      <p:cBhvr>
                                        <p:cTn id="131" dur="500"/>
                                        <p:tgtEl>
                                          <p:spTgt spid="11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120"/>
                                        </p:tgtEl>
                                        <p:attrNameLst>
                                          <p:attrName>style.visibility</p:attrName>
                                        </p:attrNameLst>
                                      </p:cBhvr>
                                      <p:to>
                                        <p:strVal val="visible"/>
                                      </p:to>
                                    </p:set>
                                    <p:animEffect transition="in" filter="barn(inVertical)">
                                      <p:cBhvr>
                                        <p:cTn id="134" dur="500"/>
                                        <p:tgtEl>
                                          <p:spTgt spid="120"/>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barn(inVertical)">
                                      <p:cBhvr>
                                        <p:cTn id="137" dur="500"/>
                                        <p:tgtEl>
                                          <p:spTgt spid="121"/>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122"/>
                                        </p:tgtEl>
                                        <p:attrNameLst>
                                          <p:attrName>style.visibility</p:attrName>
                                        </p:attrNameLst>
                                      </p:cBhvr>
                                      <p:to>
                                        <p:strVal val="visible"/>
                                      </p:to>
                                    </p:set>
                                    <p:animEffect transition="in" filter="barn(inVertical)">
                                      <p:cBhvr>
                                        <p:cTn id="140" dur="500"/>
                                        <p:tgtEl>
                                          <p:spTgt spid="122"/>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123"/>
                                        </p:tgtEl>
                                        <p:attrNameLst>
                                          <p:attrName>style.visibility</p:attrName>
                                        </p:attrNameLst>
                                      </p:cBhvr>
                                      <p:to>
                                        <p:strVal val="visible"/>
                                      </p:to>
                                    </p:set>
                                    <p:animEffect transition="in" filter="barn(inVertical)">
                                      <p:cBhvr>
                                        <p:cTn id="143" dur="500"/>
                                        <p:tgtEl>
                                          <p:spTgt spid="123"/>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124"/>
                                        </p:tgtEl>
                                        <p:attrNameLst>
                                          <p:attrName>style.visibility</p:attrName>
                                        </p:attrNameLst>
                                      </p:cBhvr>
                                      <p:to>
                                        <p:strVal val="visible"/>
                                      </p:to>
                                    </p:set>
                                    <p:animEffect transition="in" filter="barn(inVertical)">
                                      <p:cBhvr>
                                        <p:cTn id="146" dur="500"/>
                                        <p:tgtEl>
                                          <p:spTgt spid="124"/>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125"/>
                                        </p:tgtEl>
                                        <p:attrNameLst>
                                          <p:attrName>style.visibility</p:attrName>
                                        </p:attrNameLst>
                                      </p:cBhvr>
                                      <p:to>
                                        <p:strVal val="visible"/>
                                      </p:to>
                                    </p:set>
                                    <p:animEffect transition="in" filter="barn(inVertical)">
                                      <p:cBhvr>
                                        <p:cTn id="149" dur="500"/>
                                        <p:tgtEl>
                                          <p:spTgt spid="125"/>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126"/>
                                        </p:tgtEl>
                                        <p:attrNameLst>
                                          <p:attrName>style.visibility</p:attrName>
                                        </p:attrNameLst>
                                      </p:cBhvr>
                                      <p:to>
                                        <p:strVal val="visible"/>
                                      </p:to>
                                    </p:set>
                                    <p:animEffect transition="in" filter="barn(inVertical)">
                                      <p:cBhvr>
                                        <p:cTn id="152" dur="500"/>
                                        <p:tgtEl>
                                          <p:spTgt spid="126"/>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Effect transition="in" filter="barn(inVertical)">
                                      <p:cBhvr>
                                        <p:cTn id="155" dur="500"/>
                                        <p:tgtEl>
                                          <p:spTgt spid="127"/>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128"/>
                                        </p:tgtEl>
                                        <p:attrNameLst>
                                          <p:attrName>style.visibility</p:attrName>
                                        </p:attrNameLst>
                                      </p:cBhvr>
                                      <p:to>
                                        <p:strVal val="visible"/>
                                      </p:to>
                                    </p:set>
                                    <p:animEffect transition="in" filter="barn(inVertical)">
                                      <p:cBhvr>
                                        <p:cTn id="158" dur="500"/>
                                        <p:tgtEl>
                                          <p:spTgt spid="128"/>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129"/>
                                        </p:tgtEl>
                                        <p:attrNameLst>
                                          <p:attrName>style.visibility</p:attrName>
                                        </p:attrNameLst>
                                      </p:cBhvr>
                                      <p:to>
                                        <p:strVal val="visible"/>
                                      </p:to>
                                    </p:set>
                                    <p:animEffect transition="in" filter="barn(inVertical)">
                                      <p:cBhvr>
                                        <p:cTn id="161" dur="500"/>
                                        <p:tgtEl>
                                          <p:spTgt spid="129"/>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130"/>
                                        </p:tgtEl>
                                        <p:attrNameLst>
                                          <p:attrName>style.visibility</p:attrName>
                                        </p:attrNameLst>
                                      </p:cBhvr>
                                      <p:to>
                                        <p:strVal val="visible"/>
                                      </p:to>
                                    </p:set>
                                    <p:animEffect transition="in" filter="barn(inVertical)">
                                      <p:cBhvr>
                                        <p:cTn id="164" dur="500"/>
                                        <p:tgtEl>
                                          <p:spTgt spid="130"/>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31"/>
                                        </p:tgtEl>
                                        <p:attrNameLst>
                                          <p:attrName>style.visibility</p:attrName>
                                        </p:attrNameLst>
                                      </p:cBhvr>
                                      <p:to>
                                        <p:strVal val="visible"/>
                                      </p:to>
                                    </p:set>
                                    <p:animEffect transition="in" filter="barn(inVertical)">
                                      <p:cBhvr>
                                        <p:cTn id="167" dur="500"/>
                                        <p:tgtEl>
                                          <p:spTgt spid="131"/>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132"/>
                                        </p:tgtEl>
                                        <p:attrNameLst>
                                          <p:attrName>style.visibility</p:attrName>
                                        </p:attrNameLst>
                                      </p:cBhvr>
                                      <p:to>
                                        <p:strVal val="visible"/>
                                      </p:to>
                                    </p:set>
                                    <p:animEffect transition="in" filter="barn(inVertical)">
                                      <p:cBhvr>
                                        <p:cTn id="170" dur="500"/>
                                        <p:tgtEl>
                                          <p:spTgt spid="132"/>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133"/>
                                        </p:tgtEl>
                                        <p:attrNameLst>
                                          <p:attrName>style.visibility</p:attrName>
                                        </p:attrNameLst>
                                      </p:cBhvr>
                                      <p:to>
                                        <p:strVal val="visible"/>
                                      </p:to>
                                    </p:set>
                                    <p:animEffect transition="in" filter="barn(inVertical)">
                                      <p:cBhvr>
                                        <p:cTn id="173" dur="500"/>
                                        <p:tgtEl>
                                          <p:spTgt spid="133"/>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134"/>
                                        </p:tgtEl>
                                        <p:attrNameLst>
                                          <p:attrName>style.visibility</p:attrName>
                                        </p:attrNameLst>
                                      </p:cBhvr>
                                      <p:to>
                                        <p:strVal val="visible"/>
                                      </p:to>
                                    </p:set>
                                    <p:animEffect transition="in" filter="barn(inVertical)">
                                      <p:cBhvr>
                                        <p:cTn id="176" dur="500"/>
                                        <p:tgtEl>
                                          <p:spTgt spid="134"/>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5"/>
                                        </p:tgtEl>
                                        <p:attrNameLst>
                                          <p:attrName>style.visibility</p:attrName>
                                        </p:attrNameLst>
                                      </p:cBhvr>
                                      <p:to>
                                        <p:strVal val="visible"/>
                                      </p:to>
                                    </p:set>
                                    <p:animEffect transition="in" filter="barn(inVertical)">
                                      <p:cBhvr>
                                        <p:cTn id="179" dur="500"/>
                                        <p:tgtEl>
                                          <p:spTgt spid="135"/>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36"/>
                                        </p:tgtEl>
                                        <p:attrNameLst>
                                          <p:attrName>style.visibility</p:attrName>
                                        </p:attrNameLst>
                                      </p:cBhvr>
                                      <p:to>
                                        <p:strVal val="visible"/>
                                      </p:to>
                                    </p:set>
                                    <p:animEffect transition="in" filter="barn(inVertical)">
                                      <p:cBhvr>
                                        <p:cTn id="182" dur="500"/>
                                        <p:tgtEl>
                                          <p:spTgt spid="136"/>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37"/>
                                        </p:tgtEl>
                                        <p:attrNameLst>
                                          <p:attrName>style.visibility</p:attrName>
                                        </p:attrNameLst>
                                      </p:cBhvr>
                                      <p:to>
                                        <p:strVal val="visible"/>
                                      </p:to>
                                    </p:set>
                                    <p:animEffect transition="in" filter="barn(inVertical)">
                                      <p:cBhvr>
                                        <p:cTn id="185" dur="500"/>
                                        <p:tgtEl>
                                          <p:spTgt spid="137"/>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138"/>
                                        </p:tgtEl>
                                        <p:attrNameLst>
                                          <p:attrName>style.visibility</p:attrName>
                                        </p:attrNameLst>
                                      </p:cBhvr>
                                      <p:to>
                                        <p:strVal val="visible"/>
                                      </p:to>
                                    </p:set>
                                    <p:animEffect transition="in" filter="barn(inVertical)">
                                      <p:cBhvr>
                                        <p:cTn id="188" dur="500"/>
                                        <p:tgtEl>
                                          <p:spTgt spid="138"/>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139"/>
                                        </p:tgtEl>
                                        <p:attrNameLst>
                                          <p:attrName>style.visibility</p:attrName>
                                        </p:attrNameLst>
                                      </p:cBhvr>
                                      <p:to>
                                        <p:strVal val="visible"/>
                                      </p:to>
                                    </p:set>
                                    <p:animEffect transition="in" filter="barn(inVertical)">
                                      <p:cBhvr>
                                        <p:cTn id="191" dur="500"/>
                                        <p:tgtEl>
                                          <p:spTgt spid="139"/>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140"/>
                                        </p:tgtEl>
                                        <p:attrNameLst>
                                          <p:attrName>style.visibility</p:attrName>
                                        </p:attrNameLst>
                                      </p:cBhvr>
                                      <p:to>
                                        <p:strVal val="visible"/>
                                      </p:to>
                                    </p:set>
                                    <p:animEffect transition="in" filter="barn(inVertical)">
                                      <p:cBhvr>
                                        <p:cTn id="194" dur="500"/>
                                        <p:tgtEl>
                                          <p:spTgt spid="140"/>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barn(inVertical)">
                                      <p:cBhvr>
                                        <p:cTn id="19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93" grpId="0"/>
      <p:bldP spid="94" grpId="0"/>
      <p:bldP spid="95" grpId="0"/>
      <p:bldP spid="96" grpId="0"/>
      <p:bldP spid="97" grpId="0"/>
      <p:bldP spid="98" grpId="0"/>
      <p:bldP spid="99" grpId="0"/>
      <p:bldP spid="100" grpId="0" animBg="1"/>
      <p:bldP spid="101" grpId="0"/>
      <p:bldP spid="102" grpId="0"/>
      <p:bldP spid="103" grpId="0"/>
      <p:bldP spid="104" grpId="0"/>
      <p:bldP spid="105" grpId="0"/>
      <p:bldP spid="106" grpId="0"/>
      <p:bldP spid="107" grpId="0"/>
      <p:bldP spid="108" grpId="0"/>
      <p:bldP spid="109" grpId="0"/>
      <p:bldP spid="110" grpId="0" animBg="1"/>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animBg="1"/>
      <p:bldP spid="125" grpId="0"/>
      <p:bldP spid="126" grpId="0"/>
      <p:bldP spid="127" grpId="0"/>
      <p:bldP spid="128" grpId="0"/>
      <p:bldP spid="129" grpId="0"/>
      <p:bldP spid="130" grpId="0"/>
      <p:bldP spid="131" grpId="0"/>
      <p:bldP spid="132" grpId="0"/>
      <p:bldP spid="133" grpId="0"/>
      <p:bldP spid="134" grpId="0" animBg="1"/>
      <p:bldP spid="135" grpId="0"/>
      <p:bldP spid="136" grpId="0"/>
      <p:bldP spid="137" grpId="0"/>
      <p:bldP spid="138" grpId="0"/>
      <p:bldP spid="139" grpId="0"/>
      <p:bldP spid="140" grpId="0"/>
      <p:bldP spid="1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09:56</a:t>
            </a:fld>
            <a:endParaRPr lang="en-US">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2" name="TextBox 1"/>
          <p:cNvSpPr txBox="1"/>
          <p:nvPr/>
        </p:nvSpPr>
        <p:spPr>
          <a:xfrm>
            <a:off x="533400" y="762003"/>
            <a:ext cx="4953000" cy="830997"/>
          </a:xfrm>
          <a:prstGeom prst="rect">
            <a:avLst/>
          </a:prstGeom>
          <a:noFill/>
        </p:spPr>
        <p:txBody>
          <a:bodyPr wrap="square" rtlCol="0">
            <a:spAutoFit/>
          </a:bodyPr>
          <a:lstStyle/>
          <a:p>
            <a:pPr marL="400050" indent="-400050">
              <a:buAutoNum type="romanUcPeriod"/>
            </a:pPr>
            <a:r>
              <a:rPr lang="en-US" sz="2400">
                <a:solidFill>
                  <a:srgbClr val="FF0000"/>
                </a:solidFill>
                <a:latin typeface="Times New Roman" panose="02020603050405020304" pitchFamily="18" charset="0"/>
                <a:cs typeface="Times New Roman" panose="02020603050405020304" pitchFamily="18" charset="0"/>
              </a:rPr>
              <a:t>Phép nhân</a:t>
            </a:r>
          </a:p>
          <a:p>
            <a:r>
              <a:rPr lang="en-US" sz="2400">
                <a:solidFill>
                  <a:srgbClr val="FF0000"/>
                </a:solidFill>
                <a:latin typeface="Times New Roman" panose="02020603050405020304" pitchFamily="18" charset="0"/>
                <a:cs typeface="Times New Roman" panose="02020603050405020304" pitchFamily="18" charset="0"/>
              </a:rPr>
              <a:t>2. Tính chất của phép nhân</a:t>
            </a:r>
          </a:p>
        </p:txBody>
      </p:sp>
      <p:graphicFrame>
        <p:nvGraphicFramePr>
          <p:cNvPr id="3" name="Table 2"/>
          <p:cNvGraphicFramePr>
            <a:graphicFrameLocks noGrp="1"/>
          </p:cNvGraphicFramePr>
          <p:nvPr>
            <p:extLst>
              <p:ext uri="{D42A27DB-BD31-4B8C-83A1-F6EECF244321}">
                <p14:modId xmlns:p14="http://schemas.microsoft.com/office/powerpoint/2010/main" val="3745047390"/>
              </p:ext>
            </p:extLst>
          </p:nvPr>
        </p:nvGraphicFramePr>
        <p:xfrm>
          <a:off x="609600" y="2209800"/>
          <a:ext cx="7696200" cy="3325696"/>
        </p:xfrm>
        <a:graphic>
          <a:graphicData uri="http://schemas.openxmlformats.org/drawingml/2006/table">
            <a:tbl>
              <a:tblPr firstRow="1" bandRow="1"/>
              <a:tblGrid>
                <a:gridCol w="3475703">
                  <a:extLst>
                    <a:ext uri="{9D8B030D-6E8A-4147-A177-3AD203B41FA5}">
                      <a16:colId xmlns:a16="http://schemas.microsoft.com/office/drawing/2014/main" val="20000"/>
                    </a:ext>
                  </a:extLst>
                </a:gridCol>
                <a:gridCol w="4220497">
                  <a:extLst>
                    <a:ext uri="{9D8B030D-6E8A-4147-A177-3AD203B41FA5}">
                      <a16:colId xmlns:a16="http://schemas.microsoft.com/office/drawing/2014/main" val="20001"/>
                    </a:ext>
                  </a:extLst>
                </a:gridCol>
              </a:tblGrid>
              <a:tr h="534244">
                <a:tc>
                  <a:txBody>
                    <a:bodyPr/>
                    <a:lstStyle/>
                    <a:p>
                      <a:pPr algn="ctr"/>
                      <a:r>
                        <a:rPr lang="en-US" sz="2400">
                          <a:solidFill>
                            <a:schemeClr val="tx1"/>
                          </a:solidFill>
                          <a:latin typeface="Times New Roman" panose="02020603050405020304" pitchFamily="18" charset="0"/>
                          <a:cs typeface="Times New Roman" panose="02020603050405020304" pitchFamily="18" charset="0"/>
                        </a:rPr>
                        <a:t>Tính</a:t>
                      </a:r>
                      <a:r>
                        <a:rPr lang="en-US" sz="2400" baseline="0">
                          <a:solidFill>
                            <a:schemeClr val="tx1"/>
                          </a:solidFill>
                          <a:latin typeface="Times New Roman" panose="02020603050405020304" pitchFamily="18" charset="0"/>
                          <a:cs typeface="Times New Roman" panose="02020603050405020304" pitchFamily="18" charset="0"/>
                        </a:rPr>
                        <a:t> chất</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Mô</a:t>
                      </a:r>
                      <a:r>
                        <a:rPr lang="en-US" sz="2400" baseline="0">
                          <a:solidFill>
                            <a:schemeClr val="tx1"/>
                          </a:solidFill>
                          <a:latin typeface="Times New Roman" panose="02020603050405020304" pitchFamily="18" charset="0"/>
                          <a:cs typeface="Times New Roman" panose="02020603050405020304" pitchFamily="18" charset="0"/>
                        </a:rPr>
                        <a:t> tả bằng kí hiệu</a:t>
                      </a:r>
                      <a:endParaRPr lang="en-US" sz="24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34244">
                <a:tc>
                  <a:txBody>
                    <a:bodyPr/>
                    <a:lstStyle/>
                    <a:p>
                      <a:pPr algn="ctr"/>
                      <a:r>
                        <a:rPr lang="en-US" sz="2400">
                          <a:solidFill>
                            <a:schemeClr val="tx1"/>
                          </a:solidFill>
                          <a:latin typeface="Times New Roman" panose="02020603050405020304" pitchFamily="18" charset="0"/>
                          <a:cs typeface="Times New Roman" panose="02020603050405020304" pitchFamily="18" charset="0"/>
                        </a:rPr>
                        <a:t>Giao hoán</a:t>
                      </a: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34244">
                <a:tc>
                  <a:txBody>
                    <a:bodyPr/>
                    <a:lstStyle/>
                    <a:p>
                      <a:pPr algn="ctr"/>
                      <a:r>
                        <a:rPr lang="en-US" sz="2400">
                          <a:solidFill>
                            <a:schemeClr val="tx1"/>
                          </a:solidFill>
                          <a:latin typeface="Times New Roman" panose="02020603050405020304" pitchFamily="18" charset="0"/>
                          <a:cs typeface="Times New Roman" panose="02020603050405020304" pitchFamily="18" charset="0"/>
                        </a:rPr>
                        <a:t>Kết hợp</a:t>
                      </a: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34244">
                <a:tc>
                  <a:txBody>
                    <a:bodyPr/>
                    <a:lstStyle/>
                    <a:p>
                      <a:pPr algn="ctr"/>
                      <a:r>
                        <a:rPr lang="en-US" sz="2400">
                          <a:solidFill>
                            <a:schemeClr val="tx1"/>
                          </a:solidFill>
                          <a:latin typeface="Times New Roman" panose="02020603050405020304" pitchFamily="18" charset="0"/>
                          <a:cs typeface="Times New Roman" panose="02020603050405020304" pitchFamily="18" charset="0"/>
                        </a:rPr>
                        <a:t>Nhân</a:t>
                      </a:r>
                      <a:r>
                        <a:rPr lang="en-US" sz="2400" baseline="0">
                          <a:solidFill>
                            <a:schemeClr val="tx1"/>
                          </a:solidFill>
                          <a:latin typeface="Times New Roman" panose="02020603050405020304" pitchFamily="18" charset="0"/>
                          <a:cs typeface="Times New Roman" panose="02020603050405020304" pitchFamily="18" charset="0"/>
                        </a:rPr>
                        <a:t> với số 1</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911026">
                <a:tc>
                  <a:txBody>
                    <a:bodyPr/>
                    <a:lstStyle/>
                    <a:p>
                      <a:pPr algn="ctr"/>
                      <a:r>
                        <a:rPr lang="en-US" sz="2400">
                          <a:solidFill>
                            <a:schemeClr val="tx1"/>
                          </a:solidFill>
                          <a:latin typeface="Times New Roman" panose="02020603050405020304" pitchFamily="18" charset="0"/>
                          <a:cs typeface="Times New Roman" panose="02020603050405020304" pitchFamily="18" charset="0"/>
                        </a:rPr>
                        <a:t>Phân</a:t>
                      </a:r>
                      <a:r>
                        <a:rPr lang="en-US" sz="2400" baseline="0">
                          <a:solidFill>
                            <a:schemeClr val="tx1"/>
                          </a:solidFill>
                          <a:latin typeface="Times New Roman" panose="02020603050405020304" pitchFamily="18" charset="0"/>
                          <a:cs typeface="Times New Roman" panose="02020603050405020304" pitchFamily="18" charset="0"/>
                        </a:rPr>
                        <a:t> phối của phép nhân đối với phép cộng và phép trừ</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85533198"/>
              </p:ext>
            </p:extLst>
          </p:nvPr>
        </p:nvGraphicFramePr>
        <p:xfrm>
          <a:off x="5611096" y="2819410"/>
          <a:ext cx="1033085" cy="316251"/>
        </p:xfrm>
        <a:graphic>
          <a:graphicData uri="http://schemas.openxmlformats.org/presentationml/2006/ole">
            <mc:AlternateContent xmlns:mc="http://schemas.openxmlformats.org/markup-compatibility/2006">
              <mc:Choice xmlns:v="urn:schemas-microsoft-com:vml" Requires="v">
                <p:oleObj spid="_x0000_s4154" name="Equation" r:id="rId4" imgW="622080" imgH="190440" progId="Equation.DSMT4">
                  <p:embed/>
                </p:oleObj>
              </mc:Choice>
              <mc:Fallback>
                <p:oleObj name="Equation" r:id="rId4" imgW="622080" imgH="190440" progId="Equation.DSMT4">
                  <p:embed/>
                  <p:pic>
                    <p:nvPicPr>
                      <p:cNvPr id="0" name=""/>
                      <p:cNvPicPr/>
                      <p:nvPr/>
                    </p:nvPicPr>
                    <p:blipFill>
                      <a:blip r:embed="rId5"/>
                      <a:stretch>
                        <a:fillRect/>
                      </a:stretch>
                    </p:blipFill>
                    <p:spPr>
                      <a:xfrm>
                        <a:off x="5611096" y="2819410"/>
                        <a:ext cx="1033085" cy="31625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30540031"/>
              </p:ext>
            </p:extLst>
          </p:nvPr>
        </p:nvGraphicFramePr>
        <p:xfrm>
          <a:off x="5334001" y="3276601"/>
          <a:ext cx="1690256" cy="393083"/>
        </p:xfrm>
        <a:graphic>
          <a:graphicData uri="http://schemas.openxmlformats.org/presentationml/2006/ole">
            <mc:AlternateContent xmlns:mc="http://schemas.openxmlformats.org/markup-compatibility/2006">
              <mc:Choice xmlns:v="urn:schemas-microsoft-com:vml" Requires="v">
                <p:oleObj spid="_x0000_s4155" name="Equation" r:id="rId6" imgW="1091880" imgH="253800" progId="Equation.DSMT4">
                  <p:embed/>
                </p:oleObj>
              </mc:Choice>
              <mc:Fallback>
                <p:oleObj name="Equation" r:id="rId6" imgW="1091880" imgH="253800" progId="Equation.DSMT4">
                  <p:embed/>
                  <p:pic>
                    <p:nvPicPr>
                      <p:cNvPr id="0" name=""/>
                      <p:cNvPicPr/>
                      <p:nvPr/>
                    </p:nvPicPr>
                    <p:blipFill>
                      <a:blip r:embed="rId7"/>
                      <a:stretch>
                        <a:fillRect/>
                      </a:stretch>
                    </p:blipFill>
                    <p:spPr>
                      <a:xfrm>
                        <a:off x="5334001" y="3276601"/>
                        <a:ext cx="1690256" cy="39308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00939828"/>
              </p:ext>
            </p:extLst>
          </p:nvPr>
        </p:nvGraphicFramePr>
        <p:xfrm>
          <a:off x="5486400" y="3810000"/>
          <a:ext cx="1371600" cy="270456"/>
        </p:xfrm>
        <a:graphic>
          <a:graphicData uri="http://schemas.openxmlformats.org/presentationml/2006/ole">
            <mc:AlternateContent xmlns:mc="http://schemas.openxmlformats.org/markup-compatibility/2006">
              <mc:Choice xmlns:v="urn:schemas-microsoft-com:vml" Requires="v">
                <p:oleObj spid="_x0000_s4156" name="Equation" r:id="rId8" imgW="901440" imgH="177480" progId="Equation.DSMT4">
                  <p:embed/>
                </p:oleObj>
              </mc:Choice>
              <mc:Fallback>
                <p:oleObj name="Equation" r:id="rId8" imgW="901440" imgH="177480" progId="Equation.DSMT4">
                  <p:embed/>
                  <p:pic>
                    <p:nvPicPr>
                      <p:cNvPr id="0" name=""/>
                      <p:cNvPicPr/>
                      <p:nvPr/>
                    </p:nvPicPr>
                    <p:blipFill>
                      <a:blip r:embed="rId9"/>
                      <a:stretch>
                        <a:fillRect/>
                      </a:stretch>
                    </p:blipFill>
                    <p:spPr>
                      <a:xfrm>
                        <a:off x="5486400" y="3810000"/>
                        <a:ext cx="1371600" cy="27045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51547117"/>
              </p:ext>
            </p:extLst>
          </p:nvPr>
        </p:nvGraphicFramePr>
        <p:xfrm>
          <a:off x="4876800" y="4419600"/>
          <a:ext cx="2560638" cy="985838"/>
        </p:xfrm>
        <a:graphic>
          <a:graphicData uri="http://schemas.openxmlformats.org/presentationml/2006/ole">
            <mc:AlternateContent xmlns:mc="http://schemas.openxmlformats.org/markup-compatibility/2006">
              <mc:Choice xmlns:v="urn:schemas-microsoft-com:vml" Requires="v">
                <p:oleObj spid="_x0000_s4157" name="Equation" r:id="rId10" imgW="1384200" imgH="533160" progId="Equation.DSMT4">
                  <p:embed/>
                </p:oleObj>
              </mc:Choice>
              <mc:Fallback>
                <p:oleObj name="Equation" r:id="rId10" imgW="1384200" imgH="533160" progId="Equation.DSMT4">
                  <p:embed/>
                  <p:pic>
                    <p:nvPicPr>
                      <p:cNvPr id="0" name=""/>
                      <p:cNvPicPr/>
                      <p:nvPr/>
                    </p:nvPicPr>
                    <p:blipFill>
                      <a:blip r:embed="rId11"/>
                      <a:stretch>
                        <a:fillRect/>
                      </a:stretch>
                    </p:blipFill>
                    <p:spPr>
                      <a:xfrm>
                        <a:off x="4876800" y="4419600"/>
                        <a:ext cx="2560638" cy="985838"/>
                      </a:xfrm>
                      <a:prstGeom prst="rect">
                        <a:avLst/>
                      </a:prstGeom>
                    </p:spPr>
                  </p:pic>
                </p:oleObj>
              </mc:Fallback>
            </mc:AlternateContent>
          </a:graphicData>
        </a:graphic>
      </p:graphicFrame>
    </p:spTree>
    <p:extLst>
      <p:ext uri="{BB962C8B-B14F-4D97-AF65-F5344CB8AC3E}">
        <p14:creationId xmlns:p14="http://schemas.microsoft.com/office/powerpoint/2010/main" val="19674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On-screen Show (4:3)</PresentationFormat>
  <Paragraphs>322</Paragraphs>
  <Slides>26</Slides>
  <Notes>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6" baseType="lpstr">
      <vt:lpstr>.VnTime</vt:lpstr>
      <vt:lpstr>Arial</vt:lpstr>
      <vt:lpstr>Calibri</vt:lpstr>
      <vt:lpstr>Calibri Light</vt:lpstr>
      <vt:lpstr>Times New Roman</vt: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2021-09-02T13:38:17Z</dcterms:created>
  <dcterms:modified xsi:type="dcterms:W3CDTF">2025-04-27T02:57:25Z</dcterms:modified>
</cp:coreProperties>
</file>