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305" r:id="rId13"/>
    <p:sldId id="302" r:id="rId14"/>
    <p:sldId id="301" r:id="rId15"/>
    <p:sldId id="303" r:id="rId16"/>
    <p:sldId id="291" r:id="rId17"/>
    <p:sldId id="293" r:id="rId18"/>
    <p:sldId id="306" r:id="rId19"/>
    <p:sldId id="308" r:id="rId20"/>
    <p:sldId id="29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95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5274" autoAdjust="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vi-VN"/>
        </a:p>
      </dgm:t>
    </dgm:pt>
    <dgm:pt modelId="{C1C0BC68-A810-4B5F-92EF-C6470DBD2260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vi-VN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vi-VN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0385C-94E2-463C-9938-AC727EF3A0BD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vi-VN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vi-VN"/>
        </a:p>
      </dgm:t>
    </dgm:pt>
    <dgm:pt modelId="{5D787C97-D980-4440-B210-928D6982299A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vi-VN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C74D7-8ED6-4609-997D-DDAF8AB36679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vi-VN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vi-VN"/>
        </a:p>
      </dgm:t>
    </dgm:pt>
    <dgm:pt modelId="{7E5BF415-DD7C-46CE-81EA-C533FD19D64E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vi-VN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vi-VN"/>
        </a:p>
      </dgm:t>
    </dgm:pt>
    <dgm:pt modelId="{4537B24E-F32C-4F73-9C4F-EDE47D952988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vi-VN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vi-VN"/>
        </a:p>
      </dgm:t>
    </dgm:pt>
    <dgm:pt modelId="{B5446597-79E7-4762-BA53-6548F31530A7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vi-VN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vi-VN"/>
        </a:p>
      </dgm:t>
    </dgm:pt>
    <dgm:pt modelId="{D09E053E-B08C-4EC1-A008-D6840C0CE7AD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1BC8D6C-F333-4380-9EEA-493E6916A4E1}" type="parTrans" cxnId="{47A1C562-6DD0-4FEC-A0CF-D14A0FD95605}">
      <dgm:prSet/>
      <dgm:spPr/>
      <dgm:t>
        <a:bodyPr/>
        <a:lstStyle/>
        <a:p>
          <a:endParaRPr lang="en-US"/>
        </a:p>
      </dgm:t>
    </dgm:pt>
    <dgm:pt modelId="{5D707389-1E92-4CF2-BF5C-8660E2D45BAB}" type="sibTrans" cxnId="{47A1C562-6DD0-4FEC-A0CF-D14A0FD95605}">
      <dgm:prSet/>
      <dgm:spPr/>
      <dgm:t>
        <a:bodyPr/>
        <a:lstStyle/>
        <a:p>
          <a:endParaRPr lang="en-US"/>
        </a:p>
      </dgm:t>
    </dgm:pt>
    <dgm:pt modelId="{2122FD62-012C-4BC0-83B4-02320A60AE30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83F70-88A5-4943-8DEE-8DF8028D1BFF}" type="parTrans" cxnId="{FAF63A5B-8C91-4ECF-8F01-2C0845B0CE25}">
      <dgm:prSet/>
      <dgm:spPr/>
      <dgm:t>
        <a:bodyPr/>
        <a:lstStyle/>
        <a:p>
          <a:endParaRPr lang="en-US"/>
        </a:p>
      </dgm:t>
    </dgm:pt>
    <dgm:pt modelId="{21973CB8-6EB4-4D01-BA35-8FE1703B08C5}" type="sibTrans" cxnId="{FAF63A5B-8C91-4ECF-8F01-2C0845B0CE25}">
      <dgm:prSet/>
      <dgm:spPr/>
      <dgm:t>
        <a:bodyPr/>
        <a:lstStyle/>
        <a:p>
          <a:endParaRPr lang="en-US"/>
        </a:p>
      </dgm:t>
    </dgm:pt>
    <dgm:pt modelId="{2B713B1B-08C2-4905-9C53-DC0B432485C6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dirty="0"/>
        </a:p>
      </dgm:t>
    </dgm:pt>
    <dgm:pt modelId="{14558036-3DF4-49B3-89A7-1648CC442989}" type="parTrans" cxnId="{C9E09901-BFE8-4414-919B-7E100889D078}">
      <dgm:prSet/>
      <dgm:spPr/>
      <dgm:t>
        <a:bodyPr/>
        <a:lstStyle/>
        <a:p>
          <a:endParaRPr lang="en-US"/>
        </a:p>
      </dgm:t>
    </dgm:pt>
    <dgm:pt modelId="{6A97BA52-B89C-4090-9FFD-0977F8C8A964}" type="sibTrans" cxnId="{C9E09901-BFE8-4414-919B-7E100889D078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68F8F-7CCC-4502-A8DE-8D22284DB0E9}">
      <dgm:prSet/>
      <dgm:spPr/>
      <dgm:t>
        <a:bodyPr/>
        <a:lstStyle/>
        <a:p>
          <a:r>
            <a:rPr lang="en-US" dirty="0"/>
            <a:t>Đại diện trình bày bảng 1,2,3</a:t>
          </a:r>
        </a:p>
      </dgm:t>
    </dgm:pt>
    <dgm:pt modelId="{2446F7D2-820C-4C8D-8522-A9C5A92849D0}" type="parTrans" cxnId="{0237FE73-F6CE-4CC1-89A0-53C6D6CAEC26}">
      <dgm:prSet/>
      <dgm:spPr/>
      <dgm:t>
        <a:bodyPr/>
        <a:lstStyle/>
        <a:p>
          <a:endParaRPr lang="en-US"/>
        </a:p>
      </dgm:t>
    </dgm:pt>
    <dgm:pt modelId="{598ED5D0-3EB2-4405-8C1D-528549F84D0D}" type="sibTrans" cxnId="{0237FE73-F6CE-4CC1-89A0-53C6D6CAEC26}">
      <dgm:prSet/>
      <dgm:spPr/>
      <dgm:t>
        <a:bodyPr/>
        <a:lstStyle/>
        <a:p>
          <a:endParaRPr lang="en-US"/>
        </a:p>
      </dgm:t>
    </dgm:pt>
    <dgm:pt modelId="{AD7F4E42-EE18-43FE-BDDF-E7AA625771DE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9CEF45-C8A5-435F-8ADD-320434D8FEBC}" type="parTrans" cxnId="{43202566-1578-4057-BC93-E11250923AB7}">
      <dgm:prSet/>
      <dgm:spPr/>
      <dgm:t>
        <a:bodyPr/>
        <a:lstStyle/>
        <a:p>
          <a:endParaRPr lang="en-US"/>
        </a:p>
      </dgm:t>
    </dgm:pt>
    <dgm:pt modelId="{598B61D2-83A0-4880-B47A-49545A86D6D0}" type="sibTrans" cxnId="{43202566-1578-4057-BC93-E11250923AB7}">
      <dgm:prSet/>
      <dgm:spPr/>
      <dgm:t>
        <a:bodyPr/>
        <a:lstStyle/>
        <a:p>
          <a:endParaRPr lang="en-US"/>
        </a:p>
      </dgm:t>
    </dgm:pt>
    <dgm:pt modelId="{CADD1A1B-6F54-49C4-9FD8-380CA2381CCA}">
      <dgm:prSet phldrT="[Văn bản]"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44780E-B96C-4B81-872D-D97A7D674D73}" type="parTrans" cxnId="{062F843A-F8DF-4830-877D-9AEA4A9F5902}">
      <dgm:prSet/>
      <dgm:spPr/>
      <dgm:t>
        <a:bodyPr/>
        <a:lstStyle/>
        <a:p>
          <a:endParaRPr lang="en-US"/>
        </a:p>
      </dgm:t>
    </dgm:pt>
    <dgm:pt modelId="{E91FA87B-D24A-436D-A106-541CD4040DDC}" type="sibTrans" cxnId="{062F843A-F8DF-4830-877D-9AEA4A9F5902}">
      <dgm:prSet/>
      <dgm:spPr/>
      <dgm:t>
        <a:bodyPr/>
        <a:lstStyle/>
        <a:p>
          <a:endParaRPr lang="en-US"/>
        </a:p>
      </dgm:t>
    </dgm:pt>
    <dgm:pt modelId="{B4C3D820-717A-4014-8C1A-8536DA159D6D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CBD8F-81B1-4AB3-9065-96BE09F6594D}" type="parTrans" cxnId="{E5AEE243-25B9-48E7-A181-E1A288DC4940}">
      <dgm:prSet/>
      <dgm:spPr/>
      <dgm:t>
        <a:bodyPr/>
        <a:lstStyle/>
        <a:p>
          <a:endParaRPr lang="en-US"/>
        </a:p>
      </dgm:t>
    </dgm:pt>
    <dgm:pt modelId="{B3EEE749-BE0A-4892-8705-4C35EDD5E3C9}" type="sibTrans" cxnId="{E5AEE243-25B9-48E7-A181-E1A288DC4940}">
      <dgm:prSet/>
      <dgm:spPr/>
      <dgm:t>
        <a:bodyPr/>
        <a:lstStyle/>
        <a:p>
          <a:endParaRPr lang="en-US"/>
        </a:p>
      </dgm:t>
    </dgm:pt>
    <dgm:pt modelId="{F4D1528A-9299-45AA-82D6-6F6B3E1B0849}">
      <dgm:prSet/>
      <dgm:spPr/>
      <dgm:t>
        <a:bodyPr/>
        <a:lstStyle/>
        <a:p>
          <a:r>
            <a: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1F2472-CD4A-4EEA-A910-95E778905C9E}" type="parTrans" cxnId="{A3C3F94D-917A-45D4-B91C-CEE67E83F798}">
      <dgm:prSet/>
      <dgm:spPr/>
      <dgm:t>
        <a:bodyPr/>
        <a:lstStyle/>
        <a:p>
          <a:endParaRPr lang="en-US"/>
        </a:p>
      </dgm:t>
    </dgm:pt>
    <dgm:pt modelId="{B35E184A-664D-4D9E-B03F-075E805E3BF6}" type="sibTrans" cxnId="{A3C3F94D-917A-45D4-B91C-CEE67E83F79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B36A994-60A6-447D-8D30-19D2F536511E}" type="pres">
      <dgm:prSet presAssocID="{C1C0BC68-A810-4B5F-92EF-C6470DBD2260}" presName="parSh" presStyleLbl="node1" presStyleIdx="0" presStyleCnt="4"/>
      <dgm:spPr/>
    </dgm:pt>
    <dgm:pt modelId="{9D677988-374B-4BBA-B73C-8BE59201B4AA}" type="pres">
      <dgm:prSet presAssocID="{C1C0BC68-A810-4B5F-92EF-C6470DBD2260}" presName="desTx" presStyleLbl="fgAcc1" presStyleIdx="0" presStyleCnt="4">
        <dgm:presLayoutVars>
          <dgm:bulletEnabled val="1"/>
        </dgm:presLayoutVars>
      </dgm:prSet>
      <dgm:spPr/>
    </dgm:pt>
    <dgm:pt modelId="{51EA4E37-9197-43C9-9502-961CC2F00719}" type="pres">
      <dgm:prSet presAssocID="{F5287809-3C15-4CCC-8752-80339C1152A5}" presName="sibTrans" presStyleLbl="sibTrans2D1" presStyleIdx="0" presStyleCnt="3"/>
      <dgm:spPr/>
    </dgm:pt>
    <dgm:pt modelId="{6D356879-97F7-4A4F-8954-7F876FCD0A2F}" type="pres">
      <dgm:prSet presAssocID="{F5287809-3C15-4CCC-8752-80339C1152A5}" presName="connTx" presStyleLbl="sibTrans2D1" presStyleIdx="0" presStyleCnt="3"/>
      <dgm:spPr/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B0ABCB-2373-47ED-9774-278F8EE9E9B2}" type="pres">
      <dgm:prSet presAssocID="{5D787C97-D980-4440-B210-928D6982299A}" presName="parSh" presStyleLbl="node1" presStyleIdx="1" presStyleCnt="4"/>
      <dgm:spPr/>
    </dgm:pt>
    <dgm:pt modelId="{93C83A52-6E6B-41FD-9424-D118FD751CED}" type="pres">
      <dgm:prSet presAssocID="{5D787C97-D980-4440-B210-928D6982299A}" presName="desTx" presStyleLbl="fgAcc1" presStyleIdx="1" presStyleCnt="4">
        <dgm:presLayoutVars>
          <dgm:bulletEnabled val="1"/>
        </dgm:presLayoutVars>
      </dgm:prSet>
      <dgm:spPr/>
    </dgm:pt>
    <dgm:pt modelId="{A66EA167-6AD2-4AA4-A421-59E2B4561DDF}" type="pres">
      <dgm:prSet presAssocID="{C1CF9C7E-E63B-423A-9EB1-3CB2E27F093C}" presName="sibTrans" presStyleLbl="sibTrans2D1" presStyleIdx="1" presStyleCnt="3"/>
      <dgm:spPr/>
    </dgm:pt>
    <dgm:pt modelId="{84AB7DF1-E716-46D2-8886-4D0AF1B8C8A8}" type="pres">
      <dgm:prSet presAssocID="{C1CF9C7E-E63B-423A-9EB1-3CB2E27F093C}" presName="connTx" presStyleLbl="sibTrans2D1" presStyleIdx="1" presStyleCnt="3"/>
      <dgm:spPr/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E371716-205E-4EF6-A7ED-14278F63B034}" type="pres">
      <dgm:prSet presAssocID="{7E5BF415-DD7C-46CE-81EA-C533FD19D64E}" presName="parSh" presStyleLbl="node1" presStyleIdx="2" presStyleCnt="4"/>
      <dgm:spPr/>
    </dgm:pt>
    <dgm:pt modelId="{D91F2413-E4E3-4058-AF8C-E44208B5C14B}" type="pres">
      <dgm:prSet presAssocID="{7E5BF415-DD7C-46CE-81EA-C533FD19D64E}" presName="desTx" presStyleLbl="fgAcc1" presStyleIdx="2" presStyleCnt="4">
        <dgm:presLayoutVars>
          <dgm:bulletEnabled val="1"/>
        </dgm:presLayoutVars>
      </dgm:prSet>
      <dgm:spPr/>
    </dgm:pt>
    <dgm:pt modelId="{7EF43966-3549-4E85-8B66-57EECE606616}" type="pres">
      <dgm:prSet presAssocID="{1F5FC802-6D69-4E46-BE07-5E20756FDADA}" presName="sibTrans" presStyleLbl="sibTrans2D1" presStyleIdx="2" presStyleCnt="3"/>
      <dgm:spPr/>
    </dgm:pt>
    <dgm:pt modelId="{EE696519-960E-4C12-A987-069DA906705F}" type="pres">
      <dgm:prSet presAssocID="{1F5FC802-6D69-4E46-BE07-5E20756FDADA}" presName="connTx" presStyleLbl="sibTrans2D1" presStyleIdx="2" presStyleCnt="3"/>
      <dgm:spPr/>
    </dgm:pt>
    <dgm:pt modelId="{181396B1-72E1-44DA-A6CD-7F4B8F911645}" type="pres">
      <dgm:prSet presAssocID="{2B713B1B-08C2-4905-9C53-DC0B432485C6}" presName="composite" presStyleCnt="0"/>
      <dgm:spPr/>
    </dgm:pt>
    <dgm:pt modelId="{D6C84F72-69FC-4F89-BEAD-24C25E6C19C0}" type="pres">
      <dgm:prSet presAssocID="{2B713B1B-08C2-4905-9C53-DC0B432485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2E19D22-2146-4B86-80ED-73DC01D9996B}" type="pres">
      <dgm:prSet presAssocID="{2B713B1B-08C2-4905-9C53-DC0B432485C6}" presName="parSh" presStyleLbl="node1" presStyleIdx="3" presStyleCnt="4"/>
      <dgm:spPr/>
    </dgm:pt>
    <dgm:pt modelId="{E3BFEE07-4EF9-439C-A349-4E8D013E3C34}" type="pres">
      <dgm:prSet presAssocID="{2B713B1B-08C2-4905-9C53-DC0B432485C6}" presName="desTx" presStyleLbl="fgAcc1" presStyleIdx="3" presStyleCnt="4">
        <dgm:presLayoutVars>
          <dgm:bulletEnabled val="1"/>
        </dgm:presLayoutVars>
      </dgm:prSet>
      <dgm:spPr/>
    </dgm:pt>
  </dgm:ptLst>
  <dgm:cxnLst>
    <dgm:cxn modelId="{C9E09901-BFE8-4414-919B-7E100889D078}" srcId="{51FB8555-540F-4EF7-8D46-8ABB018A3B6F}" destId="{2B713B1B-08C2-4905-9C53-DC0B432485C6}" srcOrd="3" destOrd="0" parTransId="{14558036-3DF4-49B3-89A7-1648CC442989}" sibTransId="{6A97BA52-B89C-4090-9FFD-0977F8C8A964}"/>
    <dgm:cxn modelId="{49EB6703-EA1F-4957-BF3C-43DFD780A52F}" type="presOf" srcId="{F5287809-3C15-4CCC-8752-80339C1152A5}" destId="{51EA4E37-9197-43C9-9502-961CC2F00719}" srcOrd="0" destOrd="0" presId="urn:microsoft.com/office/officeart/2005/8/layout/process3#1"/>
    <dgm:cxn modelId="{035D5513-6A53-4B34-885B-3690395A9C80}" type="presOf" srcId="{F5287809-3C15-4CCC-8752-80339C1152A5}" destId="{6D356879-97F7-4A4F-8954-7F876FCD0A2F}" srcOrd="1" destOrd="0" presId="urn:microsoft.com/office/officeart/2005/8/layout/process3#1"/>
    <dgm:cxn modelId="{8F34A219-9D8F-4894-8A8B-9CB8CD6A423C}" type="presOf" srcId="{1F5FC802-6D69-4E46-BE07-5E20756FDADA}" destId="{7EF43966-3549-4E85-8B66-57EECE606616}" srcOrd="0" destOrd="0" presId="urn:microsoft.com/office/officeart/2005/8/layout/process3#1"/>
    <dgm:cxn modelId="{4DBDEF19-7EDA-437D-B8EE-9BE0683C57AA}" type="presOf" srcId="{F4D1528A-9299-45AA-82D6-6F6B3E1B0849}" destId="{D91F2413-E4E3-4058-AF8C-E44208B5C14B}" srcOrd="0" destOrd="2" presId="urn:microsoft.com/office/officeart/2005/8/layout/process3#1"/>
    <dgm:cxn modelId="{D9AF0E22-7C7F-46D0-A258-9DBA8FA3DBFF}" type="presOf" srcId="{C1C0BC68-A810-4B5F-92EF-C6470DBD2260}" destId="{DB36A994-60A6-447D-8D30-19D2F536511E}" srcOrd="1" destOrd="0" presId="urn:microsoft.com/office/officeart/2005/8/layout/process3#1"/>
    <dgm:cxn modelId="{580D3822-696C-4737-8C4B-5CD212740025}" type="presOf" srcId="{4537B24E-F32C-4F73-9C4F-EDE47D952988}" destId="{D91F2413-E4E3-4058-AF8C-E44208B5C14B}" srcOrd="0" destOrd="0" presId="urn:microsoft.com/office/officeart/2005/8/layout/process3#1"/>
    <dgm:cxn modelId="{5D9FFE2C-57D2-4B84-A95E-5477A420DF76}" type="presOf" srcId="{2B713B1B-08C2-4905-9C53-DC0B432485C6}" destId="{52E19D22-2146-4B86-80ED-73DC01D9996B}" srcOrd="1" destOrd="0" presId="urn:microsoft.com/office/officeart/2005/8/layout/process3#1"/>
    <dgm:cxn modelId="{2CC75938-A94B-40DD-A46E-A73EFE8FDCCD}" type="presOf" srcId="{EC30385C-94E2-463C-9938-AC727EF3A0BD}" destId="{9D677988-374B-4BBA-B73C-8BE59201B4AA}" srcOrd="0" destOrd="0" presId="urn:microsoft.com/office/officeart/2005/8/layout/process3#1"/>
    <dgm:cxn modelId="{062F843A-F8DF-4830-877D-9AEA4A9F5902}" srcId="{C1C0BC68-A810-4B5F-92EF-C6470DBD2260}" destId="{CADD1A1B-6F54-49C4-9FD8-380CA2381CCA}" srcOrd="2" destOrd="0" parTransId="{C944780E-B96C-4B81-872D-D97A7D674D73}" sibTransId="{E91FA87B-D24A-436D-A106-541CD4040DDC}"/>
    <dgm:cxn modelId="{EC6A1A3E-A8CB-40A3-96E9-87AC04AD0CD5}" type="presOf" srcId="{7E5BF415-DD7C-46CE-81EA-C533FD19D64E}" destId="{3E371716-205E-4EF6-A7ED-14278F63B034}" srcOrd="1" destOrd="0" presId="urn:microsoft.com/office/officeart/2005/8/layout/process3#1"/>
    <dgm:cxn modelId="{080FCC40-F651-44FD-8CD9-6F4FBAF02719}" type="presOf" srcId="{C1CF9C7E-E63B-423A-9EB1-3CB2E27F093C}" destId="{84AB7DF1-E716-46D2-8886-4D0AF1B8C8A8}" srcOrd="1" destOrd="0" presId="urn:microsoft.com/office/officeart/2005/8/layout/process3#1"/>
    <dgm:cxn modelId="{FAF63A5B-8C91-4ECF-8F01-2C0845B0CE25}" srcId="{7E5BF415-DD7C-46CE-81EA-C533FD19D64E}" destId="{2122FD62-012C-4BC0-83B4-02320A60AE30}" srcOrd="1" destOrd="0" parTransId="{6A183F70-88A5-4943-8DEE-8DF8028D1BFF}" sibTransId="{21973CB8-6EB4-4D01-BA35-8FE1703B08C5}"/>
    <dgm:cxn modelId="{4381315F-5773-40AF-B687-4904D2CECE8B}" type="presOf" srcId="{1F5FC802-6D69-4E46-BE07-5E20756FDADA}" destId="{EE696519-960E-4C12-A987-069DA906705F}" srcOrd="1" destOrd="0" presId="urn:microsoft.com/office/officeart/2005/8/layout/process3#1"/>
    <dgm:cxn modelId="{47A1C562-6DD0-4FEC-A0CF-D14A0FD95605}" srcId="{5D787C97-D980-4440-B210-928D6982299A}" destId="{D09E053E-B08C-4EC1-A008-D6840C0CE7AD}" srcOrd="1" destOrd="0" parTransId="{A1BC8D6C-F333-4380-9EEA-493E6916A4E1}" sibTransId="{5D707389-1E92-4CF2-BF5C-8660E2D45BAB}"/>
    <dgm:cxn modelId="{E5AEE243-25B9-48E7-A181-E1A288DC4940}" srcId="{5D787C97-D980-4440-B210-928D6982299A}" destId="{B4C3D820-717A-4014-8C1A-8536DA159D6D}" srcOrd="2" destOrd="0" parTransId="{290CBD8F-81B1-4AB3-9065-96BE09F6594D}" sibTransId="{B3EEE749-BE0A-4892-8705-4C35EDD5E3C9}"/>
    <dgm:cxn modelId="{43202566-1578-4057-BC93-E11250923AB7}" srcId="{2B713B1B-08C2-4905-9C53-DC0B432485C6}" destId="{AD7F4E42-EE18-43FE-BDDF-E7AA625771DE}" srcOrd="1" destOrd="0" parTransId="{749CEF45-C8A5-435F-8ADD-320434D8FEBC}" sibTransId="{598B61D2-83A0-4880-B47A-49545A86D6D0}"/>
    <dgm:cxn modelId="{EB088E4B-0A2D-4FAE-98F7-679D9462748A}" type="presOf" srcId="{5D787C97-D980-4440-B210-928D6982299A}" destId="{6BB0ABCB-2373-47ED-9774-278F8EE9E9B2}" srcOrd="1" destOrd="0" presId="urn:microsoft.com/office/officeart/2005/8/layout/process3#1"/>
    <dgm:cxn modelId="{A3C3F94D-917A-45D4-B91C-CEE67E83F798}" srcId="{7E5BF415-DD7C-46CE-81EA-C533FD19D64E}" destId="{F4D1528A-9299-45AA-82D6-6F6B3E1B0849}" srcOrd="2" destOrd="0" parTransId="{471F2472-CD4A-4EEA-A910-95E778905C9E}" sibTransId="{B35E184A-664D-4D9E-B03F-075E805E3BF6}"/>
    <dgm:cxn modelId="{2349BA4F-15BB-469B-A5F7-7EA135D55F03}" type="presOf" srcId="{2B713B1B-08C2-4905-9C53-DC0B432485C6}" destId="{D6C84F72-69FC-4F89-BEAD-24C25E6C19C0}" srcOrd="0" destOrd="0" presId="urn:microsoft.com/office/officeart/2005/8/layout/process3#1"/>
    <dgm:cxn modelId="{0237FE73-F6CE-4CC1-89A0-53C6D6CAEC26}" srcId="{2B713B1B-08C2-4905-9C53-DC0B432485C6}" destId="{B9268F8F-7CCC-4502-A8DE-8D22284DB0E9}" srcOrd="0" destOrd="0" parTransId="{2446F7D2-820C-4C8D-8522-A9C5A92849D0}" sibTransId="{598ED5D0-3EB2-4405-8C1D-528549F84D0D}"/>
    <dgm:cxn modelId="{F32DD857-0508-493C-8B63-6B618577A874}" type="presOf" srcId="{7E5BF415-DD7C-46CE-81EA-C533FD19D64E}" destId="{C51586F8-6FAF-4530-806B-429518E699E2}" srcOrd="0" destOrd="0" presId="urn:microsoft.com/office/officeart/2005/8/layout/process3#1"/>
    <dgm:cxn modelId="{E359B758-F406-4829-A72E-72DC9CEB1A9D}" type="presOf" srcId="{C1C0BC68-A810-4B5F-92EF-C6470DBD2260}" destId="{3712DD02-33A5-46B6-B0E6-E3B73C051486}" srcOrd="0" destOrd="0" presId="urn:microsoft.com/office/officeart/2005/8/layout/process3#1"/>
    <dgm:cxn modelId="{EC1E9F7C-E8B1-4A3B-BAC9-7A1230613869}" type="presOf" srcId="{5D787C97-D980-4440-B210-928D6982299A}" destId="{EE1DFB8A-86A2-4C34-92A7-723C55E7CCDF}" srcOrd="0" destOrd="0" presId="urn:microsoft.com/office/officeart/2005/8/layout/process3#1"/>
    <dgm:cxn modelId="{19D90880-372C-416D-9D26-798997B15B54}" type="presOf" srcId="{C1CF9C7E-E63B-423A-9EB1-3CB2E27F093C}" destId="{A66EA167-6AD2-4AA4-A421-59E2B4561DDF}" srcOrd="0" destOrd="0" presId="urn:microsoft.com/office/officeart/2005/8/layout/process3#1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18A736A4-FC22-4802-8473-8899161E0AA5}" type="presOf" srcId="{2122FD62-012C-4BC0-83B4-02320A60AE30}" destId="{D91F2413-E4E3-4058-AF8C-E44208B5C14B}" srcOrd="0" destOrd="1" presId="urn:microsoft.com/office/officeart/2005/8/layout/process3#1"/>
    <dgm:cxn modelId="{439DF1A5-7F2B-4CEA-A227-28097B19E498}" type="presOf" srcId="{89EC74D7-8ED6-4609-997D-DDAF8AB36679}" destId="{93C83A52-6E6B-41FD-9424-D118FD751CED}" srcOrd="0" destOrd="0" presId="urn:microsoft.com/office/officeart/2005/8/layout/process3#1"/>
    <dgm:cxn modelId="{8DF542AA-4BC8-4227-87F5-439A0345BD13}" type="presOf" srcId="{B9268F8F-7CCC-4502-A8DE-8D22284DB0E9}" destId="{E3BFEE07-4EF9-439C-A349-4E8D013E3C34}" srcOrd="0" destOrd="0" presId="urn:microsoft.com/office/officeart/2005/8/layout/process3#1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F9869DBE-F1CF-4FBC-92B5-55D1CE5F7B64}" type="presOf" srcId="{AD7F4E42-EE18-43FE-BDDF-E7AA625771DE}" destId="{E3BFEE07-4EF9-439C-A349-4E8D013E3C34}" srcOrd="0" destOrd="1" presId="urn:microsoft.com/office/officeart/2005/8/layout/process3#1"/>
    <dgm:cxn modelId="{47605ECA-C069-4526-BB28-FC73718C601F}" type="presOf" srcId="{B4C3D820-717A-4014-8C1A-8536DA159D6D}" destId="{93C83A52-6E6B-41FD-9424-D118FD751CED}" srcOrd="0" destOrd="2" presId="urn:microsoft.com/office/officeart/2005/8/layout/process3#1"/>
    <dgm:cxn modelId="{5ACA45D2-8C49-4FC8-8B64-E70BFE35F165}" type="presOf" srcId="{D09E053E-B08C-4EC1-A008-D6840C0CE7AD}" destId="{93C83A52-6E6B-41FD-9424-D118FD751CED}" srcOrd="0" destOrd="1" presId="urn:microsoft.com/office/officeart/2005/8/layout/process3#1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5C04F2EC-D238-40FC-BC22-F6017807991D}" type="presOf" srcId="{B5446597-79E7-4762-BA53-6548F31530A7}" destId="{9D677988-374B-4BBA-B73C-8BE59201B4AA}" srcOrd="0" destOrd="1" presId="urn:microsoft.com/office/officeart/2005/8/layout/process3#1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69637EF3-977A-4AD3-868A-9FD45829B761}" type="presOf" srcId="{CADD1A1B-6F54-49C4-9FD8-380CA2381CCA}" destId="{9D677988-374B-4BBA-B73C-8BE59201B4AA}" srcOrd="0" destOrd="2" presId="urn:microsoft.com/office/officeart/2005/8/layout/process3#1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68819FE-7568-4FE1-B581-7E5863A83153}" type="presOf" srcId="{51FB8555-540F-4EF7-8D46-8ABB018A3B6F}" destId="{FBC3A0BC-9D8F-4C7B-B285-510A780E04E4}" srcOrd="0" destOrd="0" presId="urn:microsoft.com/office/officeart/2005/8/layout/process3#1"/>
    <dgm:cxn modelId="{919BF25F-7D36-48E1-AB55-19CBC76C64D6}" type="presParOf" srcId="{FBC3A0BC-9D8F-4C7B-B285-510A780E04E4}" destId="{ED22D1AC-1FA4-4D39-85EB-648D2E2E4B05}" srcOrd="0" destOrd="0" presId="urn:microsoft.com/office/officeart/2005/8/layout/process3#1"/>
    <dgm:cxn modelId="{1242E9A2-338B-4E1D-8425-F1930C1FD1CE}" type="presParOf" srcId="{ED22D1AC-1FA4-4D39-85EB-648D2E2E4B05}" destId="{3712DD02-33A5-46B6-B0E6-E3B73C051486}" srcOrd="0" destOrd="0" presId="urn:microsoft.com/office/officeart/2005/8/layout/process3#1"/>
    <dgm:cxn modelId="{93951B44-DC36-4FB9-A662-D7EF95C69F59}" type="presParOf" srcId="{ED22D1AC-1FA4-4D39-85EB-648D2E2E4B05}" destId="{DB36A994-60A6-447D-8D30-19D2F536511E}" srcOrd="1" destOrd="0" presId="urn:microsoft.com/office/officeart/2005/8/layout/process3#1"/>
    <dgm:cxn modelId="{4B618E5C-23DA-4CC1-B370-1783E5A7DD51}" type="presParOf" srcId="{ED22D1AC-1FA4-4D39-85EB-648D2E2E4B05}" destId="{9D677988-374B-4BBA-B73C-8BE59201B4AA}" srcOrd="2" destOrd="0" presId="urn:microsoft.com/office/officeart/2005/8/layout/process3#1"/>
    <dgm:cxn modelId="{960A4299-C0B9-44E1-B079-ABCB36EBE928}" type="presParOf" srcId="{FBC3A0BC-9D8F-4C7B-B285-510A780E04E4}" destId="{51EA4E37-9197-43C9-9502-961CC2F00719}" srcOrd="1" destOrd="0" presId="urn:microsoft.com/office/officeart/2005/8/layout/process3#1"/>
    <dgm:cxn modelId="{DD17E2A9-73D4-404A-99C8-A28A1A32FAD0}" type="presParOf" srcId="{51EA4E37-9197-43C9-9502-961CC2F00719}" destId="{6D356879-97F7-4A4F-8954-7F876FCD0A2F}" srcOrd="0" destOrd="0" presId="urn:microsoft.com/office/officeart/2005/8/layout/process3#1"/>
    <dgm:cxn modelId="{E5500DFE-9EFD-42E8-A0A1-8D0CED7AF569}" type="presParOf" srcId="{FBC3A0BC-9D8F-4C7B-B285-510A780E04E4}" destId="{496864C7-FE7D-4DDB-B363-166C7F967B11}" srcOrd="2" destOrd="0" presId="urn:microsoft.com/office/officeart/2005/8/layout/process3#1"/>
    <dgm:cxn modelId="{1B5FECA6-7A80-4A02-8E68-C8BC0F66BB0F}" type="presParOf" srcId="{496864C7-FE7D-4DDB-B363-166C7F967B11}" destId="{EE1DFB8A-86A2-4C34-92A7-723C55E7CCDF}" srcOrd="0" destOrd="0" presId="urn:microsoft.com/office/officeart/2005/8/layout/process3#1"/>
    <dgm:cxn modelId="{F2C83D5B-620C-4D7B-A0CF-8FDD12606A45}" type="presParOf" srcId="{496864C7-FE7D-4DDB-B363-166C7F967B11}" destId="{6BB0ABCB-2373-47ED-9774-278F8EE9E9B2}" srcOrd="1" destOrd="0" presId="urn:microsoft.com/office/officeart/2005/8/layout/process3#1"/>
    <dgm:cxn modelId="{DA133F4C-4DCD-4AFB-95BA-A46090A1E6F9}" type="presParOf" srcId="{496864C7-FE7D-4DDB-B363-166C7F967B11}" destId="{93C83A52-6E6B-41FD-9424-D118FD751CED}" srcOrd="2" destOrd="0" presId="urn:microsoft.com/office/officeart/2005/8/layout/process3#1"/>
    <dgm:cxn modelId="{F9993E88-5788-4AAF-AF9E-A715C445A825}" type="presParOf" srcId="{FBC3A0BC-9D8F-4C7B-B285-510A780E04E4}" destId="{A66EA167-6AD2-4AA4-A421-59E2B4561DDF}" srcOrd="3" destOrd="0" presId="urn:microsoft.com/office/officeart/2005/8/layout/process3#1"/>
    <dgm:cxn modelId="{38EF3BB9-131F-4F5A-B909-1E831CD880A7}" type="presParOf" srcId="{A66EA167-6AD2-4AA4-A421-59E2B4561DDF}" destId="{84AB7DF1-E716-46D2-8886-4D0AF1B8C8A8}" srcOrd="0" destOrd="0" presId="urn:microsoft.com/office/officeart/2005/8/layout/process3#1"/>
    <dgm:cxn modelId="{23A95565-FCAD-4085-931D-8CCCC64769F2}" type="presParOf" srcId="{FBC3A0BC-9D8F-4C7B-B285-510A780E04E4}" destId="{21E31B03-7874-4FDF-9737-EAFFCD11494C}" srcOrd="4" destOrd="0" presId="urn:microsoft.com/office/officeart/2005/8/layout/process3#1"/>
    <dgm:cxn modelId="{1F7301EF-CEDB-4D34-A077-8653B55017F0}" type="presParOf" srcId="{21E31B03-7874-4FDF-9737-EAFFCD11494C}" destId="{C51586F8-6FAF-4530-806B-429518E699E2}" srcOrd="0" destOrd="0" presId="urn:microsoft.com/office/officeart/2005/8/layout/process3#1"/>
    <dgm:cxn modelId="{4794DEC1-F934-4EA1-BD20-5D7A309DDC8A}" type="presParOf" srcId="{21E31B03-7874-4FDF-9737-EAFFCD11494C}" destId="{3E371716-205E-4EF6-A7ED-14278F63B034}" srcOrd="1" destOrd="0" presId="urn:microsoft.com/office/officeart/2005/8/layout/process3#1"/>
    <dgm:cxn modelId="{9DF1CD5D-C0C4-4628-9DE8-8C82D7DA65D2}" type="presParOf" srcId="{21E31B03-7874-4FDF-9737-EAFFCD11494C}" destId="{D91F2413-E4E3-4058-AF8C-E44208B5C14B}" srcOrd="2" destOrd="0" presId="urn:microsoft.com/office/officeart/2005/8/layout/process3#1"/>
    <dgm:cxn modelId="{F0943630-F0E6-4254-9928-046F590A8C8D}" type="presParOf" srcId="{FBC3A0BC-9D8F-4C7B-B285-510A780E04E4}" destId="{7EF43966-3549-4E85-8B66-57EECE606616}" srcOrd="5" destOrd="0" presId="urn:microsoft.com/office/officeart/2005/8/layout/process3#1"/>
    <dgm:cxn modelId="{EC5E67B9-4867-4C4B-B517-8D2B0FFD11AA}" type="presParOf" srcId="{7EF43966-3549-4E85-8B66-57EECE606616}" destId="{EE696519-960E-4C12-A987-069DA906705F}" srcOrd="0" destOrd="0" presId="urn:microsoft.com/office/officeart/2005/8/layout/process3#1"/>
    <dgm:cxn modelId="{2F26FBF4-A97A-48A9-B775-5694DD0D0132}" type="presParOf" srcId="{FBC3A0BC-9D8F-4C7B-B285-510A780E04E4}" destId="{181396B1-72E1-44DA-A6CD-7F4B8F911645}" srcOrd="6" destOrd="0" presId="urn:microsoft.com/office/officeart/2005/8/layout/process3#1"/>
    <dgm:cxn modelId="{471678C8-02B0-4218-A667-7903ED23CC5C}" type="presParOf" srcId="{181396B1-72E1-44DA-A6CD-7F4B8F911645}" destId="{D6C84F72-69FC-4F89-BEAD-24C25E6C19C0}" srcOrd="0" destOrd="0" presId="urn:microsoft.com/office/officeart/2005/8/layout/process3#1"/>
    <dgm:cxn modelId="{80E4A199-C769-40BF-B9F4-62FD5F24DAFD}" type="presParOf" srcId="{181396B1-72E1-44DA-A6CD-7F4B8F911645}" destId="{52E19D22-2146-4B86-80ED-73DC01D9996B}" srcOrd="1" destOrd="0" presId="urn:microsoft.com/office/officeart/2005/8/layout/process3#1"/>
    <dgm:cxn modelId="{5FD7D1BD-AD8B-406D-BDC4-D2556D7C9A83}" type="presParOf" srcId="{181396B1-72E1-44DA-A6CD-7F4B8F911645}" destId="{E3BFEE07-4EF9-439C-A349-4E8D013E3C3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>
        <a:xfrm>
          <a:off x="1206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06" y="73049"/>
        <a:ext cx="1515952" cy="604800"/>
      </dsp:txXfrm>
    </dsp:sp>
    <dsp:sp modelId="{9D677988-374B-4BBA-B73C-8BE59201B4AA}">
      <dsp:nvSpPr>
        <dsp:cNvPr id="0" name=""/>
        <dsp:cNvSpPr/>
      </dsp:nvSpPr>
      <dsp:spPr>
        <a:xfrm>
          <a:off x="311702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6103" y="722250"/>
        <a:ext cx="1427150" cy="3313198"/>
      </dsp:txXfrm>
    </dsp:sp>
    <dsp:sp modelId="{51EA4E37-9197-43C9-9502-961CC2F00719}">
      <dsp:nvSpPr>
        <dsp:cNvPr id="0" name=""/>
        <dsp:cNvSpPr/>
      </dsp:nvSpPr>
      <dsp:spPr>
        <a:xfrm>
          <a:off x="1746971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400" kern="1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46971" y="262221"/>
        <a:ext cx="373975" cy="226456"/>
      </dsp:txXfrm>
    </dsp:sp>
    <dsp:sp modelId="{6BB0ABCB-2373-47ED-9774-278F8EE9E9B2}">
      <dsp:nvSpPr>
        <dsp:cNvPr id="0" name=""/>
        <dsp:cNvSpPr/>
      </dsp:nvSpPr>
      <dsp:spPr>
        <a:xfrm>
          <a:off x="2436410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329926"/>
            <a:satOff val="1235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36410" y="73049"/>
        <a:ext cx="1515952" cy="604800"/>
      </dsp:txXfrm>
    </dsp:sp>
    <dsp:sp modelId="{93C83A52-6E6B-41FD-9424-D118FD751CED}">
      <dsp:nvSpPr>
        <dsp:cNvPr id="0" name=""/>
        <dsp:cNvSpPr/>
      </dsp:nvSpPr>
      <dsp:spPr>
        <a:xfrm>
          <a:off x="2746907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29926"/>
              <a:satOff val="12359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1308" y="722250"/>
        <a:ext cx="1427150" cy="3313198"/>
      </dsp:txXfrm>
    </dsp:sp>
    <dsp:sp modelId="{A66EA167-6AD2-4AA4-A421-59E2B4561DDF}">
      <dsp:nvSpPr>
        <dsp:cNvPr id="0" name=""/>
        <dsp:cNvSpPr/>
      </dsp:nvSpPr>
      <dsp:spPr>
        <a:xfrm>
          <a:off x="4182176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82176" y="262221"/>
        <a:ext cx="373975" cy="226456"/>
      </dsp:txXfrm>
    </dsp:sp>
    <dsp:sp modelId="{3E371716-205E-4EF6-A7ED-14278F63B034}">
      <dsp:nvSpPr>
        <dsp:cNvPr id="0" name=""/>
        <dsp:cNvSpPr/>
      </dsp:nvSpPr>
      <dsp:spPr>
        <a:xfrm>
          <a:off x="4871615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659853"/>
            <a:satOff val="24718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71615" y="73049"/>
        <a:ext cx="1515952" cy="604800"/>
      </dsp:txXfrm>
    </dsp:sp>
    <dsp:sp modelId="{D91F2413-E4E3-4058-AF8C-E44208B5C14B}">
      <dsp:nvSpPr>
        <dsp:cNvPr id="0" name=""/>
        <dsp:cNvSpPr/>
      </dsp:nvSpPr>
      <dsp:spPr>
        <a:xfrm>
          <a:off x="5182111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59853"/>
              <a:satOff val="24718"/>
              <a:lumOff val="18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26512" y="722250"/>
        <a:ext cx="1427150" cy="3313198"/>
      </dsp:txXfrm>
    </dsp:sp>
    <dsp:sp modelId="{7EF43966-3549-4E85-8B66-57EECE606616}">
      <dsp:nvSpPr>
        <dsp:cNvPr id="0" name=""/>
        <dsp:cNvSpPr/>
      </dsp:nvSpPr>
      <dsp:spPr>
        <a:xfrm>
          <a:off x="6617380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600" kern="1200"/>
        </a:p>
      </dsp:txBody>
      <dsp:txXfrm>
        <a:off x="6617380" y="262221"/>
        <a:ext cx="373975" cy="226456"/>
      </dsp:txXfrm>
    </dsp:sp>
    <dsp:sp modelId="{52E19D22-2146-4B86-80ED-73DC01D9996B}">
      <dsp:nvSpPr>
        <dsp:cNvPr id="0" name=""/>
        <dsp:cNvSpPr/>
      </dsp:nvSpPr>
      <dsp:spPr>
        <a:xfrm>
          <a:off x="7306819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sz="2100" kern="1200" dirty="0"/>
        </a:p>
      </dsp:txBody>
      <dsp:txXfrm>
        <a:off x="7306819" y="73049"/>
        <a:ext cx="1515952" cy="604800"/>
      </dsp:txXfrm>
    </dsp:sp>
    <dsp:sp modelId="{E3BFEE07-4EF9-439C-A349-4E8D013E3C34}">
      <dsp:nvSpPr>
        <dsp:cNvPr id="0" name=""/>
        <dsp:cNvSpPr/>
      </dsp:nvSpPr>
      <dsp:spPr>
        <a:xfrm>
          <a:off x="7617315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Đại diện trình bày bảng 1,2,3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sz="2100" kern="1200" dirty="0" err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61716" y="722250"/>
        <a:ext cx="1427150" cy="33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27/04/2025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18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4/27/2025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31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27/04/2025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907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2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85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3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27/04/2025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1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63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0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20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5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1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52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7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24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27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27/04/2025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27/04/2025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3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9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27/04/2025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6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3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9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8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27/04/2025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1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2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1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8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0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8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4/27/2025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1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8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1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5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5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3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5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30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27/04/2025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4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4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4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5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2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7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27/04/2025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8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9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9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8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0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3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27/04/2025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4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9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9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0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4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0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7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4/27/2025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27/04/2025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71837" y="1327615"/>
            <a:ext cx="9360418" cy="2263258"/>
          </a:xfrm>
        </p:spPr>
        <p:txBody>
          <a:bodyPr>
            <a:normAutofit/>
          </a:bodyPr>
          <a:lstStyle/>
          <a:p>
            <a:r>
              <a:rPr lang="en-US" altLang="vi-VN" sz="5400" b="1" i="1" dirty="0">
                <a:latin typeface="Times New Roman" panose="02020603050405020304" charset="0"/>
                <a:cs typeface="Times New Roman" panose="02020603050405020304" charset="0"/>
              </a:rPr>
              <a:t>Bài 3: PHÉP CỘNG – PHÉP TRỪ CÁC SỐ TỰ NHIÊN </a:t>
            </a:r>
            <a:br>
              <a:rPr lang="en-US" altLang="vi-VN" sz="5400" b="1" i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2:LUYỆN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VẬN</a:t>
            </a:r>
            <a:r>
              <a:rPr kumimoji="0" lang="en-US" sz="5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DỤNG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14" y="2103120"/>
            <a:ext cx="902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TRÒ CHƠI THU HOẠCH TRỨNG GÀ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615951" y="2541412"/>
              <a:ext cx="1598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 đầu</a:t>
              </a:r>
              <a:endPara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6" y="1678742"/>
            <a:ext cx="2505528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7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1: </a:t>
            </a:r>
            <a:r>
              <a:rPr lang="vi-VN" sz="3600" dirty="0"/>
              <a:t>Tính nhanh tổng </a:t>
            </a:r>
            <a:endParaRPr lang="en-US" sz="3600" dirty="0"/>
          </a:p>
          <a:p>
            <a:r>
              <a:rPr lang="vi-VN" sz="3600" dirty="0"/>
              <a:t>53 + 25 + 47 + 75?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200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201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300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2: </a:t>
            </a:r>
            <a:r>
              <a:rPr lang="vi-VN" sz="3600" dirty="0"/>
              <a:t>Phép tính x - 5 thực hiện được khi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vi-VN" sz="2800" dirty="0"/>
              <a:t>x ≥ 5 </a:t>
            </a:r>
            <a:r>
              <a:rPr lang="vi-VN" dirty="0"/>
              <a:t>    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</a:t>
            </a:r>
            <a:r>
              <a:rPr lang="vi-VN" sz="2800" dirty="0"/>
              <a:t>x &lt;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x </a:t>
            </a:r>
            <a:r>
              <a:rPr lang="en-US" sz="2800" dirty="0"/>
              <a:t>&lt;</a:t>
            </a:r>
            <a:r>
              <a:rPr lang="vi-VN" sz="2800" dirty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x </a:t>
            </a:r>
            <a:r>
              <a:rPr lang="en-US" sz="2800" dirty="0"/>
              <a:t>=</a:t>
            </a:r>
            <a:r>
              <a:rPr lang="vi-VN" sz="2800" dirty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Câu 3: </a:t>
            </a:r>
            <a:r>
              <a:rPr lang="vi-VN" sz="2800" dirty="0"/>
              <a:t>Cho phép tính 231 - 87. </a:t>
            </a:r>
            <a:endParaRPr lang="en-US" sz="2800" dirty="0"/>
          </a:p>
          <a:p>
            <a:r>
              <a:rPr lang="vi-VN" sz="2800" dirty="0"/>
              <a:t>Chọn kết luận đúng?</a:t>
            </a:r>
            <a:endParaRPr lang="en-US" sz="28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vi-VN" sz="2800" dirty="0"/>
              <a:t>231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vi-VN" sz="2800" dirty="0"/>
              <a:t>231 là số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87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87 là hiệu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8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4: </a:t>
            </a:r>
            <a:r>
              <a:rPr lang="vi-VN" sz="3200" dirty="0"/>
              <a:t>Tính </a:t>
            </a:r>
            <a:endParaRPr lang="en-US" sz="3200" dirty="0"/>
          </a:p>
          <a:p>
            <a:r>
              <a:rPr lang="vi-VN" sz="3200" dirty="0"/>
              <a:t>(368 + 764) - (363 + 759)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15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5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5: </a:t>
            </a:r>
            <a:r>
              <a:rPr lang="vi-VN" sz="3200" dirty="0"/>
              <a:t>Tính nhanh </a:t>
            </a:r>
            <a:endParaRPr lang="en-US" sz="3200" dirty="0"/>
          </a:p>
          <a:p>
            <a:r>
              <a:rPr lang="vi-VN" sz="3200" dirty="0"/>
              <a:t>72 + 69 + 128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269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296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369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279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9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480" y="1004886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HƯỚNG 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 HỌC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trong bài.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 còn lại SGK  ( Bài 4, 5, 6)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 nhân, phép chia các số tự nhiên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77" y="554517"/>
            <a:ext cx="9133730" cy="123342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5916" y="2847703"/>
            <a:ext cx="828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TRÒ CHƠI SÓC NHẶT HẠT DẺ</a:t>
            </a:r>
          </a:p>
        </p:txBody>
      </p:sp>
    </p:spTree>
    <p:extLst>
      <p:ext uri="{BB962C8B-B14F-4D97-AF65-F5344CB8AC3E}">
        <p14:creationId xmlns:p14="http://schemas.microsoft.com/office/powerpoint/2010/main" val="3174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cộng các số tự nhiên có mấy tính chất?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893" y="1744662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1408" y="2276469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900" y="226080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389" y="235006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/>
              <a:t>Nếu a – b = c thì</a:t>
            </a:r>
            <a:r>
              <a:rPr lang="en-US" sz="36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00" y="4209894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/>
              <a:t>a = b + 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054" y="4179117"/>
            <a:ext cx="2709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/>
              <a:t>a</a:t>
            </a:r>
            <a:r>
              <a:rPr lang="vi-VN" sz="3600" dirty="0"/>
              <a:t> </a:t>
            </a:r>
            <a:r>
              <a:rPr lang="en-US" sz="3600" dirty="0"/>
              <a:t>+</a:t>
            </a:r>
            <a:r>
              <a:rPr lang="vi-VN" sz="3600" dirty="0"/>
              <a:t> 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5004" y="2919715"/>
            <a:ext cx="26763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/>
              <a:t>c</a:t>
            </a:r>
            <a:r>
              <a:rPr lang="vi-VN" sz="3600" dirty="0"/>
              <a:t> </a:t>
            </a:r>
            <a:r>
              <a:rPr lang="en-US" sz="3600" dirty="0"/>
              <a:t>-</a:t>
            </a:r>
            <a:r>
              <a:rPr lang="vi-VN" sz="3600" dirty="0"/>
              <a:t> </a:t>
            </a:r>
            <a:r>
              <a:rPr lang="en-US" sz="36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4121" y="2892997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/>
              <a:t>a = b </a:t>
            </a:r>
            <a:r>
              <a:rPr lang="en-US" sz="3200" dirty="0"/>
              <a:t>-</a:t>
            </a:r>
            <a:r>
              <a:rPr lang="vi-VN" sz="3200" dirty="0"/>
              <a:t> c</a:t>
            </a:r>
            <a:endParaRPr lang="en-US" sz="3200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6255" y="1370606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009" y="2616074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609" y="21309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</a:t>
            </a:r>
            <a:r>
              <a:rPr lang="en-US" sz="5400" dirty="0">
                <a:solidFill>
                  <a:srgbClr val="FF0000"/>
                </a:solidFill>
              </a:rPr>
              <a:t>LUYỆN TẬP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hỗ dành sẵn cho Nội dung 3" descr="Tiến trình có điểm nhấ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6801"/>
              </p:ext>
            </p:extLst>
          </p:nvPr>
        </p:nvGraphicFramePr>
        <p:xfrm>
          <a:off x="1424260" y="1629591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1185290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Bài 1:</a:t>
            </a:r>
            <a:r>
              <a:rPr lang="en-US" sz="40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143"/>
              </p:ext>
            </p:extLst>
          </p:nvPr>
        </p:nvGraphicFramePr>
        <p:xfrm>
          <a:off x="1606732" y="1185290"/>
          <a:ext cx="10585268" cy="58521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a) 127 + 39 + 73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( 127 + 73)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200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239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b) 135 + 360 + 65 + 40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=(135+35)+(360+40)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170 + 400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570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417 – 17 - 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(417 – 17) –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981 – 781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( 981-781)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 200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229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                 </a:t>
            </a:r>
            <a:r>
              <a:rPr lang="en-US" dirty="0">
                <a:solidFill>
                  <a:srgbClr val="FF0000"/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Bài 2:</a:t>
            </a:r>
            <a:r>
              <a:rPr lang="en-US" sz="40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97392"/>
              </p:ext>
            </p:extLst>
          </p:nvPr>
        </p:nvGraphicFramePr>
        <p:xfrm>
          <a:off x="1606732" y="1185290"/>
          <a:ext cx="10585268" cy="55158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+ 65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(44 + 35) + 65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(35 + 65)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+ 100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144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b) </a:t>
                      </a: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 + 45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996 + (4 + 41)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(996 + 4) + 41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1000 + 41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1041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</a:t>
                      </a: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+ 198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(35 + 2) + 198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 (2 + 198)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  200 = 235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</a:t>
                      </a: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 + 319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3492 + (8 + 311)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(3492 + 8) + 311 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3500 + 311 = 3 811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                 </a:t>
            </a:r>
            <a:r>
              <a:rPr lang="en-US" dirty="0">
                <a:solidFill>
                  <a:srgbClr val="FF0000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38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Bài 3:</a:t>
            </a:r>
            <a:r>
              <a:rPr lang="en-US" sz="40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52740"/>
              </p:ext>
            </p:extLst>
          </p:nvPr>
        </p:nvGraphicFramePr>
        <p:xfrm>
          <a:off x="1240971" y="1185290"/>
          <a:ext cx="10951029" cy="51795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4472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956557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321 - 96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(321 + 4) - (96 + 4)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325 - 100 = 225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b) </a:t>
                      </a: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1 454 - 997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(1 454 + 3) - (997 + 3)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1 457 - 1000 = 457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c) </a:t>
                      </a: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561 - 195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(561 + 5) - (195 + 5)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566 - 200 = 366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effectLst/>
                        </a:rPr>
                        <a:t>d) </a:t>
                      </a:r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2 572 - 994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(2 572 + 6) - (994 + 6)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2 578 - 1000 = 1 578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06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Widescreen</PresentationFormat>
  <Paragraphs>136</Paragraphs>
  <Slides>20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Trở lại Trường học 16x9</vt:lpstr>
      <vt:lpstr>Office Theme</vt:lpstr>
      <vt:lpstr>1_Office Theme</vt:lpstr>
      <vt:lpstr>5_Office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Bài 3: PHÉP CỘNG – PHÉP TRỪ CÁC SỐ TỰ NHIÊN  Tiết 2:LUYỆN TẬP</vt:lpstr>
      <vt:lpstr>             KHỞI ĐỘNG</vt:lpstr>
      <vt:lpstr>PowerPoint Presentation</vt:lpstr>
      <vt:lpstr>PowerPoint Presentation</vt:lpstr>
      <vt:lpstr>PowerPoint Presentation</vt:lpstr>
      <vt:lpstr>                        LUYỆN TẬP</vt:lpstr>
      <vt:lpstr>Bài 1: </vt:lpstr>
      <vt:lpstr>Bài 2: </vt:lpstr>
      <vt:lpstr>Bài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2021-09-02T13:37:50Z</dcterms:created>
  <dcterms:modified xsi:type="dcterms:W3CDTF">2025-04-27T02:55:13Z</dcterms:modified>
</cp:coreProperties>
</file>