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447" r:id="rId2"/>
    <p:sldId id="437" r:id="rId3"/>
    <p:sldId id="258" r:id="rId4"/>
    <p:sldId id="448" r:id="rId5"/>
    <p:sldId id="449" r:id="rId6"/>
    <p:sldId id="438" r:id="rId7"/>
    <p:sldId id="450" r:id="rId8"/>
    <p:sldId id="451" r:id="rId9"/>
    <p:sldId id="381" r:id="rId10"/>
    <p:sldId id="446" r:id="rId11"/>
    <p:sldId id="434" r:id="rId12"/>
    <p:sldId id="424" r:id="rId13"/>
    <p:sldId id="442" r:id="rId14"/>
    <p:sldId id="420" r:id="rId15"/>
    <p:sldId id="423" r:id="rId16"/>
    <p:sldId id="444" r:id="rId17"/>
    <p:sldId id="405" r:id="rId18"/>
    <p:sldId id="445" r:id="rId19"/>
    <p:sldId id="432" r:id="rId20"/>
    <p:sldId id="409" r:id="rId21"/>
    <p:sldId id="428" r:id="rId22"/>
    <p:sldId id="415" r:id="rId23"/>
    <p:sldId id="430" r:id="rId24"/>
    <p:sldId id="4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32"/>
      </p:cViewPr>
      <p:guideLst>
        <p:guide orient="horz" pos="219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22F00-5CB3-41F4-B62D-7D27F8325537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DEFC0-C227-42CE-BF33-61FF0693E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DEFC0-C227-42CE-BF33-61FF0693EDE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wmf"/><Relationship Id="rId2" Type="http://schemas.openxmlformats.org/officeDocument/2006/relationships/audio" Target="file:///I:\T&#7892;NG%20H&#7906;P\NHAC%20MP3\canh%20chim%20bao%20tin%20vui.mp3" TargetMode="External"/><Relationship Id="rId1" Type="http://schemas.openxmlformats.org/officeDocument/2006/relationships/audio" Target="file:///D:\T&#7892;NG%20H&#7906;P\NHAC%20MP3\canh%20chim%20bao%20tin%20vui.mp3" TargetMode="External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image47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422400" y="228600"/>
            <a:ext cx="9194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CHÀO MỪNG 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QUÝ THẦY CÔ VÀ CÁC EM 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ĐẾN VỚI TIẾT HỌC </a:t>
            </a:r>
          </a:p>
        </p:txBody>
      </p:sp>
      <p:pic>
        <p:nvPicPr>
          <p:cNvPr id="3078" name="Picture 6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8"/>
          <p:cNvSpPr>
            <a:spLocks noChangeArrowheads="1" noChangeShapeType="1" noTextEdit="1"/>
          </p:cNvSpPr>
          <p:nvPr/>
        </p:nvSpPr>
        <p:spPr bwMode="auto">
          <a:xfrm>
            <a:off x="1422400" y="1143000"/>
            <a:ext cx="9245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cs typeface="Arial" panose="020B0604020202020204" pitchFamily="34" charset="0"/>
              </a:rPr>
              <a:t>QUÝ THẦY CÔ VÀ CÁC EM </a:t>
            </a:r>
          </a:p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cs typeface="Arial" panose="020B0604020202020204" pitchFamily="34" charset="0"/>
              </a:rPr>
              <a:t>ĐẾN VỚI TIẾT HỌC </a:t>
            </a:r>
          </a:p>
        </p:txBody>
      </p:sp>
      <p:pic>
        <p:nvPicPr>
          <p:cNvPr id="90121" name="Picture 9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34" y="3886200"/>
            <a:ext cx="317076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10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28600"/>
            <a:ext cx="203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11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79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2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3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1"/>
            <a:ext cx="18288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6" name="Picture 14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505201"/>
            <a:ext cx="56896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7" name="Picture 15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24401"/>
            <a:ext cx="18288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16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203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7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91201"/>
            <a:ext cx="18288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WordArt 18"/>
          <p:cNvSpPr>
            <a:spLocks noChangeArrowheads="1" noChangeShapeType="1" noTextEdit="1"/>
          </p:cNvSpPr>
          <p:nvPr/>
        </p:nvSpPr>
        <p:spPr bwMode="auto">
          <a:xfrm>
            <a:off x="2336800" y="685800"/>
            <a:ext cx="7162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CHÀO MỪNG </a:t>
            </a:r>
          </a:p>
        </p:txBody>
      </p:sp>
      <p:pic>
        <p:nvPicPr>
          <p:cNvPr id="90131" name="Picture 19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79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 Box 22"/>
          <p:cNvSpPr txBox="1">
            <a:spLocks noChangeArrowheads="1"/>
          </p:cNvSpPr>
          <p:nvPr/>
        </p:nvSpPr>
        <p:spPr bwMode="auto">
          <a:xfrm>
            <a:off x="2868085" y="6116639"/>
            <a:ext cx="537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rgbClr val="FF99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FF99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99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FF99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99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FF99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99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>
                <a:solidFill>
                  <a:srgbClr val="FF99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smtClean="0">
                <a:solidFill>
                  <a:srgbClr val="FF99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PHAN THJ THU LỆ</a:t>
            </a:r>
            <a:endParaRPr lang="en-US" sz="2400">
              <a:solidFill>
                <a:srgbClr val="FF99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031999" y="228600"/>
            <a:ext cx="8288271" cy="3380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TRƯỜNG THCS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HÒA QUANG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98190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6596" fill="hold"/>
                                        <p:tgtEl>
                                          <p:spTgt spid="90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3896" y="0"/>
            <a:ext cx="4494680" cy="927847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Lễ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hội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dân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gian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26" y="1024784"/>
            <a:ext cx="3811018" cy="2536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879" y="917207"/>
            <a:ext cx="3695573" cy="2536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4248" y="3714877"/>
            <a:ext cx="3765176" cy="2685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061" y="3927373"/>
            <a:ext cx="3745771" cy="2388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8798" y="428788"/>
            <a:ext cx="8091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539" y="900449"/>
            <a:ext cx="3479297" cy="2286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325" y="872739"/>
            <a:ext cx="4254936" cy="2410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538" y="3654451"/>
            <a:ext cx="3479297" cy="2621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25" y="3654451"/>
            <a:ext cx="4254936" cy="26216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20291" y="3186647"/>
            <a:ext cx="112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Hội Lim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98895" y="324196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/>
              <a:t>Múa sạp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57192" y="6333020"/>
            <a:ext cx="3003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/>
              <a:t>Lễ hội Tản Viên Sơn Thánh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89754" y="6319264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/>
              <a:t>Lễ hội Đua Ghe Ngo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1317" y="-98042"/>
            <a:ext cx="5657578" cy="64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4040149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850" y="814648"/>
            <a:ext cx="942608" cy="7293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9811" y="631920"/>
            <a:ext cx="3269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6559" y="980732"/>
            <a:ext cx="7841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+ Màu sắc, trang phục của những người tham gia trong lễ hội.</a:t>
            </a:r>
          </a:p>
        </p:txBody>
      </p:sp>
      <p:sp>
        <p:nvSpPr>
          <p:cNvPr id="7" name="Rectangle 6"/>
          <p:cNvSpPr/>
          <p:nvPr/>
        </p:nvSpPr>
        <p:spPr>
          <a:xfrm>
            <a:off x="2635956" y="1335551"/>
            <a:ext cx="4721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49811" y="228996"/>
            <a:ext cx="402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Quan sát và trả lời câu hỏi: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60" y="1913123"/>
            <a:ext cx="3118470" cy="2264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0028" y="1799546"/>
            <a:ext cx="3261367" cy="2316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304" y="4546944"/>
            <a:ext cx="3201426" cy="20357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028" y="4293774"/>
            <a:ext cx="3277870" cy="2341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0030" y="5672224"/>
            <a:ext cx="870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Nước</a:t>
            </a:r>
            <a:r>
              <a:rPr lang="en-US" dirty="0" smtClean="0"/>
              <a:t> ta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: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sắc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khí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tươi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hay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gam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tươi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,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nóng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036751" y="598197"/>
            <a:ext cx="2878865" cy="18934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12246" t="5165" r="14448" b="13115"/>
          <a:stretch>
            <a:fillRect/>
          </a:stretch>
        </p:blipFill>
        <p:spPr>
          <a:xfrm>
            <a:off x="4684439" y="598197"/>
            <a:ext cx="2919086" cy="18934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180" y="2961629"/>
            <a:ext cx="3322008" cy="23514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007" y="2782980"/>
            <a:ext cx="2063784" cy="26059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516" y="436130"/>
            <a:ext cx="3090940" cy="2066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597" y="2881082"/>
            <a:ext cx="3604777" cy="2568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323" y="990601"/>
            <a:ext cx="11620500" cy="4501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là đất nước đa dạng với khoảng 8000 lễ hội, được tổ chức ở khắp mọi miền đất nước.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về chủ đề lễ hội bằng nhiều hình thức khác nhau.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465" y="990601"/>
            <a:ext cx="377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Em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biết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69415" y="0"/>
            <a:ext cx="9102436" cy="8480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2 </a:t>
            </a:r>
            <a:r>
              <a:rPr lang="vi-VN" sz="2400" b="1" dirty="0">
                <a:latin typeface="+mj-lt"/>
              </a:rPr>
              <a:t>: </a:t>
            </a:r>
            <a:r>
              <a:rPr lang="en-US" sz="2400" b="1" dirty="0" err="1">
                <a:latin typeface="+mj-lt"/>
              </a:rPr>
              <a:t>Cách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thể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hiện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hòa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sắc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trong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sản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phẩm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mĩ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thuật</a:t>
            </a:r>
            <a:r>
              <a:rPr lang="en-US" sz="2400" b="1" dirty="0">
                <a:latin typeface="+mj-lt"/>
              </a:rPr>
              <a:t> 2D </a:t>
            </a:r>
            <a:r>
              <a:rPr lang="en-US" sz="2400" b="1" dirty="0" err="1">
                <a:latin typeface="+mj-lt"/>
              </a:rPr>
              <a:t>về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chủ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đề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lễ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hội</a:t>
            </a:r>
            <a:r>
              <a:rPr lang="vi-VN" sz="2400" b="1" dirty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76961" y="1024413"/>
            <a:ext cx="7272948" cy="4509507"/>
            <a:chOff x="2611415" y="977706"/>
            <a:chExt cx="7272948" cy="4509507"/>
          </a:xfrm>
        </p:grpSpPr>
        <p:sp>
          <p:nvSpPr>
            <p:cNvPr id="2" name="Freeform 1"/>
            <p:cNvSpPr/>
            <p:nvPr/>
          </p:nvSpPr>
          <p:spPr>
            <a:xfrm>
              <a:off x="2611415" y="1987385"/>
              <a:ext cx="5173674" cy="3499828"/>
            </a:xfrm>
            <a:custGeom>
              <a:avLst/>
              <a:gdLst>
                <a:gd name="connsiteX0" fmla="*/ 4348185 w 5173674"/>
                <a:gd name="connsiteY0" fmla="*/ 235115 h 3499828"/>
                <a:gd name="connsiteX1" fmla="*/ 436585 w 5173674"/>
                <a:gd name="connsiteY1" fmla="*/ 31915 h 3499828"/>
                <a:gd name="connsiteX2" fmla="*/ 55585 w 5173674"/>
                <a:gd name="connsiteY2" fmla="*/ 832015 h 3499828"/>
                <a:gd name="connsiteX3" fmla="*/ 80985 w 5173674"/>
                <a:gd name="connsiteY3" fmla="*/ 1467015 h 3499828"/>
                <a:gd name="connsiteX4" fmla="*/ 246085 w 5173674"/>
                <a:gd name="connsiteY4" fmla="*/ 2152815 h 3499828"/>
                <a:gd name="connsiteX5" fmla="*/ 449285 w 5173674"/>
                <a:gd name="connsiteY5" fmla="*/ 2673515 h 3499828"/>
                <a:gd name="connsiteX6" fmla="*/ 2201885 w 5173674"/>
                <a:gd name="connsiteY6" fmla="*/ 3181515 h 3499828"/>
                <a:gd name="connsiteX7" fmla="*/ 4017985 w 5173674"/>
                <a:gd name="connsiteY7" fmla="*/ 3460915 h 3499828"/>
                <a:gd name="connsiteX8" fmla="*/ 5148285 w 5173674"/>
                <a:gd name="connsiteY8" fmla="*/ 2317915 h 3499828"/>
                <a:gd name="connsiteX9" fmla="*/ 4818085 w 5173674"/>
                <a:gd name="connsiteY9" fmla="*/ 1505115 h 3499828"/>
                <a:gd name="connsiteX10" fmla="*/ 4970485 w 5173674"/>
                <a:gd name="connsiteY10" fmla="*/ 895515 h 3499828"/>
                <a:gd name="connsiteX11" fmla="*/ 4437085 w 5173674"/>
                <a:gd name="connsiteY11" fmla="*/ 527215 h 3499828"/>
                <a:gd name="connsiteX12" fmla="*/ 3903685 w 5173674"/>
                <a:gd name="connsiteY12" fmla="*/ 146215 h 349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3674" h="3499828">
                  <a:moveTo>
                    <a:pt x="4348185" y="235115"/>
                  </a:moveTo>
                  <a:cubicBezTo>
                    <a:pt x="2750101" y="83773"/>
                    <a:pt x="1152018" y="-67568"/>
                    <a:pt x="436585" y="31915"/>
                  </a:cubicBezTo>
                  <a:cubicBezTo>
                    <a:pt x="-278848" y="131398"/>
                    <a:pt x="114852" y="592832"/>
                    <a:pt x="55585" y="832015"/>
                  </a:cubicBezTo>
                  <a:cubicBezTo>
                    <a:pt x="-3682" y="1071198"/>
                    <a:pt x="49235" y="1246882"/>
                    <a:pt x="80985" y="1467015"/>
                  </a:cubicBezTo>
                  <a:cubicBezTo>
                    <a:pt x="112735" y="1687148"/>
                    <a:pt x="184702" y="1951732"/>
                    <a:pt x="246085" y="2152815"/>
                  </a:cubicBezTo>
                  <a:cubicBezTo>
                    <a:pt x="307468" y="2353898"/>
                    <a:pt x="123318" y="2502065"/>
                    <a:pt x="449285" y="2673515"/>
                  </a:cubicBezTo>
                  <a:cubicBezTo>
                    <a:pt x="775252" y="2844965"/>
                    <a:pt x="1607102" y="3050282"/>
                    <a:pt x="2201885" y="3181515"/>
                  </a:cubicBezTo>
                  <a:cubicBezTo>
                    <a:pt x="2796668" y="3312748"/>
                    <a:pt x="3526918" y="3604848"/>
                    <a:pt x="4017985" y="3460915"/>
                  </a:cubicBezTo>
                  <a:cubicBezTo>
                    <a:pt x="4509052" y="3316982"/>
                    <a:pt x="5014935" y="2643882"/>
                    <a:pt x="5148285" y="2317915"/>
                  </a:cubicBezTo>
                  <a:cubicBezTo>
                    <a:pt x="5281635" y="1991948"/>
                    <a:pt x="4847718" y="1742182"/>
                    <a:pt x="4818085" y="1505115"/>
                  </a:cubicBezTo>
                  <a:cubicBezTo>
                    <a:pt x="4788452" y="1268048"/>
                    <a:pt x="5033985" y="1058498"/>
                    <a:pt x="4970485" y="895515"/>
                  </a:cubicBezTo>
                  <a:cubicBezTo>
                    <a:pt x="4906985" y="732532"/>
                    <a:pt x="4614885" y="652098"/>
                    <a:pt x="4437085" y="527215"/>
                  </a:cubicBezTo>
                  <a:cubicBezTo>
                    <a:pt x="4259285" y="402332"/>
                    <a:pt x="4081485" y="274273"/>
                    <a:pt x="3903685" y="1462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7378247" y="977706"/>
              <a:ext cx="2506116" cy="3120648"/>
            </a:xfrm>
            <a:custGeom>
              <a:avLst/>
              <a:gdLst>
                <a:gd name="connsiteX0" fmla="*/ 1778453 w 2506116"/>
                <a:gd name="connsiteY0" fmla="*/ 127194 h 3120648"/>
                <a:gd name="connsiteX1" fmla="*/ 737053 w 2506116"/>
                <a:gd name="connsiteY1" fmla="*/ 194 h 3120648"/>
                <a:gd name="connsiteX2" fmla="*/ 152853 w 2506116"/>
                <a:gd name="connsiteY2" fmla="*/ 152594 h 3120648"/>
                <a:gd name="connsiteX3" fmla="*/ 453 w 2506116"/>
                <a:gd name="connsiteY3" fmla="*/ 965394 h 3120648"/>
                <a:gd name="connsiteX4" fmla="*/ 114753 w 2506116"/>
                <a:gd name="connsiteY4" fmla="*/ 1943294 h 3120648"/>
                <a:gd name="connsiteX5" fmla="*/ 356053 w 2506116"/>
                <a:gd name="connsiteY5" fmla="*/ 2768794 h 3120648"/>
                <a:gd name="connsiteX6" fmla="*/ 1067253 w 2506116"/>
                <a:gd name="connsiteY6" fmla="*/ 3035494 h 3120648"/>
                <a:gd name="connsiteX7" fmla="*/ 1981653 w 2506116"/>
                <a:gd name="connsiteY7" fmla="*/ 3111694 h 3120648"/>
                <a:gd name="connsiteX8" fmla="*/ 2349953 w 2506116"/>
                <a:gd name="connsiteY8" fmla="*/ 2857694 h 3120648"/>
                <a:gd name="connsiteX9" fmla="*/ 2502353 w 2506116"/>
                <a:gd name="connsiteY9" fmla="*/ 1257494 h 3120648"/>
                <a:gd name="connsiteX10" fmla="*/ 2210253 w 2506116"/>
                <a:gd name="connsiteY10" fmla="*/ 457394 h 3120648"/>
                <a:gd name="connsiteX11" fmla="*/ 1930853 w 2506116"/>
                <a:gd name="connsiteY11" fmla="*/ 139894 h 3120648"/>
                <a:gd name="connsiteX12" fmla="*/ 1397453 w 2506116"/>
                <a:gd name="connsiteY12" fmla="*/ 63694 h 3120648"/>
                <a:gd name="connsiteX13" fmla="*/ 698953 w 2506116"/>
                <a:gd name="connsiteY13" fmla="*/ 63694 h 312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6116" h="3120648">
                  <a:moveTo>
                    <a:pt x="1778453" y="127194"/>
                  </a:moveTo>
                  <a:cubicBezTo>
                    <a:pt x="1393219" y="61577"/>
                    <a:pt x="1007986" y="-4039"/>
                    <a:pt x="737053" y="194"/>
                  </a:cubicBezTo>
                  <a:cubicBezTo>
                    <a:pt x="466120" y="4427"/>
                    <a:pt x="275620" y="-8273"/>
                    <a:pt x="152853" y="152594"/>
                  </a:cubicBezTo>
                  <a:cubicBezTo>
                    <a:pt x="30086" y="313461"/>
                    <a:pt x="6803" y="666944"/>
                    <a:pt x="453" y="965394"/>
                  </a:cubicBezTo>
                  <a:cubicBezTo>
                    <a:pt x="-5897" y="1263844"/>
                    <a:pt x="55486" y="1642727"/>
                    <a:pt x="114753" y="1943294"/>
                  </a:cubicBezTo>
                  <a:cubicBezTo>
                    <a:pt x="174020" y="2243861"/>
                    <a:pt x="197303" y="2586761"/>
                    <a:pt x="356053" y="2768794"/>
                  </a:cubicBezTo>
                  <a:cubicBezTo>
                    <a:pt x="514803" y="2950827"/>
                    <a:pt x="796320" y="2978344"/>
                    <a:pt x="1067253" y="3035494"/>
                  </a:cubicBezTo>
                  <a:cubicBezTo>
                    <a:pt x="1338186" y="3092644"/>
                    <a:pt x="1767870" y="3141327"/>
                    <a:pt x="1981653" y="3111694"/>
                  </a:cubicBezTo>
                  <a:cubicBezTo>
                    <a:pt x="2195436" y="3082061"/>
                    <a:pt x="2263170" y="3166727"/>
                    <a:pt x="2349953" y="2857694"/>
                  </a:cubicBezTo>
                  <a:cubicBezTo>
                    <a:pt x="2436736" y="2548661"/>
                    <a:pt x="2525636" y="1657544"/>
                    <a:pt x="2502353" y="1257494"/>
                  </a:cubicBezTo>
                  <a:cubicBezTo>
                    <a:pt x="2479070" y="857444"/>
                    <a:pt x="2305503" y="643661"/>
                    <a:pt x="2210253" y="457394"/>
                  </a:cubicBezTo>
                  <a:cubicBezTo>
                    <a:pt x="2115003" y="271127"/>
                    <a:pt x="2066320" y="205511"/>
                    <a:pt x="1930853" y="139894"/>
                  </a:cubicBezTo>
                  <a:cubicBezTo>
                    <a:pt x="1795386" y="74277"/>
                    <a:pt x="1602770" y="76394"/>
                    <a:pt x="1397453" y="63694"/>
                  </a:cubicBezTo>
                  <a:cubicBezTo>
                    <a:pt x="1192136" y="50994"/>
                    <a:pt x="945544" y="57344"/>
                    <a:pt x="698953" y="6369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709612" y="1552961"/>
            <a:ext cx="3349457" cy="3055988"/>
            <a:chOff x="2709612" y="1552961"/>
            <a:chExt cx="3349457" cy="3055988"/>
          </a:xfrm>
        </p:grpSpPr>
        <p:sp>
          <p:nvSpPr>
            <p:cNvPr id="46" name="Freeform 45"/>
            <p:cNvSpPr/>
            <p:nvPr/>
          </p:nvSpPr>
          <p:spPr>
            <a:xfrm>
              <a:off x="3452813" y="2886075"/>
              <a:ext cx="590550" cy="1485900"/>
            </a:xfrm>
            <a:custGeom>
              <a:avLst/>
              <a:gdLst>
                <a:gd name="connsiteX0" fmla="*/ 590550 w 590550"/>
                <a:gd name="connsiteY0" fmla="*/ 0 h 1485900"/>
                <a:gd name="connsiteX1" fmla="*/ 100012 w 590550"/>
                <a:gd name="connsiteY1" fmla="*/ 852488 h 1485900"/>
                <a:gd name="connsiteX2" fmla="*/ 185737 w 590550"/>
                <a:gd name="connsiteY2" fmla="*/ 966788 h 1485900"/>
                <a:gd name="connsiteX3" fmla="*/ 161925 w 590550"/>
                <a:gd name="connsiteY3" fmla="*/ 1090613 h 1485900"/>
                <a:gd name="connsiteX4" fmla="*/ 104775 w 590550"/>
                <a:gd name="connsiteY4" fmla="*/ 1323975 h 1485900"/>
                <a:gd name="connsiteX5" fmla="*/ 0 w 590550"/>
                <a:gd name="connsiteY5" fmla="*/ 1485900 h 148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0550" h="1485900">
                  <a:moveTo>
                    <a:pt x="590550" y="0"/>
                  </a:moveTo>
                  <a:cubicBezTo>
                    <a:pt x="379015" y="345678"/>
                    <a:pt x="167481" y="691357"/>
                    <a:pt x="100012" y="852488"/>
                  </a:cubicBezTo>
                  <a:cubicBezTo>
                    <a:pt x="32543" y="1013619"/>
                    <a:pt x="175418" y="927101"/>
                    <a:pt x="185737" y="966788"/>
                  </a:cubicBezTo>
                  <a:cubicBezTo>
                    <a:pt x="196056" y="1006475"/>
                    <a:pt x="175419" y="1031082"/>
                    <a:pt x="161925" y="1090613"/>
                  </a:cubicBezTo>
                  <a:cubicBezTo>
                    <a:pt x="148431" y="1150144"/>
                    <a:pt x="131762" y="1258094"/>
                    <a:pt x="104775" y="1323975"/>
                  </a:cubicBezTo>
                  <a:cubicBezTo>
                    <a:pt x="77788" y="1389856"/>
                    <a:pt x="38894" y="1437878"/>
                    <a:pt x="0" y="14859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2709612" y="1552961"/>
              <a:ext cx="3349457" cy="3055988"/>
              <a:chOff x="2709612" y="1552961"/>
              <a:chExt cx="3349457" cy="3055988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3910013" y="2321843"/>
                <a:ext cx="323850" cy="520310"/>
              </a:xfrm>
              <a:custGeom>
                <a:avLst/>
                <a:gdLst>
                  <a:gd name="connsiteX0" fmla="*/ 0 w 323850"/>
                  <a:gd name="connsiteY0" fmla="*/ 411832 h 520310"/>
                  <a:gd name="connsiteX1" fmla="*/ 95250 w 323850"/>
                  <a:gd name="connsiteY1" fmla="*/ 497557 h 520310"/>
                  <a:gd name="connsiteX2" fmla="*/ 261937 w 323850"/>
                  <a:gd name="connsiteY2" fmla="*/ 45120 h 520310"/>
                  <a:gd name="connsiteX3" fmla="*/ 323850 w 323850"/>
                  <a:gd name="connsiteY3" fmla="*/ 40357 h 52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50" h="520310">
                    <a:moveTo>
                      <a:pt x="0" y="411832"/>
                    </a:moveTo>
                    <a:cubicBezTo>
                      <a:pt x="25797" y="485254"/>
                      <a:pt x="51594" y="558676"/>
                      <a:pt x="95250" y="497557"/>
                    </a:cubicBezTo>
                    <a:cubicBezTo>
                      <a:pt x="138906" y="436438"/>
                      <a:pt x="223837" y="121320"/>
                      <a:pt x="261937" y="45120"/>
                    </a:cubicBezTo>
                    <a:cubicBezTo>
                      <a:pt x="300037" y="-31080"/>
                      <a:pt x="311943" y="4638"/>
                      <a:pt x="323850" y="4035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3569011" y="2847975"/>
                <a:ext cx="383864" cy="281306"/>
              </a:xfrm>
              <a:custGeom>
                <a:avLst/>
                <a:gdLst>
                  <a:gd name="connsiteX0" fmla="*/ 383864 w 383864"/>
                  <a:gd name="connsiteY0" fmla="*/ 0 h 281306"/>
                  <a:gd name="connsiteX1" fmla="*/ 21914 w 383864"/>
                  <a:gd name="connsiteY1" fmla="*/ 138113 h 281306"/>
                  <a:gd name="connsiteX2" fmla="*/ 40964 w 383864"/>
                  <a:gd name="connsiteY2" fmla="*/ 276225 h 281306"/>
                  <a:gd name="connsiteX3" fmla="*/ 45727 w 383864"/>
                  <a:gd name="connsiteY3" fmla="*/ 238125 h 281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3864" h="281306">
                    <a:moveTo>
                      <a:pt x="383864" y="0"/>
                    </a:moveTo>
                    <a:cubicBezTo>
                      <a:pt x="231464" y="46038"/>
                      <a:pt x="79064" y="92076"/>
                      <a:pt x="21914" y="138113"/>
                    </a:cubicBezTo>
                    <a:cubicBezTo>
                      <a:pt x="-35236" y="184150"/>
                      <a:pt x="36995" y="259556"/>
                      <a:pt x="40964" y="276225"/>
                    </a:cubicBezTo>
                    <a:cubicBezTo>
                      <a:pt x="44933" y="292894"/>
                      <a:pt x="45330" y="265509"/>
                      <a:pt x="45727" y="2381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2709612" y="1552961"/>
                <a:ext cx="3349457" cy="3055988"/>
                <a:chOff x="2709612" y="1552961"/>
                <a:chExt cx="3349457" cy="3055988"/>
              </a:xfrm>
            </p:grpSpPr>
            <p:sp>
              <p:nvSpPr>
                <p:cNvPr id="29" name="Freeform 28"/>
                <p:cNvSpPr/>
                <p:nvPr/>
              </p:nvSpPr>
              <p:spPr>
                <a:xfrm>
                  <a:off x="4367140" y="1552961"/>
                  <a:ext cx="1691929" cy="1313330"/>
                </a:xfrm>
                <a:custGeom>
                  <a:avLst/>
                  <a:gdLst>
                    <a:gd name="connsiteX0" fmla="*/ 1152598 w 1691929"/>
                    <a:gd name="connsiteY0" fmla="*/ 456814 h 1313330"/>
                    <a:gd name="connsiteX1" fmla="*/ 1390723 w 1691929"/>
                    <a:gd name="connsiteY1" fmla="*/ 494914 h 1313330"/>
                    <a:gd name="connsiteX2" fmla="*/ 1628848 w 1691929"/>
                    <a:gd name="connsiteY2" fmla="*/ 513964 h 1313330"/>
                    <a:gd name="connsiteX3" fmla="*/ 1671710 w 1691929"/>
                    <a:gd name="connsiteY3" fmla="*/ 290127 h 1313330"/>
                    <a:gd name="connsiteX4" fmla="*/ 1647898 w 1691929"/>
                    <a:gd name="connsiteY4" fmla="*/ 180589 h 1313330"/>
                    <a:gd name="connsiteX5" fmla="*/ 1190698 w 1691929"/>
                    <a:gd name="connsiteY5" fmla="*/ 9139 h 1313330"/>
                    <a:gd name="connsiteX6" fmla="*/ 1085923 w 1691929"/>
                    <a:gd name="connsiteY6" fmla="*/ 485389 h 1313330"/>
                    <a:gd name="connsiteX7" fmla="*/ 1014485 w 1691929"/>
                    <a:gd name="connsiteY7" fmla="*/ 542539 h 1313330"/>
                    <a:gd name="connsiteX8" fmla="*/ 895423 w 1691929"/>
                    <a:gd name="connsiteY8" fmla="*/ 623502 h 1313330"/>
                    <a:gd name="connsiteX9" fmla="*/ 938285 w 1691929"/>
                    <a:gd name="connsiteY9" fmla="*/ 690177 h 1313330"/>
                    <a:gd name="connsiteX10" fmla="*/ 885898 w 1691929"/>
                    <a:gd name="connsiteY10" fmla="*/ 942589 h 1313330"/>
                    <a:gd name="connsiteX11" fmla="*/ 790648 w 1691929"/>
                    <a:gd name="connsiteY11" fmla="*/ 1114039 h 1313330"/>
                    <a:gd name="connsiteX12" fmla="*/ 523948 w 1691929"/>
                    <a:gd name="connsiteY12" fmla="*/ 1309302 h 1313330"/>
                    <a:gd name="connsiteX13" fmla="*/ 514423 w 1691929"/>
                    <a:gd name="connsiteY13" fmla="*/ 1233102 h 1313330"/>
                    <a:gd name="connsiteX14" fmla="*/ 590623 w 1691929"/>
                    <a:gd name="connsiteY14" fmla="*/ 1080702 h 1313330"/>
                    <a:gd name="connsiteX15" fmla="*/ 671585 w 1691929"/>
                    <a:gd name="connsiteY15" fmla="*/ 918777 h 1313330"/>
                    <a:gd name="connsiteX16" fmla="*/ 733498 w 1691929"/>
                    <a:gd name="connsiteY16" fmla="*/ 856864 h 1313330"/>
                    <a:gd name="connsiteX17" fmla="*/ 428698 w 1691929"/>
                    <a:gd name="connsiteY17" fmla="*/ 552064 h 1313330"/>
                    <a:gd name="connsiteX18" fmla="*/ 73 w 1691929"/>
                    <a:gd name="connsiteY18" fmla="*/ 837814 h 1313330"/>
                    <a:gd name="connsiteX19" fmla="*/ 462035 w 1691929"/>
                    <a:gd name="connsiteY19" fmla="*/ 956877 h 1313330"/>
                    <a:gd name="connsiteX20" fmla="*/ 609673 w 1691929"/>
                    <a:gd name="connsiteY20" fmla="*/ 947352 h 1313330"/>
                    <a:gd name="connsiteX21" fmla="*/ 662060 w 1691929"/>
                    <a:gd name="connsiteY21" fmla="*/ 942589 h 1313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691929" h="1313330">
                      <a:moveTo>
                        <a:pt x="1152598" y="456814"/>
                      </a:moveTo>
                      <a:cubicBezTo>
                        <a:pt x="1231973" y="471101"/>
                        <a:pt x="1311348" y="485389"/>
                        <a:pt x="1390723" y="494914"/>
                      </a:cubicBezTo>
                      <a:cubicBezTo>
                        <a:pt x="1470098" y="504439"/>
                        <a:pt x="1582017" y="548095"/>
                        <a:pt x="1628848" y="513964"/>
                      </a:cubicBezTo>
                      <a:cubicBezTo>
                        <a:pt x="1675679" y="479833"/>
                        <a:pt x="1668535" y="345689"/>
                        <a:pt x="1671710" y="290127"/>
                      </a:cubicBezTo>
                      <a:cubicBezTo>
                        <a:pt x="1674885" y="234565"/>
                        <a:pt x="1728067" y="227420"/>
                        <a:pt x="1647898" y="180589"/>
                      </a:cubicBezTo>
                      <a:cubicBezTo>
                        <a:pt x="1567729" y="133758"/>
                        <a:pt x="1284360" y="-41661"/>
                        <a:pt x="1190698" y="9139"/>
                      </a:cubicBezTo>
                      <a:cubicBezTo>
                        <a:pt x="1097036" y="59939"/>
                        <a:pt x="1115292" y="396489"/>
                        <a:pt x="1085923" y="485389"/>
                      </a:cubicBezTo>
                      <a:cubicBezTo>
                        <a:pt x="1056554" y="574289"/>
                        <a:pt x="1046235" y="519520"/>
                        <a:pt x="1014485" y="542539"/>
                      </a:cubicBezTo>
                      <a:cubicBezTo>
                        <a:pt x="982735" y="565558"/>
                        <a:pt x="908123" y="598896"/>
                        <a:pt x="895423" y="623502"/>
                      </a:cubicBezTo>
                      <a:cubicBezTo>
                        <a:pt x="882723" y="648108"/>
                        <a:pt x="939872" y="636996"/>
                        <a:pt x="938285" y="690177"/>
                      </a:cubicBezTo>
                      <a:cubicBezTo>
                        <a:pt x="936698" y="743358"/>
                        <a:pt x="910504" y="871945"/>
                        <a:pt x="885898" y="942589"/>
                      </a:cubicBezTo>
                      <a:cubicBezTo>
                        <a:pt x="861292" y="1013233"/>
                        <a:pt x="850973" y="1052920"/>
                        <a:pt x="790648" y="1114039"/>
                      </a:cubicBezTo>
                      <a:cubicBezTo>
                        <a:pt x="730323" y="1175158"/>
                        <a:pt x="569985" y="1289458"/>
                        <a:pt x="523948" y="1309302"/>
                      </a:cubicBezTo>
                      <a:cubicBezTo>
                        <a:pt x="477911" y="1329146"/>
                        <a:pt x="503311" y="1271202"/>
                        <a:pt x="514423" y="1233102"/>
                      </a:cubicBezTo>
                      <a:cubicBezTo>
                        <a:pt x="525535" y="1195002"/>
                        <a:pt x="590623" y="1080702"/>
                        <a:pt x="590623" y="1080702"/>
                      </a:cubicBezTo>
                      <a:cubicBezTo>
                        <a:pt x="616817" y="1028315"/>
                        <a:pt x="647773" y="956083"/>
                        <a:pt x="671585" y="918777"/>
                      </a:cubicBezTo>
                      <a:cubicBezTo>
                        <a:pt x="695397" y="881471"/>
                        <a:pt x="773979" y="917983"/>
                        <a:pt x="733498" y="856864"/>
                      </a:cubicBezTo>
                      <a:cubicBezTo>
                        <a:pt x="693017" y="795745"/>
                        <a:pt x="550935" y="555239"/>
                        <a:pt x="428698" y="552064"/>
                      </a:cubicBezTo>
                      <a:cubicBezTo>
                        <a:pt x="306461" y="548889"/>
                        <a:pt x="-5483" y="770345"/>
                        <a:pt x="73" y="837814"/>
                      </a:cubicBezTo>
                      <a:cubicBezTo>
                        <a:pt x="5629" y="905283"/>
                        <a:pt x="360435" y="938621"/>
                        <a:pt x="462035" y="956877"/>
                      </a:cubicBezTo>
                      <a:cubicBezTo>
                        <a:pt x="563635" y="975133"/>
                        <a:pt x="576336" y="949733"/>
                        <a:pt x="609673" y="947352"/>
                      </a:cubicBezTo>
                      <a:cubicBezTo>
                        <a:pt x="643010" y="944971"/>
                        <a:pt x="652535" y="943780"/>
                        <a:pt x="662060" y="942589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 30"/>
                <p:cNvSpPr/>
                <p:nvPr/>
              </p:nvSpPr>
              <p:spPr>
                <a:xfrm>
                  <a:off x="5005070" y="2014538"/>
                  <a:ext cx="533735" cy="1109662"/>
                </a:xfrm>
                <a:custGeom>
                  <a:avLst/>
                  <a:gdLst>
                    <a:gd name="connsiteX0" fmla="*/ 509905 w 533735"/>
                    <a:gd name="connsiteY0" fmla="*/ 0 h 1109662"/>
                    <a:gd name="connsiteX1" fmla="*/ 467043 w 533735"/>
                    <a:gd name="connsiteY1" fmla="*/ 100012 h 1109662"/>
                    <a:gd name="connsiteX2" fmla="*/ 533718 w 533735"/>
                    <a:gd name="connsiteY2" fmla="*/ 209550 h 1109662"/>
                    <a:gd name="connsiteX3" fmla="*/ 471805 w 533735"/>
                    <a:gd name="connsiteY3" fmla="*/ 419100 h 1109662"/>
                    <a:gd name="connsiteX4" fmla="*/ 314643 w 533735"/>
                    <a:gd name="connsiteY4" fmla="*/ 742950 h 1109662"/>
                    <a:gd name="connsiteX5" fmla="*/ 19368 w 533735"/>
                    <a:gd name="connsiteY5" fmla="*/ 971550 h 1109662"/>
                    <a:gd name="connsiteX6" fmla="*/ 52705 w 533735"/>
                    <a:gd name="connsiteY6" fmla="*/ 1109662 h 1109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3735" h="1109662">
                      <a:moveTo>
                        <a:pt x="509905" y="0"/>
                      </a:moveTo>
                      <a:cubicBezTo>
                        <a:pt x="486489" y="32543"/>
                        <a:pt x="463074" y="65087"/>
                        <a:pt x="467043" y="100012"/>
                      </a:cubicBezTo>
                      <a:cubicBezTo>
                        <a:pt x="471012" y="134937"/>
                        <a:pt x="532924" y="156369"/>
                        <a:pt x="533718" y="209550"/>
                      </a:cubicBezTo>
                      <a:cubicBezTo>
                        <a:pt x="534512" y="262731"/>
                        <a:pt x="508317" y="330200"/>
                        <a:pt x="471805" y="419100"/>
                      </a:cubicBezTo>
                      <a:cubicBezTo>
                        <a:pt x="435293" y="508000"/>
                        <a:pt x="390049" y="650875"/>
                        <a:pt x="314643" y="742950"/>
                      </a:cubicBezTo>
                      <a:cubicBezTo>
                        <a:pt x="239237" y="835025"/>
                        <a:pt x="63024" y="910431"/>
                        <a:pt x="19368" y="971550"/>
                      </a:cubicBezTo>
                      <a:cubicBezTo>
                        <a:pt x="-24288" y="1032669"/>
                        <a:pt x="14208" y="1071165"/>
                        <a:pt x="52705" y="110966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4438650" y="2462213"/>
                  <a:ext cx="470063" cy="468724"/>
                </a:xfrm>
                <a:custGeom>
                  <a:avLst/>
                  <a:gdLst>
                    <a:gd name="connsiteX0" fmla="*/ 0 w 470063"/>
                    <a:gd name="connsiteY0" fmla="*/ 0 h 468724"/>
                    <a:gd name="connsiteX1" fmla="*/ 85725 w 470063"/>
                    <a:gd name="connsiteY1" fmla="*/ 261937 h 468724"/>
                    <a:gd name="connsiteX2" fmla="*/ 300038 w 470063"/>
                    <a:gd name="connsiteY2" fmla="*/ 342900 h 468724"/>
                    <a:gd name="connsiteX3" fmla="*/ 466725 w 470063"/>
                    <a:gd name="connsiteY3" fmla="*/ 300037 h 468724"/>
                    <a:gd name="connsiteX4" fmla="*/ 404813 w 470063"/>
                    <a:gd name="connsiteY4" fmla="*/ 433387 h 468724"/>
                    <a:gd name="connsiteX5" fmla="*/ 323850 w 470063"/>
                    <a:gd name="connsiteY5" fmla="*/ 457200 h 468724"/>
                    <a:gd name="connsiteX6" fmla="*/ 257175 w 470063"/>
                    <a:gd name="connsiteY6" fmla="*/ 466725 h 468724"/>
                    <a:gd name="connsiteX7" fmla="*/ 180975 w 470063"/>
                    <a:gd name="connsiteY7" fmla="*/ 419100 h 468724"/>
                    <a:gd name="connsiteX8" fmla="*/ 185738 w 470063"/>
                    <a:gd name="connsiteY8" fmla="*/ 361950 h 468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0063" h="468724">
                      <a:moveTo>
                        <a:pt x="0" y="0"/>
                      </a:moveTo>
                      <a:cubicBezTo>
                        <a:pt x="17859" y="102393"/>
                        <a:pt x="35719" y="204787"/>
                        <a:pt x="85725" y="261937"/>
                      </a:cubicBezTo>
                      <a:cubicBezTo>
                        <a:pt x="135731" y="319087"/>
                        <a:pt x="236538" y="336550"/>
                        <a:pt x="300038" y="342900"/>
                      </a:cubicBezTo>
                      <a:cubicBezTo>
                        <a:pt x="363538" y="349250"/>
                        <a:pt x="449263" y="284956"/>
                        <a:pt x="466725" y="300037"/>
                      </a:cubicBezTo>
                      <a:cubicBezTo>
                        <a:pt x="484187" y="315118"/>
                        <a:pt x="428625" y="407193"/>
                        <a:pt x="404813" y="433387"/>
                      </a:cubicBezTo>
                      <a:cubicBezTo>
                        <a:pt x="381001" y="459581"/>
                        <a:pt x="348456" y="451644"/>
                        <a:pt x="323850" y="457200"/>
                      </a:cubicBezTo>
                      <a:cubicBezTo>
                        <a:pt x="299244" y="462756"/>
                        <a:pt x="280987" y="473075"/>
                        <a:pt x="257175" y="466725"/>
                      </a:cubicBezTo>
                      <a:cubicBezTo>
                        <a:pt x="233363" y="460375"/>
                        <a:pt x="192881" y="436562"/>
                        <a:pt x="180975" y="419100"/>
                      </a:cubicBezTo>
                      <a:cubicBezTo>
                        <a:pt x="169069" y="401638"/>
                        <a:pt x="177403" y="381794"/>
                        <a:pt x="185738" y="36195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 32"/>
                <p:cNvSpPr/>
                <p:nvPr/>
              </p:nvSpPr>
              <p:spPr>
                <a:xfrm>
                  <a:off x="4638675" y="2938463"/>
                  <a:ext cx="119063" cy="547687"/>
                </a:xfrm>
                <a:custGeom>
                  <a:avLst/>
                  <a:gdLst>
                    <a:gd name="connsiteX0" fmla="*/ 119063 w 119063"/>
                    <a:gd name="connsiteY0" fmla="*/ 0 h 547687"/>
                    <a:gd name="connsiteX1" fmla="*/ 80963 w 119063"/>
                    <a:gd name="connsiteY1" fmla="*/ 381000 h 547687"/>
                    <a:gd name="connsiteX2" fmla="*/ 0 w 119063"/>
                    <a:gd name="connsiteY2" fmla="*/ 547687 h 547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063" h="547687">
                      <a:moveTo>
                        <a:pt x="119063" y="0"/>
                      </a:moveTo>
                      <a:cubicBezTo>
                        <a:pt x="109935" y="144859"/>
                        <a:pt x="100807" y="289719"/>
                        <a:pt x="80963" y="381000"/>
                      </a:cubicBezTo>
                      <a:cubicBezTo>
                        <a:pt x="61119" y="472281"/>
                        <a:pt x="30559" y="509984"/>
                        <a:pt x="0" y="54768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 33"/>
                <p:cNvSpPr/>
                <p:nvPr/>
              </p:nvSpPr>
              <p:spPr>
                <a:xfrm>
                  <a:off x="4052543" y="2358722"/>
                  <a:ext cx="557557" cy="1079803"/>
                </a:xfrm>
                <a:custGeom>
                  <a:avLst/>
                  <a:gdLst>
                    <a:gd name="connsiteX0" fmla="*/ 557557 w 557557"/>
                    <a:gd name="connsiteY0" fmla="*/ 436866 h 1079803"/>
                    <a:gd name="connsiteX1" fmla="*/ 295620 w 557557"/>
                    <a:gd name="connsiteY1" fmla="*/ 422578 h 1079803"/>
                    <a:gd name="connsiteX2" fmla="*/ 128932 w 557557"/>
                    <a:gd name="connsiteY2" fmla="*/ 327328 h 1079803"/>
                    <a:gd name="connsiteX3" fmla="*/ 86070 w 557557"/>
                    <a:gd name="connsiteY3" fmla="*/ 293991 h 1079803"/>
                    <a:gd name="connsiteX4" fmla="*/ 195607 w 557557"/>
                    <a:gd name="connsiteY4" fmla="*/ 3478 h 1079803"/>
                    <a:gd name="connsiteX5" fmla="*/ 345 w 557557"/>
                    <a:gd name="connsiteY5" fmla="*/ 517828 h 1079803"/>
                    <a:gd name="connsiteX6" fmla="*/ 252757 w 557557"/>
                    <a:gd name="connsiteY6" fmla="*/ 622603 h 1079803"/>
                    <a:gd name="connsiteX7" fmla="*/ 328957 w 557557"/>
                    <a:gd name="connsiteY7" fmla="*/ 622603 h 1079803"/>
                    <a:gd name="connsiteX8" fmla="*/ 300382 w 557557"/>
                    <a:gd name="connsiteY8" fmla="*/ 1003603 h 1079803"/>
                    <a:gd name="connsiteX9" fmla="*/ 300382 w 557557"/>
                    <a:gd name="connsiteY9" fmla="*/ 1079803 h 1079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57557" h="1079803">
                      <a:moveTo>
                        <a:pt x="557557" y="436866"/>
                      </a:moveTo>
                      <a:cubicBezTo>
                        <a:pt x="462307" y="438850"/>
                        <a:pt x="367057" y="440834"/>
                        <a:pt x="295620" y="422578"/>
                      </a:cubicBezTo>
                      <a:cubicBezTo>
                        <a:pt x="224182" y="404322"/>
                        <a:pt x="163857" y="348759"/>
                        <a:pt x="128932" y="327328"/>
                      </a:cubicBezTo>
                      <a:cubicBezTo>
                        <a:pt x="94007" y="305897"/>
                        <a:pt x="74958" y="347966"/>
                        <a:pt x="86070" y="293991"/>
                      </a:cubicBezTo>
                      <a:cubicBezTo>
                        <a:pt x="97182" y="240016"/>
                        <a:pt x="209894" y="-33828"/>
                        <a:pt x="195607" y="3478"/>
                      </a:cubicBezTo>
                      <a:cubicBezTo>
                        <a:pt x="181319" y="40784"/>
                        <a:pt x="-9180" y="414641"/>
                        <a:pt x="345" y="517828"/>
                      </a:cubicBezTo>
                      <a:cubicBezTo>
                        <a:pt x="9870" y="621015"/>
                        <a:pt x="197988" y="605141"/>
                        <a:pt x="252757" y="622603"/>
                      </a:cubicBezTo>
                      <a:cubicBezTo>
                        <a:pt x="307526" y="640065"/>
                        <a:pt x="321020" y="559103"/>
                        <a:pt x="328957" y="622603"/>
                      </a:cubicBezTo>
                      <a:cubicBezTo>
                        <a:pt x="336894" y="686103"/>
                        <a:pt x="305144" y="927403"/>
                        <a:pt x="300382" y="1003603"/>
                      </a:cubicBezTo>
                      <a:cubicBezTo>
                        <a:pt x="295620" y="1079803"/>
                        <a:pt x="298001" y="1079803"/>
                        <a:pt x="300382" y="107980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2828705" y="1985963"/>
                  <a:ext cx="895572" cy="523141"/>
                </a:xfrm>
                <a:custGeom>
                  <a:avLst/>
                  <a:gdLst>
                    <a:gd name="connsiteX0" fmla="*/ 495520 w 895572"/>
                    <a:gd name="connsiteY0" fmla="*/ 0 h 523141"/>
                    <a:gd name="connsiteX1" fmla="*/ 220 w 895572"/>
                    <a:gd name="connsiteY1" fmla="*/ 433387 h 523141"/>
                    <a:gd name="connsiteX2" fmla="*/ 547908 w 895572"/>
                    <a:gd name="connsiteY2" fmla="*/ 514350 h 523141"/>
                    <a:gd name="connsiteX3" fmla="*/ 895570 w 895572"/>
                    <a:gd name="connsiteY3" fmla="*/ 471487 h 523141"/>
                    <a:gd name="connsiteX4" fmla="*/ 543145 w 895572"/>
                    <a:gd name="connsiteY4" fmla="*/ 76200 h 523141"/>
                    <a:gd name="connsiteX5" fmla="*/ 528858 w 895572"/>
                    <a:gd name="connsiteY5" fmla="*/ 52387 h 523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5572" h="523141">
                      <a:moveTo>
                        <a:pt x="495520" y="0"/>
                      </a:moveTo>
                      <a:cubicBezTo>
                        <a:pt x="243504" y="173831"/>
                        <a:pt x="-8511" y="347662"/>
                        <a:pt x="220" y="433387"/>
                      </a:cubicBezTo>
                      <a:cubicBezTo>
                        <a:pt x="8951" y="519112"/>
                        <a:pt x="398683" y="508000"/>
                        <a:pt x="547908" y="514350"/>
                      </a:cubicBezTo>
                      <a:cubicBezTo>
                        <a:pt x="697133" y="520700"/>
                        <a:pt x="896364" y="544512"/>
                        <a:pt x="895570" y="471487"/>
                      </a:cubicBezTo>
                      <a:cubicBezTo>
                        <a:pt x="894776" y="398462"/>
                        <a:pt x="604264" y="146050"/>
                        <a:pt x="543145" y="76200"/>
                      </a:cubicBezTo>
                      <a:cubicBezTo>
                        <a:pt x="482026" y="6350"/>
                        <a:pt x="505442" y="29368"/>
                        <a:pt x="528858" y="5238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2943225" y="2500313"/>
                  <a:ext cx="628650" cy="309067"/>
                </a:xfrm>
                <a:custGeom>
                  <a:avLst/>
                  <a:gdLst>
                    <a:gd name="connsiteX0" fmla="*/ 0 w 628650"/>
                    <a:gd name="connsiteY0" fmla="*/ 0 h 309067"/>
                    <a:gd name="connsiteX1" fmla="*/ 76200 w 628650"/>
                    <a:gd name="connsiteY1" fmla="*/ 271462 h 309067"/>
                    <a:gd name="connsiteX2" fmla="*/ 457200 w 628650"/>
                    <a:gd name="connsiteY2" fmla="*/ 304800 h 309067"/>
                    <a:gd name="connsiteX3" fmla="*/ 538163 w 628650"/>
                    <a:gd name="connsiteY3" fmla="*/ 252412 h 309067"/>
                    <a:gd name="connsiteX4" fmla="*/ 628650 w 628650"/>
                    <a:gd name="connsiteY4" fmla="*/ 61912 h 30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8650" h="309067">
                      <a:moveTo>
                        <a:pt x="0" y="0"/>
                      </a:moveTo>
                      <a:cubicBezTo>
                        <a:pt x="0" y="110331"/>
                        <a:pt x="0" y="220662"/>
                        <a:pt x="76200" y="271462"/>
                      </a:cubicBezTo>
                      <a:cubicBezTo>
                        <a:pt x="152400" y="322262"/>
                        <a:pt x="380206" y="307975"/>
                        <a:pt x="457200" y="304800"/>
                      </a:cubicBezTo>
                      <a:cubicBezTo>
                        <a:pt x="534194" y="301625"/>
                        <a:pt x="509588" y="292893"/>
                        <a:pt x="538163" y="252412"/>
                      </a:cubicBezTo>
                      <a:cubicBezTo>
                        <a:pt x="566738" y="211931"/>
                        <a:pt x="597694" y="136921"/>
                        <a:pt x="628650" y="6191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 36"/>
                <p:cNvSpPr/>
                <p:nvPr/>
              </p:nvSpPr>
              <p:spPr>
                <a:xfrm>
                  <a:off x="3392571" y="2443163"/>
                  <a:ext cx="684129" cy="427028"/>
                </a:xfrm>
                <a:custGeom>
                  <a:avLst/>
                  <a:gdLst>
                    <a:gd name="connsiteX0" fmla="*/ 684129 w 684129"/>
                    <a:gd name="connsiteY0" fmla="*/ 0 h 427028"/>
                    <a:gd name="connsiteX1" fmla="*/ 588879 w 684129"/>
                    <a:gd name="connsiteY1" fmla="*/ 176212 h 427028"/>
                    <a:gd name="connsiteX2" fmla="*/ 422192 w 684129"/>
                    <a:gd name="connsiteY2" fmla="*/ 304800 h 427028"/>
                    <a:gd name="connsiteX3" fmla="*/ 55479 w 684129"/>
                    <a:gd name="connsiteY3" fmla="*/ 423862 h 427028"/>
                    <a:gd name="connsiteX4" fmla="*/ 7854 w 684129"/>
                    <a:gd name="connsiteY4" fmla="*/ 381000 h 427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4129" h="427028">
                      <a:moveTo>
                        <a:pt x="684129" y="0"/>
                      </a:moveTo>
                      <a:cubicBezTo>
                        <a:pt x="658332" y="62706"/>
                        <a:pt x="632535" y="125412"/>
                        <a:pt x="588879" y="176212"/>
                      </a:cubicBezTo>
                      <a:cubicBezTo>
                        <a:pt x="545223" y="227012"/>
                        <a:pt x="511092" y="263525"/>
                        <a:pt x="422192" y="304800"/>
                      </a:cubicBezTo>
                      <a:cubicBezTo>
                        <a:pt x="333292" y="346075"/>
                        <a:pt x="124535" y="411162"/>
                        <a:pt x="55479" y="423862"/>
                      </a:cubicBezTo>
                      <a:cubicBezTo>
                        <a:pt x="-13577" y="436562"/>
                        <a:pt x="-2862" y="408781"/>
                        <a:pt x="7854" y="3810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>
                  <a:off x="2976348" y="2824163"/>
                  <a:ext cx="1019390" cy="1387656"/>
                </a:xfrm>
                <a:custGeom>
                  <a:avLst/>
                  <a:gdLst>
                    <a:gd name="connsiteX0" fmla="*/ 1019390 w 1019390"/>
                    <a:gd name="connsiteY0" fmla="*/ 0 h 1387656"/>
                    <a:gd name="connsiteX1" fmla="*/ 547902 w 1019390"/>
                    <a:gd name="connsiteY1" fmla="*/ 881062 h 1387656"/>
                    <a:gd name="connsiteX2" fmla="*/ 457415 w 1019390"/>
                    <a:gd name="connsiteY2" fmla="*/ 866775 h 1387656"/>
                    <a:gd name="connsiteX3" fmla="*/ 24027 w 1019390"/>
                    <a:gd name="connsiteY3" fmla="*/ 1366837 h 1387656"/>
                    <a:gd name="connsiteX4" fmla="*/ 52602 w 1019390"/>
                    <a:gd name="connsiteY4" fmla="*/ 1300162 h 1387656"/>
                    <a:gd name="connsiteX5" fmla="*/ 62127 w 1019390"/>
                    <a:gd name="connsiteY5" fmla="*/ 1295400 h 1387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9390" h="1387656">
                      <a:moveTo>
                        <a:pt x="1019390" y="0"/>
                      </a:moveTo>
                      <a:cubicBezTo>
                        <a:pt x="830477" y="368299"/>
                        <a:pt x="641565" y="736599"/>
                        <a:pt x="547902" y="881062"/>
                      </a:cubicBezTo>
                      <a:cubicBezTo>
                        <a:pt x="454239" y="1025525"/>
                        <a:pt x="544727" y="785813"/>
                        <a:pt x="457415" y="866775"/>
                      </a:cubicBezTo>
                      <a:cubicBezTo>
                        <a:pt x="370102" y="947738"/>
                        <a:pt x="91496" y="1294606"/>
                        <a:pt x="24027" y="1366837"/>
                      </a:cubicBezTo>
                      <a:cubicBezTo>
                        <a:pt x="-43442" y="1439068"/>
                        <a:pt x="52602" y="1300162"/>
                        <a:pt x="52602" y="1300162"/>
                      </a:cubicBezTo>
                      <a:cubicBezTo>
                        <a:pt x="58952" y="1288256"/>
                        <a:pt x="60539" y="1291828"/>
                        <a:pt x="62127" y="12954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2895696" y="2819400"/>
                  <a:ext cx="532280" cy="497317"/>
                </a:xfrm>
                <a:custGeom>
                  <a:avLst/>
                  <a:gdLst>
                    <a:gd name="connsiteX0" fmla="*/ 195167 w 532280"/>
                    <a:gd name="connsiteY0" fmla="*/ 0 h 497317"/>
                    <a:gd name="connsiteX1" fmla="*/ 4667 w 532280"/>
                    <a:gd name="connsiteY1" fmla="*/ 123825 h 497317"/>
                    <a:gd name="connsiteX2" fmla="*/ 61817 w 532280"/>
                    <a:gd name="connsiteY2" fmla="*/ 285750 h 497317"/>
                    <a:gd name="connsiteX3" fmla="*/ 99917 w 532280"/>
                    <a:gd name="connsiteY3" fmla="*/ 409575 h 497317"/>
                    <a:gd name="connsiteX4" fmla="*/ 476154 w 532280"/>
                    <a:gd name="connsiteY4" fmla="*/ 495300 h 497317"/>
                    <a:gd name="connsiteX5" fmla="*/ 519017 w 532280"/>
                    <a:gd name="connsiteY5" fmla="*/ 323850 h 497317"/>
                    <a:gd name="connsiteX6" fmla="*/ 361854 w 532280"/>
                    <a:gd name="connsiteY6" fmla="*/ 252413 h 497317"/>
                    <a:gd name="connsiteX7" fmla="*/ 323754 w 532280"/>
                    <a:gd name="connsiteY7" fmla="*/ 228600 h 49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280" h="497317">
                      <a:moveTo>
                        <a:pt x="195167" y="0"/>
                      </a:moveTo>
                      <a:cubicBezTo>
                        <a:pt x="111029" y="38100"/>
                        <a:pt x="26892" y="76200"/>
                        <a:pt x="4667" y="123825"/>
                      </a:cubicBezTo>
                      <a:cubicBezTo>
                        <a:pt x="-17558" y="171450"/>
                        <a:pt x="45942" y="238125"/>
                        <a:pt x="61817" y="285750"/>
                      </a:cubicBezTo>
                      <a:cubicBezTo>
                        <a:pt x="77692" y="333375"/>
                        <a:pt x="30861" y="374650"/>
                        <a:pt x="99917" y="409575"/>
                      </a:cubicBezTo>
                      <a:cubicBezTo>
                        <a:pt x="168973" y="444500"/>
                        <a:pt x="406304" y="509587"/>
                        <a:pt x="476154" y="495300"/>
                      </a:cubicBezTo>
                      <a:cubicBezTo>
                        <a:pt x="546004" y="481013"/>
                        <a:pt x="538067" y="364331"/>
                        <a:pt x="519017" y="323850"/>
                      </a:cubicBezTo>
                      <a:cubicBezTo>
                        <a:pt x="499967" y="283369"/>
                        <a:pt x="394398" y="268288"/>
                        <a:pt x="361854" y="252413"/>
                      </a:cubicBezTo>
                      <a:cubicBezTo>
                        <a:pt x="329310" y="236538"/>
                        <a:pt x="326532" y="232569"/>
                        <a:pt x="323754" y="2286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3424238" y="2971800"/>
                  <a:ext cx="457200" cy="157163"/>
                </a:xfrm>
                <a:custGeom>
                  <a:avLst/>
                  <a:gdLst>
                    <a:gd name="connsiteX0" fmla="*/ 457200 w 457200"/>
                    <a:gd name="connsiteY0" fmla="*/ 0 h 157163"/>
                    <a:gd name="connsiteX1" fmla="*/ 128587 w 457200"/>
                    <a:gd name="connsiteY1" fmla="*/ 119063 h 157163"/>
                    <a:gd name="connsiteX2" fmla="*/ 0 w 457200"/>
                    <a:gd name="connsiteY2" fmla="*/ 157163 h 15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200" h="157163">
                      <a:moveTo>
                        <a:pt x="457200" y="0"/>
                      </a:moveTo>
                      <a:lnTo>
                        <a:pt x="128587" y="119063"/>
                      </a:lnTo>
                      <a:cubicBezTo>
                        <a:pt x="52387" y="145257"/>
                        <a:pt x="26193" y="151210"/>
                        <a:pt x="0" y="15716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>
                  <a:off x="3443288" y="3167063"/>
                  <a:ext cx="314325" cy="100012"/>
                </a:xfrm>
                <a:custGeom>
                  <a:avLst/>
                  <a:gdLst>
                    <a:gd name="connsiteX0" fmla="*/ 0 w 314325"/>
                    <a:gd name="connsiteY0" fmla="*/ 100012 h 100012"/>
                    <a:gd name="connsiteX1" fmla="*/ 314325 w 314325"/>
                    <a:gd name="connsiteY1" fmla="*/ 0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4325" h="100012">
                      <a:moveTo>
                        <a:pt x="0" y="100012"/>
                      </a:moveTo>
                      <a:lnTo>
                        <a:pt x="314325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>
                  <a:off x="3590925" y="3224213"/>
                  <a:ext cx="0" cy="190500"/>
                </a:xfrm>
                <a:custGeom>
                  <a:avLst/>
                  <a:gdLst>
                    <a:gd name="connsiteX0" fmla="*/ 0 w 0"/>
                    <a:gd name="connsiteY0" fmla="*/ 0 h 190500"/>
                    <a:gd name="connsiteX1" fmla="*/ 0 w 0"/>
                    <a:gd name="connsiteY1" fmla="*/ 19050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90500">
                      <a:moveTo>
                        <a:pt x="0" y="0"/>
                      </a:moveTo>
                      <a:lnTo>
                        <a:pt x="0" y="19050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 44"/>
                <p:cNvSpPr/>
                <p:nvPr/>
              </p:nvSpPr>
              <p:spPr>
                <a:xfrm>
                  <a:off x="2995613" y="3238500"/>
                  <a:ext cx="0" cy="147638"/>
                </a:xfrm>
                <a:custGeom>
                  <a:avLst/>
                  <a:gdLst>
                    <a:gd name="connsiteX0" fmla="*/ 0 w 0"/>
                    <a:gd name="connsiteY0" fmla="*/ 0 h 147638"/>
                    <a:gd name="connsiteX1" fmla="*/ 0 w 0"/>
                    <a:gd name="connsiteY1" fmla="*/ 147638 h 147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47638">
                      <a:moveTo>
                        <a:pt x="0" y="0"/>
                      </a:moveTo>
                      <a:lnTo>
                        <a:pt x="0" y="147638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reeform 46"/>
                <p:cNvSpPr/>
                <p:nvPr/>
              </p:nvSpPr>
              <p:spPr>
                <a:xfrm>
                  <a:off x="3719513" y="3700678"/>
                  <a:ext cx="666611" cy="583178"/>
                </a:xfrm>
                <a:custGeom>
                  <a:avLst/>
                  <a:gdLst>
                    <a:gd name="connsiteX0" fmla="*/ 0 w 666611"/>
                    <a:gd name="connsiteY0" fmla="*/ 290297 h 583178"/>
                    <a:gd name="connsiteX1" fmla="*/ 85725 w 666611"/>
                    <a:gd name="connsiteY1" fmla="*/ 99797 h 583178"/>
                    <a:gd name="connsiteX2" fmla="*/ 280987 w 666611"/>
                    <a:gd name="connsiteY2" fmla="*/ 4547 h 583178"/>
                    <a:gd name="connsiteX3" fmla="*/ 481012 w 666611"/>
                    <a:gd name="connsiteY3" fmla="*/ 28360 h 583178"/>
                    <a:gd name="connsiteX4" fmla="*/ 661987 w 666611"/>
                    <a:gd name="connsiteY4" fmla="*/ 142660 h 583178"/>
                    <a:gd name="connsiteX5" fmla="*/ 600075 w 666611"/>
                    <a:gd name="connsiteY5" fmla="*/ 499847 h 583178"/>
                    <a:gd name="connsiteX6" fmla="*/ 461962 w 666611"/>
                    <a:gd name="connsiteY6" fmla="*/ 576047 h 583178"/>
                    <a:gd name="connsiteX7" fmla="*/ 242887 w 666611"/>
                    <a:gd name="connsiteY7" fmla="*/ 571285 h 583178"/>
                    <a:gd name="connsiteX8" fmla="*/ 57150 w 666611"/>
                    <a:gd name="connsiteY8" fmla="*/ 499847 h 583178"/>
                    <a:gd name="connsiteX9" fmla="*/ 23812 w 666611"/>
                    <a:gd name="connsiteY9" fmla="*/ 361735 h 583178"/>
                    <a:gd name="connsiteX10" fmla="*/ 23812 w 666611"/>
                    <a:gd name="connsiteY10" fmla="*/ 361735 h 583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66611" h="583178">
                      <a:moveTo>
                        <a:pt x="0" y="290297"/>
                      </a:moveTo>
                      <a:cubicBezTo>
                        <a:pt x="19447" y="218859"/>
                        <a:pt x="38894" y="147422"/>
                        <a:pt x="85725" y="99797"/>
                      </a:cubicBezTo>
                      <a:cubicBezTo>
                        <a:pt x="132556" y="52172"/>
                        <a:pt x="215106" y="16453"/>
                        <a:pt x="280987" y="4547"/>
                      </a:cubicBezTo>
                      <a:cubicBezTo>
                        <a:pt x="346868" y="-7359"/>
                        <a:pt x="417512" y="5341"/>
                        <a:pt x="481012" y="28360"/>
                      </a:cubicBezTo>
                      <a:cubicBezTo>
                        <a:pt x="544512" y="51379"/>
                        <a:pt x="642143" y="64079"/>
                        <a:pt x="661987" y="142660"/>
                      </a:cubicBezTo>
                      <a:cubicBezTo>
                        <a:pt x="681831" y="221241"/>
                        <a:pt x="633412" y="427616"/>
                        <a:pt x="600075" y="499847"/>
                      </a:cubicBezTo>
                      <a:cubicBezTo>
                        <a:pt x="566738" y="572078"/>
                        <a:pt x="521493" y="564141"/>
                        <a:pt x="461962" y="576047"/>
                      </a:cubicBezTo>
                      <a:cubicBezTo>
                        <a:pt x="402431" y="587953"/>
                        <a:pt x="310356" y="583985"/>
                        <a:pt x="242887" y="571285"/>
                      </a:cubicBezTo>
                      <a:cubicBezTo>
                        <a:pt x="175418" y="558585"/>
                        <a:pt x="93662" y="534772"/>
                        <a:pt x="57150" y="499847"/>
                      </a:cubicBezTo>
                      <a:cubicBezTo>
                        <a:pt x="20638" y="464922"/>
                        <a:pt x="23812" y="361735"/>
                        <a:pt x="23812" y="361735"/>
                      </a:cubicBezTo>
                      <a:lnTo>
                        <a:pt x="23812" y="361735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 47"/>
                <p:cNvSpPr/>
                <p:nvPr/>
              </p:nvSpPr>
              <p:spPr>
                <a:xfrm>
                  <a:off x="2709612" y="3399731"/>
                  <a:ext cx="2100513" cy="286444"/>
                </a:xfrm>
                <a:custGeom>
                  <a:avLst/>
                  <a:gdLst>
                    <a:gd name="connsiteX0" fmla="*/ 2100513 w 2100513"/>
                    <a:gd name="connsiteY0" fmla="*/ 91182 h 286444"/>
                    <a:gd name="connsiteX1" fmla="*/ 257426 w 2100513"/>
                    <a:gd name="connsiteY1" fmla="*/ 48319 h 286444"/>
                    <a:gd name="connsiteX2" fmla="*/ 85976 w 2100513"/>
                    <a:gd name="connsiteY2" fmla="*/ 694 h 286444"/>
                    <a:gd name="connsiteX3" fmla="*/ 19301 w 2100513"/>
                    <a:gd name="connsiteY3" fmla="*/ 86419 h 286444"/>
                    <a:gd name="connsiteX4" fmla="*/ 428876 w 2100513"/>
                    <a:gd name="connsiteY4" fmla="*/ 267394 h 286444"/>
                    <a:gd name="connsiteX5" fmla="*/ 881313 w 2100513"/>
                    <a:gd name="connsiteY5" fmla="*/ 257869 h 286444"/>
                    <a:gd name="connsiteX6" fmla="*/ 2067176 w 2100513"/>
                    <a:gd name="connsiteY6" fmla="*/ 286444 h 286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0513" h="286444">
                      <a:moveTo>
                        <a:pt x="2100513" y="91182"/>
                      </a:moveTo>
                      <a:lnTo>
                        <a:pt x="257426" y="48319"/>
                      </a:lnTo>
                      <a:cubicBezTo>
                        <a:pt x="-78330" y="33238"/>
                        <a:pt x="125663" y="-5656"/>
                        <a:pt x="85976" y="694"/>
                      </a:cubicBezTo>
                      <a:cubicBezTo>
                        <a:pt x="46289" y="7044"/>
                        <a:pt x="-37849" y="41969"/>
                        <a:pt x="19301" y="86419"/>
                      </a:cubicBezTo>
                      <a:cubicBezTo>
                        <a:pt x="76451" y="130869"/>
                        <a:pt x="285207" y="238819"/>
                        <a:pt x="428876" y="267394"/>
                      </a:cubicBezTo>
                      <a:cubicBezTo>
                        <a:pt x="572545" y="295969"/>
                        <a:pt x="608263" y="254694"/>
                        <a:pt x="881313" y="257869"/>
                      </a:cubicBezTo>
                      <a:cubicBezTo>
                        <a:pt x="1154363" y="261044"/>
                        <a:pt x="1610769" y="273744"/>
                        <a:pt x="2067176" y="286444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 48"/>
                <p:cNvSpPr/>
                <p:nvPr/>
              </p:nvSpPr>
              <p:spPr>
                <a:xfrm>
                  <a:off x="2786063" y="3562350"/>
                  <a:ext cx="2528887" cy="1046599"/>
                </a:xfrm>
                <a:custGeom>
                  <a:avLst/>
                  <a:gdLst>
                    <a:gd name="connsiteX0" fmla="*/ 0 w 2528887"/>
                    <a:gd name="connsiteY0" fmla="*/ 0 h 1046599"/>
                    <a:gd name="connsiteX1" fmla="*/ 252412 w 2528887"/>
                    <a:gd name="connsiteY1" fmla="*/ 609600 h 1046599"/>
                    <a:gd name="connsiteX2" fmla="*/ 571500 w 2528887"/>
                    <a:gd name="connsiteY2" fmla="*/ 881063 h 1046599"/>
                    <a:gd name="connsiteX3" fmla="*/ 776287 w 2528887"/>
                    <a:gd name="connsiteY3" fmla="*/ 962025 h 1046599"/>
                    <a:gd name="connsiteX4" fmla="*/ 947737 w 2528887"/>
                    <a:gd name="connsiteY4" fmla="*/ 1042988 h 1046599"/>
                    <a:gd name="connsiteX5" fmla="*/ 1128712 w 2528887"/>
                    <a:gd name="connsiteY5" fmla="*/ 1023938 h 1046599"/>
                    <a:gd name="connsiteX6" fmla="*/ 1238250 w 2528887"/>
                    <a:gd name="connsiteY6" fmla="*/ 947738 h 1046599"/>
                    <a:gd name="connsiteX7" fmla="*/ 1490662 w 2528887"/>
                    <a:gd name="connsiteY7" fmla="*/ 1014413 h 1046599"/>
                    <a:gd name="connsiteX8" fmla="*/ 1652587 w 2528887"/>
                    <a:gd name="connsiteY8" fmla="*/ 1009650 h 1046599"/>
                    <a:gd name="connsiteX9" fmla="*/ 1724025 w 2528887"/>
                    <a:gd name="connsiteY9" fmla="*/ 952500 h 1046599"/>
                    <a:gd name="connsiteX10" fmla="*/ 1919287 w 2528887"/>
                    <a:gd name="connsiteY10" fmla="*/ 1019175 h 1046599"/>
                    <a:gd name="connsiteX11" fmla="*/ 2090737 w 2528887"/>
                    <a:gd name="connsiteY11" fmla="*/ 971550 h 1046599"/>
                    <a:gd name="connsiteX12" fmla="*/ 2214562 w 2528887"/>
                    <a:gd name="connsiteY12" fmla="*/ 1019175 h 1046599"/>
                    <a:gd name="connsiteX13" fmla="*/ 2452687 w 2528887"/>
                    <a:gd name="connsiteY13" fmla="*/ 962025 h 1046599"/>
                    <a:gd name="connsiteX14" fmla="*/ 2528887 w 2528887"/>
                    <a:gd name="connsiteY14" fmla="*/ 914400 h 1046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528887" h="1046599">
                      <a:moveTo>
                        <a:pt x="0" y="0"/>
                      </a:moveTo>
                      <a:cubicBezTo>
                        <a:pt x="78581" y="231378"/>
                        <a:pt x="157162" y="462756"/>
                        <a:pt x="252412" y="609600"/>
                      </a:cubicBezTo>
                      <a:cubicBezTo>
                        <a:pt x="347662" y="756444"/>
                        <a:pt x="484188" y="822326"/>
                        <a:pt x="571500" y="881063"/>
                      </a:cubicBezTo>
                      <a:cubicBezTo>
                        <a:pt x="658812" y="939800"/>
                        <a:pt x="713581" y="935038"/>
                        <a:pt x="776287" y="962025"/>
                      </a:cubicBezTo>
                      <a:cubicBezTo>
                        <a:pt x="838993" y="989012"/>
                        <a:pt x="889000" y="1032669"/>
                        <a:pt x="947737" y="1042988"/>
                      </a:cubicBezTo>
                      <a:cubicBezTo>
                        <a:pt x="1006474" y="1053307"/>
                        <a:pt x="1080293" y="1039813"/>
                        <a:pt x="1128712" y="1023938"/>
                      </a:cubicBezTo>
                      <a:cubicBezTo>
                        <a:pt x="1177131" y="1008063"/>
                        <a:pt x="1177925" y="949325"/>
                        <a:pt x="1238250" y="947738"/>
                      </a:cubicBezTo>
                      <a:cubicBezTo>
                        <a:pt x="1298575" y="946151"/>
                        <a:pt x="1421606" y="1004094"/>
                        <a:pt x="1490662" y="1014413"/>
                      </a:cubicBezTo>
                      <a:cubicBezTo>
                        <a:pt x="1559718" y="1024732"/>
                        <a:pt x="1613693" y="1019969"/>
                        <a:pt x="1652587" y="1009650"/>
                      </a:cubicBezTo>
                      <a:cubicBezTo>
                        <a:pt x="1691481" y="999331"/>
                        <a:pt x="1679575" y="950913"/>
                        <a:pt x="1724025" y="952500"/>
                      </a:cubicBezTo>
                      <a:cubicBezTo>
                        <a:pt x="1768475" y="954088"/>
                        <a:pt x="1858168" y="1016000"/>
                        <a:pt x="1919287" y="1019175"/>
                      </a:cubicBezTo>
                      <a:cubicBezTo>
                        <a:pt x="1980406" y="1022350"/>
                        <a:pt x="2041525" y="971550"/>
                        <a:pt x="2090737" y="971550"/>
                      </a:cubicBezTo>
                      <a:cubicBezTo>
                        <a:pt x="2139949" y="971550"/>
                        <a:pt x="2154237" y="1020762"/>
                        <a:pt x="2214562" y="1019175"/>
                      </a:cubicBezTo>
                      <a:cubicBezTo>
                        <a:pt x="2274887" y="1017588"/>
                        <a:pt x="2400300" y="979487"/>
                        <a:pt x="2452687" y="962025"/>
                      </a:cubicBezTo>
                      <a:cubicBezTo>
                        <a:pt x="2505074" y="944563"/>
                        <a:pt x="2516980" y="929481"/>
                        <a:pt x="2528887" y="9144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84" name="Group 83"/>
          <p:cNvGrpSpPr/>
          <p:nvPr/>
        </p:nvGrpSpPr>
        <p:grpSpPr>
          <a:xfrm>
            <a:off x="7418360" y="1059927"/>
            <a:ext cx="2465305" cy="3748796"/>
            <a:chOff x="7418360" y="1059927"/>
            <a:chExt cx="2465305" cy="3748796"/>
          </a:xfrm>
        </p:grpSpPr>
        <p:sp>
          <p:nvSpPr>
            <p:cNvPr id="62" name="Freeform 61"/>
            <p:cNvSpPr/>
            <p:nvPr/>
          </p:nvSpPr>
          <p:spPr>
            <a:xfrm>
              <a:off x="8148638" y="2638425"/>
              <a:ext cx="442791" cy="1676400"/>
            </a:xfrm>
            <a:custGeom>
              <a:avLst/>
              <a:gdLst>
                <a:gd name="connsiteX0" fmla="*/ 0 w 442791"/>
                <a:gd name="connsiteY0" fmla="*/ 0 h 1676400"/>
                <a:gd name="connsiteX1" fmla="*/ 404812 w 442791"/>
                <a:gd name="connsiteY1" fmla="*/ 1243013 h 1676400"/>
                <a:gd name="connsiteX2" fmla="*/ 419100 w 442791"/>
                <a:gd name="connsiteY2" fmla="*/ 1247775 h 1676400"/>
                <a:gd name="connsiteX3" fmla="*/ 347662 w 442791"/>
                <a:gd name="connsiteY3" fmla="*/ 1338263 h 1676400"/>
                <a:gd name="connsiteX4" fmla="*/ 300037 w 442791"/>
                <a:gd name="connsiteY4" fmla="*/ 1433513 h 1676400"/>
                <a:gd name="connsiteX5" fmla="*/ 352425 w 442791"/>
                <a:gd name="connsiteY5" fmla="*/ 167640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791" h="1676400">
                  <a:moveTo>
                    <a:pt x="0" y="0"/>
                  </a:moveTo>
                  <a:cubicBezTo>
                    <a:pt x="167481" y="517525"/>
                    <a:pt x="334962" y="1035051"/>
                    <a:pt x="404812" y="1243013"/>
                  </a:cubicBezTo>
                  <a:cubicBezTo>
                    <a:pt x="474662" y="1450975"/>
                    <a:pt x="428625" y="1231900"/>
                    <a:pt x="419100" y="1247775"/>
                  </a:cubicBezTo>
                  <a:cubicBezTo>
                    <a:pt x="409575" y="1263650"/>
                    <a:pt x="367506" y="1307307"/>
                    <a:pt x="347662" y="1338263"/>
                  </a:cubicBezTo>
                  <a:cubicBezTo>
                    <a:pt x="327818" y="1369219"/>
                    <a:pt x="299243" y="1377157"/>
                    <a:pt x="300037" y="1433513"/>
                  </a:cubicBezTo>
                  <a:cubicBezTo>
                    <a:pt x="300831" y="1489869"/>
                    <a:pt x="326628" y="1583134"/>
                    <a:pt x="352425" y="1676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7418360" y="1059927"/>
              <a:ext cx="2465305" cy="3748796"/>
              <a:chOff x="7418360" y="1059927"/>
              <a:chExt cx="2465305" cy="3748796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8352795" y="2152650"/>
                <a:ext cx="617285" cy="325849"/>
              </a:xfrm>
              <a:custGeom>
                <a:avLst/>
                <a:gdLst>
                  <a:gd name="connsiteX0" fmla="*/ 448305 w 617285"/>
                  <a:gd name="connsiteY0" fmla="*/ 0 h 325849"/>
                  <a:gd name="connsiteX1" fmla="*/ 630 w 617285"/>
                  <a:gd name="connsiteY1" fmla="*/ 209550 h 325849"/>
                  <a:gd name="connsiteX2" fmla="*/ 534030 w 617285"/>
                  <a:gd name="connsiteY2" fmla="*/ 323850 h 325849"/>
                  <a:gd name="connsiteX3" fmla="*/ 610230 w 617285"/>
                  <a:gd name="connsiteY3" fmla="*/ 266700 h 325849"/>
                  <a:gd name="connsiteX4" fmla="*/ 476880 w 617285"/>
                  <a:gd name="connsiteY4" fmla="*/ 76200 h 32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285" h="325849">
                    <a:moveTo>
                      <a:pt x="448305" y="0"/>
                    </a:moveTo>
                    <a:cubicBezTo>
                      <a:pt x="217323" y="77787"/>
                      <a:pt x="-13658" y="155575"/>
                      <a:pt x="630" y="209550"/>
                    </a:cubicBezTo>
                    <a:cubicBezTo>
                      <a:pt x="14917" y="263525"/>
                      <a:pt x="432430" y="314325"/>
                      <a:pt x="534030" y="323850"/>
                    </a:cubicBezTo>
                    <a:cubicBezTo>
                      <a:pt x="635630" y="333375"/>
                      <a:pt x="619755" y="307975"/>
                      <a:pt x="610230" y="266700"/>
                    </a:cubicBezTo>
                    <a:cubicBezTo>
                      <a:pt x="600705" y="225425"/>
                      <a:pt x="538792" y="150812"/>
                      <a:pt x="476880" y="762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Left Brace 50"/>
              <p:cNvSpPr/>
              <p:nvPr/>
            </p:nvSpPr>
            <p:spPr>
              <a:xfrm>
                <a:off x="8924925" y="1821181"/>
                <a:ext cx="45719" cy="45719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8886825" y="1703858"/>
                <a:ext cx="872256" cy="549860"/>
              </a:xfrm>
              <a:custGeom>
                <a:avLst/>
                <a:gdLst>
                  <a:gd name="connsiteX0" fmla="*/ 19050 w 872256"/>
                  <a:gd name="connsiteY0" fmla="*/ 148755 h 549860"/>
                  <a:gd name="connsiteX1" fmla="*/ 561975 w 872256"/>
                  <a:gd name="connsiteY1" fmla="*/ 1117 h 549860"/>
                  <a:gd name="connsiteX2" fmla="*/ 604838 w 872256"/>
                  <a:gd name="connsiteY2" fmla="*/ 105892 h 549860"/>
                  <a:gd name="connsiteX3" fmla="*/ 866775 w 872256"/>
                  <a:gd name="connsiteY3" fmla="*/ 515467 h 549860"/>
                  <a:gd name="connsiteX4" fmla="*/ 747713 w 872256"/>
                  <a:gd name="connsiteY4" fmla="*/ 515467 h 549860"/>
                  <a:gd name="connsiteX5" fmla="*/ 347663 w 872256"/>
                  <a:gd name="connsiteY5" fmla="*/ 415455 h 549860"/>
                  <a:gd name="connsiteX6" fmla="*/ 80963 w 872256"/>
                  <a:gd name="connsiteY6" fmla="*/ 282105 h 549860"/>
                  <a:gd name="connsiteX7" fmla="*/ 0 w 872256"/>
                  <a:gd name="connsiteY7" fmla="*/ 196380 h 549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2256" h="549860">
                    <a:moveTo>
                      <a:pt x="19050" y="148755"/>
                    </a:moveTo>
                    <a:cubicBezTo>
                      <a:pt x="241697" y="78508"/>
                      <a:pt x="464344" y="8261"/>
                      <a:pt x="561975" y="1117"/>
                    </a:cubicBezTo>
                    <a:cubicBezTo>
                      <a:pt x="659606" y="-6027"/>
                      <a:pt x="554038" y="20167"/>
                      <a:pt x="604838" y="105892"/>
                    </a:cubicBezTo>
                    <a:cubicBezTo>
                      <a:pt x="655638" y="191617"/>
                      <a:pt x="842963" y="447205"/>
                      <a:pt x="866775" y="515467"/>
                    </a:cubicBezTo>
                    <a:cubicBezTo>
                      <a:pt x="890588" y="583730"/>
                      <a:pt x="834232" y="532136"/>
                      <a:pt x="747713" y="515467"/>
                    </a:cubicBezTo>
                    <a:cubicBezTo>
                      <a:pt x="661194" y="498798"/>
                      <a:pt x="458788" y="454349"/>
                      <a:pt x="347663" y="415455"/>
                    </a:cubicBezTo>
                    <a:cubicBezTo>
                      <a:pt x="236538" y="376561"/>
                      <a:pt x="138907" y="318617"/>
                      <a:pt x="80963" y="282105"/>
                    </a:cubicBezTo>
                    <a:cubicBezTo>
                      <a:pt x="23019" y="245593"/>
                      <a:pt x="11509" y="220986"/>
                      <a:pt x="0" y="19638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9048750" y="2024063"/>
                <a:ext cx="490538" cy="270158"/>
              </a:xfrm>
              <a:custGeom>
                <a:avLst/>
                <a:gdLst>
                  <a:gd name="connsiteX0" fmla="*/ 0 w 490538"/>
                  <a:gd name="connsiteY0" fmla="*/ 0 h 270158"/>
                  <a:gd name="connsiteX1" fmla="*/ 66675 w 490538"/>
                  <a:gd name="connsiteY1" fmla="*/ 204787 h 270158"/>
                  <a:gd name="connsiteX2" fmla="*/ 261938 w 490538"/>
                  <a:gd name="connsiteY2" fmla="*/ 266700 h 270158"/>
                  <a:gd name="connsiteX3" fmla="*/ 414338 w 490538"/>
                  <a:gd name="connsiteY3" fmla="*/ 257175 h 270158"/>
                  <a:gd name="connsiteX4" fmla="*/ 490538 w 490538"/>
                  <a:gd name="connsiteY4" fmla="*/ 214312 h 27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538" h="270158">
                    <a:moveTo>
                      <a:pt x="0" y="0"/>
                    </a:moveTo>
                    <a:cubicBezTo>
                      <a:pt x="11509" y="80168"/>
                      <a:pt x="23019" y="160337"/>
                      <a:pt x="66675" y="204787"/>
                    </a:cubicBezTo>
                    <a:cubicBezTo>
                      <a:pt x="110331" y="249237"/>
                      <a:pt x="203994" y="257969"/>
                      <a:pt x="261938" y="266700"/>
                    </a:cubicBezTo>
                    <a:cubicBezTo>
                      <a:pt x="319882" y="275431"/>
                      <a:pt x="376238" y="265906"/>
                      <a:pt x="414338" y="257175"/>
                    </a:cubicBezTo>
                    <a:cubicBezTo>
                      <a:pt x="452438" y="248444"/>
                      <a:pt x="471488" y="231378"/>
                      <a:pt x="490538" y="21431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8439150" y="2447925"/>
                <a:ext cx="376238" cy="197176"/>
              </a:xfrm>
              <a:custGeom>
                <a:avLst/>
                <a:gdLst>
                  <a:gd name="connsiteX0" fmla="*/ 0 w 376238"/>
                  <a:gd name="connsiteY0" fmla="*/ 0 h 197176"/>
                  <a:gd name="connsiteX1" fmla="*/ 76200 w 376238"/>
                  <a:gd name="connsiteY1" fmla="*/ 185738 h 197176"/>
                  <a:gd name="connsiteX2" fmla="*/ 319088 w 376238"/>
                  <a:gd name="connsiteY2" fmla="*/ 166688 h 197176"/>
                  <a:gd name="connsiteX3" fmla="*/ 376238 w 376238"/>
                  <a:gd name="connsiteY3" fmla="*/ 80963 h 197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6238" h="197176">
                    <a:moveTo>
                      <a:pt x="0" y="0"/>
                    </a:moveTo>
                    <a:cubicBezTo>
                      <a:pt x="11509" y="78978"/>
                      <a:pt x="23019" y="157957"/>
                      <a:pt x="76200" y="185738"/>
                    </a:cubicBezTo>
                    <a:cubicBezTo>
                      <a:pt x="129381" y="213519"/>
                      <a:pt x="269082" y="184150"/>
                      <a:pt x="319088" y="166688"/>
                    </a:cubicBezTo>
                    <a:cubicBezTo>
                      <a:pt x="369094" y="149226"/>
                      <a:pt x="372666" y="115094"/>
                      <a:pt x="376238" y="8096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9452409" y="2319338"/>
                <a:ext cx="431256" cy="857250"/>
              </a:xfrm>
              <a:custGeom>
                <a:avLst/>
                <a:gdLst>
                  <a:gd name="connsiteX0" fmla="*/ 5916 w 431256"/>
                  <a:gd name="connsiteY0" fmla="*/ 0 h 857250"/>
                  <a:gd name="connsiteX1" fmla="*/ 39254 w 431256"/>
                  <a:gd name="connsiteY1" fmla="*/ 219075 h 857250"/>
                  <a:gd name="connsiteX2" fmla="*/ 301191 w 431256"/>
                  <a:gd name="connsiteY2" fmla="*/ 214312 h 857250"/>
                  <a:gd name="connsiteX3" fmla="*/ 429779 w 431256"/>
                  <a:gd name="connsiteY3" fmla="*/ 185737 h 857250"/>
                  <a:gd name="connsiteX4" fmla="*/ 363104 w 431256"/>
                  <a:gd name="connsiteY4" fmla="*/ 295275 h 857250"/>
                  <a:gd name="connsiteX5" fmla="*/ 244041 w 431256"/>
                  <a:gd name="connsiteY5" fmla="*/ 342900 h 857250"/>
                  <a:gd name="connsiteX6" fmla="*/ 44016 w 431256"/>
                  <a:gd name="connsiteY6" fmla="*/ 371475 h 857250"/>
                  <a:gd name="connsiteX7" fmla="*/ 72591 w 431256"/>
                  <a:gd name="connsiteY7" fmla="*/ 538162 h 857250"/>
                  <a:gd name="connsiteX8" fmla="*/ 96404 w 431256"/>
                  <a:gd name="connsiteY8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1256" h="857250">
                    <a:moveTo>
                      <a:pt x="5916" y="0"/>
                    </a:moveTo>
                    <a:cubicBezTo>
                      <a:pt x="-2022" y="91678"/>
                      <a:pt x="-9959" y="183356"/>
                      <a:pt x="39254" y="219075"/>
                    </a:cubicBezTo>
                    <a:cubicBezTo>
                      <a:pt x="88467" y="254794"/>
                      <a:pt x="236104" y="219868"/>
                      <a:pt x="301191" y="214312"/>
                    </a:cubicBezTo>
                    <a:cubicBezTo>
                      <a:pt x="366279" y="208756"/>
                      <a:pt x="419460" y="172243"/>
                      <a:pt x="429779" y="185737"/>
                    </a:cubicBezTo>
                    <a:cubicBezTo>
                      <a:pt x="440098" y="199231"/>
                      <a:pt x="394060" y="269081"/>
                      <a:pt x="363104" y="295275"/>
                    </a:cubicBezTo>
                    <a:cubicBezTo>
                      <a:pt x="332148" y="321469"/>
                      <a:pt x="297222" y="330200"/>
                      <a:pt x="244041" y="342900"/>
                    </a:cubicBezTo>
                    <a:cubicBezTo>
                      <a:pt x="190860" y="355600"/>
                      <a:pt x="72591" y="338931"/>
                      <a:pt x="44016" y="371475"/>
                    </a:cubicBezTo>
                    <a:cubicBezTo>
                      <a:pt x="15441" y="404019"/>
                      <a:pt x="63860" y="457200"/>
                      <a:pt x="72591" y="538162"/>
                    </a:cubicBezTo>
                    <a:cubicBezTo>
                      <a:pt x="81322" y="619124"/>
                      <a:pt x="88863" y="738187"/>
                      <a:pt x="96404" y="8572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8897098" y="2233613"/>
                <a:ext cx="556465" cy="619125"/>
              </a:xfrm>
              <a:custGeom>
                <a:avLst/>
                <a:gdLst>
                  <a:gd name="connsiteX0" fmla="*/ 199277 w 556465"/>
                  <a:gd name="connsiteY0" fmla="*/ 0 h 619125"/>
                  <a:gd name="connsiteX1" fmla="*/ 32590 w 556465"/>
                  <a:gd name="connsiteY1" fmla="*/ 100012 h 619125"/>
                  <a:gd name="connsiteX2" fmla="*/ 27827 w 556465"/>
                  <a:gd name="connsiteY2" fmla="*/ 576262 h 619125"/>
                  <a:gd name="connsiteX3" fmla="*/ 327865 w 556465"/>
                  <a:gd name="connsiteY3" fmla="*/ 585787 h 619125"/>
                  <a:gd name="connsiteX4" fmla="*/ 556465 w 556465"/>
                  <a:gd name="connsiteY4" fmla="*/ 619125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465" h="619125">
                    <a:moveTo>
                      <a:pt x="199277" y="0"/>
                    </a:moveTo>
                    <a:cubicBezTo>
                      <a:pt x="130221" y="1984"/>
                      <a:pt x="61165" y="3968"/>
                      <a:pt x="32590" y="100012"/>
                    </a:cubicBezTo>
                    <a:cubicBezTo>
                      <a:pt x="4015" y="196056"/>
                      <a:pt x="-21385" y="495300"/>
                      <a:pt x="27827" y="576262"/>
                    </a:cubicBezTo>
                    <a:cubicBezTo>
                      <a:pt x="77039" y="657224"/>
                      <a:pt x="239759" y="578643"/>
                      <a:pt x="327865" y="585787"/>
                    </a:cubicBezTo>
                    <a:cubicBezTo>
                      <a:pt x="415971" y="592931"/>
                      <a:pt x="486218" y="606028"/>
                      <a:pt x="556465" y="6191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8920163" y="2857500"/>
                <a:ext cx="38100" cy="261938"/>
              </a:xfrm>
              <a:custGeom>
                <a:avLst/>
                <a:gdLst>
                  <a:gd name="connsiteX0" fmla="*/ 38100 w 38100"/>
                  <a:gd name="connsiteY0" fmla="*/ 0 h 261938"/>
                  <a:gd name="connsiteX1" fmla="*/ 0 w 38100"/>
                  <a:gd name="connsiteY1" fmla="*/ 261938 h 26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261938">
                    <a:moveTo>
                      <a:pt x="38100" y="0"/>
                    </a:moveTo>
                    <a:lnTo>
                      <a:pt x="0" y="26193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8763000" y="2609850"/>
                <a:ext cx="152400" cy="209550"/>
              </a:xfrm>
              <a:custGeom>
                <a:avLst/>
                <a:gdLst>
                  <a:gd name="connsiteX0" fmla="*/ 0 w 152400"/>
                  <a:gd name="connsiteY0" fmla="*/ 0 h 209550"/>
                  <a:gd name="connsiteX1" fmla="*/ 152400 w 152400"/>
                  <a:gd name="connsiteY1" fmla="*/ 20955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400" h="209550">
                    <a:moveTo>
                      <a:pt x="0" y="0"/>
                    </a:moveTo>
                    <a:lnTo>
                      <a:pt x="152400" y="2095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8193843" y="2690813"/>
                <a:ext cx="516770" cy="397126"/>
              </a:xfrm>
              <a:custGeom>
                <a:avLst/>
                <a:gdLst>
                  <a:gd name="connsiteX0" fmla="*/ 269120 w 516770"/>
                  <a:gd name="connsiteY0" fmla="*/ 0 h 397126"/>
                  <a:gd name="connsiteX1" fmla="*/ 111957 w 516770"/>
                  <a:gd name="connsiteY1" fmla="*/ 123825 h 397126"/>
                  <a:gd name="connsiteX2" fmla="*/ 2420 w 516770"/>
                  <a:gd name="connsiteY2" fmla="*/ 152400 h 397126"/>
                  <a:gd name="connsiteX3" fmla="*/ 45282 w 516770"/>
                  <a:gd name="connsiteY3" fmla="*/ 285750 h 397126"/>
                  <a:gd name="connsiteX4" fmla="*/ 150057 w 516770"/>
                  <a:gd name="connsiteY4" fmla="*/ 238125 h 397126"/>
                  <a:gd name="connsiteX5" fmla="*/ 231020 w 516770"/>
                  <a:gd name="connsiteY5" fmla="*/ 200025 h 397126"/>
                  <a:gd name="connsiteX6" fmla="*/ 321507 w 516770"/>
                  <a:gd name="connsiteY6" fmla="*/ 152400 h 397126"/>
                  <a:gd name="connsiteX7" fmla="*/ 369132 w 516770"/>
                  <a:gd name="connsiteY7" fmla="*/ 104775 h 397126"/>
                  <a:gd name="connsiteX8" fmla="*/ 350082 w 516770"/>
                  <a:gd name="connsiteY8" fmla="*/ 180975 h 397126"/>
                  <a:gd name="connsiteX9" fmla="*/ 316745 w 516770"/>
                  <a:gd name="connsiteY9" fmla="*/ 247650 h 397126"/>
                  <a:gd name="connsiteX10" fmla="*/ 235782 w 516770"/>
                  <a:gd name="connsiteY10" fmla="*/ 247650 h 397126"/>
                  <a:gd name="connsiteX11" fmla="*/ 69095 w 516770"/>
                  <a:gd name="connsiteY11" fmla="*/ 328612 h 397126"/>
                  <a:gd name="connsiteX12" fmla="*/ 140532 w 516770"/>
                  <a:gd name="connsiteY12" fmla="*/ 390525 h 397126"/>
                  <a:gd name="connsiteX13" fmla="*/ 250070 w 516770"/>
                  <a:gd name="connsiteY13" fmla="*/ 390525 h 397126"/>
                  <a:gd name="connsiteX14" fmla="*/ 288170 w 516770"/>
                  <a:gd name="connsiteY14" fmla="*/ 347662 h 397126"/>
                  <a:gd name="connsiteX15" fmla="*/ 402470 w 516770"/>
                  <a:gd name="connsiteY15" fmla="*/ 342900 h 397126"/>
                  <a:gd name="connsiteX16" fmla="*/ 483432 w 516770"/>
                  <a:gd name="connsiteY16" fmla="*/ 338137 h 397126"/>
                  <a:gd name="connsiteX17" fmla="*/ 516770 w 516770"/>
                  <a:gd name="connsiteY17" fmla="*/ 171450 h 397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6770" h="397126">
                    <a:moveTo>
                      <a:pt x="269120" y="0"/>
                    </a:moveTo>
                    <a:cubicBezTo>
                      <a:pt x="212763" y="49212"/>
                      <a:pt x="156407" y="98425"/>
                      <a:pt x="111957" y="123825"/>
                    </a:cubicBezTo>
                    <a:cubicBezTo>
                      <a:pt x="67507" y="149225"/>
                      <a:pt x="13532" y="125413"/>
                      <a:pt x="2420" y="152400"/>
                    </a:cubicBezTo>
                    <a:cubicBezTo>
                      <a:pt x="-8692" y="179387"/>
                      <a:pt x="20676" y="271462"/>
                      <a:pt x="45282" y="285750"/>
                    </a:cubicBezTo>
                    <a:cubicBezTo>
                      <a:pt x="69888" y="300038"/>
                      <a:pt x="150057" y="238125"/>
                      <a:pt x="150057" y="238125"/>
                    </a:cubicBezTo>
                    <a:cubicBezTo>
                      <a:pt x="181013" y="223838"/>
                      <a:pt x="202445" y="214312"/>
                      <a:pt x="231020" y="200025"/>
                    </a:cubicBezTo>
                    <a:cubicBezTo>
                      <a:pt x="259595" y="185738"/>
                      <a:pt x="298489" y="168275"/>
                      <a:pt x="321507" y="152400"/>
                    </a:cubicBezTo>
                    <a:cubicBezTo>
                      <a:pt x="344525" y="136525"/>
                      <a:pt x="364370" y="100013"/>
                      <a:pt x="369132" y="104775"/>
                    </a:cubicBezTo>
                    <a:cubicBezTo>
                      <a:pt x="373894" y="109537"/>
                      <a:pt x="358813" y="157163"/>
                      <a:pt x="350082" y="180975"/>
                    </a:cubicBezTo>
                    <a:cubicBezTo>
                      <a:pt x="341351" y="204787"/>
                      <a:pt x="335795" y="236538"/>
                      <a:pt x="316745" y="247650"/>
                    </a:cubicBezTo>
                    <a:cubicBezTo>
                      <a:pt x="297695" y="258762"/>
                      <a:pt x="277057" y="234156"/>
                      <a:pt x="235782" y="247650"/>
                    </a:cubicBezTo>
                    <a:cubicBezTo>
                      <a:pt x="194507" y="261144"/>
                      <a:pt x="84970" y="304800"/>
                      <a:pt x="69095" y="328612"/>
                    </a:cubicBezTo>
                    <a:cubicBezTo>
                      <a:pt x="53220" y="352425"/>
                      <a:pt x="110370" y="380206"/>
                      <a:pt x="140532" y="390525"/>
                    </a:cubicBezTo>
                    <a:cubicBezTo>
                      <a:pt x="170694" y="400844"/>
                      <a:pt x="225464" y="397669"/>
                      <a:pt x="250070" y="390525"/>
                    </a:cubicBezTo>
                    <a:cubicBezTo>
                      <a:pt x="274676" y="383381"/>
                      <a:pt x="262770" y="355599"/>
                      <a:pt x="288170" y="347662"/>
                    </a:cubicBezTo>
                    <a:cubicBezTo>
                      <a:pt x="313570" y="339725"/>
                      <a:pt x="369926" y="344488"/>
                      <a:pt x="402470" y="342900"/>
                    </a:cubicBezTo>
                    <a:cubicBezTo>
                      <a:pt x="435014" y="341313"/>
                      <a:pt x="464382" y="366712"/>
                      <a:pt x="483432" y="338137"/>
                    </a:cubicBezTo>
                    <a:cubicBezTo>
                      <a:pt x="502482" y="309562"/>
                      <a:pt x="509626" y="240506"/>
                      <a:pt x="516770" y="171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9172575" y="3014663"/>
                <a:ext cx="47625" cy="157162"/>
              </a:xfrm>
              <a:custGeom>
                <a:avLst/>
                <a:gdLst>
                  <a:gd name="connsiteX0" fmla="*/ 47625 w 47625"/>
                  <a:gd name="connsiteY0" fmla="*/ 0 h 157162"/>
                  <a:gd name="connsiteX1" fmla="*/ 0 w 47625"/>
                  <a:gd name="connsiteY1" fmla="*/ 157162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25" h="157162">
                    <a:moveTo>
                      <a:pt x="47625" y="0"/>
                    </a:moveTo>
                    <a:lnTo>
                      <a:pt x="0" y="157162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8181975" y="2662238"/>
                <a:ext cx="965507" cy="2146485"/>
              </a:xfrm>
              <a:custGeom>
                <a:avLst/>
                <a:gdLst>
                  <a:gd name="connsiteX0" fmla="*/ 328613 w 965507"/>
                  <a:gd name="connsiteY0" fmla="*/ 1638300 h 2146485"/>
                  <a:gd name="connsiteX1" fmla="*/ 542925 w 965507"/>
                  <a:gd name="connsiteY1" fmla="*/ 2128837 h 2146485"/>
                  <a:gd name="connsiteX2" fmla="*/ 819150 w 965507"/>
                  <a:gd name="connsiteY2" fmla="*/ 2033587 h 2146485"/>
                  <a:gd name="connsiteX3" fmla="*/ 962025 w 965507"/>
                  <a:gd name="connsiteY3" fmla="*/ 1990725 h 2146485"/>
                  <a:gd name="connsiteX4" fmla="*/ 681038 w 965507"/>
                  <a:gd name="connsiteY4" fmla="*/ 1323975 h 2146485"/>
                  <a:gd name="connsiteX5" fmla="*/ 514350 w 965507"/>
                  <a:gd name="connsiteY5" fmla="*/ 1204912 h 2146485"/>
                  <a:gd name="connsiteX6" fmla="*/ 409575 w 965507"/>
                  <a:gd name="connsiteY6" fmla="*/ 1014412 h 2146485"/>
                  <a:gd name="connsiteX7" fmla="*/ 185738 w 965507"/>
                  <a:gd name="connsiteY7" fmla="*/ 423862 h 2146485"/>
                  <a:gd name="connsiteX8" fmla="*/ 0 w 965507"/>
                  <a:gd name="connsiteY8" fmla="*/ 0 h 2146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507" h="2146485">
                    <a:moveTo>
                      <a:pt x="328613" y="1638300"/>
                    </a:moveTo>
                    <a:cubicBezTo>
                      <a:pt x="394891" y="1850628"/>
                      <a:pt x="461169" y="2062956"/>
                      <a:pt x="542925" y="2128837"/>
                    </a:cubicBezTo>
                    <a:cubicBezTo>
                      <a:pt x="624681" y="2194718"/>
                      <a:pt x="749300" y="2056606"/>
                      <a:pt x="819150" y="2033587"/>
                    </a:cubicBezTo>
                    <a:cubicBezTo>
                      <a:pt x="889000" y="2010568"/>
                      <a:pt x="985044" y="2108994"/>
                      <a:pt x="962025" y="1990725"/>
                    </a:cubicBezTo>
                    <a:cubicBezTo>
                      <a:pt x="939006" y="1872456"/>
                      <a:pt x="755650" y="1454944"/>
                      <a:pt x="681038" y="1323975"/>
                    </a:cubicBezTo>
                    <a:cubicBezTo>
                      <a:pt x="606426" y="1193006"/>
                      <a:pt x="559594" y="1256506"/>
                      <a:pt x="514350" y="1204912"/>
                    </a:cubicBezTo>
                    <a:cubicBezTo>
                      <a:pt x="469106" y="1153318"/>
                      <a:pt x="464344" y="1144587"/>
                      <a:pt x="409575" y="1014412"/>
                    </a:cubicBezTo>
                    <a:cubicBezTo>
                      <a:pt x="354806" y="884237"/>
                      <a:pt x="254000" y="592931"/>
                      <a:pt x="185738" y="423862"/>
                    </a:cubicBezTo>
                    <a:cubicBezTo>
                      <a:pt x="117475" y="254793"/>
                      <a:pt x="58737" y="127396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7620000" y="3157538"/>
                <a:ext cx="2217316" cy="656244"/>
              </a:xfrm>
              <a:custGeom>
                <a:avLst/>
                <a:gdLst>
                  <a:gd name="connsiteX0" fmla="*/ 0 w 2217316"/>
                  <a:gd name="connsiteY0" fmla="*/ 0 h 656244"/>
                  <a:gd name="connsiteX1" fmla="*/ 2005013 w 2217316"/>
                  <a:gd name="connsiteY1" fmla="*/ 42862 h 656244"/>
                  <a:gd name="connsiteX2" fmla="*/ 2162175 w 2217316"/>
                  <a:gd name="connsiteY2" fmla="*/ 142875 h 656244"/>
                  <a:gd name="connsiteX3" fmla="*/ 2038350 w 2217316"/>
                  <a:gd name="connsiteY3" fmla="*/ 219075 h 656244"/>
                  <a:gd name="connsiteX4" fmla="*/ 1019175 w 2217316"/>
                  <a:gd name="connsiteY4" fmla="*/ 171450 h 656244"/>
                  <a:gd name="connsiteX5" fmla="*/ 328613 w 2217316"/>
                  <a:gd name="connsiteY5" fmla="*/ 128587 h 656244"/>
                  <a:gd name="connsiteX6" fmla="*/ 61913 w 2217316"/>
                  <a:gd name="connsiteY6" fmla="*/ 85725 h 656244"/>
                  <a:gd name="connsiteX7" fmla="*/ 100013 w 2217316"/>
                  <a:gd name="connsiteY7" fmla="*/ 123825 h 656244"/>
                  <a:gd name="connsiteX8" fmla="*/ 128588 w 2217316"/>
                  <a:gd name="connsiteY8" fmla="*/ 314325 h 656244"/>
                  <a:gd name="connsiteX9" fmla="*/ 238125 w 2217316"/>
                  <a:gd name="connsiteY9" fmla="*/ 576262 h 656244"/>
                  <a:gd name="connsiteX10" fmla="*/ 300038 w 2217316"/>
                  <a:gd name="connsiteY10" fmla="*/ 585787 h 656244"/>
                  <a:gd name="connsiteX11" fmla="*/ 433388 w 2217316"/>
                  <a:gd name="connsiteY11" fmla="*/ 519112 h 656244"/>
                  <a:gd name="connsiteX12" fmla="*/ 533400 w 2217316"/>
                  <a:gd name="connsiteY12" fmla="*/ 638175 h 656244"/>
                  <a:gd name="connsiteX13" fmla="*/ 585788 w 2217316"/>
                  <a:gd name="connsiteY13" fmla="*/ 652462 h 656244"/>
                  <a:gd name="connsiteX14" fmla="*/ 747713 w 2217316"/>
                  <a:gd name="connsiteY14" fmla="*/ 604837 h 656244"/>
                  <a:gd name="connsiteX15" fmla="*/ 890588 w 2217316"/>
                  <a:gd name="connsiteY15" fmla="*/ 590550 h 656244"/>
                  <a:gd name="connsiteX16" fmla="*/ 919163 w 2217316"/>
                  <a:gd name="connsiteY16" fmla="*/ 595312 h 656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17316" h="656244">
                    <a:moveTo>
                      <a:pt x="0" y="0"/>
                    </a:moveTo>
                    <a:lnTo>
                      <a:pt x="2005013" y="42862"/>
                    </a:lnTo>
                    <a:cubicBezTo>
                      <a:pt x="2365376" y="66675"/>
                      <a:pt x="2156619" y="113506"/>
                      <a:pt x="2162175" y="142875"/>
                    </a:cubicBezTo>
                    <a:cubicBezTo>
                      <a:pt x="2167731" y="172244"/>
                      <a:pt x="2228850" y="214313"/>
                      <a:pt x="2038350" y="219075"/>
                    </a:cubicBezTo>
                    <a:cubicBezTo>
                      <a:pt x="1847850" y="223837"/>
                      <a:pt x="1019175" y="171450"/>
                      <a:pt x="1019175" y="171450"/>
                    </a:cubicBezTo>
                    <a:lnTo>
                      <a:pt x="328613" y="128587"/>
                    </a:lnTo>
                    <a:cubicBezTo>
                      <a:pt x="169069" y="114300"/>
                      <a:pt x="100013" y="86519"/>
                      <a:pt x="61913" y="85725"/>
                    </a:cubicBezTo>
                    <a:cubicBezTo>
                      <a:pt x="23813" y="84931"/>
                      <a:pt x="88901" y="85725"/>
                      <a:pt x="100013" y="123825"/>
                    </a:cubicBezTo>
                    <a:cubicBezTo>
                      <a:pt x="111125" y="161925"/>
                      <a:pt x="105569" y="238919"/>
                      <a:pt x="128588" y="314325"/>
                    </a:cubicBezTo>
                    <a:cubicBezTo>
                      <a:pt x="151607" y="389731"/>
                      <a:pt x="209550" y="531018"/>
                      <a:pt x="238125" y="576262"/>
                    </a:cubicBezTo>
                    <a:cubicBezTo>
                      <a:pt x="266700" y="621506"/>
                      <a:pt x="267494" y="595312"/>
                      <a:pt x="300038" y="585787"/>
                    </a:cubicBezTo>
                    <a:cubicBezTo>
                      <a:pt x="332582" y="576262"/>
                      <a:pt x="394494" y="510381"/>
                      <a:pt x="433388" y="519112"/>
                    </a:cubicBezTo>
                    <a:cubicBezTo>
                      <a:pt x="472282" y="527843"/>
                      <a:pt x="508000" y="615950"/>
                      <a:pt x="533400" y="638175"/>
                    </a:cubicBezTo>
                    <a:cubicBezTo>
                      <a:pt x="558800" y="660400"/>
                      <a:pt x="550069" y="658018"/>
                      <a:pt x="585788" y="652462"/>
                    </a:cubicBezTo>
                    <a:cubicBezTo>
                      <a:pt x="621507" y="646906"/>
                      <a:pt x="696913" y="615156"/>
                      <a:pt x="747713" y="604837"/>
                    </a:cubicBezTo>
                    <a:cubicBezTo>
                      <a:pt x="798513" y="594518"/>
                      <a:pt x="862013" y="592138"/>
                      <a:pt x="890588" y="590550"/>
                    </a:cubicBezTo>
                    <a:cubicBezTo>
                      <a:pt x="919163" y="588963"/>
                      <a:pt x="919163" y="592137"/>
                      <a:pt x="919163" y="59531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8948738" y="3409950"/>
                <a:ext cx="685800" cy="551804"/>
              </a:xfrm>
              <a:custGeom>
                <a:avLst/>
                <a:gdLst>
                  <a:gd name="connsiteX0" fmla="*/ 685800 w 685800"/>
                  <a:gd name="connsiteY0" fmla="*/ 0 h 551804"/>
                  <a:gd name="connsiteX1" fmla="*/ 609600 w 685800"/>
                  <a:gd name="connsiteY1" fmla="*/ 338138 h 551804"/>
                  <a:gd name="connsiteX2" fmla="*/ 266700 w 685800"/>
                  <a:gd name="connsiteY2" fmla="*/ 523875 h 551804"/>
                  <a:gd name="connsiteX3" fmla="*/ 0 w 685800"/>
                  <a:gd name="connsiteY3" fmla="*/ 547688 h 55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551804">
                    <a:moveTo>
                      <a:pt x="685800" y="0"/>
                    </a:moveTo>
                    <a:cubicBezTo>
                      <a:pt x="682625" y="125413"/>
                      <a:pt x="679450" y="250826"/>
                      <a:pt x="609600" y="338138"/>
                    </a:cubicBezTo>
                    <a:cubicBezTo>
                      <a:pt x="539750" y="425451"/>
                      <a:pt x="368300" y="488950"/>
                      <a:pt x="266700" y="523875"/>
                    </a:cubicBezTo>
                    <a:cubicBezTo>
                      <a:pt x="165100" y="558800"/>
                      <a:pt x="82550" y="553244"/>
                      <a:pt x="0" y="5476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8339138" y="1208717"/>
                <a:ext cx="1075487" cy="986796"/>
              </a:xfrm>
              <a:custGeom>
                <a:avLst/>
                <a:gdLst>
                  <a:gd name="connsiteX0" fmla="*/ 0 w 1075487"/>
                  <a:gd name="connsiteY0" fmla="*/ 281946 h 986796"/>
                  <a:gd name="connsiteX1" fmla="*/ 323850 w 1075487"/>
                  <a:gd name="connsiteY1" fmla="*/ 77158 h 986796"/>
                  <a:gd name="connsiteX2" fmla="*/ 538162 w 1075487"/>
                  <a:gd name="connsiteY2" fmla="*/ 315283 h 986796"/>
                  <a:gd name="connsiteX3" fmla="*/ 466725 w 1075487"/>
                  <a:gd name="connsiteY3" fmla="*/ 367671 h 986796"/>
                  <a:gd name="connsiteX4" fmla="*/ 390525 w 1075487"/>
                  <a:gd name="connsiteY4" fmla="*/ 491496 h 986796"/>
                  <a:gd name="connsiteX5" fmla="*/ 342900 w 1075487"/>
                  <a:gd name="connsiteY5" fmla="*/ 558171 h 986796"/>
                  <a:gd name="connsiteX6" fmla="*/ 604837 w 1075487"/>
                  <a:gd name="connsiteY6" fmla="*/ 477208 h 986796"/>
                  <a:gd name="connsiteX7" fmla="*/ 676275 w 1075487"/>
                  <a:gd name="connsiteY7" fmla="*/ 396246 h 986796"/>
                  <a:gd name="connsiteX8" fmla="*/ 695325 w 1075487"/>
                  <a:gd name="connsiteY8" fmla="*/ 281946 h 986796"/>
                  <a:gd name="connsiteX9" fmla="*/ 814387 w 1075487"/>
                  <a:gd name="connsiteY9" fmla="*/ 10483 h 986796"/>
                  <a:gd name="connsiteX10" fmla="*/ 1047750 w 1075487"/>
                  <a:gd name="connsiteY10" fmla="*/ 77158 h 986796"/>
                  <a:gd name="connsiteX11" fmla="*/ 1038225 w 1075487"/>
                  <a:gd name="connsiteY11" fmla="*/ 277183 h 986796"/>
                  <a:gd name="connsiteX12" fmla="*/ 752475 w 1075487"/>
                  <a:gd name="connsiteY12" fmla="*/ 272421 h 986796"/>
                  <a:gd name="connsiteX13" fmla="*/ 676275 w 1075487"/>
                  <a:gd name="connsiteY13" fmla="*/ 405771 h 986796"/>
                  <a:gd name="connsiteX14" fmla="*/ 742950 w 1075487"/>
                  <a:gd name="connsiteY14" fmla="*/ 496258 h 986796"/>
                  <a:gd name="connsiteX15" fmla="*/ 704850 w 1075487"/>
                  <a:gd name="connsiteY15" fmla="*/ 567696 h 986796"/>
                  <a:gd name="connsiteX16" fmla="*/ 428625 w 1075487"/>
                  <a:gd name="connsiteY16" fmla="*/ 686758 h 986796"/>
                  <a:gd name="connsiteX17" fmla="*/ 395287 w 1075487"/>
                  <a:gd name="connsiteY17" fmla="*/ 729621 h 986796"/>
                  <a:gd name="connsiteX18" fmla="*/ 566737 w 1075487"/>
                  <a:gd name="connsiteY18" fmla="*/ 772483 h 986796"/>
                  <a:gd name="connsiteX19" fmla="*/ 552450 w 1075487"/>
                  <a:gd name="connsiteY19" fmla="*/ 839158 h 986796"/>
                  <a:gd name="connsiteX20" fmla="*/ 552450 w 1075487"/>
                  <a:gd name="connsiteY20" fmla="*/ 910596 h 986796"/>
                  <a:gd name="connsiteX21" fmla="*/ 552450 w 1075487"/>
                  <a:gd name="connsiteY21" fmla="*/ 986796 h 986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75487" h="986796">
                    <a:moveTo>
                      <a:pt x="0" y="281946"/>
                    </a:moveTo>
                    <a:cubicBezTo>
                      <a:pt x="117078" y="176774"/>
                      <a:pt x="234156" y="71602"/>
                      <a:pt x="323850" y="77158"/>
                    </a:cubicBezTo>
                    <a:cubicBezTo>
                      <a:pt x="413544" y="82714"/>
                      <a:pt x="514350" y="266864"/>
                      <a:pt x="538162" y="315283"/>
                    </a:cubicBezTo>
                    <a:cubicBezTo>
                      <a:pt x="561974" y="363702"/>
                      <a:pt x="491331" y="338302"/>
                      <a:pt x="466725" y="367671"/>
                    </a:cubicBezTo>
                    <a:cubicBezTo>
                      <a:pt x="442119" y="397040"/>
                      <a:pt x="411162" y="459746"/>
                      <a:pt x="390525" y="491496"/>
                    </a:cubicBezTo>
                    <a:cubicBezTo>
                      <a:pt x="369888" y="523246"/>
                      <a:pt x="307181" y="560552"/>
                      <a:pt x="342900" y="558171"/>
                    </a:cubicBezTo>
                    <a:cubicBezTo>
                      <a:pt x="378619" y="555790"/>
                      <a:pt x="549275" y="504195"/>
                      <a:pt x="604837" y="477208"/>
                    </a:cubicBezTo>
                    <a:cubicBezTo>
                      <a:pt x="660399" y="450221"/>
                      <a:pt x="661194" y="428790"/>
                      <a:pt x="676275" y="396246"/>
                    </a:cubicBezTo>
                    <a:cubicBezTo>
                      <a:pt x="691356" y="363702"/>
                      <a:pt x="672306" y="346240"/>
                      <a:pt x="695325" y="281946"/>
                    </a:cubicBezTo>
                    <a:cubicBezTo>
                      <a:pt x="718344" y="217652"/>
                      <a:pt x="755650" y="44614"/>
                      <a:pt x="814387" y="10483"/>
                    </a:cubicBezTo>
                    <a:cubicBezTo>
                      <a:pt x="873124" y="-23648"/>
                      <a:pt x="1010444" y="32708"/>
                      <a:pt x="1047750" y="77158"/>
                    </a:cubicBezTo>
                    <a:cubicBezTo>
                      <a:pt x="1085056" y="121608"/>
                      <a:pt x="1087437" y="244639"/>
                      <a:pt x="1038225" y="277183"/>
                    </a:cubicBezTo>
                    <a:cubicBezTo>
                      <a:pt x="989013" y="309727"/>
                      <a:pt x="812800" y="250990"/>
                      <a:pt x="752475" y="272421"/>
                    </a:cubicBezTo>
                    <a:cubicBezTo>
                      <a:pt x="692150" y="293852"/>
                      <a:pt x="677862" y="368465"/>
                      <a:pt x="676275" y="405771"/>
                    </a:cubicBezTo>
                    <a:cubicBezTo>
                      <a:pt x="674688" y="443077"/>
                      <a:pt x="738188" y="469271"/>
                      <a:pt x="742950" y="496258"/>
                    </a:cubicBezTo>
                    <a:cubicBezTo>
                      <a:pt x="747712" y="523245"/>
                      <a:pt x="757237" y="535946"/>
                      <a:pt x="704850" y="567696"/>
                    </a:cubicBezTo>
                    <a:cubicBezTo>
                      <a:pt x="652463" y="599446"/>
                      <a:pt x="480219" y="659771"/>
                      <a:pt x="428625" y="686758"/>
                    </a:cubicBezTo>
                    <a:cubicBezTo>
                      <a:pt x="377031" y="713745"/>
                      <a:pt x="372268" y="715334"/>
                      <a:pt x="395287" y="729621"/>
                    </a:cubicBezTo>
                    <a:cubicBezTo>
                      <a:pt x="418306" y="743909"/>
                      <a:pt x="540543" y="754227"/>
                      <a:pt x="566737" y="772483"/>
                    </a:cubicBezTo>
                    <a:cubicBezTo>
                      <a:pt x="592931" y="790739"/>
                      <a:pt x="554831" y="816139"/>
                      <a:pt x="552450" y="839158"/>
                    </a:cubicBezTo>
                    <a:cubicBezTo>
                      <a:pt x="550069" y="862177"/>
                      <a:pt x="552450" y="910596"/>
                      <a:pt x="552450" y="910596"/>
                    </a:cubicBezTo>
                    <a:lnTo>
                      <a:pt x="552450" y="98679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7418360" y="1059927"/>
                <a:ext cx="1554193" cy="1606194"/>
              </a:xfrm>
              <a:custGeom>
                <a:avLst/>
                <a:gdLst>
                  <a:gd name="connsiteX0" fmla="*/ 925540 w 1554193"/>
                  <a:gd name="connsiteY0" fmla="*/ 435498 h 1606194"/>
                  <a:gd name="connsiteX1" fmla="*/ 1011265 w 1554193"/>
                  <a:gd name="connsiteY1" fmla="*/ 478361 h 1606194"/>
                  <a:gd name="connsiteX2" fmla="*/ 1011265 w 1554193"/>
                  <a:gd name="connsiteY2" fmla="*/ 587898 h 1606194"/>
                  <a:gd name="connsiteX3" fmla="*/ 1011265 w 1554193"/>
                  <a:gd name="connsiteY3" fmla="*/ 664098 h 1606194"/>
                  <a:gd name="connsiteX4" fmla="*/ 1216053 w 1554193"/>
                  <a:gd name="connsiteY4" fmla="*/ 716486 h 1606194"/>
                  <a:gd name="connsiteX5" fmla="*/ 1154140 w 1554193"/>
                  <a:gd name="connsiteY5" fmla="*/ 868886 h 1606194"/>
                  <a:gd name="connsiteX6" fmla="*/ 1087465 w 1554193"/>
                  <a:gd name="connsiteY6" fmla="*/ 897461 h 1606194"/>
                  <a:gd name="connsiteX7" fmla="*/ 930303 w 1554193"/>
                  <a:gd name="connsiteY7" fmla="*/ 854598 h 1606194"/>
                  <a:gd name="connsiteX8" fmla="*/ 939828 w 1554193"/>
                  <a:gd name="connsiteY8" fmla="*/ 721248 h 1606194"/>
                  <a:gd name="connsiteX9" fmla="*/ 982690 w 1554193"/>
                  <a:gd name="connsiteY9" fmla="*/ 687911 h 1606194"/>
                  <a:gd name="connsiteX10" fmla="*/ 949353 w 1554193"/>
                  <a:gd name="connsiteY10" fmla="*/ 673623 h 1606194"/>
                  <a:gd name="connsiteX11" fmla="*/ 820765 w 1554193"/>
                  <a:gd name="connsiteY11" fmla="*/ 392636 h 1606194"/>
                  <a:gd name="connsiteX12" fmla="*/ 854103 w 1554193"/>
                  <a:gd name="connsiteY12" fmla="*/ 302148 h 1606194"/>
                  <a:gd name="connsiteX13" fmla="*/ 1030315 w 1554193"/>
                  <a:gd name="connsiteY13" fmla="*/ 178323 h 1606194"/>
                  <a:gd name="connsiteX14" fmla="*/ 649315 w 1554193"/>
                  <a:gd name="connsiteY14" fmla="*/ 2111 h 1606194"/>
                  <a:gd name="connsiteX15" fmla="*/ 320703 w 1554193"/>
                  <a:gd name="connsiteY15" fmla="*/ 306911 h 1606194"/>
                  <a:gd name="connsiteX16" fmla="*/ 415953 w 1554193"/>
                  <a:gd name="connsiteY16" fmla="*/ 349773 h 1606194"/>
                  <a:gd name="connsiteX17" fmla="*/ 496915 w 1554193"/>
                  <a:gd name="connsiteY17" fmla="*/ 459311 h 1606194"/>
                  <a:gd name="connsiteX18" fmla="*/ 487390 w 1554193"/>
                  <a:gd name="connsiteY18" fmla="*/ 530748 h 1606194"/>
                  <a:gd name="connsiteX19" fmla="*/ 368328 w 1554193"/>
                  <a:gd name="connsiteY19" fmla="*/ 587898 h 1606194"/>
                  <a:gd name="connsiteX20" fmla="*/ 306415 w 1554193"/>
                  <a:gd name="connsiteY20" fmla="*/ 445023 h 1606194"/>
                  <a:gd name="connsiteX21" fmla="*/ 339753 w 1554193"/>
                  <a:gd name="connsiteY21" fmla="*/ 383111 h 1606194"/>
                  <a:gd name="connsiteX22" fmla="*/ 282603 w 1554193"/>
                  <a:gd name="connsiteY22" fmla="*/ 345011 h 1606194"/>
                  <a:gd name="connsiteX23" fmla="*/ 11140 w 1554193"/>
                  <a:gd name="connsiteY23" fmla="*/ 468836 h 1606194"/>
                  <a:gd name="connsiteX24" fmla="*/ 63528 w 1554193"/>
                  <a:gd name="connsiteY24" fmla="*/ 568848 h 1606194"/>
                  <a:gd name="connsiteX25" fmla="*/ 168303 w 1554193"/>
                  <a:gd name="connsiteY25" fmla="*/ 535511 h 1606194"/>
                  <a:gd name="connsiteX26" fmla="*/ 506440 w 1554193"/>
                  <a:gd name="connsiteY26" fmla="*/ 1068911 h 1606194"/>
                  <a:gd name="connsiteX27" fmla="*/ 554065 w 1554193"/>
                  <a:gd name="connsiteY27" fmla="*/ 1321323 h 1606194"/>
                  <a:gd name="connsiteX28" fmla="*/ 601690 w 1554193"/>
                  <a:gd name="connsiteY28" fmla="*/ 1597548 h 1606194"/>
                  <a:gd name="connsiteX29" fmla="*/ 715990 w 1554193"/>
                  <a:gd name="connsiteY29" fmla="*/ 1535636 h 1606194"/>
                  <a:gd name="connsiteX30" fmla="*/ 877915 w 1554193"/>
                  <a:gd name="connsiteY30" fmla="*/ 1526111 h 1606194"/>
                  <a:gd name="connsiteX31" fmla="*/ 801715 w 1554193"/>
                  <a:gd name="connsiteY31" fmla="*/ 1302273 h 1606194"/>
                  <a:gd name="connsiteX32" fmla="*/ 687415 w 1554193"/>
                  <a:gd name="connsiteY32" fmla="*/ 1045098 h 1606194"/>
                  <a:gd name="connsiteX33" fmla="*/ 696940 w 1554193"/>
                  <a:gd name="connsiteY33" fmla="*/ 1026048 h 1606194"/>
                  <a:gd name="connsiteX34" fmla="*/ 1458940 w 1554193"/>
                  <a:gd name="connsiteY34" fmla="*/ 1021286 h 1606194"/>
                  <a:gd name="connsiteX35" fmla="*/ 1449415 w 1554193"/>
                  <a:gd name="connsiteY35" fmla="*/ 883173 h 1606194"/>
                  <a:gd name="connsiteX36" fmla="*/ 611215 w 1554193"/>
                  <a:gd name="connsiteY36" fmla="*/ 921273 h 1606194"/>
                  <a:gd name="connsiteX37" fmla="*/ 220690 w 1554193"/>
                  <a:gd name="connsiteY37" fmla="*/ 921273 h 1606194"/>
                  <a:gd name="connsiteX38" fmla="*/ 163540 w 1554193"/>
                  <a:gd name="connsiteY38" fmla="*/ 1011761 h 1606194"/>
                  <a:gd name="connsiteX39" fmla="*/ 382615 w 1554193"/>
                  <a:gd name="connsiteY39" fmla="*/ 1040336 h 1606194"/>
                  <a:gd name="connsiteX40" fmla="*/ 234978 w 1554193"/>
                  <a:gd name="connsiteY40" fmla="*/ 1054623 h 1606194"/>
                  <a:gd name="connsiteX41" fmla="*/ 287365 w 1554193"/>
                  <a:gd name="connsiteY41" fmla="*/ 1278461 h 1606194"/>
                  <a:gd name="connsiteX42" fmla="*/ 377853 w 1554193"/>
                  <a:gd name="connsiteY42" fmla="*/ 1411811 h 1606194"/>
                  <a:gd name="connsiteX43" fmla="*/ 544540 w 1554193"/>
                  <a:gd name="connsiteY43" fmla="*/ 1435623 h 160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554193" h="1606194">
                    <a:moveTo>
                      <a:pt x="925540" y="435498"/>
                    </a:moveTo>
                    <a:cubicBezTo>
                      <a:pt x="961259" y="444229"/>
                      <a:pt x="996978" y="452961"/>
                      <a:pt x="1011265" y="478361"/>
                    </a:cubicBezTo>
                    <a:cubicBezTo>
                      <a:pt x="1025552" y="503761"/>
                      <a:pt x="1011265" y="587898"/>
                      <a:pt x="1011265" y="587898"/>
                    </a:cubicBezTo>
                    <a:cubicBezTo>
                      <a:pt x="1011265" y="618854"/>
                      <a:pt x="977134" y="642667"/>
                      <a:pt x="1011265" y="664098"/>
                    </a:cubicBezTo>
                    <a:cubicBezTo>
                      <a:pt x="1045396" y="685529"/>
                      <a:pt x="1192241" y="682355"/>
                      <a:pt x="1216053" y="716486"/>
                    </a:cubicBezTo>
                    <a:cubicBezTo>
                      <a:pt x="1239866" y="750617"/>
                      <a:pt x="1175571" y="838724"/>
                      <a:pt x="1154140" y="868886"/>
                    </a:cubicBezTo>
                    <a:cubicBezTo>
                      <a:pt x="1132709" y="899048"/>
                      <a:pt x="1124771" y="899842"/>
                      <a:pt x="1087465" y="897461"/>
                    </a:cubicBezTo>
                    <a:cubicBezTo>
                      <a:pt x="1050159" y="895080"/>
                      <a:pt x="954909" y="883967"/>
                      <a:pt x="930303" y="854598"/>
                    </a:cubicBezTo>
                    <a:cubicBezTo>
                      <a:pt x="905697" y="825229"/>
                      <a:pt x="931097" y="749029"/>
                      <a:pt x="939828" y="721248"/>
                    </a:cubicBezTo>
                    <a:cubicBezTo>
                      <a:pt x="948559" y="693467"/>
                      <a:pt x="981102" y="695849"/>
                      <a:pt x="982690" y="687911"/>
                    </a:cubicBezTo>
                    <a:cubicBezTo>
                      <a:pt x="984278" y="679973"/>
                      <a:pt x="976340" y="722835"/>
                      <a:pt x="949353" y="673623"/>
                    </a:cubicBezTo>
                    <a:cubicBezTo>
                      <a:pt x="922366" y="624411"/>
                      <a:pt x="836640" y="454549"/>
                      <a:pt x="820765" y="392636"/>
                    </a:cubicBezTo>
                    <a:cubicBezTo>
                      <a:pt x="804890" y="330723"/>
                      <a:pt x="819178" y="337867"/>
                      <a:pt x="854103" y="302148"/>
                    </a:cubicBezTo>
                    <a:cubicBezTo>
                      <a:pt x="889028" y="266429"/>
                      <a:pt x="1064446" y="228329"/>
                      <a:pt x="1030315" y="178323"/>
                    </a:cubicBezTo>
                    <a:cubicBezTo>
                      <a:pt x="996184" y="128317"/>
                      <a:pt x="767584" y="-19320"/>
                      <a:pt x="649315" y="2111"/>
                    </a:cubicBezTo>
                    <a:cubicBezTo>
                      <a:pt x="531046" y="23542"/>
                      <a:pt x="359597" y="248967"/>
                      <a:pt x="320703" y="306911"/>
                    </a:cubicBezTo>
                    <a:cubicBezTo>
                      <a:pt x="281809" y="364855"/>
                      <a:pt x="386584" y="324373"/>
                      <a:pt x="415953" y="349773"/>
                    </a:cubicBezTo>
                    <a:cubicBezTo>
                      <a:pt x="445322" y="375173"/>
                      <a:pt x="485009" y="429149"/>
                      <a:pt x="496915" y="459311"/>
                    </a:cubicBezTo>
                    <a:cubicBezTo>
                      <a:pt x="508821" y="489473"/>
                      <a:pt x="508821" y="509317"/>
                      <a:pt x="487390" y="530748"/>
                    </a:cubicBezTo>
                    <a:cubicBezTo>
                      <a:pt x="465959" y="552179"/>
                      <a:pt x="398490" y="602185"/>
                      <a:pt x="368328" y="587898"/>
                    </a:cubicBezTo>
                    <a:cubicBezTo>
                      <a:pt x="338166" y="573611"/>
                      <a:pt x="311177" y="479154"/>
                      <a:pt x="306415" y="445023"/>
                    </a:cubicBezTo>
                    <a:cubicBezTo>
                      <a:pt x="301653" y="410892"/>
                      <a:pt x="343722" y="399780"/>
                      <a:pt x="339753" y="383111"/>
                    </a:cubicBezTo>
                    <a:cubicBezTo>
                      <a:pt x="335784" y="366442"/>
                      <a:pt x="337372" y="330724"/>
                      <a:pt x="282603" y="345011"/>
                    </a:cubicBezTo>
                    <a:cubicBezTo>
                      <a:pt x="227834" y="359298"/>
                      <a:pt x="47652" y="431530"/>
                      <a:pt x="11140" y="468836"/>
                    </a:cubicBezTo>
                    <a:cubicBezTo>
                      <a:pt x="-25372" y="506142"/>
                      <a:pt x="37334" y="557736"/>
                      <a:pt x="63528" y="568848"/>
                    </a:cubicBezTo>
                    <a:cubicBezTo>
                      <a:pt x="89722" y="579960"/>
                      <a:pt x="94484" y="452167"/>
                      <a:pt x="168303" y="535511"/>
                    </a:cubicBezTo>
                    <a:cubicBezTo>
                      <a:pt x="242122" y="618855"/>
                      <a:pt x="442146" y="937943"/>
                      <a:pt x="506440" y="1068911"/>
                    </a:cubicBezTo>
                    <a:cubicBezTo>
                      <a:pt x="570734" y="1199879"/>
                      <a:pt x="538190" y="1233217"/>
                      <a:pt x="554065" y="1321323"/>
                    </a:cubicBezTo>
                    <a:cubicBezTo>
                      <a:pt x="569940" y="1409429"/>
                      <a:pt x="574702" y="1561829"/>
                      <a:pt x="601690" y="1597548"/>
                    </a:cubicBezTo>
                    <a:cubicBezTo>
                      <a:pt x="628677" y="1633267"/>
                      <a:pt x="669953" y="1547542"/>
                      <a:pt x="715990" y="1535636"/>
                    </a:cubicBezTo>
                    <a:cubicBezTo>
                      <a:pt x="762027" y="1523730"/>
                      <a:pt x="863628" y="1565005"/>
                      <a:pt x="877915" y="1526111"/>
                    </a:cubicBezTo>
                    <a:cubicBezTo>
                      <a:pt x="892202" y="1487217"/>
                      <a:pt x="833465" y="1382442"/>
                      <a:pt x="801715" y="1302273"/>
                    </a:cubicBezTo>
                    <a:cubicBezTo>
                      <a:pt x="769965" y="1222104"/>
                      <a:pt x="704877" y="1091135"/>
                      <a:pt x="687415" y="1045098"/>
                    </a:cubicBezTo>
                    <a:cubicBezTo>
                      <a:pt x="669953" y="999061"/>
                      <a:pt x="568353" y="1030017"/>
                      <a:pt x="696940" y="1026048"/>
                    </a:cubicBezTo>
                    <a:cubicBezTo>
                      <a:pt x="825527" y="1022079"/>
                      <a:pt x="1333528" y="1045099"/>
                      <a:pt x="1458940" y="1021286"/>
                    </a:cubicBezTo>
                    <a:cubicBezTo>
                      <a:pt x="1584353" y="997474"/>
                      <a:pt x="1590703" y="899842"/>
                      <a:pt x="1449415" y="883173"/>
                    </a:cubicBezTo>
                    <a:cubicBezTo>
                      <a:pt x="1308128" y="866504"/>
                      <a:pt x="816002" y="914923"/>
                      <a:pt x="611215" y="921273"/>
                    </a:cubicBezTo>
                    <a:cubicBezTo>
                      <a:pt x="406428" y="927623"/>
                      <a:pt x="295302" y="906192"/>
                      <a:pt x="220690" y="921273"/>
                    </a:cubicBezTo>
                    <a:cubicBezTo>
                      <a:pt x="146078" y="936354"/>
                      <a:pt x="136553" y="991917"/>
                      <a:pt x="163540" y="1011761"/>
                    </a:cubicBezTo>
                    <a:cubicBezTo>
                      <a:pt x="190527" y="1031605"/>
                      <a:pt x="370709" y="1033192"/>
                      <a:pt x="382615" y="1040336"/>
                    </a:cubicBezTo>
                    <a:cubicBezTo>
                      <a:pt x="394521" y="1047480"/>
                      <a:pt x="250853" y="1014936"/>
                      <a:pt x="234978" y="1054623"/>
                    </a:cubicBezTo>
                    <a:cubicBezTo>
                      <a:pt x="219103" y="1094310"/>
                      <a:pt x="263552" y="1218930"/>
                      <a:pt x="287365" y="1278461"/>
                    </a:cubicBezTo>
                    <a:cubicBezTo>
                      <a:pt x="311177" y="1337992"/>
                      <a:pt x="334990" y="1385617"/>
                      <a:pt x="377853" y="1411811"/>
                    </a:cubicBezTo>
                    <a:cubicBezTo>
                      <a:pt x="420715" y="1438005"/>
                      <a:pt x="482627" y="1436814"/>
                      <a:pt x="544540" y="143562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7920038" y="1376363"/>
                <a:ext cx="285750" cy="151783"/>
              </a:xfrm>
              <a:custGeom>
                <a:avLst/>
                <a:gdLst>
                  <a:gd name="connsiteX0" fmla="*/ 0 w 285750"/>
                  <a:gd name="connsiteY0" fmla="*/ 142875 h 151783"/>
                  <a:gd name="connsiteX1" fmla="*/ 180975 w 285750"/>
                  <a:gd name="connsiteY1" fmla="*/ 147637 h 151783"/>
                  <a:gd name="connsiteX2" fmla="*/ 266700 w 285750"/>
                  <a:gd name="connsiteY2" fmla="*/ 90487 h 151783"/>
                  <a:gd name="connsiteX3" fmla="*/ 285750 w 285750"/>
                  <a:gd name="connsiteY3" fmla="*/ 0 h 151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151783">
                    <a:moveTo>
                      <a:pt x="0" y="142875"/>
                    </a:moveTo>
                    <a:cubicBezTo>
                      <a:pt x="68262" y="149621"/>
                      <a:pt x="136525" y="156368"/>
                      <a:pt x="180975" y="147637"/>
                    </a:cubicBezTo>
                    <a:cubicBezTo>
                      <a:pt x="225425" y="138906"/>
                      <a:pt x="249238" y="115093"/>
                      <a:pt x="266700" y="90487"/>
                    </a:cubicBezTo>
                    <a:cubicBezTo>
                      <a:pt x="284162" y="65881"/>
                      <a:pt x="284956" y="32940"/>
                      <a:pt x="2857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8081963" y="1557338"/>
                <a:ext cx="93349" cy="366712"/>
              </a:xfrm>
              <a:custGeom>
                <a:avLst/>
                <a:gdLst>
                  <a:gd name="connsiteX0" fmla="*/ 0 w 93349"/>
                  <a:gd name="connsiteY0" fmla="*/ 0 h 366712"/>
                  <a:gd name="connsiteX1" fmla="*/ 90487 w 93349"/>
                  <a:gd name="connsiteY1" fmla="*/ 285750 h 366712"/>
                  <a:gd name="connsiteX2" fmla="*/ 61912 w 93349"/>
                  <a:gd name="connsiteY2" fmla="*/ 366712 h 36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349" h="366712">
                    <a:moveTo>
                      <a:pt x="0" y="0"/>
                    </a:moveTo>
                    <a:cubicBezTo>
                      <a:pt x="40084" y="112315"/>
                      <a:pt x="80168" y="224631"/>
                      <a:pt x="90487" y="285750"/>
                    </a:cubicBezTo>
                    <a:cubicBezTo>
                      <a:pt x="100806" y="346869"/>
                      <a:pt x="81359" y="356790"/>
                      <a:pt x="61912" y="36671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7696905" y="1671595"/>
                <a:ext cx="289808" cy="224907"/>
              </a:xfrm>
              <a:custGeom>
                <a:avLst/>
                <a:gdLst>
                  <a:gd name="connsiteX0" fmla="*/ 42158 w 289808"/>
                  <a:gd name="connsiteY0" fmla="*/ 71480 h 224907"/>
                  <a:gd name="connsiteX1" fmla="*/ 285045 w 289808"/>
                  <a:gd name="connsiteY1" fmla="*/ 43 h 224907"/>
                  <a:gd name="connsiteX2" fmla="*/ 185033 w 289808"/>
                  <a:gd name="connsiteY2" fmla="*/ 61955 h 224907"/>
                  <a:gd name="connsiteX3" fmla="*/ 8820 w 289808"/>
                  <a:gd name="connsiteY3" fmla="*/ 128630 h 224907"/>
                  <a:gd name="connsiteX4" fmla="*/ 37395 w 289808"/>
                  <a:gd name="connsiteY4" fmla="*/ 195305 h 224907"/>
                  <a:gd name="connsiteX5" fmla="*/ 132645 w 289808"/>
                  <a:gd name="connsiteY5" fmla="*/ 219118 h 224907"/>
                  <a:gd name="connsiteX6" fmla="*/ 289808 w 289808"/>
                  <a:gd name="connsiteY6" fmla="*/ 90530 h 22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08" h="224907">
                    <a:moveTo>
                      <a:pt x="42158" y="71480"/>
                    </a:moveTo>
                    <a:cubicBezTo>
                      <a:pt x="151695" y="36555"/>
                      <a:pt x="261232" y="1631"/>
                      <a:pt x="285045" y="43"/>
                    </a:cubicBezTo>
                    <a:cubicBezTo>
                      <a:pt x="308858" y="-1545"/>
                      <a:pt x="231071" y="40524"/>
                      <a:pt x="185033" y="61955"/>
                    </a:cubicBezTo>
                    <a:cubicBezTo>
                      <a:pt x="138996" y="83386"/>
                      <a:pt x="33426" y="106405"/>
                      <a:pt x="8820" y="128630"/>
                    </a:cubicBezTo>
                    <a:cubicBezTo>
                      <a:pt x="-15786" y="150855"/>
                      <a:pt x="16758" y="180224"/>
                      <a:pt x="37395" y="195305"/>
                    </a:cubicBezTo>
                    <a:cubicBezTo>
                      <a:pt x="58032" y="210386"/>
                      <a:pt x="90576" y="236581"/>
                      <a:pt x="132645" y="219118"/>
                    </a:cubicBezTo>
                    <a:cubicBezTo>
                      <a:pt x="174714" y="201656"/>
                      <a:pt x="232261" y="146093"/>
                      <a:pt x="289808" y="9053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4804749" y="1940123"/>
            <a:ext cx="3013774" cy="3337246"/>
            <a:chOff x="4804749" y="1940123"/>
            <a:chExt cx="3013774" cy="3337246"/>
          </a:xfrm>
        </p:grpSpPr>
        <p:sp>
          <p:nvSpPr>
            <p:cNvPr id="20" name="Freeform 19"/>
            <p:cNvSpPr/>
            <p:nvPr/>
          </p:nvSpPr>
          <p:spPr>
            <a:xfrm>
              <a:off x="6897822" y="3638550"/>
              <a:ext cx="105434" cy="142875"/>
            </a:xfrm>
            <a:custGeom>
              <a:avLst/>
              <a:gdLst>
                <a:gd name="connsiteX0" fmla="*/ 659 w 105434"/>
                <a:gd name="connsiteY0" fmla="*/ 0 h 142875"/>
                <a:gd name="connsiteX1" fmla="*/ 12566 w 105434"/>
                <a:gd name="connsiteY1" fmla="*/ 69056 h 142875"/>
                <a:gd name="connsiteX2" fmla="*/ 86384 w 105434"/>
                <a:gd name="connsiteY2" fmla="*/ 78581 h 142875"/>
                <a:gd name="connsiteX3" fmla="*/ 105434 w 105434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434" h="142875">
                  <a:moveTo>
                    <a:pt x="659" y="0"/>
                  </a:moveTo>
                  <a:cubicBezTo>
                    <a:pt x="-531" y="27979"/>
                    <a:pt x="-1721" y="55959"/>
                    <a:pt x="12566" y="69056"/>
                  </a:cubicBezTo>
                  <a:cubicBezTo>
                    <a:pt x="26853" y="82153"/>
                    <a:pt x="70906" y="66278"/>
                    <a:pt x="86384" y="78581"/>
                  </a:cubicBezTo>
                  <a:cubicBezTo>
                    <a:pt x="101862" y="90884"/>
                    <a:pt x="103648" y="116879"/>
                    <a:pt x="105434" y="1428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4804749" y="1940123"/>
              <a:ext cx="3013774" cy="3337246"/>
              <a:chOff x="4804749" y="1940123"/>
              <a:chExt cx="3013774" cy="3337246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6337300" y="4038600"/>
                <a:ext cx="6350" cy="158750"/>
              </a:xfrm>
              <a:custGeom>
                <a:avLst/>
                <a:gdLst>
                  <a:gd name="connsiteX0" fmla="*/ 6350 w 6350"/>
                  <a:gd name="connsiteY0" fmla="*/ 0 h 158750"/>
                  <a:gd name="connsiteX1" fmla="*/ 0 w 6350"/>
                  <a:gd name="connsiteY1" fmla="*/ 15875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158750">
                    <a:moveTo>
                      <a:pt x="6350" y="0"/>
                    </a:moveTo>
                    <a:lnTo>
                      <a:pt x="0" y="15875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6557963" y="3759994"/>
                <a:ext cx="638175" cy="280987"/>
              </a:xfrm>
              <a:custGeom>
                <a:avLst/>
                <a:gdLst>
                  <a:gd name="connsiteX0" fmla="*/ 0 w 638175"/>
                  <a:gd name="connsiteY0" fmla="*/ 0 h 280987"/>
                  <a:gd name="connsiteX1" fmla="*/ 16668 w 638175"/>
                  <a:gd name="connsiteY1" fmla="*/ 57150 h 280987"/>
                  <a:gd name="connsiteX2" fmla="*/ 16668 w 638175"/>
                  <a:gd name="connsiteY2" fmla="*/ 104775 h 280987"/>
                  <a:gd name="connsiteX3" fmla="*/ 54768 w 638175"/>
                  <a:gd name="connsiteY3" fmla="*/ 166687 h 280987"/>
                  <a:gd name="connsiteX4" fmla="*/ 130968 w 638175"/>
                  <a:gd name="connsiteY4" fmla="*/ 247650 h 280987"/>
                  <a:gd name="connsiteX5" fmla="*/ 254793 w 638175"/>
                  <a:gd name="connsiteY5" fmla="*/ 280987 h 280987"/>
                  <a:gd name="connsiteX6" fmla="*/ 488156 w 638175"/>
                  <a:gd name="connsiteY6" fmla="*/ 247650 h 280987"/>
                  <a:gd name="connsiteX7" fmla="*/ 578643 w 638175"/>
                  <a:gd name="connsiteY7" fmla="*/ 200025 h 280987"/>
                  <a:gd name="connsiteX8" fmla="*/ 638175 w 638175"/>
                  <a:gd name="connsiteY8" fmla="*/ 159544 h 280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175" h="280987">
                    <a:moveTo>
                      <a:pt x="0" y="0"/>
                    </a:moveTo>
                    <a:cubicBezTo>
                      <a:pt x="6945" y="19844"/>
                      <a:pt x="13890" y="39688"/>
                      <a:pt x="16668" y="57150"/>
                    </a:cubicBezTo>
                    <a:cubicBezTo>
                      <a:pt x="19446" y="74613"/>
                      <a:pt x="10318" y="86519"/>
                      <a:pt x="16668" y="104775"/>
                    </a:cubicBezTo>
                    <a:cubicBezTo>
                      <a:pt x="23018" y="123031"/>
                      <a:pt x="35718" y="142875"/>
                      <a:pt x="54768" y="166687"/>
                    </a:cubicBezTo>
                    <a:cubicBezTo>
                      <a:pt x="73818" y="190499"/>
                      <a:pt x="97631" y="228600"/>
                      <a:pt x="130968" y="247650"/>
                    </a:cubicBezTo>
                    <a:cubicBezTo>
                      <a:pt x="164306" y="266700"/>
                      <a:pt x="195262" y="280987"/>
                      <a:pt x="254793" y="280987"/>
                    </a:cubicBezTo>
                    <a:cubicBezTo>
                      <a:pt x="314324" y="280987"/>
                      <a:pt x="434181" y="261144"/>
                      <a:pt x="488156" y="247650"/>
                    </a:cubicBezTo>
                    <a:cubicBezTo>
                      <a:pt x="542131" y="234156"/>
                      <a:pt x="553640" y="214709"/>
                      <a:pt x="578643" y="200025"/>
                    </a:cubicBezTo>
                    <a:cubicBezTo>
                      <a:pt x="603646" y="185341"/>
                      <a:pt x="620910" y="172442"/>
                      <a:pt x="638175" y="15954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6540500" y="3968750"/>
                <a:ext cx="95250" cy="241300"/>
              </a:xfrm>
              <a:custGeom>
                <a:avLst/>
                <a:gdLst>
                  <a:gd name="connsiteX0" fmla="*/ 95250 w 95250"/>
                  <a:gd name="connsiteY0" fmla="*/ 0 h 241300"/>
                  <a:gd name="connsiteX1" fmla="*/ 0 w 95250"/>
                  <a:gd name="connsiteY1" fmla="*/ 24130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0" h="241300">
                    <a:moveTo>
                      <a:pt x="95250" y="0"/>
                    </a:moveTo>
                    <a:lnTo>
                      <a:pt x="0" y="2413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4804749" y="1940123"/>
                <a:ext cx="3013774" cy="3337246"/>
                <a:chOff x="4804749" y="1940123"/>
                <a:chExt cx="3013774" cy="3337246"/>
              </a:xfrm>
            </p:grpSpPr>
            <p:sp>
              <p:nvSpPr>
                <p:cNvPr id="6" name="Freeform 5"/>
                <p:cNvSpPr/>
                <p:nvPr/>
              </p:nvSpPr>
              <p:spPr>
                <a:xfrm>
                  <a:off x="4804749" y="2222497"/>
                  <a:ext cx="1981427" cy="1992913"/>
                </a:xfrm>
                <a:custGeom>
                  <a:avLst/>
                  <a:gdLst>
                    <a:gd name="connsiteX0" fmla="*/ 1145201 w 1981427"/>
                    <a:gd name="connsiteY0" fmla="*/ 438153 h 1992913"/>
                    <a:gd name="connsiteX1" fmla="*/ 1316651 w 1981427"/>
                    <a:gd name="connsiteY1" fmla="*/ 488953 h 1992913"/>
                    <a:gd name="connsiteX2" fmla="*/ 1684951 w 1981427"/>
                    <a:gd name="connsiteY2" fmla="*/ 501653 h 1992913"/>
                    <a:gd name="connsiteX3" fmla="*/ 1977051 w 1981427"/>
                    <a:gd name="connsiteY3" fmla="*/ 355603 h 1992913"/>
                    <a:gd name="connsiteX4" fmla="*/ 1456351 w 1981427"/>
                    <a:gd name="connsiteY4" fmla="*/ 3 h 1992913"/>
                    <a:gd name="connsiteX5" fmla="*/ 1202351 w 1981427"/>
                    <a:gd name="connsiteY5" fmla="*/ 361953 h 1992913"/>
                    <a:gd name="connsiteX6" fmla="*/ 1018201 w 1981427"/>
                    <a:gd name="connsiteY6" fmla="*/ 711203 h 1992913"/>
                    <a:gd name="connsiteX7" fmla="*/ 535601 w 1981427"/>
                    <a:gd name="connsiteY7" fmla="*/ 584203 h 1992913"/>
                    <a:gd name="connsiteX8" fmla="*/ 167301 w 1981427"/>
                    <a:gd name="connsiteY8" fmla="*/ 1104903 h 1992913"/>
                    <a:gd name="connsiteX9" fmla="*/ 567351 w 1981427"/>
                    <a:gd name="connsiteY9" fmla="*/ 1085853 h 1992913"/>
                    <a:gd name="connsiteX10" fmla="*/ 1062651 w 1981427"/>
                    <a:gd name="connsiteY10" fmla="*/ 895353 h 1992913"/>
                    <a:gd name="connsiteX11" fmla="*/ 1119801 w 1981427"/>
                    <a:gd name="connsiteY11" fmla="*/ 793753 h 1992913"/>
                    <a:gd name="connsiteX12" fmla="*/ 1043601 w 1981427"/>
                    <a:gd name="connsiteY12" fmla="*/ 749303 h 1992913"/>
                    <a:gd name="connsiteX13" fmla="*/ 1126151 w 1981427"/>
                    <a:gd name="connsiteY13" fmla="*/ 806453 h 1992913"/>
                    <a:gd name="connsiteX14" fmla="*/ 1043601 w 1981427"/>
                    <a:gd name="connsiteY14" fmla="*/ 927103 h 1992913"/>
                    <a:gd name="connsiteX15" fmla="*/ 1018201 w 1981427"/>
                    <a:gd name="connsiteY15" fmla="*/ 1104903 h 1992913"/>
                    <a:gd name="connsiteX16" fmla="*/ 992801 w 1981427"/>
                    <a:gd name="connsiteY16" fmla="*/ 1250953 h 1992913"/>
                    <a:gd name="connsiteX17" fmla="*/ 840401 w 1981427"/>
                    <a:gd name="connsiteY17" fmla="*/ 1346203 h 1992913"/>
                    <a:gd name="connsiteX18" fmla="*/ 681651 w 1981427"/>
                    <a:gd name="connsiteY18" fmla="*/ 1377953 h 1992913"/>
                    <a:gd name="connsiteX19" fmla="*/ 535601 w 1981427"/>
                    <a:gd name="connsiteY19" fmla="*/ 1352553 h 1992913"/>
                    <a:gd name="connsiteX20" fmla="*/ 427651 w 1981427"/>
                    <a:gd name="connsiteY20" fmla="*/ 1289053 h 1992913"/>
                    <a:gd name="connsiteX21" fmla="*/ 383201 w 1981427"/>
                    <a:gd name="connsiteY21" fmla="*/ 1162053 h 1992913"/>
                    <a:gd name="connsiteX22" fmla="*/ 122851 w 1981427"/>
                    <a:gd name="connsiteY22" fmla="*/ 1149353 h 1992913"/>
                    <a:gd name="connsiteX23" fmla="*/ 2201 w 1981427"/>
                    <a:gd name="connsiteY23" fmla="*/ 1009653 h 1992913"/>
                    <a:gd name="connsiteX24" fmla="*/ 218101 w 1981427"/>
                    <a:gd name="connsiteY24" fmla="*/ 1409703 h 1992913"/>
                    <a:gd name="connsiteX25" fmla="*/ 491151 w 1981427"/>
                    <a:gd name="connsiteY25" fmla="*/ 1866903 h 1992913"/>
                    <a:gd name="connsiteX26" fmla="*/ 637201 w 1981427"/>
                    <a:gd name="connsiteY26" fmla="*/ 1797053 h 1992913"/>
                    <a:gd name="connsiteX27" fmla="*/ 592751 w 1981427"/>
                    <a:gd name="connsiteY27" fmla="*/ 1631953 h 1992913"/>
                    <a:gd name="connsiteX28" fmla="*/ 395901 w 1981427"/>
                    <a:gd name="connsiteY28" fmla="*/ 1625603 h 1992913"/>
                    <a:gd name="connsiteX29" fmla="*/ 173651 w 1981427"/>
                    <a:gd name="connsiteY29" fmla="*/ 1625603 h 1992913"/>
                    <a:gd name="connsiteX30" fmla="*/ 33951 w 1981427"/>
                    <a:gd name="connsiteY30" fmla="*/ 1327153 h 1992913"/>
                    <a:gd name="connsiteX31" fmla="*/ 91101 w 1981427"/>
                    <a:gd name="connsiteY31" fmla="*/ 1250953 h 1992913"/>
                    <a:gd name="connsiteX32" fmla="*/ 249851 w 1981427"/>
                    <a:gd name="connsiteY32" fmla="*/ 1416053 h 1992913"/>
                    <a:gd name="connsiteX33" fmla="*/ 408601 w 1981427"/>
                    <a:gd name="connsiteY33" fmla="*/ 1422403 h 1992913"/>
                    <a:gd name="connsiteX34" fmla="*/ 389551 w 1981427"/>
                    <a:gd name="connsiteY34" fmla="*/ 1593853 h 1992913"/>
                    <a:gd name="connsiteX35" fmla="*/ 402251 w 1981427"/>
                    <a:gd name="connsiteY35" fmla="*/ 1435103 h 1992913"/>
                    <a:gd name="connsiteX36" fmla="*/ 535601 w 1981427"/>
                    <a:gd name="connsiteY36" fmla="*/ 1327153 h 1992913"/>
                    <a:gd name="connsiteX37" fmla="*/ 795951 w 1981427"/>
                    <a:gd name="connsiteY37" fmla="*/ 1454153 h 1992913"/>
                    <a:gd name="connsiteX38" fmla="*/ 897551 w 1981427"/>
                    <a:gd name="connsiteY38" fmla="*/ 1320803 h 1992913"/>
                    <a:gd name="connsiteX39" fmla="*/ 1056301 w 1981427"/>
                    <a:gd name="connsiteY39" fmla="*/ 1187453 h 1992913"/>
                    <a:gd name="connsiteX40" fmla="*/ 1170601 w 1981427"/>
                    <a:gd name="connsiteY40" fmla="*/ 1333503 h 1992913"/>
                    <a:gd name="connsiteX41" fmla="*/ 1164251 w 1981427"/>
                    <a:gd name="connsiteY41" fmla="*/ 1568453 h 1992913"/>
                    <a:gd name="connsiteX42" fmla="*/ 1189651 w 1981427"/>
                    <a:gd name="connsiteY42" fmla="*/ 1733553 h 1992913"/>
                    <a:gd name="connsiteX43" fmla="*/ 1227751 w 1981427"/>
                    <a:gd name="connsiteY43" fmla="*/ 1860553 h 1992913"/>
                    <a:gd name="connsiteX44" fmla="*/ 1234101 w 1981427"/>
                    <a:gd name="connsiteY44" fmla="*/ 1879603 h 1992913"/>
                    <a:gd name="connsiteX45" fmla="*/ 903901 w 1981427"/>
                    <a:gd name="connsiteY45" fmla="*/ 1885953 h 1992913"/>
                    <a:gd name="connsiteX46" fmla="*/ 840401 w 1981427"/>
                    <a:gd name="connsiteY46" fmla="*/ 1885953 h 1992913"/>
                    <a:gd name="connsiteX47" fmla="*/ 872151 w 1981427"/>
                    <a:gd name="connsiteY47" fmla="*/ 1809753 h 1992913"/>
                    <a:gd name="connsiteX48" fmla="*/ 980101 w 1981427"/>
                    <a:gd name="connsiteY48" fmla="*/ 1828803 h 1992913"/>
                    <a:gd name="connsiteX49" fmla="*/ 1138851 w 1981427"/>
                    <a:gd name="connsiteY49" fmla="*/ 1536703 h 1992913"/>
                    <a:gd name="connsiteX50" fmla="*/ 1196001 w 1981427"/>
                    <a:gd name="connsiteY50" fmla="*/ 1308103 h 1992913"/>
                    <a:gd name="connsiteX51" fmla="*/ 1075351 w 1981427"/>
                    <a:gd name="connsiteY51" fmla="*/ 1168403 h 1992913"/>
                    <a:gd name="connsiteX52" fmla="*/ 942001 w 1981427"/>
                    <a:gd name="connsiteY52" fmla="*/ 1250953 h 1992913"/>
                    <a:gd name="connsiteX53" fmla="*/ 865801 w 1981427"/>
                    <a:gd name="connsiteY53" fmla="*/ 1460503 h 1992913"/>
                    <a:gd name="connsiteX54" fmla="*/ 840401 w 1981427"/>
                    <a:gd name="connsiteY54" fmla="*/ 1568453 h 1992913"/>
                    <a:gd name="connsiteX55" fmla="*/ 707051 w 1981427"/>
                    <a:gd name="connsiteY55" fmla="*/ 1670053 h 1992913"/>
                    <a:gd name="connsiteX56" fmla="*/ 859451 w 1981427"/>
                    <a:gd name="connsiteY56" fmla="*/ 1797053 h 1992913"/>
                    <a:gd name="connsiteX57" fmla="*/ 897551 w 1981427"/>
                    <a:gd name="connsiteY57" fmla="*/ 1854203 h 1992913"/>
                    <a:gd name="connsiteX58" fmla="*/ 795951 w 1981427"/>
                    <a:gd name="connsiteY58" fmla="*/ 1746253 h 1992913"/>
                    <a:gd name="connsiteX59" fmla="*/ 738801 w 1981427"/>
                    <a:gd name="connsiteY59" fmla="*/ 1803403 h 1992913"/>
                    <a:gd name="connsiteX60" fmla="*/ 599101 w 1981427"/>
                    <a:gd name="connsiteY60" fmla="*/ 1879603 h 1992913"/>
                    <a:gd name="connsiteX61" fmla="*/ 510201 w 1981427"/>
                    <a:gd name="connsiteY61" fmla="*/ 1879603 h 1992913"/>
                    <a:gd name="connsiteX62" fmla="*/ 503851 w 1981427"/>
                    <a:gd name="connsiteY62" fmla="*/ 1987553 h 1992913"/>
                    <a:gd name="connsiteX63" fmla="*/ 643551 w 1981427"/>
                    <a:gd name="connsiteY63" fmla="*/ 1968503 h 1992913"/>
                    <a:gd name="connsiteX64" fmla="*/ 751501 w 1981427"/>
                    <a:gd name="connsiteY64" fmla="*/ 1898653 h 1992913"/>
                    <a:gd name="connsiteX65" fmla="*/ 865801 w 1981427"/>
                    <a:gd name="connsiteY65" fmla="*/ 1828803 h 1992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981427" h="1992913">
                      <a:moveTo>
                        <a:pt x="1145201" y="438153"/>
                      </a:moveTo>
                      <a:cubicBezTo>
                        <a:pt x="1185947" y="458261"/>
                        <a:pt x="1226693" y="478370"/>
                        <a:pt x="1316651" y="488953"/>
                      </a:cubicBezTo>
                      <a:cubicBezTo>
                        <a:pt x="1406609" y="499536"/>
                        <a:pt x="1574884" y="523878"/>
                        <a:pt x="1684951" y="501653"/>
                      </a:cubicBezTo>
                      <a:cubicBezTo>
                        <a:pt x="1795018" y="479428"/>
                        <a:pt x="2015151" y="439211"/>
                        <a:pt x="1977051" y="355603"/>
                      </a:cubicBezTo>
                      <a:cubicBezTo>
                        <a:pt x="1938951" y="271995"/>
                        <a:pt x="1585468" y="-1055"/>
                        <a:pt x="1456351" y="3"/>
                      </a:cubicBezTo>
                      <a:cubicBezTo>
                        <a:pt x="1327234" y="1061"/>
                        <a:pt x="1275376" y="243420"/>
                        <a:pt x="1202351" y="361953"/>
                      </a:cubicBezTo>
                      <a:cubicBezTo>
                        <a:pt x="1129326" y="480486"/>
                        <a:pt x="1129326" y="674161"/>
                        <a:pt x="1018201" y="711203"/>
                      </a:cubicBezTo>
                      <a:cubicBezTo>
                        <a:pt x="907076" y="748245"/>
                        <a:pt x="677418" y="518586"/>
                        <a:pt x="535601" y="584203"/>
                      </a:cubicBezTo>
                      <a:cubicBezTo>
                        <a:pt x="393784" y="649820"/>
                        <a:pt x="162009" y="1021295"/>
                        <a:pt x="167301" y="1104903"/>
                      </a:cubicBezTo>
                      <a:cubicBezTo>
                        <a:pt x="172593" y="1188511"/>
                        <a:pt x="418126" y="1120778"/>
                        <a:pt x="567351" y="1085853"/>
                      </a:cubicBezTo>
                      <a:cubicBezTo>
                        <a:pt x="716576" y="1050928"/>
                        <a:pt x="970576" y="944036"/>
                        <a:pt x="1062651" y="895353"/>
                      </a:cubicBezTo>
                      <a:cubicBezTo>
                        <a:pt x="1154726" y="846670"/>
                        <a:pt x="1122976" y="818095"/>
                        <a:pt x="1119801" y="793753"/>
                      </a:cubicBezTo>
                      <a:cubicBezTo>
                        <a:pt x="1116626" y="769411"/>
                        <a:pt x="1042543" y="747186"/>
                        <a:pt x="1043601" y="749303"/>
                      </a:cubicBezTo>
                      <a:cubicBezTo>
                        <a:pt x="1044659" y="751420"/>
                        <a:pt x="1126151" y="776820"/>
                        <a:pt x="1126151" y="806453"/>
                      </a:cubicBezTo>
                      <a:cubicBezTo>
                        <a:pt x="1126151" y="836086"/>
                        <a:pt x="1061593" y="877361"/>
                        <a:pt x="1043601" y="927103"/>
                      </a:cubicBezTo>
                      <a:cubicBezTo>
                        <a:pt x="1025609" y="976845"/>
                        <a:pt x="1026668" y="1050928"/>
                        <a:pt x="1018201" y="1104903"/>
                      </a:cubicBezTo>
                      <a:cubicBezTo>
                        <a:pt x="1009734" y="1158878"/>
                        <a:pt x="1022434" y="1210737"/>
                        <a:pt x="992801" y="1250953"/>
                      </a:cubicBezTo>
                      <a:cubicBezTo>
                        <a:pt x="963168" y="1291169"/>
                        <a:pt x="892259" y="1325036"/>
                        <a:pt x="840401" y="1346203"/>
                      </a:cubicBezTo>
                      <a:cubicBezTo>
                        <a:pt x="788543" y="1367370"/>
                        <a:pt x="732451" y="1376895"/>
                        <a:pt x="681651" y="1377953"/>
                      </a:cubicBezTo>
                      <a:cubicBezTo>
                        <a:pt x="630851" y="1379011"/>
                        <a:pt x="577934" y="1367370"/>
                        <a:pt x="535601" y="1352553"/>
                      </a:cubicBezTo>
                      <a:cubicBezTo>
                        <a:pt x="493268" y="1337736"/>
                        <a:pt x="453051" y="1320803"/>
                        <a:pt x="427651" y="1289053"/>
                      </a:cubicBezTo>
                      <a:cubicBezTo>
                        <a:pt x="402251" y="1257303"/>
                        <a:pt x="434001" y="1185336"/>
                        <a:pt x="383201" y="1162053"/>
                      </a:cubicBezTo>
                      <a:cubicBezTo>
                        <a:pt x="332401" y="1138770"/>
                        <a:pt x="186351" y="1174753"/>
                        <a:pt x="122851" y="1149353"/>
                      </a:cubicBezTo>
                      <a:cubicBezTo>
                        <a:pt x="59351" y="1123953"/>
                        <a:pt x="-13674" y="966261"/>
                        <a:pt x="2201" y="1009653"/>
                      </a:cubicBezTo>
                      <a:cubicBezTo>
                        <a:pt x="18076" y="1053045"/>
                        <a:pt x="136609" y="1266828"/>
                        <a:pt x="218101" y="1409703"/>
                      </a:cubicBezTo>
                      <a:cubicBezTo>
                        <a:pt x="299593" y="1552578"/>
                        <a:pt x="421301" y="1802345"/>
                        <a:pt x="491151" y="1866903"/>
                      </a:cubicBezTo>
                      <a:cubicBezTo>
                        <a:pt x="561001" y="1931461"/>
                        <a:pt x="620268" y="1836211"/>
                        <a:pt x="637201" y="1797053"/>
                      </a:cubicBezTo>
                      <a:cubicBezTo>
                        <a:pt x="654134" y="1757895"/>
                        <a:pt x="632968" y="1660528"/>
                        <a:pt x="592751" y="1631953"/>
                      </a:cubicBezTo>
                      <a:cubicBezTo>
                        <a:pt x="552534" y="1603378"/>
                        <a:pt x="465751" y="1626661"/>
                        <a:pt x="395901" y="1625603"/>
                      </a:cubicBezTo>
                      <a:cubicBezTo>
                        <a:pt x="326051" y="1624545"/>
                        <a:pt x="233976" y="1675345"/>
                        <a:pt x="173651" y="1625603"/>
                      </a:cubicBezTo>
                      <a:cubicBezTo>
                        <a:pt x="113326" y="1575861"/>
                        <a:pt x="47709" y="1389595"/>
                        <a:pt x="33951" y="1327153"/>
                      </a:cubicBezTo>
                      <a:cubicBezTo>
                        <a:pt x="20193" y="1264711"/>
                        <a:pt x="55118" y="1236136"/>
                        <a:pt x="91101" y="1250953"/>
                      </a:cubicBezTo>
                      <a:cubicBezTo>
                        <a:pt x="127084" y="1265770"/>
                        <a:pt x="196934" y="1387478"/>
                        <a:pt x="249851" y="1416053"/>
                      </a:cubicBezTo>
                      <a:cubicBezTo>
                        <a:pt x="302768" y="1444628"/>
                        <a:pt x="385318" y="1392770"/>
                        <a:pt x="408601" y="1422403"/>
                      </a:cubicBezTo>
                      <a:cubicBezTo>
                        <a:pt x="431884" y="1452036"/>
                        <a:pt x="390609" y="1591736"/>
                        <a:pt x="389551" y="1593853"/>
                      </a:cubicBezTo>
                      <a:cubicBezTo>
                        <a:pt x="388493" y="1595970"/>
                        <a:pt x="377909" y="1479553"/>
                        <a:pt x="402251" y="1435103"/>
                      </a:cubicBezTo>
                      <a:cubicBezTo>
                        <a:pt x="426593" y="1390653"/>
                        <a:pt x="469984" y="1323978"/>
                        <a:pt x="535601" y="1327153"/>
                      </a:cubicBezTo>
                      <a:cubicBezTo>
                        <a:pt x="601218" y="1330328"/>
                        <a:pt x="735626" y="1455211"/>
                        <a:pt x="795951" y="1454153"/>
                      </a:cubicBezTo>
                      <a:cubicBezTo>
                        <a:pt x="856276" y="1453095"/>
                        <a:pt x="854159" y="1365253"/>
                        <a:pt x="897551" y="1320803"/>
                      </a:cubicBezTo>
                      <a:cubicBezTo>
                        <a:pt x="940943" y="1276353"/>
                        <a:pt x="1010793" y="1185336"/>
                        <a:pt x="1056301" y="1187453"/>
                      </a:cubicBezTo>
                      <a:cubicBezTo>
                        <a:pt x="1101809" y="1189570"/>
                        <a:pt x="1152609" y="1270003"/>
                        <a:pt x="1170601" y="1333503"/>
                      </a:cubicBezTo>
                      <a:cubicBezTo>
                        <a:pt x="1188593" y="1397003"/>
                        <a:pt x="1161076" y="1501778"/>
                        <a:pt x="1164251" y="1568453"/>
                      </a:cubicBezTo>
                      <a:cubicBezTo>
                        <a:pt x="1167426" y="1635128"/>
                        <a:pt x="1179068" y="1684870"/>
                        <a:pt x="1189651" y="1733553"/>
                      </a:cubicBezTo>
                      <a:cubicBezTo>
                        <a:pt x="1200234" y="1782236"/>
                        <a:pt x="1227751" y="1860553"/>
                        <a:pt x="1227751" y="1860553"/>
                      </a:cubicBezTo>
                      <a:cubicBezTo>
                        <a:pt x="1235159" y="1884895"/>
                        <a:pt x="1288076" y="1875370"/>
                        <a:pt x="1234101" y="1879603"/>
                      </a:cubicBezTo>
                      <a:cubicBezTo>
                        <a:pt x="1180126" y="1883836"/>
                        <a:pt x="969518" y="1884895"/>
                        <a:pt x="903901" y="1885953"/>
                      </a:cubicBezTo>
                      <a:cubicBezTo>
                        <a:pt x="838284" y="1887011"/>
                        <a:pt x="845693" y="1898653"/>
                        <a:pt x="840401" y="1885953"/>
                      </a:cubicBezTo>
                      <a:cubicBezTo>
                        <a:pt x="835109" y="1873253"/>
                        <a:pt x="848868" y="1819278"/>
                        <a:pt x="872151" y="1809753"/>
                      </a:cubicBezTo>
                      <a:cubicBezTo>
                        <a:pt x="895434" y="1800228"/>
                        <a:pt x="935651" y="1874311"/>
                        <a:pt x="980101" y="1828803"/>
                      </a:cubicBezTo>
                      <a:cubicBezTo>
                        <a:pt x="1024551" y="1783295"/>
                        <a:pt x="1102868" y="1623486"/>
                        <a:pt x="1138851" y="1536703"/>
                      </a:cubicBezTo>
                      <a:cubicBezTo>
                        <a:pt x="1174834" y="1449920"/>
                        <a:pt x="1206584" y="1369486"/>
                        <a:pt x="1196001" y="1308103"/>
                      </a:cubicBezTo>
                      <a:cubicBezTo>
                        <a:pt x="1185418" y="1246720"/>
                        <a:pt x="1117684" y="1177928"/>
                        <a:pt x="1075351" y="1168403"/>
                      </a:cubicBezTo>
                      <a:cubicBezTo>
                        <a:pt x="1033018" y="1158878"/>
                        <a:pt x="976926" y="1202270"/>
                        <a:pt x="942001" y="1250953"/>
                      </a:cubicBezTo>
                      <a:cubicBezTo>
                        <a:pt x="907076" y="1299636"/>
                        <a:pt x="882734" y="1407586"/>
                        <a:pt x="865801" y="1460503"/>
                      </a:cubicBezTo>
                      <a:cubicBezTo>
                        <a:pt x="848868" y="1513420"/>
                        <a:pt x="866859" y="1533528"/>
                        <a:pt x="840401" y="1568453"/>
                      </a:cubicBezTo>
                      <a:cubicBezTo>
                        <a:pt x="813943" y="1603378"/>
                        <a:pt x="703876" y="1631953"/>
                        <a:pt x="707051" y="1670053"/>
                      </a:cubicBezTo>
                      <a:cubicBezTo>
                        <a:pt x="710226" y="1708153"/>
                        <a:pt x="827701" y="1766361"/>
                        <a:pt x="859451" y="1797053"/>
                      </a:cubicBezTo>
                      <a:cubicBezTo>
                        <a:pt x="891201" y="1827745"/>
                        <a:pt x="908134" y="1862670"/>
                        <a:pt x="897551" y="1854203"/>
                      </a:cubicBezTo>
                      <a:cubicBezTo>
                        <a:pt x="886968" y="1845736"/>
                        <a:pt x="822409" y="1754720"/>
                        <a:pt x="795951" y="1746253"/>
                      </a:cubicBezTo>
                      <a:cubicBezTo>
                        <a:pt x="769493" y="1737786"/>
                        <a:pt x="771609" y="1781178"/>
                        <a:pt x="738801" y="1803403"/>
                      </a:cubicBezTo>
                      <a:cubicBezTo>
                        <a:pt x="705993" y="1825628"/>
                        <a:pt x="637201" y="1866903"/>
                        <a:pt x="599101" y="1879603"/>
                      </a:cubicBezTo>
                      <a:cubicBezTo>
                        <a:pt x="561001" y="1892303"/>
                        <a:pt x="526076" y="1861611"/>
                        <a:pt x="510201" y="1879603"/>
                      </a:cubicBezTo>
                      <a:cubicBezTo>
                        <a:pt x="494326" y="1897595"/>
                        <a:pt x="481626" y="1972736"/>
                        <a:pt x="503851" y="1987553"/>
                      </a:cubicBezTo>
                      <a:cubicBezTo>
                        <a:pt x="526076" y="2002370"/>
                        <a:pt x="602276" y="1983320"/>
                        <a:pt x="643551" y="1968503"/>
                      </a:cubicBezTo>
                      <a:cubicBezTo>
                        <a:pt x="684826" y="1953686"/>
                        <a:pt x="714459" y="1921936"/>
                        <a:pt x="751501" y="1898653"/>
                      </a:cubicBezTo>
                      <a:cubicBezTo>
                        <a:pt x="788543" y="1875370"/>
                        <a:pt x="827172" y="1852086"/>
                        <a:pt x="865801" y="182880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6130925" y="2686050"/>
                  <a:ext cx="558982" cy="330626"/>
                </a:xfrm>
                <a:custGeom>
                  <a:avLst/>
                  <a:gdLst>
                    <a:gd name="connsiteX0" fmla="*/ 0 w 558982"/>
                    <a:gd name="connsiteY0" fmla="*/ 41275 h 330626"/>
                    <a:gd name="connsiteX1" fmla="*/ 139700 w 558982"/>
                    <a:gd name="connsiteY1" fmla="*/ 301625 h 330626"/>
                    <a:gd name="connsiteX2" fmla="*/ 314325 w 558982"/>
                    <a:gd name="connsiteY2" fmla="*/ 317500 h 330626"/>
                    <a:gd name="connsiteX3" fmla="*/ 511175 w 558982"/>
                    <a:gd name="connsiteY3" fmla="*/ 241300 h 330626"/>
                    <a:gd name="connsiteX4" fmla="*/ 555625 w 558982"/>
                    <a:gd name="connsiteY4" fmla="*/ 117475 h 330626"/>
                    <a:gd name="connsiteX5" fmla="*/ 552450 w 558982"/>
                    <a:gd name="connsiteY5" fmla="*/ 0 h 33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8982" h="330626">
                      <a:moveTo>
                        <a:pt x="0" y="41275"/>
                      </a:moveTo>
                      <a:cubicBezTo>
                        <a:pt x="43656" y="148431"/>
                        <a:pt x="87313" y="255588"/>
                        <a:pt x="139700" y="301625"/>
                      </a:cubicBezTo>
                      <a:cubicBezTo>
                        <a:pt x="192087" y="347662"/>
                        <a:pt x="252413" y="327554"/>
                        <a:pt x="314325" y="317500"/>
                      </a:cubicBezTo>
                      <a:cubicBezTo>
                        <a:pt x="376238" y="307446"/>
                        <a:pt x="470958" y="274637"/>
                        <a:pt x="511175" y="241300"/>
                      </a:cubicBezTo>
                      <a:cubicBezTo>
                        <a:pt x="551392" y="207963"/>
                        <a:pt x="548746" y="157692"/>
                        <a:pt x="555625" y="117475"/>
                      </a:cubicBezTo>
                      <a:cubicBezTo>
                        <a:pt x="562504" y="77258"/>
                        <a:pt x="557477" y="38629"/>
                        <a:pt x="552450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>
                  <a:off x="5937990" y="2974975"/>
                  <a:ext cx="684029" cy="1057753"/>
                </a:xfrm>
                <a:custGeom>
                  <a:avLst/>
                  <a:gdLst>
                    <a:gd name="connsiteX0" fmla="*/ 259610 w 684029"/>
                    <a:gd name="connsiteY0" fmla="*/ 0 h 1057753"/>
                    <a:gd name="connsiteX1" fmla="*/ 50060 w 684029"/>
                    <a:gd name="connsiteY1" fmla="*/ 107950 h 1057753"/>
                    <a:gd name="connsiteX2" fmla="*/ 2435 w 684029"/>
                    <a:gd name="connsiteY2" fmla="*/ 190500 h 1057753"/>
                    <a:gd name="connsiteX3" fmla="*/ 15135 w 684029"/>
                    <a:gd name="connsiteY3" fmla="*/ 349250 h 1057753"/>
                    <a:gd name="connsiteX4" fmla="*/ 84985 w 684029"/>
                    <a:gd name="connsiteY4" fmla="*/ 419100 h 1057753"/>
                    <a:gd name="connsiteX5" fmla="*/ 177060 w 684029"/>
                    <a:gd name="connsiteY5" fmla="*/ 365125 h 1057753"/>
                    <a:gd name="connsiteX6" fmla="*/ 199285 w 684029"/>
                    <a:gd name="connsiteY6" fmla="*/ 736600 h 1057753"/>
                    <a:gd name="connsiteX7" fmla="*/ 91335 w 684029"/>
                    <a:gd name="connsiteY7" fmla="*/ 984250 h 1057753"/>
                    <a:gd name="connsiteX8" fmla="*/ 88160 w 684029"/>
                    <a:gd name="connsiteY8" fmla="*/ 1057275 h 1057753"/>
                    <a:gd name="connsiteX9" fmla="*/ 100860 w 684029"/>
                    <a:gd name="connsiteY9" fmla="*/ 958850 h 1057753"/>
                    <a:gd name="connsiteX10" fmla="*/ 208810 w 684029"/>
                    <a:gd name="connsiteY10" fmla="*/ 752475 h 1057753"/>
                    <a:gd name="connsiteX11" fmla="*/ 269135 w 684029"/>
                    <a:gd name="connsiteY11" fmla="*/ 771525 h 1057753"/>
                    <a:gd name="connsiteX12" fmla="*/ 513610 w 684029"/>
                    <a:gd name="connsiteY12" fmla="*/ 784225 h 1057753"/>
                    <a:gd name="connsiteX13" fmla="*/ 589810 w 684029"/>
                    <a:gd name="connsiteY13" fmla="*/ 784225 h 1057753"/>
                    <a:gd name="connsiteX14" fmla="*/ 469160 w 684029"/>
                    <a:gd name="connsiteY14" fmla="*/ 790575 h 1057753"/>
                    <a:gd name="connsiteX15" fmla="*/ 491385 w 684029"/>
                    <a:gd name="connsiteY15" fmla="*/ 762000 h 1057753"/>
                    <a:gd name="connsiteX16" fmla="*/ 497735 w 684029"/>
                    <a:gd name="connsiteY16" fmla="*/ 584200 h 1057753"/>
                    <a:gd name="connsiteX17" fmla="*/ 491385 w 684029"/>
                    <a:gd name="connsiteY17" fmla="*/ 139700 h 1057753"/>
                    <a:gd name="connsiteX18" fmla="*/ 418360 w 684029"/>
                    <a:gd name="connsiteY18" fmla="*/ 79375 h 1057753"/>
                    <a:gd name="connsiteX19" fmla="*/ 478685 w 684029"/>
                    <a:gd name="connsiteY19" fmla="*/ 85725 h 1057753"/>
                    <a:gd name="connsiteX20" fmla="*/ 513610 w 684029"/>
                    <a:gd name="connsiteY20" fmla="*/ 130175 h 1057753"/>
                    <a:gd name="connsiteX21" fmla="*/ 570760 w 684029"/>
                    <a:gd name="connsiteY21" fmla="*/ 130175 h 1057753"/>
                    <a:gd name="connsiteX22" fmla="*/ 669185 w 684029"/>
                    <a:gd name="connsiteY22" fmla="*/ 28575 h 1057753"/>
                    <a:gd name="connsiteX23" fmla="*/ 681885 w 684029"/>
                    <a:gd name="connsiteY23" fmla="*/ 6350 h 1057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84029" h="1057753">
                      <a:moveTo>
                        <a:pt x="259610" y="0"/>
                      </a:moveTo>
                      <a:cubicBezTo>
                        <a:pt x="176266" y="38100"/>
                        <a:pt x="92922" y="76200"/>
                        <a:pt x="50060" y="107950"/>
                      </a:cubicBezTo>
                      <a:cubicBezTo>
                        <a:pt x="7198" y="139700"/>
                        <a:pt x="8256" y="150283"/>
                        <a:pt x="2435" y="190500"/>
                      </a:cubicBezTo>
                      <a:cubicBezTo>
                        <a:pt x="-3386" y="230717"/>
                        <a:pt x="1377" y="311150"/>
                        <a:pt x="15135" y="349250"/>
                      </a:cubicBezTo>
                      <a:cubicBezTo>
                        <a:pt x="28893" y="387350"/>
                        <a:pt x="57997" y="416454"/>
                        <a:pt x="84985" y="419100"/>
                      </a:cubicBezTo>
                      <a:cubicBezTo>
                        <a:pt x="111972" y="421746"/>
                        <a:pt x="158010" y="312208"/>
                        <a:pt x="177060" y="365125"/>
                      </a:cubicBezTo>
                      <a:cubicBezTo>
                        <a:pt x="196110" y="418042"/>
                        <a:pt x="213572" y="633413"/>
                        <a:pt x="199285" y="736600"/>
                      </a:cubicBezTo>
                      <a:cubicBezTo>
                        <a:pt x="184998" y="839787"/>
                        <a:pt x="109856" y="930804"/>
                        <a:pt x="91335" y="984250"/>
                      </a:cubicBezTo>
                      <a:cubicBezTo>
                        <a:pt x="72814" y="1037696"/>
                        <a:pt x="86573" y="1061508"/>
                        <a:pt x="88160" y="1057275"/>
                      </a:cubicBezTo>
                      <a:cubicBezTo>
                        <a:pt x="89747" y="1053042"/>
                        <a:pt x="80752" y="1009650"/>
                        <a:pt x="100860" y="958850"/>
                      </a:cubicBezTo>
                      <a:cubicBezTo>
                        <a:pt x="120968" y="908050"/>
                        <a:pt x="180764" y="783696"/>
                        <a:pt x="208810" y="752475"/>
                      </a:cubicBezTo>
                      <a:cubicBezTo>
                        <a:pt x="236856" y="721254"/>
                        <a:pt x="218335" y="766233"/>
                        <a:pt x="269135" y="771525"/>
                      </a:cubicBezTo>
                      <a:cubicBezTo>
                        <a:pt x="319935" y="776817"/>
                        <a:pt x="460164" y="782108"/>
                        <a:pt x="513610" y="784225"/>
                      </a:cubicBezTo>
                      <a:cubicBezTo>
                        <a:pt x="567056" y="786342"/>
                        <a:pt x="597218" y="783167"/>
                        <a:pt x="589810" y="784225"/>
                      </a:cubicBezTo>
                      <a:cubicBezTo>
                        <a:pt x="582402" y="785283"/>
                        <a:pt x="485564" y="794279"/>
                        <a:pt x="469160" y="790575"/>
                      </a:cubicBezTo>
                      <a:cubicBezTo>
                        <a:pt x="452756" y="786871"/>
                        <a:pt x="486623" y="796396"/>
                        <a:pt x="491385" y="762000"/>
                      </a:cubicBezTo>
                      <a:cubicBezTo>
                        <a:pt x="496147" y="727604"/>
                        <a:pt x="497735" y="687917"/>
                        <a:pt x="497735" y="584200"/>
                      </a:cubicBezTo>
                      <a:cubicBezTo>
                        <a:pt x="497735" y="480483"/>
                        <a:pt x="504614" y="223838"/>
                        <a:pt x="491385" y="139700"/>
                      </a:cubicBezTo>
                      <a:cubicBezTo>
                        <a:pt x="478156" y="55563"/>
                        <a:pt x="420477" y="88371"/>
                        <a:pt x="418360" y="79375"/>
                      </a:cubicBezTo>
                      <a:cubicBezTo>
                        <a:pt x="416243" y="70379"/>
                        <a:pt x="462810" y="77258"/>
                        <a:pt x="478685" y="85725"/>
                      </a:cubicBezTo>
                      <a:cubicBezTo>
                        <a:pt x="494560" y="94192"/>
                        <a:pt x="498264" y="122767"/>
                        <a:pt x="513610" y="130175"/>
                      </a:cubicBezTo>
                      <a:cubicBezTo>
                        <a:pt x="528956" y="137583"/>
                        <a:pt x="544831" y="147108"/>
                        <a:pt x="570760" y="130175"/>
                      </a:cubicBezTo>
                      <a:cubicBezTo>
                        <a:pt x="596689" y="113242"/>
                        <a:pt x="650664" y="49212"/>
                        <a:pt x="669185" y="28575"/>
                      </a:cubicBezTo>
                      <a:cubicBezTo>
                        <a:pt x="687706" y="7938"/>
                        <a:pt x="684795" y="7144"/>
                        <a:pt x="681885" y="635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6648450" y="2719309"/>
                  <a:ext cx="915044" cy="855658"/>
                </a:xfrm>
                <a:custGeom>
                  <a:avLst/>
                  <a:gdLst>
                    <a:gd name="connsiteX0" fmla="*/ 0 w 915044"/>
                    <a:gd name="connsiteY0" fmla="*/ 258841 h 855658"/>
                    <a:gd name="connsiteX1" fmla="*/ 476250 w 915044"/>
                    <a:gd name="connsiteY1" fmla="*/ 11191 h 855658"/>
                    <a:gd name="connsiteX2" fmla="*/ 914400 w 915044"/>
                    <a:gd name="connsiteY2" fmla="*/ 582691 h 855658"/>
                    <a:gd name="connsiteX3" fmla="*/ 565150 w 915044"/>
                    <a:gd name="connsiteY3" fmla="*/ 538241 h 855658"/>
                    <a:gd name="connsiteX4" fmla="*/ 196850 w 915044"/>
                    <a:gd name="connsiteY4" fmla="*/ 404891 h 855658"/>
                    <a:gd name="connsiteX5" fmla="*/ 38100 w 915044"/>
                    <a:gd name="connsiteY5" fmla="*/ 347741 h 855658"/>
                    <a:gd name="connsiteX6" fmla="*/ 146050 w 915044"/>
                    <a:gd name="connsiteY6" fmla="*/ 392191 h 855658"/>
                    <a:gd name="connsiteX7" fmla="*/ 107950 w 915044"/>
                    <a:gd name="connsiteY7" fmla="*/ 544591 h 855658"/>
                    <a:gd name="connsiteX8" fmla="*/ 171450 w 915044"/>
                    <a:gd name="connsiteY8" fmla="*/ 728741 h 855658"/>
                    <a:gd name="connsiteX9" fmla="*/ 412750 w 915044"/>
                    <a:gd name="connsiteY9" fmla="*/ 804941 h 855658"/>
                    <a:gd name="connsiteX10" fmla="*/ 615950 w 915044"/>
                    <a:gd name="connsiteY10" fmla="*/ 849391 h 855658"/>
                    <a:gd name="connsiteX11" fmla="*/ 806450 w 915044"/>
                    <a:gd name="connsiteY11" fmla="*/ 665241 h 85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15044" h="855658">
                      <a:moveTo>
                        <a:pt x="0" y="258841"/>
                      </a:moveTo>
                      <a:cubicBezTo>
                        <a:pt x="161925" y="108028"/>
                        <a:pt x="323850" y="-42784"/>
                        <a:pt x="476250" y="11191"/>
                      </a:cubicBezTo>
                      <a:cubicBezTo>
                        <a:pt x="628650" y="65166"/>
                        <a:pt x="899583" y="494849"/>
                        <a:pt x="914400" y="582691"/>
                      </a:cubicBezTo>
                      <a:cubicBezTo>
                        <a:pt x="929217" y="670533"/>
                        <a:pt x="684742" y="567874"/>
                        <a:pt x="565150" y="538241"/>
                      </a:cubicBezTo>
                      <a:cubicBezTo>
                        <a:pt x="445558" y="508608"/>
                        <a:pt x="196850" y="404891"/>
                        <a:pt x="196850" y="404891"/>
                      </a:cubicBezTo>
                      <a:lnTo>
                        <a:pt x="38100" y="347741"/>
                      </a:lnTo>
                      <a:cubicBezTo>
                        <a:pt x="29633" y="345624"/>
                        <a:pt x="134408" y="359383"/>
                        <a:pt x="146050" y="392191"/>
                      </a:cubicBezTo>
                      <a:cubicBezTo>
                        <a:pt x="157692" y="424999"/>
                        <a:pt x="103717" y="488499"/>
                        <a:pt x="107950" y="544591"/>
                      </a:cubicBezTo>
                      <a:cubicBezTo>
                        <a:pt x="112183" y="600683"/>
                        <a:pt x="120650" y="685349"/>
                        <a:pt x="171450" y="728741"/>
                      </a:cubicBezTo>
                      <a:cubicBezTo>
                        <a:pt x="222250" y="772133"/>
                        <a:pt x="338667" y="784833"/>
                        <a:pt x="412750" y="804941"/>
                      </a:cubicBezTo>
                      <a:cubicBezTo>
                        <a:pt x="486833" y="825049"/>
                        <a:pt x="550333" y="872674"/>
                        <a:pt x="615950" y="849391"/>
                      </a:cubicBezTo>
                      <a:cubicBezTo>
                        <a:pt x="681567" y="826108"/>
                        <a:pt x="744008" y="745674"/>
                        <a:pt x="806450" y="665241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6553457" y="3427392"/>
                  <a:ext cx="888437" cy="530584"/>
                </a:xfrm>
                <a:custGeom>
                  <a:avLst/>
                  <a:gdLst>
                    <a:gd name="connsiteX0" fmla="*/ 776031 w 888437"/>
                    <a:gd name="connsiteY0" fmla="*/ 118289 h 530584"/>
                    <a:gd name="connsiteX1" fmla="*/ 866518 w 888437"/>
                    <a:gd name="connsiteY1" fmla="*/ 406421 h 530584"/>
                    <a:gd name="connsiteX2" fmla="*/ 876043 w 888437"/>
                    <a:gd name="connsiteY2" fmla="*/ 523102 h 530584"/>
                    <a:gd name="connsiteX3" fmla="*/ 716499 w 888437"/>
                    <a:gd name="connsiteY3" fmla="*/ 515958 h 530584"/>
                    <a:gd name="connsiteX4" fmla="*/ 661731 w 888437"/>
                    <a:gd name="connsiteY4" fmla="*/ 492146 h 530584"/>
                    <a:gd name="connsiteX5" fmla="*/ 652206 w 888437"/>
                    <a:gd name="connsiteY5" fmla="*/ 404039 h 530584"/>
                    <a:gd name="connsiteX6" fmla="*/ 561718 w 888437"/>
                    <a:gd name="connsiteY6" fmla="*/ 387371 h 530584"/>
                    <a:gd name="connsiteX7" fmla="*/ 490281 w 888437"/>
                    <a:gd name="connsiteY7" fmla="*/ 425471 h 530584"/>
                    <a:gd name="connsiteX8" fmla="*/ 352168 w 888437"/>
                    <a:gd name="connsiteY8" fmla="*/ 449283 h 530584"/>
                    <a:gd name="connsiteX9" fmla="*/ 259299 w 888437"/>
                    <a:gd name="connsiteY9" fmla="*/ 420708 h 530584"/>
                    <a:gd name="connsiteX10" fmla="*/ 199768 w 888437"/>
                    <a:gd name="connsiteY10" fmla="*/ 363558 h 530584"/>
                    <a:gd name="connsiteX11" fmla="*/ 195006 w 888437"/>
                    <a:gd name="connsiteY11" fmla="*/ 306408 h 530584"/>
                    <a:gd name="connsiteX12" fmla="*/ 23556 w 888437"/>
                    <a:gd name="connsiteY12" fmla="*/ 325458 h 530584"/>
                    <a:gd name="connsiteX13" fmla="*/ 4506 w 888437"/>
                    <a:gd name="connsiteY13" fmla="*/ 325458 h 530584"/>
                    <a:gd name="connsiteX14" fmla="*/ 52131 w 888437"/>
                    <a:gd name="connsiteY14" fmla="*/ 194489 h 530584"/>
                    <a:gd name="connsiteX15" fmla="*/ 61656 w 888437"/>
                    <a:gd name="connsiteY15" fmla="*/ 84952 h 530584"/>
                    <a:gd name="connsiteX16" fmla="*/ 137856 w 888437"/>
                    <a:gd name="connsiteY16" fmla="*/ 11133 h 530584"/>
                    <a:gd name="connsiteX17" fmla="*/ 199768 w 888437"/>
                    <a:gd name="connsiteY17" fmla="*/ 1608 h 530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88437" h="530584">
                      <a:moveTo>
                        <a:pt x="776031" y="118289"/>
                      </a:moveTo>
                      <a:cubicBezTo>
                        <a:pt x="812940" y="228620"/>
                        <a:pt x="849849" y="338952"/>
                        <a:pt x="866518" y="406421"/>
                      </a:cubicBezTo>
                      <a:cubicBezTo>
                        <a:pt x="883187" y="473890"/>
                        <a:pt x="901046" y="504846"/>
                        <a:pt x="876043" y="523102"/>
                      </a:cubicBezTo>
                      <a:cubicBezTo>
                        <a:pt x="851040" y="541358"/>
                        <a:pt x="752218" y="521117"/>
                        <a:pt x="716499" y="515958"/>
                      </a:cubicBezTo>
                      <a:cubicBezTo>
                        <a:pt x="680780" y="510799"/>
                        <a:pt x="672446" y="510799"/>
                        <a:pt x="661731" y="492146"/>
                      </a:cubicBezTo>
                      <a:cubicBezTo>
                        <a:pt x="651016" y="473493"/>
                        <a:pt x="668875" y="421502"/>
                        <a:pt x="652206" y="404039"/>
                      </a:cubicBezTo>
                      <a:cubicBezTo>
                        <a:pt x="635537" y="386577"/>
                        <a:pt x="588705" y="383799"/>
                        <a:pt x="561718" y="387371"/>
                      </a:cubicBezTo>
                      <a:cubicBezTo>
                        <a:pt x="534730" y="390943"/>
                        <a:pt x="525206" y="415152"/>
                        <a:pt x="490281" y="425471"/>
                      </a:cubicBezTo>
                      <a:cubicBezTo>
                        <a:pt x="455356" y="435790"/>
                        <a:pt x="390665" y="450077"/>
                        <a:pt x="352168" y="449283"/>
                      </a:cubicBezTo>
                      <a:cubicBezTo>
                        <a:pt x="313671" y="448489"/>
                        <a:pt x="284699" y="434995"/>
                        <a:pt x="259299" y="420708"/>
                      </a:cubicBezTo>
                      <a:cubicBezTo>
                        <a:pt x="233899" y="406421"/>
                        <a:pt x="210483" y="382608"/>
                        <a:pt x="199768" y="363558"/>
                      </a:cubicBezTo>
                      <a:cubicBezTo>
                        <a:pt x="189052" y="344508"/>
                        <a:pt x="224375" y="312758"/>
                        <a:pt x="195006" y="306408"/>
                      </a:cubicBezTo>
                      <a:cubicBezTo>
                        <a:pt x="165637" y="300058"/>
                        <a:pt x="55306" y="322283"/>
                        <a:pt x="23556" y="325458"/>
                      </a:cubicBezTo>
                      <a:cubicBezTo>
                        <a:pt x="-8194" y="328633"/>
                        <a:pt x="-256" y="347286"/>
                        <a:pt x="4506" y="325458"/>
                      </a:cubicBezTo>
                      <a:cubicBezTo>
                        <a:pt x="9268" y="303630"/>
                        <a:pt x="42606" y="234573"/>
                        <a:pt x="52131" y="194489"/>
                      </a:cubicBezTo>
                      <a:cubicBezTo>
                        <a:pt x="61656" y="154405"/>
                        <a:pt x="47369" y="115511"/>
                        <a:pt x="61656" y="84952"/>
                      </a:cubicBezTo>
                      <a:cubicBezTo>
                        <a:pt x="75943" y="54393"/>
                        <a:pt x="114837" y="25024"/>
                        <a:pt x="137856" y="11133"/>
                      </a:cubicBezTo>
                      <a:cubicBezTo>
                        <a:pt x="160875" y="-2758"/>
                        <a:pt x="180321" y="-575"/>
                        <a:pt x="199768" y="160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6908006" y="3590809"/>
                  <a:ext cx="531019" cy="257671"/>
                </a:xfrm>
                <a:custGeom>
                  <a:avLst/>
                  <a:gdLst>
                    <a:gd name="connsiteX0" fmla="*/ 0 w 531019"/>
                    <a:gd name="connsiteY0" fmla="*/ 45360 h 257671"/>
                    <a:gd name="connsiteX1" fmla="*/ 195263 w 531019"/>
                    <a:gd name="connsiteY1" fmla="*/ 116 h 257671"/>
                    <a:gd name="connsiteX2" fmla="*/ 197644 w 531019"/>
                    <a:gd name="connsiteY2" fmla="*/ 57266 h 257671"/>
                    <a:gd name="connsiteX3" fmla="*/ 169069 w 531019"/>
                    <a:gd name="connsiteY3" fmla="*/ 90604 h 257671"/>
                    <a:gd name="connsiteX4" fmla="*/ 195263 w 531019"/>
                    <a:gd name="connsiteY4" fmla="*/ 140610 h 257671"/>
                    <a:gd name="connsiteX5" fmla="*/ 111919 w 531019"/>
                    <a:gd name="connsiteY5" fmla="*/ 257291 h 257671"/>
                    <a:gd name="connsiteX6" fmla="*/ 135732 w 531019"/>
                    <a:gd name="connsiteY6" fmla="*/ 176329 h 257671"/>
                    <a:gd name="connsiteX7" fmla="*/ 214313 w 531019"/>
                    <a:gd name="connsiteY7" fmla="*/ 128704 h 257671"/>
                    <a:gd name="connsiteX8" fmla="*/ 276225 w 531019"/>
                    <a:gd name="connsiteY8" fmla="*/ 138229 h 257671"/>
                    <a:gd name="connsiteX9" fmla="*/ 433388 w 531019"/>
                    <a:gd name="connsiteY9" fmla="*/ 176329 h 257671"/>
                    <a:gd name="connsiteX10" fmla="*/ 531019 w 531019"/>
                    <a:gd name="connsiteY10" fmla="*/ 188235 h 25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31019" h="257671">
                      <a:moveTo>
                        <a:pt x="0" y="45360"/>
                      </a:moveTo>
                      <a:cubicBezTo>
                        <a:pt x="81161" y="21746"/>
                        <a:pt x="162322" y="-1868"/>
                        <a:pt x="195263" y="116"/>
                      </a:cubicBezTo>
                      <a:cubicBezTo>
                        <a:pt x="228204" y="2100"/>
                        <a:pt x="202010" y="42185"/>
                        <a:pt x="197644" y="57266"/>
                      </a:cubicBezTo>
                      <a:cubicBezTo>
                        <a:pt x="193278" y="72347"/>
                        <a:pt x="169466" y="76713"/>
                        <a:pt x="169069" y="90604"/>
                      </a:cubicBezTo>
                      <a:cubicBezTo>
                        <a:pt x="168672" y="104495"/>
                        <a:pt x="204788" y="112829"/>
                        <a:pt x="195263" y="140610"/>
                      </a:cubicBezTo>
                      <a:cubicBezTo>
                        <a:pt x="185738" y="168391"/>
                        <a:pt x="121841" y="251338"/>
                        <a:pt x="111919" y="257291"/>
                      </a:cubicBezTo>
                      <a:cubicBezTo>
                        <a:pt x="101997" y="263244"/>
                        <a:pt x="118666" y="197760"/>
                        <a:pt x="135732" y="176329"/>
                      </a:cubicBezTo>
                      <a:cubicBezTo>
                        <a:pt x="152798" y="154898"/>
                        <a:pt x="190898" y="135054"/>
                        <a:pt x="214313" y="128704"/>
                      </a:cubicBezTo>
                      <a:cubicBezTo>
                        <a:pt x="237728" y="122354"/>
                        <a:pt x="239713" y="130292"/>
                        <a:pt x="276225" y="138229"/>
                      </a:cubicBezTo>
                      <a:cubicBezTo>
                        <a:pt x="312737" y="146166"/>
                        <a:pt x="390922" y="167995"/>
                        <a:pt x="433388" y="176329"/>
                      </a:cubicBezTo>
                      <a:cubicBezTo>
                        <a:pt x="475854" y="184663"/>
                        <a:pt x="503436" y="186449"/>
                        <a:pt x="531019" y="18823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>
                  <a:off x="7141369" y="4002881"/>
                  <a:ext cx="677154" cy="1184212"/>
                </a:xfrm>
                <a:custGeom>
                  <a:avLst/>
                  <a:gdLst>
                    <a:gd name="connsiteX0" fmla="*/ 102394 w 677154"/>
                    <a:gd name="connsiteY0" fmla="*/ 0 h 1184212"/>
                    <a:gd name="connsiteX1" fmla="*/ 307181 w 677154"/>
                    <a:gd name="connsiteY1" fmla="*/ 450057 h 1184212"/>
                    <a:gd name="connsiteX2" fmla="*/ 600075 w 677154"/>
                    <a:gd name="connsiteY2" fmla="*/ 885825 h 1184212"/>
                    <a:gd name="connsiteX3" fmla="*/ 676275 w 677154"/>
                    <a:gd name="connsiteY3" fmla="*/ 1097757 h 1184212"/>
                    <a:gd name="connsiteX4" fmla="*/ 566737 w 677154"/>
                    <a:gd name="connsiteY4" fmla="*/ 1176338 h 1184212"/>
                    <a:gd name="connsiteX5" fmla="*/ 454819 w 677154"/>
                    <a:gd name="connsiteY5" fmla="*/ 1176338 h 1184212"/>
                    <a:gd name="connsiteX6" fmla="*/ 347662 w 677154"/>
                    <a:gd name="connsiteY6" fmla="*/ 1131094 h 1184212"/>
                    <a:gd name="connsiteX7" fmla="*/ 240506 w 677154"/>
                    <a:gd name="connsiteY7" fmla="*/ 1138238 h 1184212"/>
                    <a:gd name="connsiteX8" fmla="*/ 111919 w 677154"/>
                    <a:gd name="connsiteY8" fmla="*/ 583407 h 1184212"/>
                    <a:gd name="connsiteX9" fmla="*/ 180975 w 677154"/>
                    <a:gd name="connsiteY9" fmla="*/ 447675 h 1184212"/>
                    <a:gd name="connsiteX10" fmla="*/ 0 w 677154"/>
                    <a:gd name="connsiteY10" fmla="*/ 11907 h 1184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77154" h="1184212">
                      <a:moveTo>
                        <a:pt x="102394" y="0"/>
                      </a:moveTo>
                      <a:cubicBezTo>
                        <a:pt x="163314" y="151210"/>
                        <a:pt x="224234" y="302420"/>
                        <a:pt x="307181" y="450057"/>
                      </a:cubicBezTo>
                      <a:cubicBezTo>
                        <a:pt x="390128" y="597695"/>
                        <a:pt x="538559" y="777875"/>
                        <a:pt x="600075" y="885825"/>
                      </a:cubicBezTo>
                      <a:cubicBezTo>
                        <a:pt x="661591" y="993775"/>
                        <a:pt x="681831" y="1049338"/>
                        <a:pt x="676275" y="1097757"/>
                      </a:cubicBezTo>
                      <a:cubicBezTo>
                        <a:pt x="670719" y="1146176"/>
                        <a:pt x="603646" y="1163241"/>
                        <a:pt x="566737" y="1176338"/>
                      </a:cubicBezTo>
                      <a:cubicBezTo>
                        <a:pt x="529828" y="1189435"/>
                        <a:pt x="491332" y="1183879"/>
                        <a:pt x="454819" y="1176338"/>
                      </a:cubicBezTo>
                      <a:cubicBezTo>
                        <a:pt x="418307" y="1168797"/>
                        <a:pt x="383381" y="1137444"/>
                        <a:pt x="347662" y="1131094"/>
                      </a:cubicBezTo>
                      <a:cubicBezTo>
                        <a:pt x="311943" y="1124744"/>
                        <a:pt x="279796" y="1229519"/>
                        <a:pt x="240506" y="1138238"/>
                      </a:cubicBezTo>
                      <a:cubicBezTo>
                        <a:pt x="201216" y="1046957"/>
                        <a:pt x="121841" y="698501"/>
                        <a:pt x="111919" y="583407"/>
                      </a:cubicBezTo>
                      <a:cubicBezTo>
                        <a:pt x="101997" y="468313"/>
                        <a:pt x="199628" y="542925"/>
                        <a:pt x="180975" y="447675"/>
                      </a:cubicBezTo>
                      <a:cubicBezTo>
                        <a:pt x="162322" y="352425"/>
                        <a:pt x="81161" y="182166"/>
                        <a:pt x="0" y="1190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5105400" y="3905250"/>
                  <a:ext cx="996459" cy="1276350"/>
                </a:xfrm>
                <a:custGeom>
                  <a:avLst/>
                  <a:gdLst>
                    <a:gd name="connsiteX0" fmla="*/ 0 w 996459"/>
                    <a:gd name="connsiteY0" fmla="*/ 0 h 1276350"/>
                    <a:gd name="connsiteX1" fmla="*/ 457200 w 996459"/>
                    <a:gd name="connsiteY1" fmla="*/ 781050 h 1276350"/>
                    <a:gd name="connsiteX2" fmla="*/ 577850 w 996459"/>
                    <a:gd name="connsiteY2" fmla="*/ 1123950 h 1276350"/>
                    <a:gd name="connsiteX3" fmla="*/ 673100 w 996459"/>
                    <a:gd name="connsiteY3" fmla="*/ 1181100 h 1276350"/>
                    <a:gd name="connsiteX4" fmla="*/ 717550 w 996459"/>
                    <a:gd name="connsiteY4" fmla="*/ 1149350 h 1276350"/>
                    <a:gd name="connsiteX5" fmla="*/ 819150 w 996459"/>
                    <a:gd name="connsiteY5" fmla="*/ 1276350 h 1276350"/>
                    <a:gd name="connsiteX6" fmla="*/ 965200 w 996459"/>
                    <a:gd name="connsiteY6" fmla="*/ 1149350 h 1276350"/>
                    <a:gd name="connsiteX7" fmla="*/ 965200 w 996459"/>
                    <a:gd name="connsiteY7" fmla="*/ 1111250 h 1276350"/>
                    <a:gd name="connsiteX8" fmla="*/ 628650 w 996459"/>
                    <a:gd name="connsiteY8" fmla="*/ 711200 h 1276350"/>
                    <a:gd name="connsiteX9" fmla="*/ 565150 w 996459"/>
                    <a:gd name="connsiteY9" fmla="*/ 654050 h 1276350"/>
                    <a:gd name="connsiteX10" fmla="*/ 476250 w 996459"/>
                    <a:gd name="connsiteY10" fmla="*/ 603250 h 1276350"/>
                    <a:gd name="connsiteX11" fmla="*/ 317500 w 996459"/>
                    <a:gd name="connsiteY11" fmla="*/ 342900 h 1276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96459" h="1276350">
                      <a:moveTo>
                        <a:pt x="0" y="0"/>
                      </a:moveTo>
                      <a:cubicBezTo>
                        <a:pt x="180446" y="296862"/>
                        <a:pt x="360892" y="593725"/>
                        <a:pt x="457200" y="781050"/>
                      </a:cubicBezTo>
                      <a:cubicBezTo>
                        <a:pt x="553508" y="968375"/>
                        <a:pt x="541867" y="1057275"/>
                        <a:pt x="577850" y="1123950"/>
                      </a:cubicBezTo>
                      <a:cubicBezTo>
                        <a:pt x="613833" y="1190625"/>
                        <a:pt x="649817" y="1176867"/>
                        <a:pt x="673100" y="1181100"/>
                      </a:cubicBezTo>
                      <a:cubicBezTo>
                        <a:pt x="696383" y="1185333"/>
                        <a:pt x="693208" y="1133475"/>
                        <a:pt x="717550" y="1149350"/>
                      </a:cubicBezTo>
                      <a:cubicBezTo>
                        <a:pt x="741892" y="1165225"/>
                        <a:pt x="777875" y="1276350"/>
                        <a:pt x="819150" y="1276350"/>
                      </a:cubicBezTo>
                      <a:cubicBezTo>
                        <a:pt x="860425" y="1276350"/>
                        <a:pt x="940858" y="1176867"/>
                        <a:pt x="965200" y="1149350"/>
                      </a:cubicBezTo>
                      <a:cubicBezTo>
                        <a:pt x="989542" y="1121833"/>
                        <a:pt x="1021292" y="1184275"/>
                        <a:pt x="965200" y="1111250"/>
                      </a:cubicBezTo>
                      <a:cubicBezTo>
                        <a:pt x="909108" y="1038225"/>
                        <a:pt x="695325" y="787400"/>
                        <a:pt x="628650" y="711200"/>
                      </a:cubicBezTo>
                      <a:cubicBezTo>
                        <a:pt x="561975" y="635000"/>
                        <a:pt x="590550" y="672042"/>
                        <a:pt x="565150" y="654050"/>
                      </a:cubicBezTo>
                      <a:cubicBezTo>
                        <a:pt x="539750" y="636058"/>
                        <a:pt x="517525" y="655108"/>
                        <a:pt x="476250" y="603250"/>
                      </a:cubicBezTo>
                      <a:cubicBezTo>
                        <a:pt x="434975" y="551392"/>
                        <a:pt x="376237" y="447146"/>
                        <a:pt x="317500" y="3429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5060616" y="4098271"/>
                  <a:ext cx="2689441" cy="1179098"/>
                </a:xfrm>
                <a:custGeom>
                  <a:avLst/>
                  <a:gdLst>
                    <a:gd name="connsiteX0" fmla="*/ 159084 w 2689441"/>
                    <a:gd name="connsiteY0" fmla="*/ 54629 h 1179098"/>
                    <a:gd name="connsiteX1" fmla="*/ 334 w 2689441"/>
                    <a:gd name="connsiteY1" fmla="*/ 48279 h 1179098"/>
                    <a:gd name="connsiteX2" fmla="*/ 120984 w 2689441"/>
                    <a:gd name="connsiteY2" fmla="*/ 207029 h 1179098"/>
                    <a:gd name="connsiteX3" fmla="*/ 247984 w 2689441"/>
                    <a:gd name="connsiteY3" fmla="*/ 365779 h 1179098"/>
                    <a:gd name="connsiteX4" fmla="*/ 241634 w 2689441"/>
                    <a:gd name="connsiteY4" fmla="*/ 740429 h 1179098"/>
                    <a:gd name="connsiteX5" fmla="*/ 286084 w 2689441"/>
                    <a:gd name="connsiteY5" fmla="*/ 816629 h 1179098"/>
                    <a:gd name="connsiteX6" fmla="*/ 451184 w 2689441"/>
                    <a:gd name="connsiteY6" fmla="*/ 670579 h 1179098"/>
                    <a:gd name="connsiteX7" fmla="*/ 508334 w 2689441"/>
                    <a:gd name="connsiteY7" fmla="*/ 880129 h 1179098"/>
                    <a:gd name="connsiteX8" fmla="*/ 667084 w 2689441"/>
                    <a:gd name="connsiteY8" fmla="*/ 1007129 h 1179098"/>
                    <a:gd name="connsiteX9" fmla="*/ 933784 w 2689441"/>
                    <a:gd name="connsiteY9" fmla="*/ 1051579 h 1179098"/>
                    <a:gd name="connsiteX10" fmla="*/ 1156034 w 2689441"/>
                    <a:gd name="connsiteY10" fmla="*/ 886479 h 1179098"/>
                    <a:gd name="connsiteX11" fmla="*/ 1270334 w 2689441"/>
                    <a:gd name="connsiteY11" fmla="*/ 1019829 h 1179098"/>
                    <a:gd name="connsiteX12" fmla="*/ 1378284 w 2689441"/>
                    <a:gd name="connsiteY12" fmla="*/ 1134129 h 1179098"/>
                    <a:gd name="connsiteX13" fmla="*/ 1651334 w 2689441"/>
                    <a:gd name="connsiteY13" fmla="*/ 1178579 h 1179098"/>
                    <a:gd name="connsiteX14" fmla="*/ 1829134 w 2689441"/>
                    <a:gd name="connsiteY14" fmla="*/ 1108729 h 1179098"/>
                    <a:gd name="connsiteX15" fmla="*/ 2057734 w 2689441"/>
                    <a:gd name="connsiteY15" fmla="*/ 1051579 h 1179098"/>
                    <a:gd name="connsiteX16" fmla="*/ 2191084 w 2689441"/>
                    <a:gd name="connsiteY16" fmla="*/ 905529 h 1179098"/>
                    <a:gd name="connsiteX17" fmla="*/ 2260934 w 2689441"/>
                    <a:gd name="connsiteY17" fmla="*/ 816629 h 1179098"/>
                    <a:gd name="connsiteX18" fmla="*/ 2375234 w 2689441"/>
                    <a:gd name="connsiteY18" fmla="*/ 708679 h 1179098"/>
                    <a:gd name="connsiteX19" fmla="*/ 2597484 w 2689441"/>
                    <a:gd name="connsiteY19" fmla="*/ 727729 h 1179098"/>
                    <a:gd name="connsiteX20" fmla="*/ 2603834 w 2689441"/>
                    <a:gd name="connsiteY20" fmla="*/ 556279 h 1179098"/>
                    <a:gd name="connsiteX21" fmla="*/ 2565734 w 2689441"/>
                    <a:gd name="connsiteY21" fmla="*/ 467379 h 1179098"/>
                    <a:gd name="connsiteX22" fmla="*/ 2654634 w 2689441"/>
                    <a:gd name="connsiteY22" fmla="*/ 226079 h 1179098"/>
                    <a:gd name="connsiteX23" fmla="*/ 2667334 w 2689441"/>
                    <a:gd name="connsiteY23" fmla="*/ 3829 h 1179098"/>
                    <a:gd name="connsiteX24" fmla="*/ 2362534 w 2689441"/>
                    <a:gd name="connsiteY24" fmla="*/ 92729 h 1179098"/>
                    <a:gd name="connsiteX25" fmla="*/ 984584 w 2689441"/>
                    <a:gd name="connsiteY25" fmla="*/ 187979 h 1179098"/>
                    <a:gd name="connsiteX26" fmla="*/ 495634 w 2689441"/>
                    <a:gd name="connsiteY26" fmla="*/ 99079 h 1179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689441" h="1179098">
                      <a:moveTo>
                        <a:pt x="159084" y="54629"/>
                      </a:moveTo>
                      <a:cubicBezTo>
                        <a:pt x="82884" y="38754"/>
                        <a:pt x="6684" y="22879"/>
                        <a:pt x="334" y="48279"/>
                      </a:cubicBezTo>
                      <a:cubicBezTo>
                        <a:pt x="-6016" y="73679"/>
                        <a:pt x="79709" y="154112"/>
                        <a:pt x="120984" y="207029"/>
                      </a:cubicBezTo>
                      <a:cubicBezTo>
                        <a:pt x="162259" y="259946"/>
                        <a:pt x="227876" y="276879"/>
                        <a:pt x="247984" y="365779"/>
                      </a:cubicBezTo>
                      <a:cubicBezTo>
                        <a:pt x="268092" y="454679"/>
                        <a:pt x="235284" y="665287"/>
                        <a:pt x="241634" y="740429"/>
                      </a:cubicBezTo>
                      <a:cubicBezTo>
                        <a:pt x="247984" y="815571"/>
                        <a:pt x="251159" y="828271"/>
                        <a:pt x="286084" y="816629"/>
                      </a:cubicBezTo>
                      <a:cubicBezTo>
                        <a:pt x="321009" y="804987"/>
                        <a:pt x="414142" y="659996"/>
                        <a:pt x="451184" y="670579"/>
                      </a:cubicBezTo>
                      <a:cubicBezTo>
                        <a:pt x="488226" y="681162"/>
                        <a:pt x="472351" y="824037"/>
                        <a:pt x="508334" y="880129"/>
                      </a:cubicBezTo>
                      <a:cubicBezTo>
                        <a:pt x="544317" y="936221"/>
                        <a:pt x="596176" y="978554"/>
                        <a:pt x="667084" y="1007129"/>
                      </a:cubicBezTo>
                      <a:cubicBezTo>
                        <a:pt x="737992" y="1035704"/>
                        <a:pt x="852292" y="1071687"/>
                        <a:pt x="933784" y="1051579"/>
                      </a:cubicBezTo>
                      <a:cubicBezTo>
                        <a:pt x="1015276" y="1031471"/>
                        <a:pt x="1099942" y="891771"/>
                        <a:pt x="1156034" y="886479"/>
                      </a:cubicBezTo>
                      <a:cubicBezTo>
                        <a:pt x="1212126" y="881187"/>
                        <a:pt x="1233292" y="978554"/>
                        <a:pt x="1270334" y="1019829"/>
                      </a:cubicBezTo>
                      <a:cubicBezTo>
                        <a:pt x="1307376" y="1061104"/>
                        <a:pt x="1314784" y="1107671"/>
                        <a:pt x="1378284" y="1134129"/>
                      </a:cubicBezTo>
                      <a:cubicBezTo>
                        <a:pt x="1441784" y="1160587"/>
                        <a:pt x="1576192" y="1182812"/>
                        <a:pt x="1651334" y="1178579"/>
                      </a:cubicBezTo>
                      <a:cubicBezTo>
                        <a:pt x="1726476" y="1174346"/>
                        <a:pt x="1761401" y="1129896"/>
                        <a:pt x="1829134" y="1108729"/>
                      </a:cubicBezTo>
                      <a:cubicBezTo>
                        <a:pt x="1896867" y="1087562"/>
                        <a:pt x="1997409" y="1085446"/>
                        <a:pt x="2057734" y="1051579"/>
                      </a:cubicBezTo>
                      <a:cubicBezTo>
                        <a:pt x="2118059" y="1017712"/>
                        <a:pt x="2157217" y="944687"/>
                        <a:pt x="2191084" y="905529"/>
                      </a:cubicBezTo>
                      <a:cubicBezTo>
                        <a:pt x="2224951" y="866371"/>
                        <a:pt x="2230242" y="849437"/>
                        <a:pt x="2260934" y="816629"/>
                      </a:cubicBezTo>
                      <a:cubicBezTo>
                        <a:pt x="2291626" y="783821"/>
                        <a:pt x="2319142" y="723496"/>
                        <a:pt x="2375234" y="708679"/>
                      </a:cubicBezTo>
                      <a:cubicBezTo>
                        <a:pt x="2431326" y="693862"/>
                        <a:pt x="2559384" y="753129"/>
                        <a:pt x="2597484" y="727729"/>
                      </a:cubicBezTo>
                      <a:cubicBezTo>
                        <a:pt x="2635584" y="702329"/>
                        <a:pt x="2609126" y="599671"/>
                        <a:pt x="2603834" y="556279"/>
                      </a:cubicBezTo>
                      <a:cubicBezTo>
                        <a:pt x="2598542" y="512887"/>
                        <a:pt x="2557267" y="522412"/>
                        <a:pt x="2565734" y="467379"/>
                      </a:cubicBezTo>
                      <a:cubicBezTo>
                        <a:pt x="2574201" y="412346"/>
                        <a:pt x="2637701" y="303337"/>
                        <a:pt x="2654634" y="226079"/>
                      </a:cubicBezTo>
                      <a:cubicBezTo>
                        <a:pt x="2671567" y="148821"/>
                        <a:pt x="2716017" y="26054"/>
                        <a:pt x="2667334" y="3829"/>
                      </a:cubicBezTo>
                      <a:cubicBezTo>
                        <a:pt x="2618651" y="-18396"/>
                        <a:pt x="2642992" y="62037"/>
                        <a:pt x="2362534" y="92729"/>
                      </a:cubicBezTo>
                      <a:cubicBezTo>
                        <a:pt x="2082076" y="123421"/>
                        <a:pt x="1295734" y="186921"/>
                        <a:pt x="984584" y="187979"/>
                      </a:cubicBezTo>
                      <a:cubicBezTo>
                        <a:pt x="673434" y="189037"/>
                        <a:pt x="584534" y="144058"/>
                        <a:pt x="495634" y="99079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>
                  <a:off x="7353300" y="4006850"/>
                  <a:ext cx="120650" cy="139700"/>
                </a:xfrm>
                <a:custGeom>
                  <a:avLst/>
                  <a:gdLst>
                    <a:gd name="connsiteX0" fmla="*/ 0 w 120650"/>
                    <a:gd name="connsiteY0" fmla="*/ 0 h 139700"/>
                    <a:gd name="connsiteX1" fmla="*/ 120650 w 120650"/>
                    <a:gd name="connsiteY1" fmla="*/ 139700 h 139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650" h="139700">
                      <a:moveTo>
                        <a:pt x="0" y="0"/>
                      </a:moveTo>
                      <a:lnTo>
                        <a:pt x="120650" y="13970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6152908" y="4407954"/>
                  <a:ext cx="811974" cy="762859"/>
                </a:xfrm>
                <a:custGeom>
                  <a:avLst/>
                  <a:gdLst>
                    <a:gd name="connsiteX0" fmla="*/ 19292 w 811974"/>
                    <a:gd name="connsiteY0" fmla="*/ 183096 h 762859"/>
                    <a:gd name="connsiteX1" fmla="*/ 311392 w 811974"/>
                    <a:gd name="connsiteY1" fmla="*/ 5296 h 762859"/>
                    <a:gd name="connsiteX2" fmla="*/ 597142 w 811974"/>
                    <a:gd name="connsiteY2" fmla="*/ 68796 h 762859"/>
                    <a:gd name="connsiteX3" fmla="*/ 800342 w 811974"/>
                    <a:gd name="connsiteY3" fmla="*/ 291046 h 762859"/>
                    <a:gd name="connsiteX4" fmla="*/ 749542 w 811974"/>
                    <a:gd name="connsiteY4" fmla="*/ 659346 h 762859"/>
                    <a:gd name="connsiteX5" fmla="*/ 438392 w 811974"/>
                    <a:gd name="connsiteY5" fmla="*/ 760946 h 762859"/>
                    <a:gd name="connsiteX6" fmla="*/ 190742 w 811974"/>
                    <a:gd name="connsiteY6" fmla="*/ 710146 h 762859"/>
                    <a:gd name="connsiteX7" fmla="*/ 31992 w 811974"/>
                    <a:gd name="connsiteY7" fmla="*/ 525996 h 762859"/>
                    <a:gd name="connsiteX8" fmla="*/ 242 w 811974"/>
                    <a:gd name="connsiteY8" fmla="*/ 316446 h 762859"/>
                    <a:gd name="connsiteX9" fmla="*/ 38342 w 811974"/>
                    <a:gd name="connsiteY9" fmla="*/ 259296 h 762859"/>
                    <a:gd name="connsiteX10" fmla="*/ 38342 w 811974"/>
                    <a:gd name="connsiteY10" fmla="*/ 259296 h 762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11974" h="762859">
                      <a:moveTo>
                        <a:pt x="19292" y="183096"/>
                      </a:moveTo>
                      <a:cubicBezTo>
                        <a:pt x="117188" y="103721"/>
                        <a:pt x="215084" y="24346"/>
                        <a:pt x="311392" y="5296"/>
                      </a:cubicBezTo>
                      <a:cubicBezTo>
                        <a:pt x="407700" y="-13754"/>
                        <a:pt x="515650" y="21171"/>
                        <a:pt x="597142" y="68796"/>
                      </a:cubicBezTo>
                      <a:cubicBezTo>
                        <a:pt x="678634" y="116421"/>
                        <a:pt x="774942" y="192621"/>
                        <a:pt x="800342" y="291046"/>
                      </a:cubicBezTo>
                      <a:cubicBezTo>
                        <a:pt x="825742" y="389471"/>
                        <a:pt x="809867" y="581029"/>
                        <a:pt x="749542" y="659346"/>
                      </a:cubicBezTo>
                      <a:cubicBezTo>
                        <a:pt x="689217" y="737663"/>
                        <a:pt x="531525" y="752479"/>
                        <a:pt x="438392" y="760946"/>
                      </a:cubicBezTo>
                      <a:cubicBezTo>
                        <a:pt x="345259" y="769413"/>
                        <a:pt x="258475" y="749304"/>
                        <a:pt x="190742" y="710146"/>
                      </a:cubicBezTo>
                      <a:cubicBezTo>
                        <a:pt x="123009" y="670988"/>
                        <a:pt x="63742" y="591613"/>
                        <a:pt x="31992" y="525996"/>
                      </a:cubicBezTo>
                      <a:cubicBezTo>
                        <a:pt x="242" y="460379"/>
                        <a:pt x="-816" y="360896"/>
                        <a:pt x="242" y="316446"/>
                      </a:cubicBezTo>
                      <a:cubicBezTo>
                        <a:pt x="1300" y="271996"/>
                        <a:pt x="38342" y="259296"/>
                        <a:pt x="38342" y="259296"/>
                      </a:cubicBezTo>
                      <a:lnTo>
                        <a:pt x="38342" y="259296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>
                  <a:off x="6304954" y="4451858"/>
                  <a:ext cx="453818" cy="616788"/>
                </a:xfrm>
                <a:custGeom>
                  <a:avLst/>
                  <a:gdLst>
                    <a:gd name="connsiteX0" fmla="*/ 13296 w 453818"/>
                    <a:gd name="connsiteY0" fmla="*/ 120142 h 616788"/>
                    <a:gd name="connsiteX1" fmla="*/ 51396 w 453818"/>
                    <a:gd name="connsiteY1" fmla="*/ 209042 h 616788"/>
                    <a:gd name="connsiteX2" fmla="*/ 260946 w 453818"/>
                    <a:gd name="connsiteY2" fmla="*/ 151892 h 616788"/>
                    <a:gd name="connsiteX3" fmla="*/ 267296 w 453818"/>
                    <a:gd name="connsiteY3" fmla="*/ 253492 h 616788"/>
                    <a:gd name="connsiteX4" fmla="*/ 64096 w 453818"/>
                    <a:gd name="connsiteY4" fmla="*/ 412242 h 616788"/>
                    <a:gd name="connsiteX5" fmla="*/ 25996 w 453818"/>
                    <a:gd name="connsiteY5" fmla="*/ 513842 h 616788"/>
                    <a:gd name="connsiteX6" fmla="*/ 426046 w 453818"/>
                    <a:gd name="connsiteY6" fmla="*/ 615442 h 616788"/>
                    <a:gd name="connsiteX7" fmla="*/ 400646 w 453818"/>
                    <a:gd name="connsiteY7" fmla="*/ 437642 h 616788"/>
                    <a:gd name="connsiteX8" fmla="*/ 248246 w 453818"/>
                    <a:gd name="connsiteY8" fmla="*/ 437642 h 616788"/>
                    <a:gd name="connsiteX9" fmla="*/ 438746 w 453818"/>
                    <a:gd name="connsiteY9" fmla="*/ 177292 h 616788"/>
                    <a:gd name="connsiteX10" fmla="*/ 356196 w 453818"/>
                    <a:gd name="connsiteY10" fmla="*/ 5842 h 616788"/>
                    <a:gd name="connsiteX11" fmla="*/ 114896 w 453818"/>
                    <a:gd name="connsiteY11" fmla="*/ 56642 h 61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3818" h="616788">
                      <a:moveTo>
                        <a:pt x="13296" y="120142"/>
                      </a:moveTo>
                      <a:cubicBezTo>
                        <a:pt x="11708" y="161946"/>
                        <a:pt x="10121" y="203750"/>
                        <a:pt x="51396" y="209042"/>
                      </a:cubicBezTo>
                      <a:cubicBezTo>
                        <a:pt x="92671" y="214334"/>
                        <a:pt x="224963" y="144484"/>
                        <a:pt x="260946" y="151892"/>
                      </a:cubicBezTo>
                      <a:cubicBezTo>
                        <a:pt x="296929" y="159300"/>
                        <a:pt x="300104" y="210100"/>
                        <a:pt x="267296" y="253492"/>
                      </a:cubicBezTo>
                      <a:cubicBezTo>
                        <a:pt x="234488" y="296884"/>
                        <a:pt x="104313" y="368850"/>
                        <a:pt x="64096" y="412242"/>
                      </a:cubicBezTo>
                      <a:cubicBezTo>
                        <a:pt x="23879" y="455634"/>
                        <a:pt x="-34329" y="479975"/>
                        <a:pt x="25996" y="513842"/>
                      </a:cubicBezTo>
                      <a:cubicBezTo>
                        <a:pt x="86321" y="547709"/>
                        <a:pt x="363604" y="628142"/>
                        <a:pt x="426046" y="615442"/>
                      </a:cubicBezTo>
                      <a:cubicBezTo>
                        <a:pt x="488488" y="602742"/>
                        <a:pt x="430279" y="467275"/>
                        <a:pt x="400646" y="437642"/>
                      </a:cubicBezTo>
                      <a:cubicBezTo>
                        <a:pt x="371013" y="408009"/>
                        <a:pt x="241896" y="481034"/>
                        <a:pt x="248246" y="437642"/>
                      </a:cubicBezTo>
                      <a:cubicBezTo>
                        <a:pt x="254596" y="394250"/>
                        <a:pt x="420754" y="249259"/>
                        <a:pt x="438746" y="177292"/>
                      </a:cubicBezTo>
                      <a:cubicBezTo>
                        <a:pt x="456738" y="105325"/>
                        <a:pt x="410171" y="25950"/>
                        <a:pt x="356196" y="5842"/>
                      </a:cubicBezTo>
                      <a:cubicBezTo>
                        <a:pt x="302221" y="-14266"/>
                        <a:pt x="208558" y="21188"/>
                        <a:pt x="114896" y="5664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reeform 73"/>
                <p:cNvSpPr/>
                <p:nvPr/>
              </p:nvSpPr>
              <p:spPr>
                <a:xfrm>
                  <a:off x="6819900" y="1940123"/>
                  <a:ext cx="692170" cy="855465"/>
                </a:xfrm>
                <a:custGeom>
                  <a:avLst/>
                  <a:gdLst>
                    <a:gd name="connsiteX0" fmla="*/ 0 w 692170"/>
                    <a:gd name="connsiteY0" fmla="*/ 855465 h 855465"/>
                    <a:gd name="connsiteX1" fmla="*/ 119063 w 692170"/>
                    <a:gd name="connsiteY1" fmla="*/ 588765 h 855465"/>
                    <a:gd name="connsiteX2" fmla="*/ 147638 w 692170"/>
                    <a:gd name="connsiteY2" fmla="*/ 445890 h 855465"/>
                    <a:gd name="connsiteX3" fmla="*/ 395288 w 692170"/>
                    <a:gd name="connsiteY3" fmla="*/ 7740 h 855465"/>
                    <a:gd name="connsiteX4" fmla="*/ 628650 w 692170"/>
                    <a:gd name="connsiteY4" fmla="*/ 174427 h 855465"/>
                    <a:gd name="connsiteX5" fmla="*/ 685800 w 692170"/>
                    <a:gd name="connsiteY5" fmla="*/ 283965 h 855465"/>
                    <a:gd name="connsiteX6" fmla="*/ 509588 w 692170"/>
                    <a:gd name="connsiteY6" fmla="*/ 507802 h 855465"/>
                    <a:gd name="connsiteX7" fmla="*/ 314325 w 692170"/>
                    <a:gd name="connsiteY7" fmla="*/ 279202 h 855465"/>
                    <a:gd name="connsiteX8" fmla="*/ 257175 w 692170"/>
                    <a:gd name="connsiteY8" fmla="*/ 455415 h 855465"/>
                    <a:gd name="connsiteX9" fmla="*/ 280988 w 692170"/>
                    <a:gd name="connsiteY9" fmla="*/ 503040 h 855465"/>
                    <a:gd name="connsiteX10" fmla="*/ 266700 w 692170"/>
                    <a:gd name="connsiteY10" fmla="*/ 660202 h 855465"/>
                    <a:gd name="connsiteX11" fmla="*/ 238125 w 692170"/>
                    <a:gd name="connsiteY11" fmla="*/ 803077 h 855465"/>
                    <a:gd name="connsiteX12" fmla="*/ 190500 w 692170"/>
                    <a:gd name="connsiteY12" fmla="*/ 788790 h 855465"/>
                    <a:gd name="connsiteX13" fmla="*/ 71438 w 692170"/>
                    <a:gd name="connsiteY13" fmla="*/ 736402 h 85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92170" h="855465">
                      <a:moveTo>
                        <a:pt x="0" y="855465"/>
                      </a:moveTo>
                      <a:cubicBezTo>
                        <a:pt x="47228" y="756246"/>
                        <a:pt x="94457" y="657027"/>
                        <a:pt x="119063" y="588765"/>
                      </a:cubicBezTo>
                      <a:cubicBezTo>
                        <a:pt x="143669" y="520503"/>
                        <a:pt x="101601" y="542727"/>
                        <a:pt x="147638" y="445890"/>
                      </a:cubicBezTo>
                      <a:cubicBezTo>
                        <a:pt x="193676" y="349052"/>
                        <a:pt x="315119" y="52984"/>
                        <a:pt x="395288" y="7740"/>
                      </a:cubicBezTo>
                      <a:cubicBezTo>
                        <a:pt x="475457" y="-37504"/>
                        <a:pt x="580231" y="128390"/>
                        <a:pt x="628650" y="174427"/>
                      </a:cubicBezTo>
                      <a:cubicBezTo>
                        <a:pt x="677069" y="220464"/>
                        <a:pt x="705644" y="228402"/>
                        <a:pt x="685800" y="283965"/>
                      </a:cubicBezTo>
                      <a:cubicBezTo>
                        <a:pt x="665956" y="339527"/>
                        <a:pt x="571500" y="508596"/>
                        <a:pt x="509588" y="507802"/>
                      </a:cubicBezTo>
                      <a:cubicBezTo>
                        <a:pt x="447676" y="507008"/>
                        <a:pt x="356394" y="287933"/>
                        <a:pt x="314325" y="279202"/>
                      </a:cubicBezTo>
                      <a:cubicBezTo>
                        <a:pt x="272256" y="270471"/>
                        <a:pt x="262731" y="418109"/>
                        <a:pt x="257175" y="455415"/>
                      </a:cubicBezTo>
                      <a:cubicBezTo>
                        <a:pt x="251619" y="492721"/>
                        <a:pt x="279401" y="468909"/>
                        <a:pt x="280988" y="503040"/>
                      </a:cubicBezTo>
                      <a:cubicBezTo>
                        <a:pt x="282575" y="537171"/>
                        <a:pt x="273844" y="610196"/>
                        <a:pt x="266700" y="660202"/>
                      </a:cubicBezTo>
                      <a:cubicBezTo>
                        <a:pt x="259556" y="710208"/>
                        <a:pt x="250825" y="781646"/>
                        <a:pt x="238125" y="803077"/>
                      </a:cubicBezTo>
                      <a:cubicBezTo>
                        <a:pt x="225425" y="824508"/>
                        <a:pt x="218281" y="799902"/>
                        <a:pt x="190500" y="788790"/>
                      </a:cubicBezTo>
                      <a:cubicBezTo>
                        <a:pt x="162719" y="777678"/>
                        <a:pt x="117078" y="757040"/>
                        <a:pt x="71438" y="73640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85" name="Group 84"/>
          <p:cNvGrpSpPr/>
          <p:nvPr/>
        </p:nvGrpSpPr>
        <p:grpSpPr>
          <a:xfrm>
            <a:off x="2218472" y="1890670"/>
            <a:ext cx="7778253" cy="3966999"/>
            <a:chOff x="2218472" y="1890670"/>
            <a:chExt cx="7778253" cy="3966999"/>
          </a:xfrm>
        </p:grpSpPr>
        <p:sp>
          <p:nvSpPr>
            <p:cNvPr id="75" name="Freeform 74"/>
            <p:cNvSpPr/>
            <p:nvPr/>
          </p:nvSpPr>
          <p:spPr>
            <a:xfrm>
              <a:off x="2218472" y="3175000"/>
              <a:ext cx="7778253" cy="2682669"/>
            </a:xfrm>
            <a:custGeom>
              <a:avLst/>
              <a:gdLst>
                <a:gd name="connsiteX0" fmla="*/ 702528 w 7778253"/>
                <a:gd name="connsiteY0" fmla="*/ 0 h 2682669"/>
                <a:gd name="connsiteX1" fmla="*/ 283428 w 7778253"/>
                <a:gd name="connsiteY1" fmla="*/ 127000 h 2682669"/>
                <a:gd name="connsiteX2" fmla="*/ 524728 w 7778253"/>
                <a:gd name="connsiteY2" fmla="*/ 508000 h 2682669"/>
                <a:gd name="connsiteX3" fmla="*/ 4028 w 7778253"/>
                <a:gd name="connsiteY3" fmla="*/ 927100 h 2682669"/>
                <a:gd name="connsiteX4" fmla="*/ 283428 w 7778253"/>
                <a:gd name="connsiteY4" fmla="*/ 1143000 h 2682669"/>
                <a:gd name="connsiteX5" fmla="*/ 283428 w 7778253"/>
                <a:gd name="connsiteY5" fmla="*/ 1422400 h 2682669"/>
                <a:gd name="connsiteX6" fmla="*/ 359628 w 7778253"/>
                <a:gd name="connsiteY6" fmla="*/ 1549400 h 2682669"/>
                <a:gd name="connsiteX7" fmla="*/ 588228 w 7778253"/>
                <a:gd name="connsiteY7" fmla="*/ 1600200 h 2682669"/>
                <a:gd name="connsiteX8" fmla="*/ 969228 w 7778253"/>
                <a:gd name="connsiteY8" fmla="*/ 1663700 h 2682669"/>
                <a:gd name="connsiteX9" fmla="*/ 2620228 w 7778253"/>
                <a:gd name="connsiteY9" fmla="*/ 1676400 h 2682669"/>
                <a:gd name="connsiteX10" fmla="*/ 2391628 w 7778253"/>
                <a:gd name="connsiteY10" fmla="*/ 1752600 h 2682669"/>
                <a:gd name="connsiteX11" fmla="*/ 1794728 w 7778253"/>
                <a:gd name="connsiteY11" fmla="*/ 1943100 h 2682669"/>
                <a:gd name="connsiteX12" fmla="*/ 1274028 w 7778253"/>
                <a:gd name="connsiteY12" fmla="*/ 2019300 h 2682669"/>
                <a:gd name="connsiteX13" fmla="*/ 1058128 w 7778253"/>
                <a:gd name="connsiteY13" fmla="*/ 2349500 h 2682669"/>
                <a:gd name="connsiteX14" fmla="*/ 1566128 w 7778253"/>
                <a:gd name="connsiteY14" fmla="*/ 2514600 h 2682669"/>
                <a:gd name="connsiteX15" fmla="*/ 1985228 w 7778253"/>
                <a:gd name="connsiteY15" fmla="*/ 2489200 h 2682669"/>
                <a:gd name="connsiteX16" fmla="*/ 2620228 w 7778253"/>
                <a:gd name="connsiteY16" fmla="*/ 2438400 h 2682669"/>
                <a:gd name="connsiteX17" fmla="*/ 2836128 w 7778253"/>
                <a:gd name="connsiteY17" fmla="*/ 2451100 h 2682669"/>
                <a:gd name="connsiteX18" fmla="*/ 3255228 w 7778253"/>
                <a:gd name="connsiteY18" fmla="*/ 2247900 h 2682669"/>
                <a:gd name="connsiteX19" fmla="*/ 3483828 w 7778253"/>
                <a:gd name="connsiteY19" fmla="*/ 2374900 h 2682669"/>
                <a:gd name="connsiteX20" fmla="*/ 3433028 w 7778253"/>
                <a:gd name="connsiteY20" fmla="*/ 2578100 h 2682669"/>
                <a:gd name="connsiteX21" fmla="*/ 3775928 w 7778253"/>
                <a:gd name="connsiteY21" fmla="*/ 2679700 h 2682669"/>
                <a:gd name="connsiteX22" fmla="*/ 4893528 w 7778253"/>
                <a:gd name="connsiteY22" fmla="*/ 2654300 h 2682669"/>
                <a:gd name="connsiteX23" fmla="*/ 5096728 w 7778253"/>
                <a:gd name="connsiteY23" fmla="*/ 2641600 h 2682669"/>
                <a:gd name="connsiteX24" fmla="*/ 4779228 w 7778253"/>
                <a:gd name="connsiteY24" fmla="*/ 2349500 h 2682669"/>
                <a:gd name="connsiteX25" fmla="*/ 4944328 w 7778253"/>
                <a:gd name="connsiteY25" fmla="*/ 2146300 h 2682669"/>
                <a:gd name="connsiteX26" fmla="*/ 5439628 w 7778253"/>
                <a:gd name="connsiteY26" fmla="*/ 2374900 h 2682669"/>
                <a:gd name="connsiteX27" fmla="*/ 6366728 w 7778253"/>
                <a:gd name="connsiteY27" fmla="*/ 2387600 h 2682669"/>
                <a:gd name="connsiteX28" fmla="*/ 6963628 w 7778253"/>
                <a:gd name="connsiteY28" fmla="*/ 2400300 h 2682669"/>
                <a:gd name="connsiteX29" fmla="*/ 7128728 w 7778253"/>
                <a:gd name="connsiteY29" fmla="*/ 2108200 h 2682669"/>
                <a:gd name="connsiteX30" fmla="*/ 6493728 w 7778253"/>
                <a:gd name="connsiteY30" fmla="*/ 1930400 h 2682669"/>
                <a:gd name="connsiteX31" fmla="*/ 6125428 w 7778253"/>
                <a:gd name="connsiteY31" fmla="*/ 1803400 h 2682669"/>
                <a:gd name="connsiteX32" fmla="*/ 5960328 w 7778253"/>
                <a:gd name="connsiteY32" fmla="*/ 1587500 h 2682669"/>
                <a:gd name="connsiteX33" fmla="*/ 6176228 w 7778253"/>
                <a:gd name="connsiteY33" fmla="*/ 1409700 h 2682669"/>
                <a:gd name="connsiteX34" fmla="*/ 6976328 w 7778253"/>
                <a:gd name="connsiteY34" fmla="*/ 1524000 h 2682669"/>
                <a:gd name="connsiteX35" fmla="*/ 7497028 w 7778253"/>
                <a:gd name="connsiteY35" fmla="*/ 1536700 h 2682669"/>
                <a:gd name="connsiteX36" fmla="*/ 7776428 w 7778253"/>
                <a:gd name="connsiteY36" fmla="*/ 1308100 h 2682669"/>
                <a:gd name="connsiteX37" fmla="*/ 7370028 w 7778253"/>
                <a:gd name="connsiteY37" fmla="*/ 977900 h 2682669"/>
                <a:gd name="connsiteX38" fmla="*/ 7458928 w 7778253"/>
                <a:gd name="connsiteY38" fmla="*/ 863600 h 2682669"/>
                <a:gd name="connsiteX39" fmla="*/ 7624028 w 7778253"/>
                <a:gd name="connsiteY39" fmla="*/ 863600 h 268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78253" h="2682669">
                  <a:moveTo>
                    <a:pt x="702528" y="0"/>
                  </a:moveTo>
                  <a:cubicBezTo>
                    <a:pt x="507794" y="21166"/>
                    <a:pt x="313061" y="42333"/>
                    <a:pt x="283428" y="127000"/>
                  </a:cubicBezTo>
                  <a:cubicBezTo>
                    <a:pt x="253795" y="211667"/>
                    <a:pt x="571295" y="374650"/>
                    <a:pt x="524728" y="508000"/>
                  </a:cubicBezTo>
                  <a:cubicBezTo>
                    <a:pt x="478161" y="641350"/>
                    <a:pt x="44245" y="821267"/>
                    <a:pt x="4028" y="927100"/>
                  </a:cubicBezTo>
                  <a:cubicBezTo>
                    <a:pt x="-36189" y="1032933"/>
                    <a:pt x="236861" y="1060450"/>
                    <a:pt x="283428" y="1143000"/>
                  </a:cubicBezTo>
                  <a:cubicBezTo>
                    <a:pt x="329995" y="1225550"/>
                    <a:pt x="270728" y="1354667"/>
                    <a:pt x="283428" y="1422400"/>
                  </a:cubicBezTo>
                  <a:cubicBezTo>
                    <a:pt x="296128" y="1490133"/>
                    <a:pt x="308828" y="1519767"/>
                    <a:pt x="359628" y="1549400"/>
                  </a:cubicBezTo>
                  <a:cubicBezTo>
                    <a:pt x="410428" y="1579033"/>
                    <a:pt x="486628" y="1581150"/>
                    <a:pt x="588228" y="1600200"/>
                  </a:cubicBezTo>
                  <a:cubicBezTo>
                    <a:pt x="689828" y="1619250"/>
                    <a:pt x="630561" y="1651000"/>
                    <a:pt x="969228" y="1663700"/>
                  </a:cubicBezTo>
                  <a:cubicBezTo>
                    <a:pt x="1307895" y="1676400"/>
                    <a:pt x="2383161" y="1661583"/>
                    <a:pt x="2620228" y="1676400"/>
                  </a:cubicBezTo>
                  <a:cubicBezTo>
                    <a:pt x="2857295" y="1691217"/>
                    <a:pt x="2391628" y="1752600"/>
                    <a:pt x="2391628" y="1752600"/>
                  </a:cubicBezTo>
                  <a:cubicBezTo>
                    <a:pt x="2254045" y="1797050"/>
                    <a:pt x="1980995" y="1898650"/>
                    <a:pt x="1794728" y="1943100"/>
                  </a:cubicBezTo>
                  <a:cubicBezTo>
                    <a:pt x="1608461" y="1987550"/>
                    <a:pt x="1396795" y="1951567"/>
                    <a:pt x="1274028" y="2019300"/>
                  </a:cubicBezTo>
                  <a:cubicBezTo>
                    <a:pt x="1151261" y="2087033"/>
                    <a:pt x="1009445" y="2266950"/>
                    <a:pt x="1058128" y="2349500"/>
                  </a:cubicBezTo>
                  <a:cubicBezTo>
                    <a:pt x="1106811" y="2432050"/>
                    <a:pt x="1411611" y="2491317"/>
                    <a:pt x="1566128" y="2514600"/>
                  </a:cubicBezTo>
                  <a:cubicBezTo>
                    <a:pt x="1720645" y="2537883"/>
                    <a:pt x="1985228" y="2489200"/>
                    <a:pt x="1985228" y="2489200"/>
                  </a:cubicBezTo>
                  <a:cubicBezTo>
                    <a:pt x="2160911" y="2476500"/>
                    <a:pt x="2478411" y="2444750"/>
                    <a:pt x="2620228" y="2438400"/>
                  </a:cubicBezTo>
                  <a:cubicBezTo>
                    <a:pt x="2762045" y="2432050"/>
                    <a:pt x="2730295" y="2482850"/>
                    <a:pt x="2836128" y="2451100"/>
                  </a:cubicBezTo>
                  <a:cubicBezTo>
                    <a:pt x="2941961" y="2419350"/>
                    <a:pt x="3147278" y="2260600"/>
                    <a:pt x="3255228" y="2247900"/>
                  </a:cubicBezTo>
                  <a:cubicBezTo>
                    <a:pt x="3363178" y="2235200"/>
                    <a:pt x="3454195" y="2319867"/>
                    <a:pt x="3483828" y="2374900"/>
                  </a:cubicBezTo>
                  <a:cubicBezTo>
                    <a:pt x="3513461" y="2429933"/>
                    <a:pt x="3384345" y="2527300"/>
                    <a:pt x="3433028" y="2578100"/>
                  </a:cubicBezTo>
                  <a:cubicBezTo>
                    <a:pt x="3481711" y="2628900"/>
                    <a:pt x="3532511" y="2667000"/>
                    <a:pt x="3775928" y="2679700"/>
                  </a:cubicBezTo>
                  <a:cubicBezTo>
                    <a:pt x="4019345" y="2692400"/>
                    <a:pt x="4673395" y="2660650"/>
                    <a:pt x="4893528" y="2654300"/>
                  </a:cubicBezTo>
                  <a:cubicBezTo>
                    <a:pt x="5113661" y="2647950"/>
                    <a:pt x="5115778" y="2692400"/>
                    <a:pt x="5096728" y="2641600"/>
                  </a:cubicBezTo>
                  <a:cubicBezTo>
                    <a:pt x="5077678" y="2590800"/>
                    <a:pt x="4804628" y="2432050"/>
                    <a:pt x="4779228" y="2349500"/>
                  </a:cubicBezTo>
                  <a:cubicBezTo>
                    <a:pt x="4753828" y="2266950"/>
                    <a:pt x="4834261" y="2142067"/>
                    <a:pt x="4944328" y="2146300"/>
                  </a:cubicBezTo>
                  <a:cubicBezTo>
                    <a:pt x="5054395" y="2150533"/>
                    <a:pt x="5202561" y="2334683"/>
                    <a:pt x="5439628" y="2374900"/>
                  </a:cubicBezTo>
                  <a:cubicBezTo>
                    <a:pt x="5676695" y="2415117"/>
                    <a:pt x="6366728" y="2387600"/>
                    <a:pt x="6366728" y="2387600"/>
                  </a:cubicBezTo>
                  <a:cubicBezTo>
                    <a:pt x="6620728" y="2391833"/>
                    <a:pt x="6836628" y="2446867"/>
                    <a:pt x="6963628" y="2400300"/>
                  </a:cubicBezTo>
                  <a:cubicBezTo>
                    <a:pt x="7090628" y="2353733"/>
                    <a:pt x="7207045" y="2186517"/>
                    <a:pt x="7128728" y="2108200"/>
                  </a:cubicBezTo>
                  <a:cubicBezTo>
                    <a:pt x="7050411" y="2029883"/>
                    <a:pt x="6660945" y="1981200"/>
                    <a:pt x="6493728" y="1930400"/>
                  </a:cubicBezTo>
                  <a:cubicBezTo>
                    <a:pt x="6326511" y="1879600"/>
                    <a:pt x="6214328" y="1860550"/>
                    <a:pt x="6125428" y="1803400"/>
                  </a:cubicBezTo>
                  <a:cubicBezTo>
                    <a:pt x="6036528" y="1746250"/>
                    <a:pt x="5951861" y="1653117"/>
                    <a:pt x="5960328" y="1587500"/>
                  </a:cubicBezTo>
                  <a:cubicBezTo>
                    <a:pt x="5968795" y="1521883"/>
                    <a:pt x="6006895" y="1420283"/>
                    <a:pt x="6176228" y="1409700"/>
                  </a:cubicBezTo>
                  <a:cubicBezTo>
                    <a:pt x="6345561" y="1399117"/>
                    <a:pt x="6756195" y="1502833"/>
                    <a:pt x="6976328" y="1524000"/>
                  </a:cubicBezTo>
                  <a:cubicBezTo>
                    <a:pt x="7196461" y="1545167"/>
                    <a:pt x="7363678" y="1572683"/>
                    <a:pt x="7497028" y="1536700"/>
                  </a:cubicBezTo>
                  <a:cubicBezTo>
                    <a:pt x="7630378" y="1500717"/>
                    <a:pt x="7797595" y="1401233"/>
                    <a:pt x="7776428" y="1308100"/>
                  </a:cubicBezTo>
                  <a:cubicBezTo>
                    <a:pt x="7755261" y="1214967"/>
                    <a:pt x="7422945" y="1051983"/>
                    <a:pt x="7370028" y="977900"/>
                  </a:cubicBezTo>
                  <a:cubicBezTo>
                    <a:pt x="7317111" y="903817"/>
                    <a:pt x="7416595" y="882650"/>
                    <a:pt x="7458928" y="863600"/>
                  </a:cubicBezTo>
                  <a:cubicBezTo>
                    <a:pt x="7501261" y="844550"/>
                    <a:pt x="7562644" y="854075"/>
                    <a:pt x="7624028" y="8636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2346656" y="1890670"/>
              <a:ext cx="4920122" cy="217530"/>
            </a:xfrm>
            <a:custGeom>
              <a:avLst/>
              <a:gdLst>
                <a:gd name="connsiteX0" fmla="*/ 40944 w 4920122"/>
                <a:gd name="connsiteY0" fmla="*/ 217530 h 217530"/>
                <a:gd name="connsiteX1" fmla="*/ 117144 w 4920122"/>
                <a:gd name="connsiteY1" fmla="*/ 166730 h 217530"/>
                <a:gd name="connsiteX2" fmla="*/ 1031544 w 4920122"/>
                <a:gd name="connsiteY2" fmla="*/ 1630 h 217530"/>
                <a:gd name="connsiteX3" fmla="*/ 1666544 w 4920122"/>
                <a:gd name="connsiteY3" fmla="*/ 77830 h 217530"/>
                <a:gd name="connsiteX4" fmla="*/ 2098344 w 4920122"/>
                <a:gd name="connsiteY4" fmla="*/ 128630 h 217530"/>
                <a:gd name="connsiteX5" fmla="*/ 2580944 w 4920122"/>
                <a:gd name="connsiteY5" fmla="*/ 128630 h 217530"/>
                <a:gd name="connsiteX6" fmla="*/ 3025444 w 4920122"/>
                <a:gd name="connsiteY6" fmla="*/ 141330 h 217530"/>
                <a:gd name="connsiteX7" fmla="*/ 3723944 w 4920122"/>
                <a:gd name="connsiteY7" fmla="*/ 179430 h 217530"/>
                <a:gd name="connsiteX8" fmla="*/ 4320844 w 4920122"/>
                <a:gd name="connsiteY8" fmla="*/ 154030 h 217530"/>
                <a:gd name="connsiteX9" fmla="*/ 4828844 w 4920122"/>
                <a:gd name="connsiteY9" fmla="*/ 90530 h 217530"/>
                <a:gd name="connsiteX10" fmla="*/ 4917744 w 4920122"/>
                <a:gd name="connsiteY10" fmla="*/ 39730 h 21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0122" h="217530">
                  <a:moveTo>
                    <a:pt x="40944" y="217530"/>
                  </a:moveTo>
                  <a:cubicBezTo>
                    <a:pt x="-3506" y="210121"/>
                    <a:pt x="-47956" y="202713"/>
                    <a:pt x="117144" y="166730"/>
                  </a:cubicBezTo>
                  <a:cubicBezTo>
                    <a:pt x="282244" y="130747"/>
                    <a:pt x="773311" y="16447"/>
                    <a:pt x="1031544" y="1630"/>
                  </a:cubicBezTo>
                  <a:cubicBezTo>
                    <a:pt x="1289777" y="-13187"/>
                    <a:pt x="1666544" y="77830"/>
                    <a:pt x="1666544" y="77830"/>
                  </a:cubicBezTo>
                  <a:cubicBezTo>
                    <a:pt x="1844344" y="98997"/>
                    <a:pt x="1945944" y="120163"/>
                    <a:pt x="2098344" y="128630"/>
                  </a:cubicBezTo>
                  <a:cubicBezTo>
                    <a:pt x="2250744" y="137097"/>
                    <a:pt x="2426427" y="126513"/>
                    <a:pt x="2580944" y="128630"/>
                  </a:cubicBezTo>
                  <a:cubicBezTo>
                    <a:pt x="2735461" y="130747"/>
                    <a:pt x="2834944" y="132863"/>
                    <a:pt x="3025444" y="141330"/>
                  </a:cubicBezTo>
                  <a:cubicBezTo>
                    <a:pt x="3215944" y="149797"/>
                    <a:pt x="3508044" y="177313"/>
                    <a:pt x="3723944" y="179430"/>
                  </a:cubicBezTo>
                  <a:cubicBezTo>
                    <a:pt x="3939844" y="181547"/>
                    <a:pt x="4136694" y="168847"/>
                    <a:pt x="4320844" y="154030"/>
                  </a:cubicBezTo>
                  <a:cubicBezTo>
                    <a:pt x="4504994" y="139213"/>
                    <a:pt x="4729361" y="109580"/>
                    <a:pt x="4828844" y="90530"/>
                  </a:cubicBezTo>
                  <a:cubicBezTo>
                    <a:pt x="4928327" y="71480"/>
                    <a:pt x="4923035" y="55605"/>
                    <a:pt x="4917744" y="3973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7" name="Straight Connector 86"/>
          <p:cNvCxnSpPr/>
          <p:nvPr/>
        </p:nvCxnSpPr>
        <p:spPr>
          <a:xfrm>
            <a:off x="2218472" y="105992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/>
        </p:nvGrpSpPr>
        <p:grpSpPr>
          <a:xfrm>
            <a:off x="2212732" y="994192"/>
            <a:ext cx="7837264" cy="5210247"/>
            <a:chOff x="2212732" y="994192"/>
            <a:chExt cx="7837264" cy="5210247"/>
          </a:xfrm>
        </p:grpSpPr>
        <p:cxnSp>
          <p:nvCxnSpPr>
            <p:cNvPr id="95" name="Straight Connector 94"/>
            <p:cNvCxnSpPr/>
            <p:nvPr/>
          </p:nvCxnSpPr>
          <p:spPr>
            <a:xfrm flipV="1">
              <a:off x="2245004" y="996845"/>
              <a:ext cx="7778253" cy="115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2212732" y="6192855"/>
              <a:ext cx="7778253" cy="115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2231634" y="1011205"/>
              <a:ext cx="13370" cy="51932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10036626" y="994192"/>
              <a:ext cx="13370" cy="51932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618" y="954314"/>
            <a:ext cx="7784232" cy="5216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69415" y="0"/>
            <a:ext cx="9102436" cy="8480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2 </a:t>
            </a:r>
            <a:r>
              <a:rPr lang="vi-VN" sz="2400" b="1" dirty="0">
                <a:latin typeface="+mj-lt"/>
              </a:rPr>
              <a:t>: </a:t>
            </a:r>
            <a:r>
              <a:rPr lang="en-US" sz="2400" b="1" dirty="0" err="1">
                <a:latin typeface="+mj-lt"/>
              </a:rPr>
              <a:t>Cách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thể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hiện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hòa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sắc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trong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sản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phẩm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mĩ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thuật</a:t>
            </a:r>
            <a:r>
              <a:rPr lang="en-US" sz="2400" b="1" dirty="0">
                <a:latin typeface="+mj-lt"/>
              </a:rPr>
              <a:t> 2D </a:t>
            </a:r>
            <a:r>
              <a:rPr lang="en-US" sz="2400" b="1" dirty="0" err="1">
                <a:latin typeface="+mj-lt"/>
              </a:rPr>
              <a:t>và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chủ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đề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lễ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hội</a:t>
            </a:r>
            <a:r>
              <a:rPr lang="vi-VN" sz="2400" b="1" dirty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135" y="3922083"/>
            <a:ext cx="3495457" cy="22270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9971" y="1155304"/>
            <a:ext cx="3509910" cy="2227036"/>
            <a:chOff x="2212732" y="994192"/>
            <a:chExt cx="7837264" cy="5210247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245004" y="996845"/>
              <a:ext cx="7778253" cy="115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212732" y="6192855"/>
              <a:ext cx="7778253" cy="115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231634" y="1011205"/>
              <a:ext cx="13370" cy="51932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0036626" y="994192"/>
              <a:ext cx="13370" cy="51932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388509" y="1291397"/>
            <a:ext cx="3080859" cy="1962122"/>
            <a:chOff x="2611415" y="977706"/>
            <a:chExt cx="7272948" cy="4509507"/>
          </a:xfrm>
        </p:grpSpPr>
        <p:sp>
          <p:nvSpPr>
            <p:cNvPr id="12" name="Freeform 11"/>
            <p:cNvSpPr/>
            <p:nvPr/>
          </p:nvSpPr>
          <p:spPr>
            <a:xfrm>
              <a:off x="2611415" y="1987385"/>
              <a:ext cx="5173674" cy="3499828"/>
            </a:xfrm>
            <a:custGeom>
              <a:avLst/>
              <a:gdLst>
                <a:gd name="connsiteX0" fmla="*/ 4348185 w 5173674"/>
                <a:gd name="connsiteY0" fmla="*/ 235115 h 3499828"/>
                <a:gd name="connsiteX1" fmla="*/ 436585 w 5173674"/>
                <a:gd name="connsiteY1" fmla="*/ 31915 h 3499828"/>
                <a:gd name="connsiteX2" fmla="*/ 55585 w 5173674"/>
                <a:gd name="connsiteY2" fmla="*/ 832015 h 3499828"/>
                <a:gd name="connsiteX3" fmla="*/ 80985 w 5173674"/>
                <a:gd name="connsiteY3" fmla="*/ 1467015 h 3499828"/>
                <a:gd name="connsiteX4" fmla="*/ 246085 w 5173674"/>
                <a:gd name="connsiteY4" fmla="*/ 2152815 h 3499828"/>
                <a:gd name="connsiteX5" fmla="*/ 449285 w 5173674"/>
                <a:gd name="connsiteY5" fmla="*/ 2673515 h 3499828"/>
                <a:gd name="connsiteX6" fmla="*/ 2201885 w 5173674"/>
                <a:gd name="connsiteY6" fmla="*/ 3181515 h 3499828"/>
                <a:gd name="connsiteX7" fmla="*/ 4017985 w 5173674"/>
                <a:gd name="connsiteY7" fmla="*/ 3460915 h 3499828"/>
                <a:gd name="connsiteX8" fmla="*/ 5148285 w 5173674"/>
                <a:gd name="connsiteY8" fmla="*/ 2317915 h 3499828"/>
                <a:gd name="connsiteX9" fmla="*/ 4818085 w 5173674"/>
                <a:gd name="connsiteY9" fmla="*/ 1505115 h 3499828"/>
                <a:gd name="connsiteX10" fmla="*/ 4970485 w 5173674"/>
                <a:gd name="connsiteY10" fmla="*/ 895515 h 3499828"/>
                <a:gd name="connsiteX11" fmla="*/ 4437085 w 5173674"/>
                <a:gd name="connsiteY11" fmla="*/ 527215 h 3499828"/>
                <a:gd name="connsiteX12" fmla="*/ 3903685 w 5173674"/>
                <a:gd name="connsiteY12" fmla="*/ 146215 h 349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3674" h="3499828">
                  <a:moveTo>
                    <a:pt x="4348185" y="235115"/>
                  </a:moveTo>
                  <a:cubicBezTo>
                    <a:pt x="2750101" y="83773"/>
                    <a:pt x="1152018" y="-67568"/>
                    <a:pt x="436585" y="31915"/>
                  </a:cubicBezTo>
                  <a:cubicBezTo>
                    <a:pt x="-278848" y="131398"/>
                    <a:pt x="114852" y="592832"/>
                    <a:pt x="55585" y="832015"/>
                  </a:cubicBezTo>
                  <a:cubicBezTo>
                    <a:pt x="-3682" y="1071198"/>
                    <a:pt x="49235" y="1246882"/>
                    <a:pt x="80985" y="1467015"/>
                  </a:cubicBezTo>
                  <a:cubicBezTo>
                    <a:pt x="112735" y="1687148"/>
                    <a:pt x="184702" y="1951732"/>
                    <a:pt x="246085" y="2152815"/>
                  </a:cubicBezTo>
                  <a:cubicBezTo>
                    <a:pt x="307468" y="2353898"/>
                    <a:pt x="123318" y="2502065"/>
                    <a:pt x="449285" y="2673515"/>
                  </a:cubicBezTo>
                  <a:cubicBezTo>
                    <a:pt x="775252" y="2844965"/>
                    <a:pt x="1607102" y="3050282"/>
                    <a:pt x="2201885" y="3181515"/>
                  </a:cubicBezTo>
                  <a:cubicBezTo>
                    <a:pt x="2796668" y="3312748"/>
                    <a:pt x="3526918" y="3604848"/>
                    <a:pt x="4017985" y="3460915"/>
                  </a:cubicBezTo>
                  <a:cubicBezTo>
                    <a:pt x="4509052" y="3316982"/>
                    <a:pt x="5014935" y="2643882"/>
                    <a:pt x="5148285" y="2317915"/>
                  </a:cubicBezTo>
                  <a:cubicBezTo>
                    <a:pt x="5281635" y="1991948"/>
                    <a:pt x="4847718" y="1742182"/>
                    <a:pt x="4818085" y="1505115"/>
                  </a:cubicBezTo>
                  <a:cubicBezTo>
                    <a:pt x="4788452" y="1268048"/>
                    <a:pt x="5033985" y="1058498"/>
                    <a:pt x="4970485" y="895515"/>
                  </a:cubicBezTo>
                  <a:cubicBezTo>
                    <a:pt x="4906985" y="732532"/>
                    <a:pt x="4614885" y="652098"/>
                    <a:pt x="4437085" y="527215"/>
                  </a:cubicBezTo>
                  <a:cubicBezTo>
                    <a:pt x="4259285" y="402332"/>
                    <a:pt x="4081485" y="274273"/>
                    <a:pt x="3903685" y="1462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378247" y="977706"/>
              <a:ext cx="2506116" cy="3120648"/>
            </a:xfrm>
            <a:custGeom>
              <a:avLst/>
              <a:gdLst>
                <a:gd name="connsiteX0" fmla="*/ 1778453 w 2506116"/>
                <a:gd name="connsiteY0" fmla="*/ 127194 h 3120648"/>
                <a:gd name="connsiteX1" fmla="*/ 737053 w 2506116"/>
                <a:gd name="connsiteY1" fmla="*/ 194 h 3120648"/>
                <a:gd name="connsiteX2" fmla="*/ 152853 w 2506116"/>
                <a:gd name="connsiteY2" fmla="*/ 152594 h 3120648"/>
                <a:gd name="connsiteX3" fmla="*/ 453 w 2506116"/>
                <a:gd name="connsiteY3" fmla="*/ 965394 h 3120648"/>
                <a:gd name="connsiteX4" fmla="*/ 114753 w 2506116"/>
                <a:gd name="connsiteY4" fmla="*/ 1943294 h 3120648"/>
                <a:gd name="connsiteX5" fmla="*/ 356053 w 2506116"/>
                <a:gd name="connsiteY5" fmla="*/ 2768794 h 3120648"/>
                <a:gd name="connsiteX6" fmla="*/ 1067253 w 2506116"/>
                <a:gd name="connsiteY6" fmla="*/ 3035494 h 3120648"/>
                <a:gd name="connsiteX7" fmla="*/ 1981653 w 2506116"/>
                <a:gd name="connsiteY7" fmla="*/ 3111694 h 3120648"/>
                <a:gd name="connsiteX8" fmla="*/ 2349953 w 2506116"/>
                <a:gd name="connsiteY8" fmla="*/ 2857694 h 3120648"/>
                <a:gd name="connsiteX9" fmla="*/ 2502353 w 2506116"/>
                <a:gd name="connsiteY9" fmla="*/ 1257494 h 3120648"/>
                <a:gd name="connsiteX10" fmla="*/ 2210253 w 2506116"/>
                <a:gd name="connsiteY10" fmla="*/ 457394 h 3120648"/>
                <a:gd name="connsiteX11" fmla="*/ 1930853 w 2506116"/>
                <a:gd name="connsiteY11" fmla="*/ 139894 h 3120648"/>
                <a:gd name="connsiteX12" fmla="*/ 1397453 w 2506116"/>
                <a:gd name="connsiteY12" fmla="*/ 63694 h 3120648"/>
                <a:gd name="connsiteX13" fmla="*/ 698953 w 2506116"/>
                <a:gd name="connsiteY13" fmla="*/ 63694 h 312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6116" h="3120648">
                  <a:moveTo>
                    <a:pt x="1778453" y="127194"/>
                  </a:moveTo>
                  <a:cubicBezTo>
                    <a:pt x="1393219" y="61577"/>
                    <a:pt x="1007986" y="-4039"/>
                    <a:pt x="737053" y="194"/>
                  </a:cubicBezTo>
                  <a:cubicBezTo>
                    <a:pt x="466120" y="4427"/>
                    <a:pt x="275620" y="-8273"/>
                    <a:pt x="152853" y="152594"/>
                  </a:cubicBezTo>
                  <a:cubicBezTo>
                    <a:pt x="30086" y="313461"/>
                    <a:pt x="6803" y="666944"/>
                    <a:pt x="453" y="965394"/>
                  </a:cubicBezTo>
                  <a:cubicBezTo>
                    <a:pt x="-5897" y="1263844"/>
                    <a:pt x="55486" y="1642727"/>
                    <a:pt x="114753" y="1943294"/>
                  </a:cubicBezTo>
                  <a:cubicBezTo>
                    <a:pt x="174020" y="2243861"/>
                    <a:pt x="197303" y="2586761"/>
                    <a:pt x="356053" y="2768794"/>
                  </a:cubicBezTo>
                  <a:cubicBezTo>
                    <a:pt x="514803" y="2950827"/>
                    <a:pt x="796320" y="2978344"/>
                    <a:pt x="1067253" y="3035494"/>
                  </a:cubicBezTo>
                  <a:cubicBezTo>
                    <a:pt x="1338186" y="3092644"/>
                    <a:pt x="1767870" y="3141327"/>
                    <a:pt x="1981653" y="3111694"/>
                  </a:cubicBezTo>
                  <a:cubicBezTo>
                    <a:pt x="2195436" y="3082061"/>
                    <a:pt x="2263170" y="3166727"/>
                    <a:pt x="2349953" y="2857694"/>
                  </a:cubicBezTo>
                  <a:cubicBezTo>
                    <a:pt x="2436736" y="2548661"/>
                    <a:pt x="2525636" y="1657544"/>
                    <a:pt x="2502353" y="1257494"/>
                  </a:cubicBezTo>
                  <a:cubicBezTo>
                    <a:pt x="2479070" y="857444"/>
                    <a:pt x="2305503" y="643661"/>
                    <a:pt x="2210253" y="457394"/>
                  </a:cubicBezTo>
                  <a:cubicBezTo>
                    <a:pt x="2115003" y="271127"/>
                    <a:pt x="2066320" y="205511"/>
                    <a:pt x="1930853" y="139894"/>
                  </a:cubicBezTo>
                  <a:cubicBezTo>
                    <a:pt x="1795386" y="74277"/>
                    <a:pt x="1602770" y="76394"/>
                    <a:pt x="1397453" y="63694"/>
                  </a:cubicBezTo>
                  <a:cubicBezTo>
                    <a:pt x="1192136" y="50994"/>
                    <a:pt x="945544" y="57344"/>
                    <a:pt x="698953" y="6369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03104" y="1148032"/>
            <a:ext cx="3483482" cy="2227036"/>
            <a:chOff x="2212732" y="994192"/>
            <a:chExt cx="7837264" cy="5210247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245004" y="996845"/>
              <a:ext cx="7778253" cy="115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212732" y="6192855"/>
              <a:ext cx="7778253" cy="115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2231634" y="1011205"/>
              <a:ext cx="13370" cy="51932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0036626" y="994192"/>
              <a:ext cx="13370" cy="51932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411506" y="3949557"/>
            <a:ext cx="3483482" cy="2227036"/>
            <a:chOff x="2212732" y="994192"/>
            <a:chExt cx="7837264" cy="5210247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45004" y="996845"/>
              <a:ext cx="7778253" cy="115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212732" y="6192855"/>
              <a:ext cx="7778253" cy="115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31634" y="1011205"/>
              <a:ext cx="13370" cy="51932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0036626" y="994192"/>
              <a:ext cx="13370" cy="51932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1489190" y="3956776"/>
            <a:ext cx="3336515" cy="2079980"/>
            <a:chOff x="7219687" y="3993105"/>
            <a:chExt cx="3353064" cy="2079980"/>
          </a:xfrm>
        </p:grpSpPr>
        <p:grpSp>
          <p:nvGrpSpPr>
            <p:cNvPr id="73" name="Group 72"/>
            <p:cNvGrpSpPr/>
            <p:nvPr/>
          </p:nvGrpSpPr>
          <p:grpSpPr>
            <a:xfrm>
              <a:off x="7545797" y="4180158"/>
              <a:ext cx="1209223" cy="1373158"/>
              <a:chOff x="3053731" y="1575216"/>
              <a:chExt cx="3276934" cy="3059988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3699321" y="2897549"/>
                <a:ext cx="590551" cy="1485900"/>
              </a:xfrm>
              <a:custGeom>
                <a:avLst/>
                <a:gdLst>
                  <a:gd name="connsiteX0" fmla="*/ 590550 w 590550"/>
                  <a:gd name="connsiteY0" fmla="*/ 0 h 1485900"/>
                  <a:gd name="connsiteX1" fmla="*/ 100012 w 590550"/>
                  <a:gd name="connsiteY1" fmla="*/ 852488 h 1485900"/>
                  <a:gd name="connsiteX2" fmla="*/ 185737 w 590550"/>
                  <a:gd name="connsiteY2" fmla="*/ 966788 h 1485900"/>
                  <a:gd name="connsiteX3" fmla="*/ 161925 w 590550"/>
                  <a:gd name="connsiteY3" fmla="*/ 1090613 h 1485900"/>
                  <a:gd name="connsiteX4" fmla="*/ 104775 w 590550"/>
                  <a:gd name="connsiteY4" fmla="*/ 1323975 h 1485900"/>
                  <a:gd name="connsiteX5" fmla="*/ 0 w 590550"/>
                  <a:gd name="connsiteY5" fmla="*/ 1485900 h 148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485900">
                    <a:moveTo>
                      <a:pt x="590550" y="0"/>
                    </a:moveTo>
                    <a:cubicBezTo>
                      <a:pt x="379015" y="345678"/>
                      <a:pt x="167481" y="691357"/>
                      <a:pt x="100012" y="852488"/>
                    </a:cubicBezTo>
                    <a:cubicBezTo>
                      <a:pt x="32543" y="1013619"/>
                      <a:pt x="175418" y="927101"/>
                      <a:pt x="185737" y="966788"/>
                    </a:cubicBezTo>
                    <a:cubicBezTo>
                      <a:pt x="196056" y="1006475"/>
                      <a:pt x="175419" y="1031082"/>
                      <a:pt x="161925" y="1090613"/>
                    </a:cubicBezTo>
                    <a:cubicBezTo>
                      <a:pt x="148431" y="1150144"/>
                      <a:pt x="131762" y="1258094"/>
                      <a:pt x="104775" y="1323975"/>
                    </a:cubicBezTo>
                    <a:cubicBezTo>
                      <a:pt x="77788" y="1389856"/>
                      <a:pt x="38894" y="1437878"/>
                      <a:pt x="0" y="14859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3053731" y="1575216"/>
                <a:ext cx="3276934" cy="3059988"/>
                <a:chOff x="3053731" y="1575216"/>
                <a:chExt cx="3276934" cy="3059988"/>
              </a:xfrm>
            </p:grpSpPr>
            <p:sp>
              <p:nvSpPr>
                <p:cNvPr id="76" name="Freeform 75"/>
                <p:cNvSpPr/>
                <p:nvPr/>
              </p:nvSpPr>
              <p:spPr>
                <a:xfrm>
                  <a:off x="4128847" y="2333542"/>
                  <a:ext cx="323849" cy="520310"/>
                </a:xfrm>
                <a:custGeom>
                  <a:avLst/>
                  <a:gdLst>
                    <a:gd name="connsiteX0" fmla="*/ 0 w 323850"/>
                    <a:gd name="connsiteY0" fmla="*/ 411832 h 520310"/>
                    <a:gd name="connsiteX1" fmla="*/ 95250 w 323850"/>
                    <a:gd name="connsiteY1" fmla="*/ 497557 h 520310"/>
                    <a:gd name="connsiteX2" fmla="*/ 261937 w 323850"/>
                    <a:gd name="connsiteY2" fmla="*/ 45120 h 520310"/>
                    <a:gd name="connsiteX3" fmla="*/ 323850 w 323850"/>
                    <a:gd name="connsiteY3" fmla="*/ 40357 h 520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850" h="520310">
                      <a:moveTo>
                        <a:pt x="0" y="411832"/>
                      </a:moveTo>
                      <a:cubicBezTo>
                        <a:pt x="25797" y="485254"/>
                        <a:pt x="51594" y="558676"/>
                        <a:pt x="95250" y="497557"/>
                      </a:cubicBezTo>
                      <a:cubicBezTo>
                        <a:pt x="138906" y="436438"/>
                        <a:pt x="223837" y="121320"/>
                        <a:pt x="261937" y="45120"/>
                      </a:cubicBezTo>
                      <a:cubicBezTo>
                        <a:pt x="300037" y="-31080"/>
                        <a:pt x="311943" y="4638"/>
                        <a:pt x="323850" y="4035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>
                  <a:off x="3774631" y="2838866"/>
                  <a:ext cx="383865" cy="281306"/>
                </a:xfrm>
                <a:custGeom>
                  <a:avLst/>
                  <a:gdLst>
                    <a:gd name="connsiteX0" fmla="*/ 383864 w 383864"/>
                    <a:gd name="connsiteY0" fmla="*/ 0 h 281306"/>
                    <a:gd name="connsiteX1" fmla="*/ 21914 w 383864"/>
                    <a:gd name="connsiteY1" fmla="*/ 138113 h 281306"/>
                    <a:gd name="connsiteX2" fmla="*/ 40964 w 383864"/>
                    <a:gd name="connsiteY2" fmla="*/ 276225 h 281306"/>
                    <a:gd name="connsiteX3" fmla="*/ 45727 w 383864"/>
                    <a:gd name="connsiteY3" fmla="*/ 238125 h 281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3864" h="281306">
                      <a:moveTo>
                        <a:pt x="383864" y="0"/>
                      </a:moveTo>
                      <a:cubicBezTo>
                        <a:pt x="231464" y="46038"/>
                        <a:pt x="79064" y="92076"/>
                        <a:pt x="21914" y="138113"/>
                      </a:cubicBezTo>
                      <a:cubicBezTo>
                        <a:pt x="-35236" y="184150"/>
                        <a:pt x="36995" y="259556"/>
                        <a:pt x="40964" y="276225"/>
                      </a:cubicBezTo>
                      <a:cubicBezTo>
                        <a:pt x="44933" y="292894"/>
                        <a:pt x="45330" y="265509"/>
                        <a:pt x="45727" y="23812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/>
                <p:cNvGrpSpPr/>
                <p:nvPr/>
              </p:nvGrpSpPr>
              <p:grpSpPr>
                <a:xfrm>
                  <a:off x="3053731" y="1575216"/>
                  <a:ext cx="3276934" cy="3059988"/>
                  <a:chOff x="3053731" y="1575216"/>
                  <a:chExt cx="3276934" cy="3059988"/>
                </a:xfrm>
              </p:grpSpPr>
              <p:sp>
                <p:nvSpPr>
                  <p:cNvPr id="79" name="Freeform 78"/>
                  <p:cNvSpPr/>
                  <p:nvPr/>
                </p:nvSpPr>
                <p:spPr>
                  <a:xfrm>
                    <a:off x="4638736" y="1575216"/>
                    <a:ext cx="1691929" cy="1313330"/>
                  </a:xfrm>
                  <a:custGeom>
                    <a:avLst/>
                    <a:gdLst>
                      <a:gd name="connsiteX0" fmla="*/ 1152598 w 1691929"/>
                      <a:gd name="connsiteY0" fmla="*/ 456814 h 1313330"/>
                      <a:gd name="connsiteX1" fmla="*/ 1390723 w 1691929"/>
                      <a:gd name="connsiteY1" fmla="*/ 494914 h 1313330"/>
                      <a:gd name="connsiteX2" fmla="*/ 1628848 w 1691929"/>
                      <a:gd name="connsiteY2" fmla="*/ 513964 h 1313330"/>
                      <a:gd name="connsiteX3" fmla="*/ 1671710 w 1691929"/>
                      <a:gd name="connsiteY3" fmla="*/ 290127 h 1313330"/>
                      <a:gd name="connsiteX4" fmla="*/ 1647898 w 1691929"/>
                      <a:gd name="connsiteY4" fmla="*/ 180589 h 1313330"/>
                      <a:gd name="connsiteX5" fmla="*/ 1190698 w 1691929"/>
                      <a:gd name="connsiteY5" fmla="*/ 9139 h 1313330"/>
                      <a:gd name="connsiteX6" fmla="*/ 1085923 w 1691929"/>
                      <a:gd name="connsiteY6" fmla="*/ 485389 h 1313330"/>
                      <a:gd name="connsiteX7" fmla="*/ 1014485 w 1691929"/>
                      <a:gd name="connsiteY7" fmla="*/ 542539 h 1313330"/>
                      <a:gd name="connsiteX8" fmla="*/ 895423 w 1691929"/>
                      <a:gd name="connsiteY8" fmla="*/ 623502 h 1313330"/>
                      <a:gd name="connsiteX9" fmla="*/ 938285 w 1691929"/>
                      <a:gd name="connsiteY9" fmla="*/ 690177 h 1313330"/>
                      <a:gd name="connsiteX10" fmla="*/ 885898 w 1691929"/>
                      <a:gd name="connsiteY10" fmla="*/ 942589 h 1313330"/>
                      <a:gd name="connsiteX11" fmla="*/ 790648 w 1691929"/>
                      <a:gd name="connsiteY11" fmla="*/ 1114039 h 1313330"/>
                      <a:gd name="connsiteX12" fmla="*/ 523948 w 1691929"/>
                      <a:gd name="connsiteY12" fmla="*/ 1309302 h 1313330"/>
                      <a:gd name="connsiteX13" fmla="*/ 514423 w 1691929"/>
                      <a:gd name="connsiteY13" fmla="*/ 1233102 h 1313330"/>
                      <a:gd name="connsiteX14" fmla="*/ 590623 w 1691929"/>
                      <a:gd name="connsiteY14" fmla="*/ 1080702 h 1313330"/>
                      <a:gd name="connsiteX15" fmla="*/ 671585 w 1691929"/>
                      <a:gd name="connsiteY15" fmla="*/ 918777 h 1313330"/>
                      <a:gd name="connsiteX16" fmla="*/ 733498 w 1691929"/>
                      <a:gd name="connsiteY16" fmla="*/ 856864 h 1313330"/>
                      <a:gd name="connsiteX17" fmla="*/ 428698 w 1691929"/>
                      <a:gd name="connsiteY17" fmla="*/ 552064 h 1313330"/>
                      <a:gd name="connsiteX18" fmla="*/ 73 w 1691929"/>
                      <a:gd name="connsiteY18" fmla="*/ 837814 h 1313330"/>
                      <a:gd name="connsiteX19" fmla="*/ 462035 w 1691929"/>
                      <a:gd name="connsiteY19" fmla="*/ 956877 h 1313330"/>
                      <a:gd name="connsiteX20" fmla="*/ 609673 w 1691929"/>
                      <a:gd name="connsiteY20" fmla="*/ 947352 h 1313330"/>
                      <a:gd name="connsiteX21" fmla="*/ 662060 w 1691929"/>
                      <a:gd name="connsiteY21" fmla="*/ 942589 h 131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691929" h="1313330">
                        <a:moveTo>
                          <a:pt x="1152598" y="456814"/>
                        </a:moveTo>
                        <a:cubicBezTo>
                          <a:pt x="1231973" y="471101"/>
                          <a:pt x="1311348" y="485389"/>
                          <a:pt x="1390723" y="494914"/>
                        </a:cubicBezTo>
                        <a:cubicBezTo>
                          <a:pt x="1470098" y="504439"/>
                          <a:pt x="1582017" y="548095"/>
                          <a:pt x="1628848" y="513964"/>
                        </a:cubicBezTo>
                        <a:cubicBezTo>
                          <a:pt x="1675679" y="479833"/>
                          <a:pt x="1668535" y="345689"/>
                          <a:pt x="1671710" y="290127"/>
                        </a:cubicBezTo>
                        <a:cubicBezTo>
                          <a:pt x="1674885" y="234565"/>
                          <a:pt x="1728067" y="227420"/>
                          <a:pt x="1647898" y="180589"/>
                        </a:cubicBezTo>
                        <a:cubicBezTo>
                          <a:pt x="1567729" y="133758"/>
                          <a:pt x="1284360" y="-41661"/>
                          <a:pt x="1190698" y="9139"/>
                        </a:cubicBezTo>
                        <a:cubicBezTo>
                          <a:pt x="1097036" y="59939"/>
                          <a:pt x="1115292" y="396489"/>
                          <a:pt x="1085923" y="485389"/>
                        </a:cubicBezTo>
                        <a:cubicBezTo>
                          <a:pt x="1056554" y="574289"/>
                          <a:pt x="1046235" y="519520"/>
                          <a:pt x="1014485" y="542539"/>
                        </a:cubicBezTo>
                        <a:cubicBezTo>
                          <a:pt x="982735" y="565558"/>
                          <a:pt x="908123" y="598896"/>
                          <a:pt x="895423" y="623502"/>
                        </a:cubicBezTo>
                        <a:cubicBezTo>
                          <a:pt x="882723" y="648108"/>
                          <a:pt x="939872" y="636996"/>
                          <a:pt x="938285" y="690177"/>
                        </a:cubicBezTo>
                        <a:cubicBezTo>
                          <a:pt x="936698" y="743358"/>
                          <a:pt x="910504" y="871945"/>
                          <a:pt x="885898" y="942589"/>
                        </a:cubicBezTo>
                        <a:cubicBezTo>
                          <a:pt x="861292" y="1013233"/>
                          <a:pt x="850973" y="1052920"/>
                          <a:pt x="790648" y="1114039"/>
                        </a:cubicBezTo>
                        <a:cubicBezTo>
                          <a:pt x="730323" y="1175158"/>
                          <a:pt x="569985" y="1289458"/>
                          <a:pt x="523948" y="1309302"/>
                        </a:cubicBezTo>
                        <a:cubicBezTo>
                          <a:pt x="477911" y="1329146"/>
                          <a:pt x="503311" y="1271202"/>
                          <a:pt x="514423" y="1233102"/>
                        </a:cubicBezTo>
                        <a:cubicBezTo>
                          <a:pt x="525535" y="1195002"/>
                          <a:pt x="590623" y="1080702"/>
                          <a:pt x="590623" y="1080702"/>
                        </a:cubicBezTo>
                        <a:cubicBezTo>
                          <a:pt x="616817" y="1028315"/>
                          <a:pt x="647773" y="956083"/>
                          <a:pt x="671585" y="918777"/>
                        </a:cubicBezTo>
                        <a:cubicBezTo>
                          <a:pt x="695397" y="881471"/>
                          <a:pt x="773979" y="917983"/>
                          <a:pt x="733498" y="856864"/>
                        </a:cubicBezTo>
                        <a:cubicBezTo>
                          <a:pt x="693017" y="795745"/>
                          <a:pt x="550935" y="555239"/>
                          <a:pt x="428698" y="552064"/>
                        </a:cubicBezTo>
                        <a:cubicBezTo>
                          <a:pt x="306461" y="548889"/>
                          <a:pt x="-5483" y="770345"/>
                          <a:pt x="73" y="837814"/>
                        </a:cubicBezTo>
                        <a:cubicBezTo>
                          <a:pt x="5629" y="905283"/>
                          <a:pt x="360435" y="938621"/>
                          <a:pt x="462035" y="956877"/>
                        </a:cubicBezTo>
                        <a:cubicBezTo>
                          <a:pt x="563635" y="975133"/>
                          <a:pt x="576336" y="949733"/>
                          <a:pt x="609673" y="947352"/>
                        </a:cubicBezTo>
                        <a:cubicBezTo>
                          <a:pt x="643010" y="944971"/>
                          <a:pt x="652535" y="943780"/>
                          <a:pt x="662060" y="942589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Freeform 79"/>
                  <p:cNvSpPr/>
                  <p:nvPr/>
                </p:nvSpPr>
                <p:spPr>
                  <a:xfrm>
                    <a:off x="5318789" y="2029032"/>
                    <a:ext cx="533736" cy="1109663"/>
                  </a:xfrm>
                  <a:custGeom>
                    <a:avLst/>
                    <a:gdLst>
                      <a:gd name="connsiteX0" fmla="*/ 509905 w 533735"/>
                      <a:gd name="connsiteY0" fmla="*/ 0 h 1109662"/>
                      <a:gd name="connsiteX1" fmla="*/ 467043 w 533735"/>
                      <a:gd name="connsiteY1" fmla="*/ 100012 h 1109662"/>
                      <a:gd name="connsiteX2" fmla="*/ 533718 w 533735"/>
                      <a:gd name="connsiteY2" fmla="*/ 209550 h 1109662"/>
                      <a:gd name="connsiteX3" fmla="*/ 471805 w 533735"/>
                      <a:gd name="connsiteY3" fmla="*/ 419100 h 1109662"/>
                      <a:gd name="connsiteX4" fmla="*/ 314643 w 533735"/>
                      <a:gd name="connsiteY4" fmla="*/ 742950 h 1109662"/>
                      <a:gd name="connsiteX5" fmla="*/ 19368 w 533735"/>
                      <a:gd name="connsiteY5" fmla="*/ 971550 h 1109662"/>
                      <a:gd name="connsiteX6" fmla="*/ 52705 w 533735"/>
                      <a:gd name="connsiteY6" fmla="*/ 1109662 h 1109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3735" h="1109662">
                        <a:moveTo>
                          <a:pt x="509905" y="0"/>
                        </a:moveTo>
                        <a:cubicBezTo>
                          <a:pt x="486489" y="32543"/>
                          <a:pt x="463074" y="65087"/>
                          <a:pt x="467043" y="100012"/>
                        </a:cubicBezTo>
                        <a:cubicBezTo>
                          <a:pt x="471012" y="134937"/>
                          <a:pt x="532924" y="156369"/>
                          <a:pt x="533718" y="209550"/>
                        </a:cubicBezTo>
                        <a:cubicBezTo>
                          <a:pt x="534512" y="262731"/>
                          <a:pt x="508317" y="330200"/>
                          <a:pt x="471805" y="419100"/>
                        </a:cubicBezTo>
                        <a:cubicBezTo>
                          <a:pt x="435293" y="508000"/>
                          <a:pt x="390049" y="650875"/>
                          <a:pt x="314643" y="742950"/>
                        </a:cubicBezTo>
                        <a:cubicBezTo>
                          <a:pt x="239237" y="835025"/>
                          <a:pt x="63024" y="910431"/>
                          <a:pt x="19368" y="971550"/>
                        </a:cubicBezTo>
                        <a:cubicBezTo>
                          <a:pt x="-24288" y="1032669"/>
                          <a:pt x="14208" y="1071165"/>
                          <a:pt x="52705" y="110966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Freeform 80"/>
                  <p:cNvSpPr/>
                  <p:nvPr/>
                </p:nvSpPr>
                <p:spPr>
                  <a:xfrm>
                    <a:off x="4698586" y="2430800"/>
                    <a:ext cx="470063" cy="468724"/>
                  </a:xfrm>
                  <a:custGeom>
                    <a:avLst/>
                    <a:gdLst>
                      <a:gd name="connsiteX0" fmla="*/ 0 w 470063"/>
                      <a:gd name="connsiteY0" fmla="*/ 0 h 468724"/>
                      <a:gd name="connsiteX1" fmla="*/ 85725 w 470063"/>
                      <a:gd name="connsiteY1" fmla="*/ 261937 h 468724"/>
                      <a:gd name="connsiteX2" fmla="*/ 300038 w 470063"/>
                      <a:gd name="connsiteY2" fmla="*/ 342900 h 468724"/>
                      <a:gd name="connsiteX3" fmla="*/ 466725 w 470063"/>
                      <a:gd name="connsiteY3" fmla="*/ 300037 h 468724"/>
                      <a:gd name="connsiteX4" fmla="*/ 404813 w 470063"/>
                      <a:gd name="connsiteY4" fmla="*/ 433387 h 468724"/>
                      <a:gd name="connsiteX5" fmla="*/ 323850 w 470063"/>
                      <a:gd name="connsiteY5" fmla="*/ 457200 h 468724"/>
                      <a:gd name="connsiteX6" fmla="*/ 257175 w 470063"/>
                      <a:gd name="connsiteY6" fmla="*/ 466725 h 468724"/>
                      <a:gd name="connsiteX7" fmla="*/ 180975 w 470063"/>
                      <a:gd name="connsiteY7" fmla="*/ 419100 h 468724"/>
                      <a:gd name="connsiteX8" fmla="*/ 185738 w 470063"/>
                      <a:gd name="connsiteY8" fmla="*/ 361950 h 468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0063" h="468724">
                        <a:moveTo>
                          <a:pt x="0" y="0"/>
                        </a:moveTo>
                        <a:cubicBezTo>
                          <a:pt x="17859" y="102393"/>
                          <a:pt x="35719" y="204787"/>
                          <a:pt x="85725" y="261937"/>
                        </a:cubicBezTo>
                        <a:cubicBezTo>
                          <a:pt x="135731" y="319087"/>
                          <a:pt x="236538" y="336550"/>
                          <a:pt x="300038" y="342900"/>
                        </a:cubicBezTo>
                        <a:cubicBezTo>
                          <a:pt x="363538" y="349250"/>
                          <a:pt x="449263" y="284956"/>
                          <a:pt x="466725" y="300037"/>
                        </a:cubicBezTo>
                        <a:cubicBezTo>
                          <a:pt x="484187" y="315118"/>
                          <a:pt x="428625" y="407193"/>
                          <a:pt x="404813" y="433387"/>
                        </a:cubicBezTo>
                        <a:cubicBezTo>
                          <a:pt x="381001" y="459581"/>
                          <a:pt x="348456" y="451644"/>
                          <a:pt x="323850" y="457200"/>
                        </a:cubicBezTo>
                        <a:cubicBezTo>
                          <a:pt x="299244" y="462756"/>
                          <a:pt x="280987" y="473075"/>
                          <a:pt x="257175" y="466725"/>
                        </a:cubicBezTo>
                        <a:cubicBezTo>
                          <a:pt x="233363" y="460375"/>
                          <a:pt x="192881" y="436562"/>
                          <a:pt x="180975" y="419100"/>
                        </a:cubicBezTo>
                        <a:cubicBezTo>
                          <a:pt x="169069" y="401638"/>
                          <a:pt x="177403" y="381794"/>
                          <a:pt x="185738" y="36195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Freeform 81"/>
                  <p:cNvSpPr/>
                  <p:nvPr/>
                </p:nvSpPr>
                <p:spPr>
                  <a:xfrm>
                    <a:off x="4886897" y="2926147"/>
                    <a:ext cx="119064" cy="547686"/>
                  </a:xfrm>
                  <a:custGeom>
                    <a:avLst/>
                    <a:gdLst>
                      <a:gd name="connsiteX0" fmla="*/ 119063 w 119063"/>
                      <a:gd name="connsiteY0" fmla="*/ 0 h 547687"/>
                      <a:gd name="connsiteX1" fmla="*/ 80963 w 119063"/>
                      <a:gd name="connsiteY1" fmla="*/ 381000 h 547687"/>
                      <a:gd name="connsiteX2" fmla="*/ 0 w 119063"/>
                      <a:gd name="connsiteY2" fmla="*/ 547687 h 547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9063" h="547687">
                        <a:moveTo>
                          <a:pt x="119063" y="0"/>
                        </a:moveTo>
                        <a:cubicBezTo>
                          <a:pt x="109935" y="144859"/>
                          <a:pt x="100807" y="289719"/>
                          <a:pt x="80963" y="381000"/>
                        </a:cubicBezTo>
                        <a:cubicBezTo>
                          <a:pt x="61119" y="472281"/>
                          <a:pt x="30559" y="509984"/>
                          <a:pt x="0" y="547687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>
                    <a:off x="4310747" y="2359606"/>
                    <a:ext cx="557557" cy="1079804"/>
                  </a:xfrm>
                  <a:custGeom>
                    <a:avLst/>
                    <a:gdLst>
                      <a:gd name="connsiteX0" fmla="*/ 557557 w 557557"/>
                      <a:gd name="connsiteY0" fmla="*/ 436866 h 1079803"/>
                      <a:gd name="connsiteX1" fmla="*/ 295620 w 557557"/>
                      <a:gd name="connsiteY1" fmla="*/ 422578 h 1079803"/>
                      <a:gd name="connsiteX2" fmla="*/ 128932 w 557557"/>
                      <a:gd name="connsiteY2" fmla="*/ 327328 h 1079803"/>
                      <a:gd name="connsiteX3" fmla="*/ 86070 w 557557"/>
                      <a:gd name="connsiteY3" fmla="*/ 293991 h 1079803"/>
                      <a:gd name="connsiteX4" fmla="*/ 195607 w 557557"/>
                      <a:gd name="connsiteY4" fmla="*/ 3478 h 1079803"/>
                      <a:gd name="connsiteX5" fmla="*/ 345 w 557557"/>
                      <a:gd name="connsiteY5" fmla="*/ 517828 h 1079803"/>
                      <a:gd name="connsiteX6" fmla="*/ 252757 w 557557"/>
                      <a:gd name="connsiteY6" fmla="*/ 622603 h 1079803"/>
                      <a:gd name="connsiteX7" fmla="*/ 328957 w 557557"/>
                      <a:gd name="connsiteY7" fmla="*/ 622603 h 1079803"/>
                      <a:gd name="connsiteX8" fmla="*/ 300382 w 557557"/>
                      <a:gd name="connsiteY8" fmla="*/ 1003603 h 1079803"/>
                      <a:gd name="connsiteX9" fmla="*/ 300382 w 557557"/>
                      <a:gd name="connsiteY9" fmla="*/ 1079803 h 1079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7557" h="1079803">
                        <a:moveTo>
                          <a:pt x="557557" y="436866"/>
                        </a:moveTo>
                        <a:cubicBezTo>
                          <a:pt x="462307" y="438850"/>
                          <a:pt x="367057" y="440834"/>
                          <a:pt x="295620" y="422578"/>
                        </a:cubicBezTo>
                        <a:cubicBezTo>
                          <a:pt x="224182" y="404322"/>
                          <a:pt x="163857" y="348759"/>
                          <a:pt x="128932" y="327328"/>
                        </a:cubicBezTo>
                        <a:cubicBezTo>
                          <a:pt x="94007" y="305897"/>
                          <a:pt x="74958" y="347966"/>
                          <a:pt x="86070" y="293991"/>
                        </a:cubicBezTo>
                        <a:cubicBezTo>
                          <a:pt x="97182" y="240016"/>
                          <a:pt x="209894" y="-33828"/>
                          <a:pt x="195607" y="3478"/>
                        </a:cubicBezTo>
                        <a:cubicBezTo>
                          <a:pt x="181319" y="40784"/>
                          <a:pt x="-9180" y="414641"/>
                          <a:pt x="345" y="517828"/>
                        </a:cubicBezTo>
                        <a:cubicBezTo>
                          <a:pt x="9870" y="621015"/>
                          <a:pt x="197988" y="605141"/>
                          <a:pt x="252757" y="622603"/>
                        </a:cubicBezTo>
                        <a:cubicBezTo>
                          <a:pt x="307526" y="640065"/>
                          <a:pt x="321020" y="559103"/>
                          <a:pt x="328957" y="622603"/>
                        </a:cubicBezTo>
                        <a:cubicBezTo>
                          <a:pt x="336894" y="686103"/>
                          <a:pt x="305144" y="927403"/>
                          <a:pt x="300382" y="1003603"/>
                        </a:cubicBezTo>
                        <a:cubicBezTo>
                          <a:pt x="295620" y="1079803"/>
                          <a:pt x="298001" y="1079803"/>
                          <a:pt x="300382" y="1079803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reeform 83"/>
                  <p:cNvSpPr/>
                  <p:nvPr/>
                </p:nvSpPr>
                <p:spPr>
                  <a:xfrm>
                    <a:off x="3053731" y="2046418"/>
                    <a:ext cx="895571" cy="523142"/>
                  </a:xfrm>
                  <a:custGeom>
                    <a:avLst/>
                    <a:gdLst>
                      <a:gd name="connsiteX0" fmla="*/ 495520 w 895572"/>
                      <a:gd name="connsiteY0" fmla="*/ 0 h 523141"/>
                      <a:gd name="connsiteX1" fmla="*/ 220 w 895572"/>
                      <a:gd name="connsiteY1" fmla="*/ 433387 h 523141"/>
                      <a:gd name="connsiteX2" fmla="*/ 547908 w 895572"/>
                      <a:gd name="connsiteY2" fmla="*/ 514350 h 523141"/>
                      <a:gd name="connsiteX3" fmla="*/ 895570 w 895572"/>
                      <a:gd name="connsiteY3" fmla="*/ 471487 h 523141"/>
                      <a:gd name="connsiteX4" fmla="*/ 543145 w 895572"/>
                      <a:gd name="connsiteY4" fmla="*/ 76200 h 523141"/>
                      <a:gd name="connsiteX5" fmla="*/ 528858 w 895572"/>
                      <a:gd name="connsiteY5" fmla="*/ 52387 h 523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572" h="523141">
                        <a:moveTo>
                          <a:pt x="495520" y="0"/>
                        </a:moveTo>
                        <a:cubicBezTo>
                          <a:pt x="243504" y="173831"/>
                          <a:pt x="-8511" y="347662"/>
                          <a:pt x="220" y="433387"/>
                        </a:cubicBezTo>
                        <a:cubicBezTo>
                          <a:pt x="8951" y="519112"/>
                          <a:pt x="398683" y="508000"/>
                          <a:pt x="547908" y="514350"/>
                        </a:cubicBezTo>
                        <a:cubicBezTo>
                          <a:pt x="697133" y="520700"/>
                          <a:pt x="896364" y="544512"/>
                          <a:pt x="895570" y="471487"/>
                        </a:cubicBezTo>
                        <a:cubicBezTo>
                          <a:pt x="894776" y="398462"/>
                          <a:pt x="604264" y="146050"/>
                          <a:pt x="543145" y="76200"/>
                        </a:cubicBezTo>
                        <a:cubicBezTo>
                          <a:pt x="482026" y="6350"/>
                          <a:pt x="505442" y="29368"/>
                          <a:pt x="528858" y="52387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Freeform 84"/>
                  <p:cNvSpPr/>
                  <p:nvPr/>
                </p:nvSpPr>
                <p:spPr>
                  <a:xfrm>
                    <a:off x="3190852" y="2536218"/>
                    <a:ext cx="628651" cy="309068"/>
                  </a:xfrm>
                  <a:custGeom>
                    <a:avLst/>
                    <a:gdLst>
                      <a:gd name="connsiteX0" fmla="*/ 0 w 628650"/>
                      <a:gd name="connsiteY0" fmla="*/ 0 h 309067"/>
                      <a:gd name="connsiteX1" fmla="*/ 76200 w 628650"/>
                      <a:gd name="connsiteY1" fmla="*/ 271462 h 309067"/>
                      <a:gd name="connsiteX2" fmla="*/ 457200 w 628650"/>
                      <a:gd name="connsiteY2" fmla="*/ 304800 h 309067"/>
                      <a:gd name="connsiteX3" fmla="*/ 538163 w 628650"/>
                      <a:gd name="connsiteY3" fmla="*/ 252412 h 309067"/>
                      <a:gd name="connsiteX4" fmla="*/ 628650 w 628650"/>
                      <a:gd name="connsiteY4" fmla="*/ 61912 h 30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650" h="309067">
                        <a:moveTo>
                          <a:pt x="0" y="0"/>
                        </a:moveTo>
                        <a:cubicBezTo>
                          <a:pt x="0" y="110331"/>
                          <a:pt x="0" y="220662"/>
                          <a:pt x="76200" y="271462"/>
                        </a:cubicBezTo>
                        <a:cubicBezTo>
                          <a:pt x="152400" y="322262"/>
                          <a:pt x="380206" y="307975"/>
                          <a:pt x="457200" y="304800"/>
                        </a:cubicBezTo>
                        <a:cubicBezTo>
                          <a:pt x="534194" y="301625"/>
                          <a:pt x="509588" y="292893"/>
                          <a:pt x="538163" y="252412"/>
                        </a:cubicBezTo>
                        <a:cubicBezTo>
                          <a:pt x="566738" y="211931"/>
                          <a:pt x="597694" y="136921"/>
                          <a:pt x="628650" y="6191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Freeform 85"/>
                  <p:cNvSpPr/>
                  <p:nvPr/>
                </p:nvSpPr>
                <p:spPr>
                  <a:xfrm>
                    <a:off x="3580783" y="2451310"/>
                    <a:ext cx="684130" cy="427028"/>
                  </a:xfrm>
                  <a:custGeom>
                    <a:avLst/>
                    <a:gdLst>
                      <a:gd name="connsiteX0" fmla="*/ 684129 w 684129"/>
                      <a:gd name="connsiteY0" fmla="*/ 0 h 427028"/>
                      <a:gd name="connsiteX1" fmla="*/ 588879 w 684129"/>
                      <a:gd name="connsiteY1" fmla="*/ 176212 h 427028"/>
                      <a:gd name="connsiteX2" fmla="*/ 422192 w 684129"/>
                      <a:gd name="connsiteY2" fmla="*/ 304800 h 427028"/>
                      <a:gd name="connsiteX3" fmla="*/ 55479 w 684129"/>
                      <a:gd name="connsiteY3" fmla="*/ 423862 h 427028"/>
                      <a:gd name="connsiteX4" fmla="*/ 7854 w 684129"/>
                      <a:gd name="connsiteY4" fmla="*/ 381000 h 427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129" h="427028">
                        <a:moveTo>
                          <a:pt x="684129" y="0"/>
                        </a:moveTo>
                        <a:cubicBezTo>
                          <a:pt x="658332" y="62706"/>
                          <a:pt x="632535" y="125412"/>
                          <a:pt x="588879" y="176212"/>
                        </a:cubicBezTo>
                        <a:cubicBezTo>
                          <a:pt x="545223" y="227012"/>
                          <a:pt x="511092" y="263525"/>
                          <a:pt x="422192" y="304800"/>
                        </a:cubicBezTo>
                        <a:cubicBezTo>
                          <a:pt x="333292" y="346075"/>
                          <a:pt x="124535" y="411162"/>
                          <a:pt x="55479" y="423862"/>
                        </a:cubicBezTo>
                        <a:cubicBezTo>
                          <a:pt x="-13577" y="436562"/>
                          <a:pt x="-2862" y="408781"/>
                          <a:pt x="7854" y="38100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Freeform 86"/>
                  <p:cNvSpPr/>
                  <p:nvPr/>
                </p:nvSpPr>
                <p:spPr>
                  <a:xfrm>
                    <a:off x="3204337" y="2850670"/>
                    <a:ext cx="1019390" cy="1387655"/>
                  </a:xfrm>
                  <a:custGeom>
                    <a:avLst/>
                    <a:gdLst>
                      <a:gd name="connsiteX0" fmla="*/ 1019390 w 1019390"/>
                      <a:gd name="connsiteY0" fmla="*/ 0 h 1387656"/>
                      <a:gd name="connsiteX1" fmla="*/ 547902 w 1019390"/>
                      <a:gd name="connsiteY1" fmla="*/ 881062 h 1387656"/>
                      <a:gd name="connsiteX2" fmla="*/ 457415 w 1019390"/>
                      <a:gd name="connsiteY2" fmla="*/ 866775 h 1387656"/>
                      <a:gd name="connsiteX3" fmla="*/ 24027 w 1019390"/>
                      <a:gd name="connsiteY3" fmla="*/ 1366837 h 1387656"/>
                      <a:gd name="connsiteX4" fmla="*/ 52602 w 1019390"/>
                      <a:gd name="connsiteY4" fmla="*/ 1300162 h 1387656"/>
                      <a:gd name="connsiteX5" fmla="*/ 62127 w 1019390"/>
                      <a:gd name="connsiteY5" fmla="*/ 1295400 h 1387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19390" h="1387656">
                        <a:moveTo>
                          <a:pt x="1019390" y="0"/>
                        </a:moveTo>
                        <a:cubicBezTo>
                          <a:pt x="830477" y="368299"/>
                          <a:pt x="641565" y="736599"/>
                          <a:pt x="547902" y="881062"/>
                        </a:cubicBezTo>
                        <a:cubicBezTo>
                          <a:pt x="454239" y="1025525"/>
                          <a:pt x="544727" y="785813"/>
                          <a:pt x="457415" y="866775"/>
                        </a:cubicBezTo>
                        <a:cubicBezTo>
                          <a:pt x="370102" y="947738"/>
                          <a:pt x="91496" y="1294606"/>
                          <a:pt x="24027" y="1366837"/>
                        </a:cubicBezTo>
                        <a:cubicBezTo>
                          <a:pt x="-43442" y="1439068"/>
                          <a:pt x="52602" y="1300162"/>
                          <a:pt x="52602" y="1300162"/>
                        </a:cubicBezTo>
                        <a:cubicBezTo>
                          <a:pt x="58952" y="1288256"/>
                          <a:pt x="60539" y="1291828"/>
                          <a:pt x="62127" y="129540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Freeform 87"/>
                  <p:cNvSpPr/>
                  <p:nvPr/>
                </p:nvSpPr>
                <p:spPr>
                  <a:xfrm>
                    <a:off x="3097575" y="2761664"/>
                    <a:ext cx="532281" cy="497317"/>
                  </a:xfrm>
                  <a:custGeom>
                    <a:avLst/>
                    <a:gdLst>
                      <a:gd name="connsiteX0" fmla="*/ 195167 w 532280"/>
                      <a:gd name="connsiteY0" fmla="*/ 0 h 497317"/>
                      <a:gd name="connsiteX1" fmla="*/ 4667 w 532280"/>
                      <a:gd name="connsiteY1" fmla="*/ 123825 h 497317"/>
                      <a:gd name="connsiteX2" fmla="*/ 61817 w 532280"/>
                      <a:gd name="connsiteY2" fmla="*/ 285750 h 497317"/>
                      <a:gd name="connsiteX3" fmla="*/ 99917 w 532280"/>
                      <a:gd name="connsiteY3" fmla="*/ 409575 h 497317"/>
                      <a:gd name="connsiteX4" fmla="*/ 476154 w 532280"/>
                      <a:gd name="connsiteY4" fmla="*/ 495300 h 497317"/>
                      <a:gd name="connsiteX5" fmla="*/ 519017 w 532280"/>
                      <a:gd name="connsiteY5" fmla="*/ 323850 h 497317"/>
                      <a:gd name="connsiteX6" fmla="*/ 361854 w 532280"/>
                      <a:gd name="connsiteY6" fmla="*/ 252413 h 497317"/>
                      <a:gd name="connsiteX7" fmla="*/ 323754 w 532280"/>
                      <a:gd name="connsiteY7" fmla="*/ 228600 h 497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2280" h="497317">
                        <a:moveTo>
                          <a:pt x="195167" y="0"/>
                        </a:moveTo>
                        <a:cubicBezTo>
                          <a:pt x="111029" y="38100"/>
                          <a:pt x="26892" y="76200"/>
                          <a:pt x="4667" y="123825"/>
                        </a:cubicBezTo>
                        <a:cubicBezTo>
                          <a:pt x="-17558" y="171450"/>
                          <a:pt x="45942" y="238125"/>
                          <a:pt x="61817" y="285750"/>
                        </a:cubicBezTo>
                        <a:cubicBezTo>
                          <a:pt x="77692" y="333375"/>
                          <a:pt x="30861" y="374650"/>
                          <a:pt x="99917" y="409575"/>
                        </a:cubicBezTo>
                        <a:cubicBezTo>
                          <a:pt x="168973" y="444500"/>
                          <a:pt x="406304" y="509587"/>
                          <a:pt x="476154" y="495300"/>
                        </a:cubicBezTo>
                        <a:cubicBezTo>
                          <a:pt x="546004" y="481013"/>
                          <a:pt x="538067" y="364331"/>
                          <a:pt x="519017" y="323850"/>
                        </a:cubicBezTo>
                        <a:cubicBezTo>
                          <a:pt x="499967" y="283369"/>
                          <a:pt x="394398" y="268288"/>
                          <a:pt x="361854" y="252413"/>
                        </a:cubicBezTo>
                        <a:cubicBezTo>
                          <a:pt x="329310" y="236538"/>
                          <a:pt x="326532" y="232569"/>
                          <a:pt x="323754" y="22860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Freeform 88"/>
                  <p:cNvSpPr/>
                  <p:nvPr/>
                </p:nvSpPr>
                <p:spPr>
                  <a:xfrm>
                    <a:off x="3561219" y="2897549"/>
                    <a:ext cx="457200" cy="157162"/>
                  </a:xfrm>
                  <a:custGeom>
                    <a:avLst/>
                    <a:gdLst>
                      <a:gd name="connsiteX0" fmla="*/ 457200 w 457200"/>
                      <a:gd name="connsiteY0" fmla="*/ 0 h 157163"/>
                      <a:gd name="connsiteX1" fmla="*/ 128587 w 457200"/>
                      <a:gd name="connsiteY1" fmla="*/ 119063 h 157163"/>
                      <a:gd name="connsiteX2" fmla="*/ 0 w 457200"/>
                      <a:gd name="connsiteY2" fmla="*/ 157163 h 157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7200" h="157163">
                        <a:moveTo>
                          <a:pt x="457200" y="0"/>
                        </a:moveTo>
                        <a:lnTo>
                          <a:pt x="128587" y="119063"/>
                        </a:lnTo>
                        <a:cubicBezTo>
                          <a:pt x="52387" y="145257"/>
                          <a:pt x="26193" y="151210"/>
                          <a:pt x="0" y="157163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Freeform 89"/>
                  <p:cNvSpPr/>
                  <p:nvPr/>
                </p:nvSpPr>
                <p:spPr>
                  <a:xfrm>
                    <a:off x="3608255" y="3066128"/>
                    <a:ext cx="314326" cy="100012"/>
                  </a:xfrm>
                  <a:custGeom>
                    <a:avLst/>
                    <a:gdLst>
                      <a:gd name="connsiteX0" fmla="*/ 0 w 314325"/>
                      <a:gd name="connsiteY0" fmla="*/ 100012 h 100012"/>
                      <a:gd name="connsiteX1" fmla="*/ 314325 w 314325"/>
                      <a:gd name="connsiteY1" fmla="*/ 0 h 100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14325" h="100012">
                        <a:moveTo>
                          <a:pt x="0" y="100012"/>
                        </a:moveTo>
                        <a:lnTo>
                          <a:pt x="314325" y="0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Freeform 90"/>
                  <p:cNvSpPr/>
                  <p:nvPr/>
                </p:nvSpPr>
                <p:spPr>
                  <a:xfrm>
                    <a:off x="3871648" y="3217068"/>
                    <a:ext cx="0" cy="190500"/>
                  </a:xfrm>
                  <a:custGeom>
                    <a:avLst/>
                    <a:gdLst>
                      <a:gd name="connsiteX0" fmla="*/ 0 w 0"/>
                      <a:gd name="connsiteY0" fmla="*/ 0 h 190500"/>
                      <a:gd name="connsiteX1" fmla="*/ 0 w 0"/>
                      <a:gd name="connsiteY1" fmla="*/ 19050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90500">
                        <a:moveTo>
                          <a:pt x="0" y="0"/>
                        </a:moveTo>
                        <a:lnTo>
                          <a:pt x="0" y="190500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Freeform 91"/>
                  <p:cNvSpPr/>
                  <p:nvPr/>
                </p:nvSpPr>
                <p:spPr>
                  <a:xfrm>
                    <a:off x="3306896" y="3238499"/>
                    <a:ext cx="0" cy="147638"/>
                  </a:xfrm>
                  <a:custGeom>
                    <a:avLst/>
                    <a:gdLst>
                      <a:gd name="connsiteX0" fmla="*/ 0 w 0"/>
                      <a:gd name="connsiteY0" fmla="*/ 0 h 147638"/>
                      <a:gd name="connsiteX1" fmla="*/ 0 w 0"/>
                      <a:gd name="connsiteY1" fmla="*/ 147638 h 14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47638">
                        <a:moveTo>
                          <a:pt x="0" y="0"/>
                        </a:moveTo>
                        <a:lnTo>
                          <a:pt x="0" y="147638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>
                    <a:off x="4236252" y="3839211"/>
                    <a:ext cx="666610" cy="583178"/>
                  </a:xfrm>
                  <a:custGeom>
                    <a:avLst/>
                    <a:gdLst>
                      <a:gd name="connsiteX0" fmla="*/ 0 w 666611"/>
                      <a:gd name="connsiteY0" fmla="*/ 290297 h 583178"/>
                      <a:gd name="connsiteX1" fmla="*/ 85725 w 666611"/>
                      <a:gd name="connsiteY1" fmla="*/ 99797 h 583178"/>
                      <a:gd name="connsiteX2" fmla="*/ 280987 w 666611"/>
                      <a:gd name="connsiteY2" fmla="*/ 4547 h 583178"/>
                      <a:gd name="connsiteX3" fmla="*/ 481012 w 666611"/>
                      <a:gd name="connsiteY3" fmla="*/ 28360 h 583178"/>
                      <a:gd name="connsiteX4" fmla="*/ 661987 w 666611"/>
                      <a:gd name="connsiteY4" fmla="*/ 142660 h 583178"/>
                      <a:gd name="connsiteX5" fmla="*/ 600075 w 666611"/>
                      <a:gd name="connsiteY5" fmla="*/ 499847 h 583178"/>
                      <a:gd name="connsiteX6" fmla="*/ 461962 w 666611"/>
                      <a:gd name="connsiteY6" fmla="*/ 576047 h 583178"/>
                      <a:gd name="connsiteX7" fmla="*/ 242887 w 666611"/>
                      <a:gd name="connsiteY7" fmla="*/ 571285 h 583178"/>
                      <a:gd name="connsiteX8" fmla="*/ 57150 w 666611"/>
                      <a:gd name="connsiteY8" fmla="*/ 499847 h 583178"/>
                      <a:gd name="connsiteX9" fmla="*/ 23812 w 666611"/>
                      <a:gd name="connsiteY9" fmla="*/ 361735 h 583178"/>
                      <a:gd name="connsiteX10" fmla="*/ 23812 w 666611"/>
                      <a:gd name="connsiteY10" fmla="*/ 361735 h 583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611" h="583178">
                        <a:moveTo>
                          <a:pt x="0" y="290297"/>
                        </a:moveTo>
                        <a:cubicBezTo>
                          <a:pt x="19447" y="218859"/>
                          <a:pt x="38894" y="147422"/>
                          <a:pt x="85725" y="99797"/>
                        </a:cubicBezTo>
                        <a:cubicBezTo>
                          <a:pt x="132556" y="52172"/>
                          <a:pt x="215106" y="16453"/>
                          <a:pt x="280987" y="4547"/>
                        </a:cubicBezTo>
                        <a:cubicBezTo>
                          <a:pt x="346868" y="-7359"/>
                          <a:pt x="417512" y="5341"/>
                          <a:pt x="481012" y="28360"/>
                        </a:cubicBezTo>
                        <a:cubicBezTo>
                          <a:pt x="544512" y="51379"/>
                          <a:pt x="642143" y="64079"/>
                          <a:pt x="661987" y="142660"/>
                        </a:cubicBezTo>
                        <a:cubicBezTo>
                          <a:pt x="681831" y="221241"/>
                          <a:pt x="633412" y="427616"/>
                          <a:pt x="600075" y="499847"/>
                        </a:cubicBezTo>
                        <a:cubicBezTo>
                          <a:pt x="566738" y="572078"/>
                          <a:pt x="521493" y="564141"/>
                          <a:pt x="461962" y="576047"/>
                        </a:cubicBezTo>
                        <a:cubicBezTo>
                          <a:pt x="402431" y="587953"/>
                          <a:pt x="310356" y="583985"/>
                          <a:pt x="242887" y="571285"/>
                        </a:cubicBezTo>
                        <a:cubicBezTo>
                          <a:pt x="175418" y="558585"/>
                          <a:pt x="93662" y="534772"/>
                          <a:pt x="57150" y="499847"/>
                        </a:cubicBezTo>
                        <a:cubicBezTo>
                          <a:pt x="20638" y="464922"/>
                          <a:pt x="23812" y="361735"/>
                          <a:pt x="23812" y="361735"/>
                        </a:cubicBezTo>
                        <a:lnTo>
                          <a:pt x="23812" y="361735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Freeform 93"/>
                  <p:cNvSpPr/>
                  <p:nvPr/>
                </p:nvSpPr>
                <p:spPr>
                  <a:xfrm>
                    <a:off x="3133793" y="3432691"/>
                    <a:ext cx="2215569" cy="283425"/>
                  </a:xfrm>
                  <a:custGeom>
                    <a:avLst/>
                    <a:gdLst>
                      <a:gd name="connsiteX0" fmla="*/ 2100513 w 2100513"/>
                      <a:gd name="connsiteY0" fmla="*/ 91182 h 286444"/>
                      <a:gd name="connsiteX1" fmla="*/ 257426 w 2100513"/>
                      <a:gd name="connsiteY1" fmla="*/ 48319 h 286444"/>
                      <a:gd name="connsiteX2" fmla="*/ 85976 w 2100513"/>
                      <a:gd name="connsiteY2" fmla="*/ 694 h 286444"/>
                      <a:gd name="connsiteX3" fmla="*/ 19301 w 2100513"/>
                      <a:gd name="connsiteY3" fmla="*/ 86419 h 286444"/>
                      <a:gd name="connsiteX4" fmla="*/ 428876 w 2100513"/>
                      <a:gd name="connsiteY4" fmla="*/ 267394 h 286444"/>
                      <a:gd name="connsiteX5" fmla="*/ 881313 w 2100513"/>
                      <a:gd name="connsiteY5" fmla="*/ 257869 h 286444"/>
                      <a:gd name="connsiteX6" fmla="*/ 2067176 w 2100513"/>
                      <a:gd name="connsiteY6" fmla="*/ 286444 h 286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00513" h="286444">
                        <a:moveTo>
                          <a:pt x="2100513" y="91182"/>
                        </a:moveTo>
                        <a:lnTo>
                          <a:pt x="257426" y="48319"/>
                        </a:lnTo>
                        <a:cubicBezTo>
                          <a:pt x="-78330" y="33238"/>
                          <a:pt x="125663" y="-5656"/>
                          <a:pt x="85976" y="694"/>
                        </a:cubicBezTo>
                        <a:cubicBezTo>
                          <a:pt x="46289" y="7044"/>
                          <a:pt x="-37849" y="41969"/>
                          <a:pt x="19301" y="86419"/>
                        </a:cubicBezTo>
                        <a:cubicBezTo>
                          <a:pt x="76451" y="130869"/>
                          <a:pt x="285207" y="238819"/>
                          <a:pt x="428876" y="267394"/>
                        </a:cubicBezTo>
                        <a:cubicBezTo>
                          <a:pt x="572545" y="295969"/>
                          <a:pt x="608263" y="254694"/>
                          <a:pt x="881313" y="257869"/>
                        </a:cubicBezTo>
                        <a:cubicBezTo>
                          <a:pt x="1154363" y="261044"/>
                          <a:pt x="1610769" y="273744"/>
                          <a:pt x="2067176" y="286444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Freeform 94"/>
                  <p:cNvSpPr/>
                  <p:nvPr/>
                </p:nvSpPr>
                <p:spPr>
                  <a:xfrm>
                    <a:off x="3202243" y="3588606"/>
                    <a:ext cx="2528887" cy="1046598"/>
                  </a:xfrm>
                  <a:custGeom>
                    <a:avLst/>
                    <a:gdLst>
                      <a:gd name="connsiteX0" fmla="*/ 0 w 2528887"/>
                      <a:gd name="connsiteY0" fmla="*/ 0 h 1046599"/>
                      <a:gd name="connsiteX1" fmla="*/ 252412 w 2528887"/>
                      <a:gd name="connsiteY1" fmla="*/ 609600 h 1046599"/>
                      <a:gd name="connsiteX2" fmla="*/ 571500 w 2528887"/>
                      <a:gd name="connsiteY2" fmla="*/ 881063 h 1046599"/>
                      <a:gd name="connsiteX3" fmla="*/ 776287 w 2528887"/>
                      <a:gd name="connsiteY3" fmla="*/ 962025 h 1046599"/>
                      <a:gd name="connsiteX4" fmla="*/ 947737 w 2528887"/>
                      <a:gd name="connsiteY4" fmla="*/ 1042988 h 1046599"/>
                      <a:gd name="connsiteX5" fmla="*/ 1128712 w 2528887"/>
                      <a:gd name="connsiteY5" fmla="*/ 1023938 h 1046599"/>
                      <a:gd name="connsiteX6" fmla="*/ 1238250 w 2528887"/>
                      <a:gd name="connsiteY6" fmla="*/ 947738 h 1046599"/>
                      <a:gd name="connsiteX7" fmla="*/ 1490662 w 2528887"/>
                      <a:gd name="connsiteY7" fmla="*/ 1014413 h 1046599"/>
                      <a:gd name="connsiteX8" fmla="*/ 1652587 w 2528887"/>
                      <a:gd name="connsiteY8" fmla="*/ 1009650 h 1046599"/>
                      <a:gd name="connsiteX9" fmla="*/ 1724025 w 2528887"/>
                      <a:gd name="connsiteY9" fmla="*/ 952500 h 1046599"/>
                      <a:gd name="connsiteX10" fmla="*/ 1919287 w 2528887"/>
                      <a:gd name="connsiteY10" fmla="*/ 1019175 h 1046599"/>
                      <a:gd name="connsiteX11" fmla="*/ 2090737 w 2528887"/>
                      <a:gd name="connsiteY11" fmla="*/ 971550 h 1046599"/>
                      <a:gd name="connsiteX12" fmla="*/ 2214562 w 2528887"/>
                      <a:gd name="connsiteY12" fmla="*/ 1019175 h 1046599"/>
                      <a:gd name="connsiteX13" fmla="*/ 2452687 w 2528887"/>
                      <a:gd name="connsiteY13" fmla="*/ 962025 h 1046599"/>
                      <a:gd name="connsiteX14" fmla="*/ 2528887 w 2528887"/>
                      <a:gd name="connsiteY14" fmla="*/ 914400 h 104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28887" h="1046599">
                        <a:moveTo>
                          <a:pt x="0" y="0"/>
                        </a:moveTo>
                        <a:cubicBezTo>
                          <a:pt x="78581" y="231378"/>
                          <a:pt x="157162" y="462756"/>
                          <a:pt x="252412" y="609600"/>
                        </a:cubicBezTo>
                        <a:cubicBezTo>
                          <a:pt x="347662" y="756444"/>
                          <a:pt x="484188" y="822326"/>
                          <a:pt x="571500" y="881063"/>
                        </a:cubicBezTo>
                        <a:cubicBezTo>
                          <a:pt x="658812" y="939800"/>
                          <a:pt x="713581" y="935038"/>
                          <a:pt x="776287" y="962025"/>
                        </a:cubicBezTo>
                        <a:cubicBezTo>
                          <a:pt x="838993" y="989012"/>
                          <a:pt x="889000" y="1032669"/>
                          <a:pt x="947737" y="1042988"/>
                        </a:cubicBezTo>
                        <a:cubicBezTo>
                          <a:pt x="1006474" y="1053307"/>
                          <a:pt x="1080293" y="1039813"/>
                          <a:pt x="1128712" y="1023938"/>
                        </a:cubicBezTo>
                        <a:cubicBezTo>
                          <a:pt x="1177131" y="1008063"/>
                          <a:pt x="1177925" y="949325"/>
                          <a:pt x="1238250" y="947738"/>
                        </a:cubicBezTo>
                        <a:cubicBezTo>
                          <a:pt x="1298575" y="946151"/>
                          <a:pt x="1421606" y="1004094"/>
                          <a:pt x="1490662" y="1014413"/>
                        </a:cubicBezTo>
                        <a:cubicBezTo>
                          <a:pt x="1559718" y="1024732"/>
                          <a:pt x="1613693" y="1019969"/>
                          <a:pt x="1652587" y="1009650"/>
                        </a:cubicBezTo>
                        <a:cubicBezTo>
                          <a:pt x="1691481" y="999331"/>
                          <a:pt x="1679575" y="950913"/>
                          <a:pt x="1724025" y="952500"/>
                        </a:cubicBezTo>
                        <a:cubicBezTo>
                          <a:pt x="1768475" y="954088"/>
                          <a:pt x="1858168" y="1016000"/>
                          <a:pt x="1919287" y="1019175"/>
                        </a:cubicBezTo>
                        <a:cubicBezTo>
                          <a:pt x="1980406" y="1022350"/>
                          <a:pt x="2041525" y="971550"/>
                          <a:pt x="2090737" y="971550"/>
                        </a:cubicBezTo>
                        <a:cubicBezTo>
                          <a:pt x="2139949" y="971550"/>
                          <a:pt x="2154237" y="1020762"/>
                          <a:pt x="2214562" y="1019175"/>
                        </a:cubicBezTo>
                        <a:cubicBezTo>
                          <a:pt x="2274887" y="1017588"/>
                          <a:pt x="2400300" y="979487"/>
                          <a:pt x="2452687" y="962025"/>
                        </a:cubicBezTo>
                        <a:cubicBezTo>
                          <a:pt x="2505074" y="944563"/>
                          <a:pt x="2516980" y="929481"/>
                          <a:pt x="2528887" y="91440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96" name="Group 95"/>
            <p:cNvGrpSpPr/>
            <p:nvPr/>
          </p:nvGrpSpPr>
          <p:grpSpPr>
            <a:xfrm>
              <a:off x="9441173" y="3993105"/>
              <a:ext cx="1131578" cy="1570405"/>
              <a:chOff x="7418360" y="1059927"/>
              <a:chExt cx="2465305" cy="3748796"/>
            </a:xfrm>
          </p:grpSpPr>
          <p:sp>
            <p:nvSpPr>
              <p:cNvPr id="97" name="Freeform 96"/>
              <p:cNvSpPr/>
              <p:nvPr/>
            </p:nvSpPr>
            <p:spPr>
              <a:xfrm>
                <a:off x="8148638" y="2638425"/>
                <a:ext cx="442791" cy="1676400"/>
              </a:xfrm>
              <a:custGeom>
                <a:avLst/>
                <a:gdLst>
                  <a:gd name="connsiteX0" fmla="*/ 0 w 442791"/>
                  <a:gd name="connsiteY0" fmla="*/ 0 h 1676400"/>
                  <a:gd name="connsiteX1" fmla="*/ 404812 w 442791"/>
                  <a:gd name="connsiteY1" fmla="*/ 1243013 h 1676400"/>
                  <a:gd name="connsiteX2" fmla="*/ 419100 w 442791"/>
                  <a:gd name="connsiteY2" fmla="*/ 1247775 h 1676400"/>
                  <a:gd name="connsiteX3" fmla="*/ 347662 w 442791"/>
                  <a:gd name="connsiteY3" fmla="*/ 1338263 h 1676400"/>
                  <a:gd name="connsiteX4" fmla="*/ 300037 w 442791"/>
                  <a:gd name="connsiteY4" fmla="*/ 1433513 h 1676400"/>
                  <a:gd name="connsiteX5" fmla="*/ 352425 w 442791"/>
                  <a:gd name="connsiteY5" fmla="*/ 1676400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2791" h="1676400">
                    <a:moveTo>
                      <a:pt x="0" y="0"/>
                    </a:moveTo>
                    <a:cubicBezTo>
                      <a:pt x="167481" y="517525"/>
                      <a:pt x="334962" y="1035051"/>
                      <a:pt x="404812" y="1243013"/>
                    </a:cubicBezTo>
                    <a:cubicBezTo>
                      <a:pt x="474662" y="1450975"/>
                      <a:pt x="428625" y="1231900"/>
                      <a:pt x="419100" y="1247775"/>
                    </a:cubicBezTo>
                    <a:cubicBezTo>
                      <a:pt x="409575" y="1263650"/>
                      <a:pt x="367506" y="1307307"/>
                      <a:pt x="347662" y="1338263"/>
                    </a:cubicBezTo>
                    <a:cubicBezTo>
                      <a:pt x="327818" y="1369219"/>
                      <a:pt x="299243" y="1377157"/>
                      <a:pt x="300037" y="1433513"/>
                    </a:cubicBezTo>
                    <a:cubicBezTo>
                      <a:pt x="300831" y="1489869"/>
                      <a:pt x="326628" y="1583134"/>
                      <a:pt x="352425" y="1676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7418360" y="1059927"/>
                <a:ext cx="2465305" cy="3748796"/>
                <a:chOff x="7418360" y="1059927"/>
                <a:chExt cx="2465305" cy="3748796"/>
              </a:xfrm>
            </p:grpSpPr>
            <p:sp>
              <p:nvSpPr>
                <p:cNvPr id="99" name="Freeform 98"/>
                <p:cNvSpPr/>
                <p:nvPr/>
              </p:nvSpPr>
              <p:spPr>
                <a:xfrm>
                  <a:off x="8352795" y="2152650"/>
                  <a:ext cx="617285" cy="325849"/>
                </a:xfrm>
                <a:custGeom>
                  <a:avLst/>
                  <a:gdLst>
                    <a:gd name="connsiteX0" fmla="*/ 448305 w 617285"/>
                    <a:gd name="connsiteY0" fmla="*/ 0 h 325849"/>
                    <a:gd name="connsiteX1" fmla="*/ 630 w 617285"/>
                    <a:gd name="connsiteY1" fmla="*/ 209550 h 325849"/>
                    <a:gd name="connsiteX2" fmla="*/ 534030 w 617285"/>
                    <a:gd name="connsiteY2" fmla="*/ 323850 h 325849"/>
                    <a:gd name="connsiteX3" fmla="*/ 610230 w 617285"/>
                    <a:gd name="connsiteY3" fmla="*/ 266700 h 325849"/>
                    <a:gd name="connsiteX4" fmla="*/ 476880 w 617285"/>
                    <a:gd name="connsiteY4" fmla="*/ 76200 h 325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7285" h="325849">
                      <a:moveTo>
                        <a:pt x="448305" y="0"/>
                      </a:moveTo>
                      <a:cubicBezTo>
                        <a:pt x="217323" y="77787"/>
                        <a:pt x="-13658" y="155575"/>
                        <a:pt x="630" y="209550"/>
                      </a:cubicBezTo>
                      <a:cubicBezTo>
                        <a:pt x="14917" y="263525"/>
                        <a:pt x="432430" y="314325"/>
                        <a:pt x="534030" y="323850"/>
                      </a:cubicBezTo>
                      <a:cubicBezTo>
                        <a:pt x="635630" y="333375"/>
                        <a:pt x="619755" y="307975"/>
                        <a:pt x="610230" y="266700"/>
                      </a:cubicBezTo>
                      <a:cubicBezTo>
                        <a:pt x="600705" y="225425"/>
                        <a:pt x="538792" y="150812"/>
                        <a:pt x="476880" y="762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Left Brace 99"/>
                <p:cNvSpPr/>
                <p:nvPr/>
              </p:nvSpPr>
              <p:spPr>
                <a:xfrm>
                  <a:off x="8924925" y="1821181"/>
                  <a:ext cx="45719" cy="45719"/>
                </a:xfrm>
                <a:prstGeom prst="lef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8886825" y="1703858"/>
                  <a:ext cx="872256" cy="549860"/>
                </a:xfrm>
                <a:custGeom>
                  <a:avLst/>
                  <a:gdLst>
                    <a:gd name="connsiteX0" fmla="*/ 19050 w 872256"/>
                    <a:gd name="connsiteY0" fmla="*/ 148755 h 549860"/>
                    <a:gd name="connsiteX1" fmla="*/ 561975 w 872256"/>
                    <a:gd name="connsiteY1" fmla="*/ 1117 h 549860"/>
                    <a:gd name="connsiteX2" fmla="*/ 604838 w 872256"/>
                    <a:gd name="connsiteY2" fmla="*/ 105892 h 549860"/>
                    <a:gd name="connsiteX3" fmla="*/ 866775 w 872256"/>
                    <a:gd name="connsiteY3" fmla="*/ 515467 h 549860"/>
                    <a:gd name="connsiteX4" fmla="*/ 747713 w 872256"/>
                    <a:gd name="connsiteY4" fmla="*/ 515467 h 549860"/>
                    <a:gd name="connsiteX5" fmla="*/ 347663 w 872256"/>
                    <a:gd name="connsiteY5" fmla="*/ 415455 h 549860"/>
                    <a:gd name="connsiteX6" fmla="*/ 80963 w 872256"/>
                    <a:gd name="connsiteY6" fmla="*/ 282105 h 549860"/>
                    <a:gd name="connsiteX7" fmla="*/ 0 w 872256"/>
                    <a:gd name="connsiteY7" fmla="*/ 196380 h 54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256" h="549860">
                      <a:moveTo>
                        <a:pt x="19050" y="148755"/>
                      </a:moveTo>
                      <a:cubicBezTo>
                        <a:pt x="241697" y="78508"/>
                        <a:pt x="464344" y="8261"/>
                        <a:pt x="561975" y="1117"/>
                      </a:cubicBezTo>
                      <a:cubicBezTo>
                        <a:pt x="659606" y="-6027"/>
                        <a:pt x="554038" y="20167"/>
                        <a:pt x="604838" y="105892"/>
                      </a:cubicBezTo>
                      <a:cubicBezTo>
                        <a:pt x="655638" y="191617"/>
                        <a:pt x="842963" y="447205"/>
                        <a:pt x="866775" y="515467"/>
                      </a:cubicBezTo>
                      <a:cubicBezTo>
                        <a:pt x="890588" y="583730"/>
                        <a:pt x="834232" y="532136"/>
                        <a:pt x="747713" y="515467"/>
                      </a:cubicBezTo>
                      <a:cubicBezTo>
                        <a:pt x="661194" y="498798"/>
                        <a:pt x="458788" y="454349"/>
                        <a:pt x="347663" y="415455"/>
                      </a:cubicBezTo>
                      <a:cubicBezTo>
                        <a:pt x="236538" y="376561"/>
                        <a:pt x="138907" y="318617"/>
                        <a:pt x="80963" y="282105"/>
                      </a:cubicBezTo>
                      <a:cubicBezTo>
                        <a:pt x="23019" y="245593"/>
                        <a:pt x="11509" y="220986"/>
                        <a:pt x="0" y="19638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>
                  <a:off x="9048750" y="2024063"/>
                  <a:ext cx="490538" cy="270158"/>
                </a:xfrm>
                <a:custGeom>
                  <a:avLst/>
                  <a:gdLst>
                    <a:gd name="connsiteX0" fmla="*/ 0 w 490538"/>
                    <a:gd name="connsiteY0" fmla="*/ 0 h 270158"/>
                    <a:gd name="connsiteX1" fmla="*/ 66675 w 490538"/>
                    <a:gd name="connsiteY1" fmla="*/ 204787 h 270158"/>
                    <a:gd name="connsiteX2" fmla="*/ 261938 w 490538"/>
                    <a:gd name="connsiteY2" fmla="*/ 266700 h 270158"/>
                    <a:gd name="connsiteX3" fmla="*/ 414338 w 490538"/>
                    <a:gd name="connsiteY3" fmla="*/ 257175 h 270158"/>
                    <a:gd name="connsiteX4" fmla="*/ 490538 w 490538"/>
                    <a:gd name="connsiteY4" fmla="*/ 214312 h 27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0538" h="270158">
                      <a:moveTo>
                        <a:pt x="0" y="0"/>
                      </a:moveTo>
                      <a:cubicBezTo>
                        <a:pt x="11509" y="80168"/>
                        <a:pt x="23019" y="160337"/>
                        <a:pt x="66675" y="204787"/>
                      </a:cubicBezTo>
                      <a:cubicBezTo>
                        <a:pt x="110331" y="249237"/>
                        <a:pt x="203994" y="257969"/>
                        <a:pt x="261938" y="266700"/>
                      </a:cubicBezTo>
                      <a:cubicBezTo>
                        <a:pt x="319882" y="275431"/>
                        <a:pt x="376238" y="265906"/>
                        <a:pt x="414338" y="257175"/>
                      </a:cubicBezTo>
                      <a:cubicBezTo>
                        <a:pt x="452438" y="248444"/>
                        <a:pt x="471488" y="231378"/>
                        <a:pt x="490538" y="21431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Freeform 102"/>
                <p:cNvSpPr/>
                <p:nvPr/>
              </p:nvSpPr>
              <p:spPr>
                <a:xfrm>
                  <a:off x="8439150" y="2447925"/>
                  <a:ext cx="376238" cy="197176"/>
                </a:xfrm>
                <a:custGeom>
                  <a:avLst/>
                  <a:gdLst>
                    <a:gd name="connsiteX0" fmla="*/ 0 w 376238"/>
                    <a:gd name="connsiteY0" fmla="*/ 0 h 197176"/>
                    <a:gd name="connsiteX1" fmla="*/ 76200 w 376238"/>
                    <a:gd name="connsiteY1" fmla="*/ 185738 h 197176"/>
                    <a:gd name="connsiteX2" fmla="*/ 319088 w 376238"/>
                    <a:gd name="connsiteY2" fmla="*/ 166688 h 197176"/>
                    <a:gd name="connsiteX3" fmla="*/ 376238 w 376238"/>
                    <a:gd name="connsiteY3" fmla="*/ 80963 h 197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6238" h="197176">
                      <a:moveTo>
                        <a:pt x="0" y="0"/>
                      </a:moveTo>
                      <a:cubicBezTo>
                        <a:pt x="11509" y="78978"/>
                        <a:pt x="23019" y="157957"/>
                        <a:pt x="76200" y="185738"/>
                      </a:cubicBezTo>
                      <a:cubicBezTo>
                        <a:pt x="129381" y="213519"/>
                        <a:pt x="269082" y="184150"/>
                        <a:pt x="319088" y="166688"/>
                      </a:cubicBezTo>
                      <a:cubicBezTo>
                        <a:pt x="369094" y="149226"/>
                        <a:pt x="372666" y="115094"/>
                        <a:pt x="376238" y="8096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9452409" y="2319338"/>
                  <a:ext cx="431256" cy="857250"/>
                </a:xfrm>
                <a:custGeom>
                  <a:avLst/>
                  <a:gdLst>
                    <a:gd name="connsiteX0" fmla="*/ 5916 w 431256"/>
                    <a:gd name="connsiteY0" fmla="*/ 0 h 857250"/>
                    <a:gd name="connsiteX1" fmla="*/ 39254 w 431256"/>
                    <a:gd name="connsiteY1" fmla="*/ 219075 h 857250"/>
                    <a:gd name="connsiteX2" fmla="*/ 301191 w 431256"/>
                    <a:gd name="connsiteY2" fmla="*/ 214312 h 857250"/>
                    <a:gd name="connsiteX3" fmla="*/ 429779 w 431256"/>
                    <a:gd name="connsiteY3" fmla="*/ 185737 h 857250"/>
                    <a:gd name="connsiteX4" fmla="*/ 363104 w 431256"/>
                    <a:gd name="connsiteY4" fmla="*/ 295275 h 857250"/>
                    <a:gd name="connsiteX5" fmla="*/ 244041 w 431256"/>
                    <a:gd name="connsiteY5" fmla="*/ 342900 h 857250"/>
                    <a:gd name="connsiteX6" fmla="*/ 44016 w 431256"/>
                    <a:gd name="connsiteY6" fmla="*/ 371475 h 857250"/>
                    <a:gd name="connsiteX7" fmla="*/ 72591 w 431256"/>
                    <a:gd name="connsiteY7" fmla="*/ 538162 h 857250"/>
                    <a:gd name="connsiteX8" fmla="*/ 96404 w 431256"/>
                    <a:gd name="connsiteY8" fmla="*/ 85725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1256" h="857250">
                      <a:moveTo>
                        <a:pt x="5916" y="0"/>
                      </a:moveTo>
                      <a:cubicBezTo>
                        <a:pt x="-2022" y="91678"/>
                        <a:pt x="-9959" y="183356"/>
                        <a:pt x="39254" y="219075"/>
                      </a:cubicBezTo>
                      <a:cubicBezTo>
                        <a:pt x="88467" y="254794"/>
                        <a:pt x="236104" y="219868"/>
                        <a:pt x="301191" y="214312"/>
                      </a:cubicBezTo>
                      <a:cubicBezTo>
                        <a:pt x="366279" y="208756"/>
                        <a:pt x="419460" y="172243"/>
                        <a:pt x="429779" y="185737"/>
                      </a:cubicBezTo>
                      <a:cubicBezTo>
                        <a:pt x="440098" y="199231"/>
                        <a:pt x="394060" y="269081"/>
                        <a:pt x="363104" y="295275"/>
                      </a:cubicBezTo>
                      <a:cubicBezTo>
                        <a:pt x="332148" y="321469"/>
                        <a:pt x="297222" y="330200"/>
                        <a:pt x="244041" y="342900"/>
                      </a:cubicBezTo>
                      <a:cubicBezTo>
                        <a:pt x="190860" y="355600"/>
                        <a:pt x="72591" y="338931"/>
                        <a:pt x="44016" y="371475"/>
                      </a:cubicBezTo>
                      <a:cubicBezTo>
                        <a:pt x="15441" y="404019"/>
                        <a:pt x="63860" y="457200"/>
                        <a:pt x="72591" y="538162"/>
                      </a:cubicBezTo>
                      <a:cubicBezTo>
                        <a:pt x="81322" y="619124"/>
                        <a:pt x="88863" y="738187"/>
                        <a:pt x="96404" y="85725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>
                  <a:off x="8897098" y="2233613"/>
                  <a:ext cx="556465" cy="619125"/>
                </a:xfrm>
                <a:custGeom>
                  <a:avLst/>
                  <a:gdLst>
                    <a:gd name="connsiteX0" fmla="*/ 199277 w 556465"/>
                    <a:gd name="connsiteY0" fmla="*/ 0 h 619125"/>
                    <a:gd name="connsiteX1" fmla="*/ 32590 w 556465"/>
                    <a:gd name="connsiteY1" fmla="*/ 100012 h 619125"/>
                    <a:gd name="connsiteX2" fmla="*/ 27827 w 556465"/>
                    <a:gd name="connsiteY2" fmla="*/ 576262 h 619125"/>
                    <a:gd name="connsiteX3" fmla="*/ 327865 w 556465"/>
                    <a:gd name="connsiteY3" fmla="*/ 585787 h 619125"/>
                    <a:gd name="connsiteX4" fmla="*/ 556465 w 556465"/>
                    <a:gd name="connsiteY4" fmla="*/ 619125 h 61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6465" h="619125">
                      <a:moveTo>
                        <a:pt x="199277" y="0"/>
                      </a:moveTo>
                      <a:cubicBezTo>
                        <a:pt x="130221" y="1984"/>
                        <a:pt x="61165" y="3968"/>
                        <a:pt x="32590" y="100012"/>
                      </a:cubicBezTo>
                      <a:cubicBezTo>
                        <a:pt x="4015" y="196056"/>
                        <a:pt x="-21385" y="495300"/>
                        <a:pt x="27827" y="576262"/>
                      </a:cubicBezTo>
                      <a:cubicBezTo>
                        <a:pt x="77039" y="657224"/>
                        <a:pt x="239759" y="578643"/>
                        <a:pt x="327865" y="585787"/>
                      </a:cubicBezTo>
                      <a:cubicBezTo>
                        <a:pt x="415971" y="592931"/>
                        <a:pt x="486218" y="606028"/>
                        <a:pt x="556465" y="61912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Freeform 105"/>
                <p:cNvSpPr/>
                <p:nvPr/>
              </p:nvSpPr>
              <p:spPr>
                <a:xfrm>
                  <a:off x="8920163" y="2857500"/>
                  <a:ext cx="38100" cy="261938"/>
                </a:xfrm>
                <a:custGeom>
                  <a:avLst/>
                  <a:gdLst>
                    <a:gd name="connsiteX0" fmla="*/ 38100 w 38100"/>
                    <a:gd name="connsiteY0" fmla="*/ 0 h 261938"/>
                    <a:gd name="connsiteX1" fmla="*/ 0 w 38100"/>
                    <a:gd name="connsiteY1" fmla="*/ 261938 h 261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100" h="261938">
                      <a:moveTo>
                        <a:pt x="38100" y="0"/>
                      </a:moveTo>
                      <a:lnTo>
                        <a:pt x="0" y="261938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>
                  <a:off x="8763000" y="2609850"/>
                  <a:ext cx="152400" cy="209550"/>
                </a:xfrm>
                <a:custGeom>
                  <a:avLst/>
                  <a:gdLst>
                    <a:gd name="connsiteX0" fmla="*/ 0 w 152400"/>
                    <a:gd name="connsiteY0" fmla="*/ 0 h 209550"/>
                    <a:gd name="connsiteX1" fmla="*/ 152400 w 152400"/>
                    <a:gd name="connsiteY1" fmla="*/ 209550 h 20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2400" h="209550">
                      <a:moveTo>
                        <a:pt x="0" y="0"/>
                      </a:moveTo>
                      <a:lnTo>
                        <a:pt x="152400" y="20955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8193843" y="2690813"/>
                  <a:ext cx="516770" cy="397126"/>
                </a:xfrm>
                <a:custGeom>
                  <a:avLst/>
                  <a:gdLst>
                    <a:gd name="connsiteX0" fmla="*/ 269120 w 516770"/>
                    <a:gd name="connsiteY0" fmla="*/ 0 h 397126"/>
                    <a:gd name="connsiteX1" fmla="*/ 111957 w 516770"/>
                    <a:gd name="connsiteY1" fmla="*/ 123825 h 397126"/>
                    <a:gd name="connsiteX2" fmla="*/ 2420 w 516770"/>
                    <a:gd name="connsiteY2" fmla="*/ 152400 h 397126"/>
                    <a:gd name="connsiteX3" fmla="*/ 45282 w 516770"/>
                    <a:gd name="connsiteY3" fmla="*/ 285750 h 397126"/>
                    <a:gd name="connsiteX4" fmla="*/ 150057 w 516770"/>
                    <a:gd name="connsiteY4" fmla="*/ 238125 h 397126"/>
                    <a:gd name="connsiteX5" fmla="*/ 231020 w 516770"/>
                    <a:gd name="connsiteY5" fmla="*/ 200025 h 397126"/>
                    <a:gd name="connsiteX6" fmla="*/ 321507 w 516770"/>
                    <a:gd name="connsiteY6" fmla="*/ 152400 h 397126"/>
                    <a:gd name="connsiteX7" fmla="*/ 369132 w 516770"/>
                    <a:gd name="connsiteY7" fmla="*/ 104775 h 397126"/>
                    <a:gd name="connsiteX8" fmla="*/ 350082 w 516770"/>
                    <a:gd name="connsiteY8" fmla="*/ 180975 h 397126"/>
                    <a:gd name="connsiteX9" fmla="*/ 316745 w 516770"/>
                    <a:gd name="connsiteY9" fmla="*/ 247650 h 397126"/>
                    <a:gd name="connsiteX10" fmla="*/ 235782 w 516770"/>
                    <a:gd name="connsiteY10" fmla="*/ 247650 h 397126"/>
                    <a:gd name="connsiteX11" fmla="*/ 69095 w 516770"/>
                    <a:gd name="connsiteY11" fmla="*/ 328612 h 397126"/>
                    <a:gd name="connsiteX12" fmla="*/ 140532 w 516770"/>
                    <a:gd name="connsiteY12" fmla="*/ 390525 h 397126"/>
                    <a:gd name="connsiteX13" fmla="*/ 250070 w 516770"/>
                    <a:gd name="connsiteY13" fmla="*/ 390525 h 397126"/>
                    <a:gd name="connsiteX14" fmla="*/ 288170 w 516770"/>
                    <a:gd name="connsiteY14" fmla="*/ 347662 h 397126"/>
                    <a:gd name="connsiteX15" fmla="*/ 402470 w 516770"/>
                    <a:gd name="connsiteY15" fmla="*/ 342900 h 397126"/>
                    <a:gd name="connsiteX16" fmla="*/ 483432 w 516770"/>
                    <a:gd name="connsiteY16" fmla="*/ 338137 h 397126"/>
                    <a:gd name="connsiteX17" fmla="*/ 516770 w 516770"/>
                    <a:gd name="connsiteY17" fmla="*/ 171450 h 397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16770" h="397126">
                      <a:moveTo>
                        <a:pt x="269120" y="0"/>
                      </a:moveTo>
                      <a:cubicBezTo>
                        <a:pt x="212763" y="49212"/>
                        <a:pt x="156407" y="98425"/>
                        <a:pt x="111957" y="123825"/>
                      </a:cubicBezTo>
                      <a:cubicBezTo>
                        <a:pt x="67507" y="149225"/>
                        <a:pt x="13532" y="125413"/>
                        <a:pt x="2420" y="152400"/>
                      </a:cubicBezTo>
                      <a:cubicBezTo>
                        <a:pt x="-8692" y="179387"/>
                        <a:pt x="20676" y="271462"/>
                        <a:pt x="45282" y="285750"/>
                      </a:cubicBezTo>
                      <a:cubicBezTo>
                        <a:pt x="69888" y="300038"/>
                        <a:pt x="150057" y="238125"/>
                        <a:pt x="150057" y="238125"/>
                      </a:cubicBezTo>
                      <a:cubicBezTo>
                        <a:pt x="181013" y="223838"/>
                        <a:pt x="202445" y="214312"/>
                        <a:pt x="231020" y="200025"/>
                      </a:cubicBezTo>
                      <a:cubicBezTo>
                        <a:pt x="259595" y="185738"/>
                        <a:pt x="298489" y="168275"/>
                        <a:pt x="321507" y="152400"/>
                      </a:cubicBezTo>
                      <a:cubicBezTo>
                        <a:pt x="344525" y="136525"/>
                        <a:pt x="364370" y="100013"/>
                        <a:pt x="369132" y="104775"/>
                      </a:cubicBezTo>
                      <a:cubicBezTo>
                        <a:pt x="373894" y="109537"/>
                        <a:pt x="358813" y="157163"/>
                        <a:pt x="350082" y="180975"/>
                      </a:cubicBezTo>
                      <a:cubicBezTo>
                        <a:pt x="341351" y="204787"/>
                        <a:pt x="335795" y="236538"/>
                        <a:pt x="316745" y="247650"/>
                      </a:cubicBezTo>
                      <a:cubicBezTo>
                        <a:pt x="297695" y="258762"/>
                        <a:pt x="277057" y="234156"/>
                        <a:pt x="235782" y="247650"/>
                      </a:cubicBezTo>
                      <a:cubicBezTo>
                        <a:pt x="194507" y="261144"/>
                        <a:pt x="84970" y="304800"/>
                        <a:pt x="69095" y="328612"/>
                      </a:cubicBezTo>
                      <a:cubicBezTo>
                        <a:pt x="53220" y="352425"/>
                        <a:pt x="110370" y="380206"/>
                        <a:pt x="140532" y="390525"/>
                      </a:cubicBezTo>
                      <a:cubicBezTo>
                        <a:pt x="170694" y="400844"/>
                        <a:pt x="225464" y="397669"/>
                        <a:pt x="250070" y="390525"/>
                      </a:cubicBezTo>
                      <a:cubicBezTo>
                        <a:pt x="274676" y="383381"/>
                        <a:pt x="262770" y="355599"/>
                        <a:pt x="288170" y="347662"/>
                      </a:cubicBezTo>
                      <a:cubicBezTo>
                        <a:pt x="313570" y="339725"/>
                        <a:pt x="369926" y="344488"/>
                        <a:pt x="402470" y="342900"/>
                      </a:cubicBezTo>
                      <a:cubicBezTo>
                        <a:pt x="435014" y="341313"/>
                        <a:pt x="464382" y="366712"/>
                        <a:pt x="483432" y="338137"/>
                      </a:cubicBezTo>
                      <a:cubicBezTo>
                        <a:pt x="502482" y="309562"/>
                        <a:pt x="509626" y="240506"/>
                        <a:pt x="516770" y="17145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>
                  <a:off x="9172575" y="3014663"/>
                  <a:ext cx="47625" cy="157162"/>
                </a:xfrm>
                <a:custGeom>
                  <a:avLst/>
                  <a:gdLst>
                    <a:gd name="connsiteX0" fmla="*/ 47625 w 47625"/>
                    <a:gd name="connsiteY0" fmla="*/ 0 h 157162"/>
                    <a:gd name="connsiteX1" fmla="*/ 0 w 47625"/>
                    <a:gd name="connsiteY1" fmla="*/ 157162 h 157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157162">
                      <a:moveTo>
                        <a:pt x="47625" y="0"/>
                      </a:moveTo>
                      <a:lnTo>
                        <a:pt x="0" y="157162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Freeform 109"/>
                <p:cNvSpPr/>
                <p:nvPr/>
              </p:nvSpPr>
              <p:spPr>
                <a:xfrm>
                  <a:off x="8181975" y="2662238"/>
                  <a:ext cx="965507" cy="2146485"/>
                </a:xfrm>
                <a:custGeom>
                  <a:avLst/>
                  <a:gdLst>
                    <a:gd name="connsiteX0" fmla="*/ 328613 w 965507"/>
                    <a:gd name="connsiteY0" fmla="*/ 1638300 h 2146485"/>
                    <a:gd name="connsiteX1" fmla="*/ 542925 w 965507"/>
                    <a:gd name="connsiteY1" fmla="*/ 2128837 h 2146485"/>
                    <a:gd name="connsiteX2" fmla="*/ 819150 w 965507"/>
                    <a:gd name="connsiteY2" fmla="*/ 2033587 h 2146485"/>
                    <a:gd name="connsiteX3" fmla="*/ 962025 w 965507"/>
                    <a:gd name="connsiteY3" fmla="*/ 1990725 h 2146485"/>
                    <a:gd name="connsiteX4" fmla="*/ 681038 w 965507"/>
                    <a:gd name="connsiteY4" fmla="*/ 1323975 h 2146485"/>
                    <a:gd name="connsiteX5" fmla="*/ 514350 w 965507"/>
                    <a:gd name="connsiteY5" fmla="*/ 1204912 h 2146485"/>
                    <a:gd name="connsiteX6" fmla="*/ 409575 w 965507"/>
                    <a:gd name="connsiteY6" fmla="*/ 1014412 h 2146485"/>
                    <a:gd name="connsiteX7" fmla="*/ 185738 w 965507"/>
                    <a:gd name="connsiteY7" fmla="*/ 423862 h 2146485"/>
                    <a:gd name="connsiteX8" fmla="*/ 0 w 965507"/>
                    <a:gd name="connsiteY8" fmla="*/ 0 h 2146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5507" h="2146485">
                      <a:moveTo>
                        <a:pt x="328613" y="1638300"/>
                      </a:moveTo>
                      <a:cubicBezTo>
                        <a:pt x="394891" y="1850628"/>
                        <a:pt x="461169" y="2062956"/>
                        <a:pt x="542925" y="2128837"/>
                      </a:cubicBezTo>
                      <a:cubicBezTo>
                        <a:pt x="624681" y="2194718"/>
                        <a:pt x="749300" y="2056606"/>
                        <a:pt x="819150" y="2033587"/>
                      </a:cubicBezTo>
                      <a:cubicBezTo>
                        <a:pt x="889000" y="2010568"/>
                        <a:pt x="985044" y="2108994"/>
                        <a:pt x="962025" y="1990725"/>
                      </a:cubicBezTo>
                      <a:cubicBezTo>
                        <a:pt x="939006" y="1872456"/>
                        <a:pt x="755650" y="1454944"/>
                        <a:pt x="681038" y="1323975"/>
                      </a:cubicBezTo>
                      <a:cubicBezTo>
                        <a:pt x="606426" y="1193006"/>
                        <a:pt x="559594" y="1256506"/>
                        <a:pt x="514350" y="1204912"/>
                      </a:cubicBezTo>
                      <a:cubicBezTo>
                        <a:pt x="469106" y="1153318"/>
                        <a:pt x="464344" y="1144587"/>
                        <a:pt x="409575" y="1014412"/>
                      </a:cubicBezTo>
                      <a:cubicBezTo>
                        <a:pt x="354806" y="884237"/>
                        <a:pt x="254000" y="592931"/>
                        <a:pt x="185738" y="423862"/>
                      </a:cubicBezTo>
                      <a:cubicBezTo>
                        <a:pt x="117475" y="254793"/>
                        <a:pt x="58737" y="127396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7620000" y="3157538"/>
                  <a:ext cx="2217316" cy="656244"/>
                </a:xfrm>
                <a:custGeom>
                  <a:avLst/>
                  <a:gdLst>
                    <a:gd name="connsiteX0" fmla="*/ 0 w 2217316"/>
                    <a:gd name="connsiteY0" fmla="*/ 0 h 656244"/>
                    <a:gd name="connsiteX1" fmla="*/ 2005013 w 2217316"/>
                    <a:gd name="connsiteY1" fmla="*/ 42862 h 656244"/>
                    <a:gd name="connsiteX2" fmla="*/ 2162175 w 2217316"/>
                    <a:gd name="connsiteY2" fmla="*/ 142875 h 656244"/>
                    <a:gd name="connsiteX3" fmla="*/ 2038350 w 2217316"/>
                    <a:gd name="connsiteY3" fmla="*/ 219075 h 656244"/>
                    <a:gd name="connsiteX4" fmla="*/ 1019175 w 2217316"/>
                    <a:gd name="connsiteY4" fmla="*/ 171450 h 656244"/>
                    <a:gd name="connsiteX5" fmla="*/ 328613 w 2217316"/>
                    <a:gd name="connsiteY5" fmla="*/ 128587 h 656244"/>
                    <a:gd name="connsiteX6" fmla="*/ 61913 w 2217316"/>
                    <a:gd name="connsiteY6" fmla="*/ 85725 h 656244"/>
                    <a:gd name="connsiteX7" fmla="*/ 100013 w 2217316"/>
                    <a:gd name="connsiteY7" fmla="*/ 123825 h 656244"/>
                    <a:gd name="connsiteX8" fmla="*/ 128588 w 2217316"/>
                    <a:gd name="connsiteY8" fmla="*/ 314325 h 656244"/>
                    <a:gd name="connsiteX9" fmla="*/ 238125 w 2217316"/>
                    <a:gd name="connsiteY9" fmla="*/ 576262 h 656244"/>
                    <a:gd name="connsiteX10" fmla="*/ 300038 w 2217316"/>
                    <a:gd name="connsiteY10" fmla="*/ 585787 h 656244"/>
                    <a:gd name="connsiteX11" fmla="*/ 433388 w 2217316"/>
                    <a:gd name="connsiteY11" fmla="*/ 519112 h 656244"/>
                    <a:gd name="connsiteX12" fmla="*/ 533400 w 2217316"/>
                    <a:gd name="connsiteY12" fmla="*/ 638175 h 656244"/>
                    <a:gd name="connsiteX13" fmla="*/ 585788 w 2217316"/>
                    <a:gd name="connsiteY13" fmla="*/ 652462 h 656244"/>
                    <a:gd name="connsiteX14" fmla="*/ 747713 w 2217316"/>
                    <a:gd name="connsiteY14" fmla="*/ 604837 h 656244"/>
                    <a:gd name="connsiteX15" fmla="*/ 890588 w 2217316"/>
                    <a:gd name="connsiteY15" fmla="*/ 590550 h 656244"/>
                    <a:gd name="connsiteX16" fmla="*/ 919163 w 2217316"/>
                    <a:gd name="connsiteY16" fmla="*/ 595312 h 65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17316" h="656244">
                      <a:moveTo>
                        <a:pt x="0" y="0"/>
                      </a:moveTo>
                      <a:lnTo>
                        <a:pt x="2005013" y="42862"/>
                      </a:lnTo>
                      <a:cubicBezTo>
                        <a:pt x="2365376" y="66675"/>
                        <a:pt x="2156619" y="113506"/>
                        <a:pt x="2162175" y="142875"/>
                      </a:cubicBezTo>
                      <a:cubicBezTo>
                        <a:pt x="2167731" y="172244"/>
                        <a:pt x="2228850" y="214313"/>
                        <a:pt x="2038350" y="219075"/>
                      </a:cubicBezTo>
                      <a:cubicBezTo>
                        <a:pt x="1847850" y="223837"/>
                        <a:pt x="1019175" y="171450"/>
                        <a:pt x="1019175" y="171450"/>
                      </a:cubicBezTo>
                      <a:lnTo>
                        <a:pt x="328613" y="128587"/>
                      </a:lnTo>
                      <a:cubicBezTo>
                        <a:pt x="169069" y="114300"/>
                        <a:pt x="100013" y="86519"/>
                        <a:pt x="61913" y="85725"/>
                      </a:cubicBezTo>
                      <a:cubicBezTo>
                        <a:pt x="23813" y="84931"/>
                        <a:pt x="88901" y="85725"/>
                        <a:pt x="100013" y="123825"/>
                      </a:cubicBezTo>
                      <a:cubicBezTo>
                        <a:pt x="111125" y="161925"/>
                        <a:pt x="105569" y="238919"/>
                        <a:pt x="128588" y="314325"/>
                      </a:cubicBezTo>
                      <a:cubicBezTo>
                        <a:pt x="151607" y="389731"/>
                        <a:pt x="209550" y="531018"/>
                        <a:pt x="238125" y="576262"/>
                      </a:cubicBezTo>
                      <a:cubicBezTo>
                        <a:pt x="266700" y="621506"/>
                        <a:pt x="267494" y="595312"/>
                        <a:pt x="300038" y="585787"/>
                      </a:cubicBezTo>
                      <a:cubicBezTo>
                        <a:pt x="332582" y="576262"/>
                        <a:pt x="394494" y="510381"/>
                        <a:pt x="433388" y="519112"/>
                      </a:cubicBezTo>
                      <a:cubicBezTo>
                        <a:pt x="472282" y="527843"/>
                        <a:pt x="508000" y="615950"/>
                        <a:pt x="533400" y="638175"/>
                      </a:cubicBezTo>
                      <a:cubicBezTo>
                        <a:pt x="558800" y="660400"/>
                        <a:pt x="550069" y="658018"/>
                        <a:pt x="585788" y="652462"/>
                      </a:cubicBezTo>
                      <a:cubicBezTo>
                        <a:pt x="621507" y="646906"/>
                        <a:pt x="696913" y="615156"/>
                        <a:pt x="747713" y="604837"/>
                      </a:cubicBezTo>
                      <a:cubicBezTo>
                        <a:pt x="798513" y="594518"/>
                        <a:pt x="862013" y="592138"/>
                        <a:pt x="890588" y="590550"/>
                      </a:cubicBezTo>
                      <a:cubicBezTo>
                        <a:pt x="919163" y="588963"/>
                        <a:pt x="919163" y="592137"/>
                        <a:pt x="919163" y="59531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>
                  <a:off x="8948738" y="3409950"/>
                  <a:ext cx="685800" cy="551804"/>
                </a:xfrm>
                <a:custGeom>
                  <a:avLst/>
                  <a:gdLst>
                    <a:gd name="connsiteX0" fmla="*/ 685800 w 685800"/>
                    <a:gd name="connsiteY0" fmla="*/ 0 h 551804"/>
                    <a:gd name="connsiteX1" fmla="*/ 609600 w 685800"/>
                    <a:gd name="connsiteY1" fmla="*/ 338138 h 551804"/>
                    <a:gd name="connsiteX2" fmla="*/ 266700 w 685800"/>
                    <a:gd name="connsiteY2" fmla="*/ 523875 h 551804"/>
                    <a:gd name="connsiteX3" fmla="*/ 0 w 685800"/>
                    <a:gd name="connsiteY3" fmla="*/ 547688 h 55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800" h="551804">
                      <a:moveTo>
                        <a:pt x="685800" y="0"/>
                      </a:moveTo>
                      <a:cubicBezTo>
                        <a:pt x="682625" y="125413"/>
                        <a:pt x="679450" y="250826"/>
                        <a:pt x="609600" y="338138"/>
                      </a:cubicBezTo>
                      <a:cubicBezTo>
                        <a:pt x="539750" y="425451"/>
                        <a:pt x="368300" y="488950"/>
                        <a:pt x="266700" y="523875"/>
                      </a:cubicBezTo>
                      <a:cubicBezTo>
                        <a:pt x="165100" y="558800"/>
                        <a:pt x="82550" y="553244"/>
                        <a:pt x="0" y="54768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8339138" y="1208717"/>
                  <a:ext cx="1075487" cy="986796"/>
                </a:xfrm>
                <a:custGeom>
                  <a:avLst/>
                  <a:gdLst>
                    <a:gd name="connsiteX0" fmla="*/ 0 w 1075487"/>
                    <a:gd name="connsiteY0" fmla="*/ 281946 h 986796"/>
                    <a:gd name="connsiteX1" fmla="*/ 323850 w 1075487"/>
                    <a:gd name="connsiteY1" fmla="*/ 77158 h 986796"/>
                    <a:gd name="connsiteX2" fmla="*/ 538162 w 1075487"/>
                    <a:gd name="connsiteY2" fmla="*/ 315283 h 986796"/>
                    <a:gd name="connsiteX3" fmla="*/ 466725 w 1075487"/>
                    <a:gd name="connsiteY3" fmla="*/ 367671 h 986796"/>
                    <a:gd name="connsiteX4" fmla="*/ 390525 w 1075487"/>
                    <a:gd name="connsiteY4" fmla="*/ 491496 h 986796"/>
                    <a:gd name="connsiteX5" fmla="*/ 342900 w 1075487"/>
                    <a:gd name="connsiteY5" fmla="*/ 558171 h 986796"/>
                    <a:gd name="connsiteX6" fmla="*/ 604837 w 1075487"/>
                    <a:gd name="connsiteY6" fmla="*/ 477208 h 986796"/>
                    <a:gd name="connsiteX7" fmla="*/ 676275 w 1075487"/>
                    <a:gd name="connsiteY7" fmla="*/ 396246 h 986796"/>
                    <a:gd name="connsiteX8" fmla="*/ 695325 w 1075487"/>
                    <a:gd name="connsiteY8" fmla="*/ 281946 h 986796"/>
                    <a:gd name="connsiteX9" fmla="*/ 814387 w 1075487"/>
                    <a:gd name="connsiteY9" fmla="*/ 10483 h 986796"/>
                    <a:gd name="connsiteX10" fmla="*/ 1047750 w 1075487"/>
                    <a:gd name="connsiteY10" fmla="*/ 77158 h 986796"/>
                    <a:gd name="connsiteX11" fmla="*/ 1038225 w 1075487"/>
                    <a:gd name="connsiteY11" fmla="*/ 277183 h 986796"/>
                    <a:gd name="connsiteX12" fmla="*/ 752475 w 1075487"/>
                    <a:gd name="connsiteY12" fmla="*/ 272421 h 986796"/>
                    <a:gd name="connsiteX13" fmla="*/ 676275 w 1075487"/>
                    <a:gd name="connsiteY13" fmla="*/ 405771 h 986796"/>
                    <a:gd name="connsiteX14" fmla="*/ 742950 w 1075487"/>
                    <a:gd name="connsiteY14" fmla="*/ 496258 h 986796"/>
                    <a:gd name="connsiteX15" fmla="*/ 704850 w 1075487"/>
                    <a:gd name="connsiteY15" fmla="*/ 567696 h 986796"/>
                    <a:gd name="connsiteX16" fmla="*/ 428625 w 1075487"/>
                    <a:gd name="connsiteY16" fmla="*/ 686758 h 986796"/>
                    <a:gd name="connsiteX17" fmla="*/ 395287 w 1075487"/>
                    <a:gd name="connsiteY17" fmla="*/ 729621 h 986796"/>
                    <a:gd name="connsiteX18" fmla="*/ 566737 w 1075487"/>
                    <a:gd name="connsiteY18" fmla="*/ 772483 h 986796"/>
                    <a:gd name="connsiteX19" fmla="*/ 552450 w 1075487"/>
                    <a:gd name="connsiteY19" fmla="*/ 839158 h 986796"/>
                    <a:gd name="connsiteX20" fmla="*/ 552450 w 1075487"/>
                    <a:gd name="connsiteY20" fmla="*/ 910596 h 986796"/>
                    <a:gd name="connsiteX21" fmla="*/ 552450 w 1075487"/>
                    <a:gd name="connsiteY21" fmla="*/ 986796 h 986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075487" h="986796">
                      <a:moveTo>
                        <a:pt x="0" y="281946"/>
                      </a:moveTo>
                      <a:cubicBezTo>
                        <a:pt x="117078" y="176774"/>
                        <a:pt x="234156" y="71602"/>
                        <a:pt x="323850" y="77158"/>
                      </a:cubicBezTo>
                      <a:cubicBezTo>
                        <a:pt x="413544" y="82714"/>
                        <a:pt x="514350" y="266864"/>
                        <a:pt x="538162" y="315283"/>
                      </a:cubicBezTo>
                      <a:cubicBezTo>
                        <a:pt x="561974" y="363702"/>
                        <a:pt x="491331" y="338302"/>
                        <a:pt x="466725" y="367671"/>
                      </a:cubicBezTo>
                      <a:cubicBezTo>
                        <a:pt x="442119" y="397040"/>
                        <a:pt x="411162" y="459746"/>
                        <a:pt x="390525" y="491496"/>
                      </a:cubicBezTo>
                      <a:cubicBezTo>
                        <a:pt x="369888" y="523246"/>
                        <a:pt x="307181" y="560552"/>
                        <a:pt x="342900" y="558171"/>
                      </a:cubicBezTo>
                      <a:cubicBezTo>
                        <a:pt x="378619" y="555790"/>
                        <a:pt x="549275" y="504195"/>
                        <a:pt x="604837" y="477208"/>
                      </a:cubicBezTo>
                      <a:cubicBezTo>
                        <a:pt x="660399" y="450221"/>
                        <a:pt x="661194" y="428790"/>
                        <a:pt x="676275" y="396246"/>
                      </a:cubicBezTo>
                      <a:cubicBezTo>
                        <a:pt x="691356" y="363702"/>
                        <a:pt x="672306" y="346240"/>
                        <a:pt x="695325" y="281946"/>
                      </a:cubicBezTo>
                      <a:cubicBezTo>
                        <a:pt x="718344" y="217652"/>
                        <a:pt x="755650" y="44614"/>
                        <a:pt x="814387" y="10483"/>
                      </a:cubicBezTo>
                      <a:cubicBezTo>
                        <a:pt x="873124" y="-23648"/>
                        <a:pt x="1010444" y="32708"/>
                        <a:pt x="1047750" y="77158"/>
                      </a:cubicBezTo>
                      <a:cubicBezTo>
                        <a:pt x="1085056" y="121608"/>
                        <a:pt x="1087437" y="244639"/>
                        <a:pt x="1038225" y="277183"/>
                      </a:cubicBezTo>
                      <a:cubicBezTo>
                        <a:pt x="989013" y="309727"/>
                        <a:pt x="812800" y="250990"/>
                        <a:pt x="752475" y="272421"/>
                      </a:cubicBezTo>
                      <a:cubicBezTo>
                        <a:pt x="692150" y="293852"/>
                        <a:pt x="677862" y="368465"/>
                        <a:pt x="676275" y="405771"/>
                      </a:cubicBezTo>
                      <a:cubicBezTo>
                        <a:pt x="674688" y="443077"/>
                        <a:pt x="738188" y="469271"/>
                        <a:pt x="742950" y="496258"/>
                      </a:cubicBezTo>
                      <a:cubicBezTo>
                        <a:pt x="747712" y="523245"/>
                        <a:pt x="757237" y="535946"/>
                        <a:pt x="704850" y="567696"/>
                      </a:cubicBezTo>
                      <a:cubicBezTo>
                        <a:pt x="652463" y="599446"/>
                        <a:pt x="480219" y="659771"/>
                        <a:pt x="428625" y="686758"/>
                      </a:cubicBezTo>
                      <a:cubicBezTo>
                        <a:pt x="377031" y="713745"/>
                        <a:pt x="372268" y="715334"/>
                        <a:pt x="395287" y="729621"/>
                      </a:cubicBezTo>
                      <a:cubicBezTo>
                        <a:pt x="418306" y="743909"/>
                        <a:pt x="540543" y="754227"/>
                        <a:pt x="566737" y="772483"/>
                      </a:cubicBezTo>
                      <a:cubicBezTo>
                        <a:pt x="592931" y="790739"/>
                        <a:pt x="554831" y="816139"/>
                        <a:pt x="552450" y="839158"/>
                      </a:cubicBezTo>
                      <a:cubicBezTo>
                        <a:pt x="550069" y="862177"/>
                        <a:pt x="552450" y="910596"/>
                        <a:pt x="552450" y="910596"/>
                      </a:cubicBezTo>
                      <a:lnTo>
                        <a:pt x="552450" y="986796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113"/>
                <p:cNvSpPr/>
                <p:nvPr/>
              </p:nvSpPr>
              <p:spPr>
                <a:xfrm>
                  <a:off x="7418360" y="1059927"/>
                  <a:ext cx="1554193" cy="1606194"/>
                </a:xfrm>
                <a:custGeom>
                  <a:avLst/>
                  <a:gdLst>
                    <a:gd name="connsiteX0" fmla="*/ 925540 w 1554193"/>
                    <a:gd name="connsiteY0" fmla="*/ 435498 h 1606194"/>
                    <a:gd name="connsiteX1" fmla="*/ 1011265 w 1554193"/>
                    <a:gd name="connsiteY1" fmla="*/ 478361 h 1606194"/>
                    <a:gd name="connsiteX2" fmla="*/ 1011265 w 1554193"/>
                    <a:gd name="connsiteY2" fmla="*/ 587898 h 1606194"/>
                    <a:gd name="connsiteX3" fmla="*/ 1011265 w 1554193"/>
                    <a:gd name="connsiteY3" fmla="*/ 664098 h 1606194"/>
                    <a:gd name="connsiteX4" fmla="*/ 1216053 w 1554193"/>
                    <a:gd name="connsiteY4" fmla="*/ 716486 h 1606194"/>
                    <a:gd name="connsiteX5" fmla="*/ 1154140 w 1554193"/>
                    <a:gd name="connsiteY5" fmla="*/ 868886 h 1606194"/>
                    <a:gd name="connsiteX6" fmla="*/ 1087465 w 1554193"/>
                    <a:gd name="connsiteY6" fmla="*/ 897461 h 1606194"/>
                    <a:gd name="connsiteX7" fmla="*/ 930303 w 1554193"/>
                    <a:gd name="connsiteY7" fmla="*/ 854598 h 1606194"/>
                    <a:gd name="connsiteX8" fmla="*/ 939828 w 1554193"/>
                    <a:gd name="connsiteY8" fmla="*/ 721248 h 1606194"/>
                    <a:gd name="connsiteX9" fmla="*/ 982690 w 1554193"/>
                    <a:gd name="connsiteY9" fmla="*/ 687911 h 1606194"/>
                    <a:gd name="connsiteX10" fmla="*/ 949353 w 1554193"/>
                    <a:gd name="connsiteY10" fmla="*/ 673623 h 1606194"/>
                    <a:gd name="connsiteX11" fmla="*/ 820765 w 1554193"/>
                    <a:gd name="connsiteY11" fmla="*/ 392636 h 1606194"/>
                    <a:gd name="connsiteX12" fmla="*/ 854103 w 1554193"/>
                    <a:gd name="connsiteY12" fmla="*/ 302148 h 1606194"/>
                    <a:gd name="connsiteX13" fmla="*/ 1030315 w 1554193"/>
                    <a:gd name="connsiteY13" fmla="*/ 178323 h 1606194"/>
                    <a:gd name="connsiteX14" fmla="*/ 649315 w 1554193"/>
                    <a:gd name="connsiteY14" fmla="*/ 2111 h 1606194"/>
                    <a:gd name="connsiteX15" fmla="*/ 320703 w 1554193"/>
                    <a:gd name="connsiteY15" fmla="*/ 306911 h 1606194"/>
                    <a:gd name="connsiteX16" fmla="*/ 415953 w 1554193"/>
                    <a:gd name="connsiteY16" fmla="*/ 349773 h 1606194"/>
                    <a:gd name="connsiteX17" fmla="*/ 496915 w 1554193"/>
                    <a:gd name="connsiteY17" fmla="*/ 459311 h 1606194"/>
                    <a:gd name="connsiteX18" fmla="*/ 487390 w 1554193"/>
                    <a:gd name="connsiteY18" fmla="*/ 530748 h 1606194"/>
                    <a:gd name="connsiteX19" fmla="*/ 368328 w 1554193"/>
                    <a:gd name="connsiteY19" fmla="*/ 587898 h 1606194"/>
                    <a:gd name="connsiteX20" fmla="*/ 306415 w 1554193"/>
                    <a:gd name="connsiteY20" fmla="*/ 445023 h 1606194"/>
                    <a:gd name="connsiteX21" fmla="*/ 339753 w 1554193"/>
                    <a:gd name="connsiteY21" fmla="*/ 383111 h 1606194"/>
                    <a:gd name="connsiteX22" fmla="*/ 282603 w 1554193"/>
                    <a:gd name="connsiteY22" fmla="*/ 345011 h 1606194"/>
                    <a:gd name="connsiteX23" fmla="*/ 11140 w 1554193"/>
                    <a:gd name="connsiteY23" fmla="*/ 468836 h 1606194"/>
                    <a:gd name="connsiteX24" fmla="*/ 63528 w 1554193"/>
                    <a:gd name="connsiteY24" fmla="*/ 568848 h 1606194"/>
                    <a:gd name="connsiteX25" fmla="*/ 168303 w 1554193"/>
                    <a:gd name="connsiteY25" fmla="*/ 535511 h 1606194"/>
                    <a:gd name="connsiteX26" fmla="*/ 506440 w 1554193"/>
                    <a:gd name="connsiteY26" fmla="*/ 1068911 h 1606194"/>
                    <a:gd name="connsiteX27" fmla="*/ 554065 w 1554193"/>
                    <a:gd name="connsiteY27" fmla="*/ 1321323 h 1606194"/>
                    <a:gd name="connsiteX28" fmla="*/ 601690 w 1554193"/>
                    <a:gd name="connsiteY28" fmla="*/ 1597548 h 1606194"/>
                    <a:gd name="connsiteX29" fmla="*/ 715990 w 1554193"/>
                    <a:gd name="connsiteY29" fmla="*/ 1535636 h 1606194"/>
                    <a:gd name="connsiteX30" fmla="*/ 877915 w 1554193"/>
                    <a:gd name="connsiteY30" fmla="*/ 1526111 h 1606194"/>
                    <a:gd name="connsiteX31" fmla="*/ 801715 w 1554193"/>
                    <a:gd name="connsiteY31" fmla="*/ 1302273 h 1606194"/>
                    <a:gd name="connsiteX32" fmla="*/ 687415 w 1554193"/>
                    <a:gd name="connsiteY32" fmla="*/ 1045098 h 1606194"/>
                    <a:gd name="connsiteX33" fmla="*/ 696940 w 1554193"/>
                    <a:gd name="connsiteY33" fmla="*/ 1026048 h 1606194"/>
                    <a:gd name="connsiteX34" fmla="*/ 1458940 w 1554193"/>
                    <a:gd name="connsiteY34" fmla="*/ 1021286 h 1606194"/>
                    <a:gd name="connsiteX35" fmla="*/ 1449415 w 1554193"/>
                    <a:gd name="connsiteY35" fmla="*/ 883173 h 1606194"/>
                    <a:gd name="connsiteX36" fmla="*/ 611215 w 1554193"/>
                    <a:gd name="connsiteY36" fmla="*/ 921273 h 1606194"/>
                    <a:gd name="connsiteX37" fmla="*/ 220690 w 1554193"/>
                    <a:gd name="connsiteY37" fmla="*/ 921273 h 1606194"/>
                    <a:gd name="connsiteX38" fmla="*/ 163540 w 1554193"/>
                    <a:gd name="connsiteY38" fmla="*/ 1011761 h 1606194"/>
                    <a:gd name="connsiteX39" fmla="*/ 382615 w 1554193"/>
                    <a:gd name="connsiteY39" fmla="*/ 1040336 h 1606194"/>
                    <a:gd name="connsiteX40" fmla="*/ 234978 w 1554193"/>
                    <a:gd name="connsiteY40" fmla="*/ 1054623 h 1606194"/>
                    <a:gd name="connsiteX41" fmla="*/ 287365 w 1554193"/>
                    <a:gd name="connsiteY41" fmla="*/ 1278461 h 1606194"/>
                    <a:gd name="connsiteX42" fmla="*/ 377853 w 1554193"/>
                    <a:gd name="connsiteY42" fmla="*/ 1411811 h 1606194"/>
                    <a:gd name="connsiteX43" fmla="*/ 544540 w 1554193"/>
                    <a:gd name="connsiteY43" fmla="*/ 1435623 h 1606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554193" h="1606194">
                      <a:moveTo>
                        <a:pt x="925540" y="435498"/>
                      </a:moveTo>
                      <a:cubicBezTo>
                        <a:pt x="961259" y="444229"/>
                        <a:pt x="996978" y="452961"/>
                        <a:pt x="1011265" y="478361"/>
                      </a:cubicBezTo>
                      <a:cubicBezTo>
                        <a:pt x="1025552" y="503761"/>
                        <a:pt x="1011265" y="587898"/>
                        <a:pt x="1011265" y="587898"/>
                      </a:cubicBezTo>
                      <a:cubicBezTo>
                        <a:pt x="1011265" y="618854"/>
                        <a:pt x="977134" y="642667"/>
                        <a:pt x="1011265" y="664098"/>
                      </a:cubicBezTo>
                      <a:cubicBezTo>
                        <a:pt x="1045396" y="685529"/>
                        <a:pt x="1192241" y="682355"/>
                        <a:pt x="1216053" y="716486"/>
                      </a:cubicBezTo>
                      <a:cubicBezTo>
                        <a:pt x="1239866" y="750617"/>
                        <a:pt x="1175571" y="838724"/>
                        <a:pt x="1154140" y="868886"/>
                      </a:cubicBezTo>
                      <a:cubicBezTo>
                        <a:pt x="1132709" y="899048"/>
                        <a:pt x="1124771" y="899842"/>
                        <a:pt x="1087465" y="897461"/>
                      </a:cubicBezTo>
                      <a:cubicBezTo>
                        <a:pt x="1050159" y="895080"/>
                        <a:pt x="954909" y="883967"/>
                        <a:pt x="930303" y="854598"/>
                      </a:cubicBezTo>
                      <a:cubicBezTo>
                        <a:pt x="905697" y="825229"/>
                        <a:pt x="931097" y="749029"/>
                        <a:pt x="939828" y="721248"/>
                      </a:cubicBezTo>
                      <a:cubicBezTo>
                        <a:pt x="948559" y="693467"/>
                        <a:pt x="981102" y="695849"/>
                        <a:pt x="982690" y="687911"/>
                      </a:cubicBezTo>
                      <a:cubicBezTo>
                        <a:pt x="984278" y="679973"/>
                        <a:pt x="976340" y="722835"/>
                        <a:pt x="949353" y="673623"/>
                      </a:cubicBezTo>
                      <a:cubicBezTo>
                        <a:pt x="922366" y="624411"/>
                        <a:pt x="836640" y="454549"/>
                        <a:pt x="820765" y="392636"/>
                      </a:cubicBezTo>
                      <a:cubicBezTo>
                        <a:pt x="804890" y="330723"/>
                        <a:pt x="819178" y="337867"/>
                        <a:pt x="854103" y="302148"/>
                      </a:cubicBezTo>
                      <a:cubicBezTo>
                        <a:pt x="889028" y="266429"/>
                        <a:pt x="1064446" y="228329"/>
                        <a:pt x="1030315" y="178323"/>
                      </a:cubicBezTo>
                      <a:cubicBezTo>
                        <a:pt x="996184" y="128317"/>
                        <a:pt x="767584" y="-19320"/>
                        <a:pt x="649315" y="2111"/>
                      </a:cubicBezTo>
                      <a:cubicBezTo>
                        <a:pt x="531046" y="23542"/>
                        <a:pt x="359597" y="248967"/>
                        <a:pt x="320703" y="306911"/>
                      </a:cubicBezTo>
                      <a:cubicBezTo>
                        <a:pt x="281809" y="364855"/>
                        <a:pt x="386584" y="324373"/>
                        <a:pt x="415953" y="349773"/>
                      </a:cubicBezTo>
                      <a:cubicBezTo>
                        <a:pt x="445322" y="375173"/>
                        <a:pt x="485009" y="429149"/>
                        <a:pt x="496915" y="459311"/>
                      </a:cubicBezTo>
                      <a:cubicBezTo>
                        <a:pt x="508821" y="489473"/>
                        <a:pt x="508821" y="509317"/>
                        <a:pt x="487390" y="530748"/>
                      </a:cubicBezTo>
                      <a:cubicBezTo>
                        <a:pt x="465959" y="552179"/>
                        <a:pt x="398490" y="602185"/>
                        <a:pt x="368328" y="587898"/>
                      </a:cubicBezTo>
                      <a:cubicBezTo>
                        <a:pt x="338166" y="573611"/>
                        <a:pt x="311177" y="479154"/>
                        <a:pt x="306415" y="445023"/>
                      </a:cubicBezTo>
                      <a:cubicBezTo>
                        <a:pt x="301653" y="410892"/>
                        <a:pt x="343722" y="399780"/>
                        <a:pt x="339753" y="383111"/>
                      </a:cubicBezTo>
                      <a:cubicBezTo>
                        <a:pt x="335784" y="366442"/>
                        <a:pt x="337372" y="330724"/>
                        <a:pt x="282603" y="345011"/>
                      </a:cubicBezTo>
                      <a:cubicBezTo>
                        <a:pt x="227834" y="359298"/>
                        <a:pt x="47652" y="431530"/>
                        <a:pt x="11140" y="468836"/>
                      </a:cubicBezTo>
                      <a:cubicBezTo>
                        <a:pt x="-25372" y="506142"/>
                        <a:pt x="37334" y="557736"/>
                        <a:pt x="63528" y="568848"/>
                      </a:cubicBezTo>
                      <a:cubicBezTo>
                        <a:pt x="89722" y="579960"/>
                        <a:pt x="94484" y="452167"/>
                        <a:pt x="168303" y="535511"/>
                      </a:cubicBezTo>
                      <a:cubicBezTo>
                        <a:pt x="242122" y="618855"/>
                        <a:pt x="442146" y="937943"/>
                        <a:pt x="506440" y="1068911"/>
                      </a:cubicBezTo>
                      <a:cubicBezTo>
                        <a:pt x="570734" y="1199879"/>
                        <a:pt x="538190" y="1233217"/>
                        <a:pt x="554065" y="1321323"/>
                      </a:cubicBezTo>
                      <a:cubicBezTo>
                        <a:pt x="569940" y="1409429"/>
                        <a:pt x="574702" y="1561829"/>
                        <a:pt x="601690" y="1597548"/>
                      </a:cubicBezTo>
                      <a:cubicBezTo>
                        <a:pt x="628677" y="1633267"/>
                        <a:pt x="669953" y="1547542"/>
                        <a:pt x="715990" y="1535636"/>
                      </a:cubicBezTo>
                      <a:cubicBezTo>
                        <a:pt x="762027" y="1523730"/>
                        <a:pt x="863628" y="1565005"/>
                        <a:pt x="877915" y="1526111"/>
                      </a:cubicBezTo>
                      <a:cubicBezTo>
                        <a:pt x="892202" y="1487217"/>
                        <a:pt x="833465" y="1382442"/>
                        <a:pt x="801715" y="1302273"/>
                      </a:cubicBezTo>
                      <a:cubicBezTo>
                        <a:pt x="769965" y="1222104"/>
                        <a:pt x="704877" y="1091135"/>
                        <a:pt x="687415" y="1045098"/>
                      </a:cubicBezTo>
                      <a:cubicBezTo>
                        <a:pt x="669953" y="999061"/>
                        <a:pt x="568353" y="1030017"/>
                        <a:pt x="696940" y="1026048"/>
                      </a:cubicBezTo>
                      <a:cubicBezTo>
                        <a:pt x="825527" y="1022079"/>
                        <a:pt x="1333528" y="1045099"/>
                        <a:pt x="1458940" y="1021286"/>
                      </a:cubicBezTo>
                      <a:cubicBezTo>
                        <a:pt x="1584353" y="997474"/>
                        <a:pt x="1590703" y="899842"/>
                        <a:pt x="1449415" y="883173"/>
                      </a:cubicBezTo>
                      <a:cubicBezTo>
                        <a:pt x="1308128" y="866504"/>
                        <a:pt x="816002" y="914923"/>
                        <a:pt x="611215" y="921273"/>
                      </a:cubicBezTo>
                      <a:cubicBezTo>
                        <a:pt x="406428" y="927623"/>
                        <a:pt x="295302" y="906192"/>
                        <a:pt x="220690" y="921273"/>
                      </a:cubicBezTo>
                      <a:cubicBezTo>
                        <a:pt x="146078" y="936354"/>
                        <a:pt x="136553" y="991917"/>
                        <a:pt x="163540" y="1011761"/>
                      </a:cubicBezTo>
                      <a:cubicBezTo>
                        <a:pt x="190527" y="1031605"/>
                        <a:pt x="370709" y="1033192"/>
                        <a:pt x="382615" y="1040336"/>
                      </a:cubicBezTo>
                      <a:cubicBezTo>
                        <a:pt x="394521" y="1047480"/>
                        <a:pt x="250853" y="1014936"/>
                        <a:pt x="234978" y="1054623"/>
                      </a:cubicBezTo>
                      <a:cubicBezTo>
                        <a:pt x="219103" y="1094310"/>
                        <a:pt x="263552" y="1218930"/>
                        <a:pt x="287365" y="1278461"/>
                      </a:cubicBezTo>
                      <a:cubicBezTo>
                        <a:pt x="311177" y="1337992"/>
                        <a:pt x="334990" y="1385617"/>
                        <a:pt x="377853" y="1411811"/>
                      </a:cubicBezTo>
                      <a:cubicBezTo>
                        <a:pt x="420715" y="1438005"/>
                        <a:pt x="482627" y="1436814"/>
                        <a:pt x="544540" y="143562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114"/>
                <p:cNvSpPr/>
                <p:nvPr/>
              </p:nvSpPr>
              <p:spPr>
                <a:xfrm>
                  <a:off x="7920038" y="1376363"/>
                  <a:ext cx="285750" cy="151783"/>
                </a:xfrm>
                <a:custGeom>
                  <a:avLst/>
                  <a:gdLst>
                    <a:gd name="connsiteX0" fmla="*/ 0 w 285750"/>
                    <a:gd name="connsiteY0" fmla="*/ 142875 h 151783"/>
                    <a:gd name="connsiteX1" fmla="*/ 180975 w 285750"/>
                    <a:gd name="connsiteY1" fmla="*/ 147637 h 151783"/>
                    <a:gd name="connsiteX2" fmla="*/ 266700 w 285750"/>
                    <a:gd name="connsiteY2" fmla="*/ 90487 h 151783"/>
                    <a:gd name="connsiteX3" fmla="*/ 285750 w 285750"/>
                    <a:gd name="connsiteY3" fmla="*/ 0 h 151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0" h="151783">
                      <a:moveTo>
                        <a:pt x="0" y="142875"/>
                      </a:moveTo>
                      <a:cubicBezTo>
                        <a:pt x="68262" y="149621"/>
                        <a:pt x="136525" y="156368"/>
                        <a:pt x="180975" y="147637"/>
                      </a:cubicBezTo>
                      <a:cubicBezTo>
                        <a:pt x="225425" y="138906"/>
                        <a:pt x="249238" y="115093"/>
                        <a:pt x="266700" y="90487"/>
                      </a:cubicBezTo>
                      <a:cubicBezTo>
                        <a:pt x="284162" y="65881"/>
                        <a:pt x="284956" y="32940"/>
                        <a:pt x="285750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8081963" y="1557338"/>
                  <a:ext cx="93349" cy="366712"/>
                </a:xfrm>
                <a:custGeom>
                  <a:avLst/>
                  <a:gdLst>
                    <a:gd name="connsiteX0" fmla="*/ 0 w 93349"/>
                    <a:gd name="connsiteY0" fmla="*/ 0 h 366712"/>
                    <a:gd name="connsiteX1" fmla="*/ 90487 w 93349"/>
                    <a:gd name="connsiteY1" fmla="*/ 285750 h 366712"/>
                    <a:gd name="connsiteX2" fmla="*/ 61912 w 93349"/>
                    <a:gd name="connsiteY2" fmla="*/ 366712 h 36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349" h="366712">
                      <a:moveTo>
                        <a:pt x="0" y="0"/>
                      </a:moveTo>
                      <a:cubicBezTo>
                        <a:pt x="40084" y="112315"/>
                        <a:pt x="80168" y="224631"/>
                        <a:pt x="90487" y="285750"/>
                      </a:cubicBezTo>
                      <a:cubicBezTo>
                        <a:pt x="100806" y="346869"/>
                        <a:pt x="81359" y="356790"/>
                        <a:pt x="61912" y="36671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Freeform 116"/>
                <p:cNvSpPr/>
                <p:nvPr/>
              </p:nvSpPr>
              <p:spPr>
                <a:xfrm>
                  <a:off x="7696905" y="1671595"/>
                  <a:ext cx="289808" cy="224907"/>
                </a:xfrm>
                <a:custGeom>
                  <a:avLst/>
                  <a:gdLst>
                    <a:gd name="connsiteX0" fmla="*/ 42158 w 289808"/>
                    <a:gd name="connsiteY0" fmla="*/ 71480 h 224907"/>
                    <a:gd name="connsiteX1" fmla="*/ 285045 w 289808"/>
                    <a:gd name="connsiteY1" fmla="*/ 43 h 224907"/>
                    <a:gd name="connsiteX2" fmla="*/ 185033 w 289808"/>
                    <a:gd name="connsiteY2" fmla="*/ 61955 h 224907"/>
                    <a:gd name="connsiteX3" fmla="*/ 8820 w 289808"/>
                    <a:gd name="connsiteY3" fmla="*/ 128630 h 224907"/>
                    <a:gd name="connsiteX4" fmla="*/ 37395 w 289808"/>
                    <a:gd name="connsiteY4" fmla="*/ 195305 h 224907"/>
                    <a:gd name="connsiteX5" fmla="*/ 132645 w 289808"/>
                    <a:gd name="connsiteY5" fmla="*/ 219118 h 224907"/>
                    <a:gd name="connsiteX6" fmla="*/ 289808 w 289808"/>
                    <a:gd name="connsiteY6" fmla="*/ 90530 h 224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9808" h="224907">
                      <a:moveTo>
                        <a:pt x="42158" y="71480"/>
                      </a:moveTo>
                      <a:cubicBezTo>
                        <a:pt x="151695" y="36555"/>
                        <a:pt x="261232" y="1631"/>
                        <a:pt x="285045" y="43"/>
                      </a:cubicBezTo>
                      <a:cubicBezTo>
                        <a:pt x="308858" y="-1545"/>
                        <a:pt x="231071" y="40524"/>
                        <a:pt x="185033" y="61955"/>
                      </a:cubicBezTo>
                      <a:cubicBezTo>
                        <a:pt x="138996" y="83386"/>
                        <a:pt x="33426" y="106405"/>
                        <a:pt x="8820" y="128630"/>
                      </a:cubicBezTo>
                      <a:cubicBezTo>
                        <a:pt x="-15786" y="150855"/>
                        <a:pt x="16758" y="180224"/>
                        <a:pt x="37395" y="195305"/>
                      </a:cubicBezTo>
                      <a:cubicBezTo>
                        <a:pt x="58032" y="210386"/>
                        <a:pt x="90576" y="236581"/>
                        <a:pt x="132645" y="219118"/>
                      </a:cubicBezTo>
                      <a:cubicBezTo>
                        <a:pt x="174714" y="201656"/>
                        <a:pt x="232261" y="146093"/>
                        <a:pt x="289808" y="9053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8" name="Group 117"/>
            <p:cNvGrpSpPr/>
            <p:nvPr/>
          </p:nvGrpSpPr>
          <p:grpSpPr>
            <a:xfrm>
              <a:off x="8348749" y="4262855"/>
              <a:ext cx="1316726" cy="1567344"/>
              <a:chOff x="4804749" y="1940123"/>
              <a:chExt cx="3013774" cy="3337246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6897822" y="3638550"/>
                <a:ext cx="105434" cy="142875"/>
              </a:xfrm>
              <a:custGeom>
                <a:avLst/>
                <a:gdLst>
                  <a:gd name="connsiteX0" fmla="*/ 659 w 105434"/>
                  <a:gd name="connsiteY0" fmla="*/ 0 h 142875"/>
                  <a:gd name="connsiteX1" fmla="*/ 12566 w 105434"/>
                  <a:gd name="connsiteY1" fmla="*/ 69056 h 142875"/>
                  <a:gd name="connsiteX2" fmla="*/ 86384 w 105434"/>
                  <a:gd name="connsiteY2" fmla="*/ 78581 h 142875"/>
                  <a:gd name="connsiteX3" fmla="*/ 105434 w 105434"/>
                  <a:gd name="connsiteY3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434" h="142875">
                    <a:moveTo>
                      <a:pt x="659" y="0"/>
                    </a:moveTo>
                    <a:cubicBezTo>
                      <a:pt x="-531" y="27979"/>
                      <a:pt x="-1721" y="55959"/>
                      <a:pt x="12566" y="69056"/>
                    </a:cubicBezTo>
                    <a:cubicBezTo>
                      <a:pt x="26853" y="82153"/>
                      <a:pt x="70906" y="66278"/>
                      <a:pt x="86384" y="78581"/>
                    </a:cubicBezTo>
                    <a:cubicBezTo>
                      <a:pt x="101862" y="90884"/>
                      <a:pt x="103648" y="116879"/>
                      <a:pt x="105434" y="1428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0" name="Group 119"/>
              <p:cNvGrpSpPr/>
              <p:nvPr/>
            </p:nvGrpSpPr>
            <p:grpSpPr>
              <a:xfrm>
                <a:off x="4804749" y="1940123"/>
                <a:ext cx="3013774" cy="3337246"/>
                <a:chOff x="4804749" y="1940123"/>
                <a:chExt cx="3013774" cy="3337246"/>
              </a:xfrm>
            </p:grpSpPr>
            <p:sp>
              <p:nvSpPr>
                <p:cNvPr id="121" name="Freeform 120"/>
                <p:cNvSpPr/>
                <p:nvPr/>
              </p:nvSpPr>
              <p:spPr>
                <a:xfrm>
                  <a:off x="6337300" y="4038600"/>
                  <a:ext cx="6350" cy="158750"/>
                </a:xfrm>
                <a:custGeom>
                  <a:avLst/>
                  <a:gdLst>
                    <a:gd name="connsiteX0" fmla="*/ 6350 w 6350"/>
                    <a:gd name="connsiteY0" fmla="*/ 0 h 158750"/>
                    <a:gd name="connsiteX1" fmla="*/ 0 w 6350"/>
                    <a:gd name="connsiteY1" fmla="*/ 158750 h 158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350" h="158750">
                      <a:moveTo>
                        <a:pt x="6350" y="0"/>
                      </a:moveTo>
                      <a:lnTo>
                        <a:pt x="0" y="15875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Freeform 121"/>
                <p:cNvSpPr/>
                <p:nvPr/>
              </p:nvSpPr>
              <p:spPr>
                <a:xfrm>
                  <a:off x="6557963" y="3759994"/>
                  <a:ext cx="638175" cy="280987"/>
                </a:xfrm>
                <a:custGeom>
                  <a:avLst/>
                  <a:gdLst>
                    <a:gd name="connsiteX0" fmla="*/ 0 w 638175"/>
                    <a:gd name="connsiteY0" fmla="*/ 0 h 280987"/>
                    <a:gd name="connsiteX1" fmla="*/ 16668 w 638175"/>
                    <a:gd name="connsiteY1" fmla="*/ 57150 h 280987"/>
                    <a:gd name="connsiteX2" fmla="*/ 16668 w 638175"/>
                    <a:gd name="connsiteY2" fmla="*/ 104775 h 280987"/>
                    <a:gd name="connsiteX3" fmla="*/ 54768 w 638175"/>
                    <a:gd name="connsiteY3" fmla="*/ 166687 h 280987"/>
                    <a:gd name="connsiteX4" fmla="*/ 130968 w 638175"/>
                    <a:gd name="connsiteY4" fmla="*/ 247650 h 280987"/>
                    <a:gd name="connsiteX5" fmla="*/ 254793 w 638175"/>
                    <a:gd name="connsiteY5" fmla="*/ 280987 h 280987"/>
                    <a:gd name="connsiteX6" fmla="*/ 488156 w 638175"/>
                    <a:gd name="connsiteY6" fmla="*/ 247650 h 280987"/>
                    <a:gd name="connsiteX7" fmla="*/ 578643 w 638175"/>
                    <a:gd name="connsiteY7" fmla="*/ 200025 h 280987"/>
                    <a:gd name="connsiteX8" fmla="*/ 638175 w 638175"/>
                    <a:gd name="connsiteY8" fmla="*/ 159544 h 280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8175" h="280987">
                      <a:moveTo>
                        <a:pt x="0" y="0"/>
                      </a:moveTo>
                      <a:cubicBezTo>
                        <a:pt x="6945" y="19844"/>
                        <a:pt x="13890" y="39688"/>
                        <a:pt x="16668" y="57150"/>
                      </a:cubicBezTo>
                      <a:cubicBezTo>
                        <a:pt x="19446" y="74613"/>
                        <a:pt x="10318" y="86519"/>
                        <a:pt x="16668" y="104775"/>
                      </a:cubicBezTo>
                      <a:cubicBezTo>
                        <a:pt x="23018" y="123031"/>
                        <a:pt x="35718" y="142875"/>
                        <a:pt x="54768" y="166687"/>
                      </a:cubicBezTo>
                      <a:cubicBezTo>
                        <a:pt x="73818" y="190499"/>
                        <a:pt x="97631" y="228600"/>
                        <a:pt x="130968" y="247650"/>
                      </a:cubicBezTo>
                      <a:cubicBezTo>
                        <a:pt x="164306" y="266700"/>
                        <a:pt x="195262" y="280987"/>
                        <a:pt x="254793" y="280987"/>
                      </a:cubicBezTo>
                      <a:cubicBezTo>
                        <a:pt x="314324" y="280987"/>
                        <a:pt x="434181" y="261144"/>
                        <a:pt x="488156" y="247650"/>
                      </a:cubicBezTo>
                      <a:cubicBezTo>
                        <a:pt x="542131" y="234156"/>
                        <a:pt x="553640" y="214709"/>
                        <a:pt x="578643" y="200025"/>
                      </a:cubicBezTo>
                      <a:cubicBezTo>
                        <a:pt x="603646" y="185341"/>
                        <a:pt x="620910" y="172442"/>
                        <a:pt x="638175" y="159544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>
                  <a:off x="6540500" y="3968750"/>
                  <a:ext cx="95250" cy="241300"/>
                </a:xfrm>
                <a:custGeom>
                  <a:avLst/>
                  <a:gdLst>
                    <a:gd name="connsiteX0" fmla="*/ 95250 w 95250"/>
                    <a:gd name="connsiteY0" fmla="*/ 0 h 241300"/>
                    <a:gd name="connsiteX1" fmla="*/ 0 w 95250"/>
                    <a:gd name="connsiteY1" fmla="*/ 241300 h 2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0" h="241300">
                      <a:moveTo>
                        <a:pt x="95250" y="0"/>
                      </a:moveTo>
                      <a:lnTo>
                        <a:pt x="0" y="24130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4" name="Group 123"/>
                <p:cNvGrpSpPr/>
                <p:nvPr/>
              </p:nvGrpSpPr>
              <p:grpSpPr>
                <a:xfrm>
                  <a:off x="4804749" y="1940123"/>
                  <a:ext cx="3013774" cy="3337246"/>
                  <a:chOff x="4804749" y="1940123"/>
                  <a:chExt cx="3013774" cy="3337246"/>
                </a:xfrm>
              </p:grpSpPr>
              <p:sp>
                <p:nvSpPr>
                  <p:cNvPr id="125" name="Freeform 124"/>
                  <p:cNvSpPr/>
                  <p:nvPr/>
                </p:nvSpPr>
                <p:spPr>
                  <a:xfrm>
                    <a:off x="4804749" y="2222497"/>
                    <a:ext cx="1981427" cy="1992913"/>
                  </a:xfrm>
                  <a:custGeom>
                    <a:avLst/>
                    <a:gdLst>
                      <a:gd name="connsiteX0" fmla="*/ 1145201 w 1981427"/>
                      <a:gd name="connsiteY0" fmla="*/ 438153 h 1992913"/>
                      <a:gd name="connsiteX1" fmla="*/ 1316651 w 1981427"/>
                      <a:gd name="connsiteY1" fmla="*/ 488953 h 1992913"/>
                      <a:gd name="connsiteX2" fmla="*/ 1684951 w 1981427"/>
                      <a:gd name="connsiteY2" fmla="*/ 501653 h 1992913"/>
                      <a:gd name="connsiteX3" fmla="*/ 1977051 w 1981427"/>
                      <a:gd name="connsiteY3" fmla="*/ 355603 h 1992913"/>
                      <a:gd name="connsiteX4" fmla="*/ 1456351 w 1981427"/>
                      <a:gd name="connsiteY4" fmla="*/ 3 h 1992913"/>
                      <a:gd name="connsiteX5" fmla="*/ 1202351 w 1981427"/>
                      <a:gd name="connsiteY5" fmla="*/ 361953 h 1992913"/>
                      <a:gd name="connsiteX6" fmla="*/ 1018201 w 1981427"/>
                      <a:gd name="connsiteY6" fmla="*/ 711203 h 1992913"/>
                      <a:gd name="connsiteX7" fmla="*/ 535601 w 1981427"/>
                      <a:gd name="connsiteY7" fmla="*/ 584203 h 1992913"/>
                      <a:gd name="connsiteX8" fmla="*/ 167301 w 1981427"/>
                      <a:gd name="connsiteY8" fmla="*/ 1104903 h 1992913"/>
                      <a:gd name="connsiteX9" fmla="*/ 567351 w 1981427"/>
                      <a:gd name="connsiteY9" fmla="*/ 1085853 h 1992913"/>
                      <a:gd name="connsiteX10" fmla="*/ 1062651 w 1981427"/>
                      <a:gd name="connsiteY10" fmla="*/ 895353 h 1992913"/>
                      <a:gd name="connsiteX11" fmla="*/ 1119801 w 1981427"/>
                      <a:gd name="connsiteY11" fmla="*/ 793753 h 1992913"/>
                      <a:gd name="connsiteX12" fmla="*/ 1043601 w 1981427"/>
                      <a:gd name="connsiteY12" fmla="*/ 749303 h 1992913"/>
                      <a:gd name="connsiteX13" fmla="*/ 1126151 w 1981427"/>
                      <a:gd name="connsiteY13" fmla="*/ 806453 h 1992913"/>
                      <a:gd name="connsiteX14" fmla="*/ 1043601 w 1981427"/>
                      <a:gd name="connsiteY14" fmla="*/ 927103 h 1992913"/>
                      <a:gd name="connsiteX15" fmla="*/ 1018201 w 1981427"/>
                      <a:gd name="connsiteY15" fmla="*/ 1104903 h 1992913"/>
                      <a:gd name="connsiteX16" fmla="*/ 992801 w 1981427"/>
                      <a:gd name="connsiteY16" fmla="*/ 1250953 h 1992913"/>
                      <a:gd name="connsiteX17" fmla="*/ 840401 w 1981427"/>
                      <a:gd name="connsiteY17" fmla="*/ 1346203 h 1992913"/>
                      <a:gd name="connsiteX18" fmla="*/ 681651 w 1981427"/>
                      <a:gd name="connsiteY18" fmla="*/ 1377953 h 1992913"/>
                      <a:gd name="connsiteX19" fmla="*/ 535601 w 1981427"/>
                      <a:gd name="connsiteY19" fmla="*/ 1352553 h 1992913"/>
                      <a:gd name="connsiteX20" fmla="*/ 427651 w 1981427"/>
                      <a:gd name="connsiteY20" fmla="*/ 1289053 h 1992913"/>
                      <a:gd name="connsiteX21" fmla="*/ 383201 w 1981427"/>
                      <a:gd name="connsiteY21" fmla="*/ 1162053 h 1992913"/>
                      <a:gd name="connsiteX22" fmla="*/ 122851 w 1981427"/>
                      <a:gd name="connsiteY22" fmla="*/ 1149353 h 1992913"/>
                      <a:gd name="connsiteX23" fmla="*/ 2201 w 1981427"/>
                      <a:gd name="connsiteY23" fmla="*/ 1009653 h 1992913"/>
                      <a:gd name="connsiteX24" fmla="*/ 218101 w 1981427"/>
                      <a:gd name="connsiteY24" fmla="*/ 1409703 h 1992913"/>
                      <a:gd name="connsiteX25" fmla="*/ 491151 w 1981427"/>
                      <a:gd name="connsiteY25" fmla="*/ 1866903 h 1992913"/>
                      <a:gd name="connsiteX26" fmla="*/ 637201 w 1981427"/>
                      <a:gd name="connsiteY26" fmla="*/ 1797053 h 1992913"/>
                      <a:gd name="connsiteX27" fmla="*/ 592751 w 1981427"/>
                      <a:gd name="connsiteY27" fmla="*/ 1631953 h 1992913"/>
                      <a:gd name="connsiteX28" fmla="*/ 395901 w 1981427"/>
                      <a:gd name="connsiteY28" fmla="*/ 1625603 h 1992913"/>
                      <a:gd name="connsiteX29" fmla="*/ 173651 w 1981427"/>
                      <a:gd name="connsiteY29" fmla="*/ 1625603 h 1992913"/>
                      <a:gd name="connsiteX30" fmla="*/ 33951 w 1981427"/>
                      <a:gd name="connsiteY30" fmla="*/ 1327153 h 1992913"/>
                      <a:gd name="connsiteX31" fmla="*/ 91101 w 1981427"/>
                      <a:gd name="connsiteY31" fmla="*/ 1250953 h 1992913"/>
                      <a:gd name="connsiteX32" fmla="*/ 249851 w 1981427"/>
                      <a:gd name="connsiteY32" fmla="*/ 1416053 h 1992913"/>
                      <a:gd name="connsiteX33" fmla="*/ 408601 w 1981427"/>
                      <a:gd name="connsiteY33" fmla="*/ 1422403 h 1992913"/>
                      <a:gd name="connsiteX34" fmla="*/ 389551 w 1981427"/>
                      <a:gd name="connsiteY34" fmla="*/ 1593853 h 1992913"/>
                      <a:gd name="connsiteX35" fmla="*/ 402251 w 1981427"/>
                      <a:gd name="connsiteY35" fmla="*/ 1435103 h 1992913"/>
                      <a:gd name="connsiteX36" fmla="*/ 535601 w 1981427"/>
                      <a:gd name="connsiteY36" fmla="*/ 1327153 h 1992913"/>
                      <a:gd name="connsiteX37" fmla="*/ 795951 w 1981427"/>
                      <a:gd name="connsiteY37" fmla="*/ 1454153 h 1992913"/>
                      <a:gd name="connsiteX38" fmla="*/ 897551 w 1981427"/>
                      <a:gd name="connsiteY38" fmla="*/ 1320803 h 1992913"/>
                      <a:gd name="connsiteX39" fmla="*/ 1056301 w 1981427"/>
                      <a:gd name="connsiteY39" fmla="*/ 1187453 h 1992913"/>
                      <a:gd name="connsiteX40" fmla="*/ 1170601 w 1981427"/>
                      <a:gd name="connsiteY40" fmla="*/ 1333503 h 1992913"/>
                      <a:gd name="connsiteX41" fmla="*/ 1164251 w 1981427"/>
                      <a:gd name="connsiteY41" fmla="*/ 1568453 h 1992913"/>
                      <a:gd name="connsiteX42" fmla="*/ 1189651 w 1981427"/>
                      <a:gd name="connsiteY42" fmla="*/ 1733553 h 1992913"/>
                      <a:gd name="connsiteX43" fmla="*/ 1227751 w 1981427"/>
                      <a:gd name="connsiteY43" fmla="*/ 1860553 h 1992913"/>
                      <a:gd name="connsiteX44" fmla="*/ 1234101 w 1981427"/>
                      <a:gd name="connsiteY44" fmla="*/ 1879603 h 1992913"/>
                      <a:gd name="connsiteX45" fmla="*/ 903901 w 1981427"/>
                      <a:gd name="connsiteY45" fmla="*/ 1885953 h 1992913"/>
                      <a:gd name="connsiteX46" fmla="*/ 840401 w 1981427"/>
                      <a:gd name="connsiteY46" fmla="*/ 1885953 h 1992913"/>
                      <a:gd name="connsiteX47" fmla="*/ 872151 w 1981427"/>
                      <a:gd name="connsiteY47" fmla="*/ 1809753 h 1992913"/>
                      <a:gd name="connsiteX48" fmla="*/ 980101 w 1981427"/>
                      <a:gd name="connsiteY48" fmla="*/ 1828803 h 1992913"/>
                      <a:gd name="connsiteX49" fmla="*/ 1138851 w 1981427"/>
                      <a:gd name="connsiteY49" fmla="*/ 1536703 h 1992913"/>
                      <a:gd name="connsiteX50" fmla="*/ 1196001 w 1981427"/>
                      <a:gd name="connsiteY50" fmla="*/ 1308103 h 1992913"/>
                      <a:gd name="connsiteX51" fmla="*/ 1075351 w 1981427"/>
                      <a:gd name="connsiteY51" fmla="*/ 1168403 h 1992913"/>
                      <a:gd name="connsiteX52" fmla="*/ 942001 w 1981427"/>
                      <a:gd name="connsiteY52" fmla="*/ 1250953 h 1992913"/>
                      <a:gd name="connsiteX53" fmla="*/ 865801 w 1981427"/>
                      <a:gd name="connsiteY53" fmla="*/ 1460503 h 1992913"/>
                      <a:gd name="connsiteX54" fmla="*/ 840401 w 1981427"/>
                      <a:gd name="connsiteY54" fmla="*/ 1568453 h 1992913"/>
                      <a:gd name="connsiteX55" fmla="*/ 707051 w 1981427"/>
                      <a:gd name="connsiteY55" fmla="*/ 1670053 h 1992913"/>
                      <a:gd name="connsiteX56" fmla="*/ 859451 w 1981427"/>
                      <a:gd name="connsiteY56" fmla="*/ 1797053 h 1992913"/>
                      <a:gd name="connsiteX57" fmla="*/ 897551 w 1981427"/>
                      <a:gd name="connsiteY57" fmla="*/ 1854203 h 1992913"/>
                      <a:gd name="connsiteX58" fmla="*/ 795951 w 1981427"/>
                      <a:gd name="connsiteY58" fmla="*/ 1746253 h 1992913"/>
                      <a:gd name="connsiteX59" fmla="*/ 738801 w 1981427"/>
                      <a:gd name="connsiteY59" fmla="*/ 1803403 h 1992913"/>
                      <a:gd name="connsiteX60" fmla="*/ 599101 w 1981427"/>
                      <a:gd name="connsiteY60" fmla="*/ 1879603 h 1992913"/>
                      <a:gd name="connsiteX61" fmla="*/ 510201 w 1981427"/>
                      <a:gd name="connsiteY61" fmla="*/ 1879603 h 1992913"/>
                      <a:gd name="connsiteX62" fmla="*/ 503851 w 1981427"/>
                      <a:gd name="connsiteY62" fmla="*/ 1987553 h 1992913"/>
                      <a:gd name="connsiteX63" fmla="*/ 643551 w 1981427"/>
                      <a:gd name="connsiteY63" fmla="*/ 1968503 h 1992913"/>
                      <a:gd name="connsiteX64" fmla="*/ 751501 w 1981427"/>
                      <a:gd name="connsiteY64" fmla="*/ 1898653 h 1992913"/>
                      <a:gd name="connsiteX65" fmla="*/ 865801 w 1981427"/>
                      <a:gd name="connsiteY65" fmla="*/ 1828803 h 1992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981427" h="1992913">
                        <a:moveTo>
                          <a:pt x="1145201" y="438153"/>
                        </a:moveTo>
                        <a:cubicBezTo>
                          <a:pt x="1185947" y="458261"/>
                          <a:pt x="1226693" y="478370"/>
                          <a:pt x="1316651" y="488953"/>
                        </a:cubicBezTo>
                        <a:cubicBezTo>
                          <a:pt x="1406609" y="499536"/>
                          <a:pt x="1574884" y="523878"/>
                          <a:pt x="1684951" y="501653"/>
                        </a:cubicBezTo>
                        <a:cubicBezTo>
                          <a:pt x="1795018" y="479428"/>
                          <a:pt x="2015151" y="439211"/>
                          <a:pt x="1977051" y="355603"/>
                        </a:cubicBezTo>
                        <a:cubicBezTo>
                          <a:pt x="1938951" y="271995"/>
                          <a:pt x="1585468" y="-1055"/>
                          <a:pt x="1456351" y="3"/>
                        </a:cubicBezTo>
                        <a:cubicBezTo>
                          <a:pt x="1327234" y="1061"/>
                          <a:pt x="1275376" y="243420"/>
                          <a:pt x="1202351" y="361953"/>
                        </a:cubicBezTo>
                        <a:cubicBezTo>
                          <a:pt x="1129326" y="480486"/>
                          <a:pt x="1129326" y="674161"/>
                          <a:pt x="1018201" y="711203"/>
                        </a:cubicBezTo>
                        <a:cubicBezTo>
                          <a:pt x="907076" y="748245"/>
                          <a:pt x="677418" y="518586"/>
                          <a:pt x="535601" y="584203"/>
                        </a:cubicBezTo>
                        <a:cubicBezTo>
                          <a:pt x="393784" y="649820"/>
                          <a:pt x="162009" y="1021295"/>
                          <a:pt x="167301" y="1104903"/>
                        </a:cubicBezTo>
                        <a:cubicBezTo>
                          <a:pt x="172593" y="1188511"/>
                          <a:pt x="418126" y="1120778"/>
                          <a:pt x="567351" y="1085853"/>
                        </a:cubicBezTo>
                        <a:cubicBezTo>
                          <a:pt x="716576" y="1050928"/>
                          <a:pt x="970576" y="944036"/>
                          <a:pt x="1062651" y="895353"/>
                        </a:cubicBezTo>
                        <a:cubicBezTo>
                          <a:pt x="1154726" y="846670"/>
                          <a:pt x="1122976" y="818095"/>
                          <a:pt x="1119801" y="793753"/>
                        </a:cubicBezTo>
                        <a:cubicBezTo>
                          <a:pt x="1116626" y="769411"/>
                          <a:pt x="1042543" y="747186"/>
                          <a:pt x="1043601" y="749303"/>
                        </a:cubicBezTo>
                        <a:cubicBezTo>
                          <a:pt x="1044659" y="751420"/>
                          <a:pt x="1126151" y="776820"/>
                          <a:pt x="1126151" y="806453"/>
                        </a:cubicBezTo>
                        <a:cubicBezTo>
                          <a:pt x="1126151" y="836086"/>
                          <a:pt x="1061593" y="877361"/>
                          <a:pt x="1043601" y="927103"/>
                        </a:cubicBezTo>
                        <a:cubicBezTo>
                          <a:pt x="1025609" y="976845"/>
                          <a:pt x="1026668" y="1050928"/>
                          <a:pt x="1018201" y="1104903"/>
                        </a:cubicBezTo>
                        <a:cubicBezTo>
                          <a:pt x="1009734" y="1158878"/>
                          <a:pt x="1022434" y="1210737"/>
                          <a:pt x="992801" y="1250953"/>
                        </a:cubicBezTo>
                        <a:cubicBezTo>
                          <a:pt x="963168" y="1291169"/>
                          <a:pt x="892259" y="1325036"/>
                          <a:pt x="840401" y="1346203"/>
                        </a:cubicBezTo>
                        <a:cubicBezTo>
                          <a:pt x="788543" y="1367370"/>
                          <a:pt x="732451" y="1376895"/>
                          <a:pt x="681651" y="1377953"/>
                        </a:cubicBezTo>
                        <a:cubicBezTo>
                          <a:pt x="630851" y="1379011"/>
                          <a:pt x="577934" y="1367370"/>
                          <a:pt x="535601" y="1352553"/>
                        </a:cubicBezTo>
                        <a:cubicBezTo>
                          <a:pt x="493268" y="1337736"/>
                          <a:pt x="453051" y="1320803"/>
                          <a:pt x="427651" y="1289053"/>
                        </a:cubicBezTo>
                        <a:cubicBezTo>
                          <a:pt x="402251" y="1257303"/>
                          <a:pt x="434001" y="1185336"/>
                          <a:pt x="383201" y="1162053"/>
                        </a:cubicBezTo>
                        <a:cubicBezTo>
                          <a:pt x="332401" y="1138770"/>
                          <a:pt x="186351" y="1174753"/>
                          <a:pt x="122851" y="1149353"/>
                        </a:cubicBezTo>
                        <a:cubicBezTo>
                          <a:pt x="59351" y="1123953"/>
                          <a:pt x="-13674" y="966261"/>
                          <a:pt x="2201" y="1009653"/>
                        </a:cubicBezTo>
                        <a:cubicBezTo>
                          <a:pt x="18076" y="1053045"/>
                          <a:pt x="136609" y="1266828"/>
                          <a:pt x="218101" y="1409703"/>
                        </a:cubicBezTo>
                        <a:cubicBezTo>
                          <a:pt x="299593" y="1552578"/>
                          <a:pt x="421301" y="1802345"/>
                          <a:pt x="491151" y="1866903"/>
                        </a:cubicBezTo>
                        <a:cubicBezTo>
                          <a:pt x="561001" y="1931461"/>
                          <a:pt x="620268" y="1836211"/>
                          <a:pt x="637201" y="1797053"/>
                        </a:cubicBezTo>
                        <a:cubicBezTo>
                          <a:pt x="654134" y="1757895"/>
                          <a:pt x="632968" y="1660528"/>
                          <a:pt x="592751" y="1631953"/>
                        </a:cubicBezTo>
                        <a:cubicBezTo>
                          <a:pt x="552534" y="1603378"/>
                          <a:pt x="465751" y="1626661"/>
                          <a:pt x="395901" y="1625603"/>
                        </a:cubicBezTo>
                        <a:cubicBezTo>
                          <a:pt x="326051" y="1624545"/>
                          <a:pt x="233976" y="1675345"/>
                          <a:pt x="173651" y="1625603"/>
                        </a:cubicBezTo>
                        <a:cubicBezTo>
                          <a:pt x="113326" y="1575861"/>
                          <a:pt x="47709" y="1389595"/>
                          <a:pt x="33951" y="1327153"/>
                        </a:cubicBezTo>
                        <a:cubicBezTo>
                          <a:pt x="20193" y="1264711"/>
                          <a:pt x="55118" y="1236136"/>
                          <a:pt x="91101" y="1250953"/>
                        </a:cubicBezTo>
                        <a:cubicBezTo>
                          <a:pt x="127084" y="1265770"/>
                          <a:pt x="196934" y="1387478"/>
                          <a:pt x="249851" y="1416053"/>
                        </a:cubicBezTo>
                        <a:cubicBezTo>
                          <a:pt x="302768" y="1444628"/>
                          <a:pt x="385318" y="1392770"/>
                          <a:pt x="408601" y="1422403"/>
                        </a:cubicBezTo>
                        <a:cubicBezTo>
                          <a:pt x="431884" y="1452036"/>
                          <a:pt x="390609" y="1591736"/>
                          <a:pt x="389551" y="1593853"/>
                        </a:cubicBezTo>
                        <a:cubicBezTo>
                          <a:pt x="388493" y="1595970"/>
                          <a:pt x="377909" y="1479553"/>
                          <a:pt x="402251" y="1435103"/>
                        </a:cubicBezTo>
                        <a:cubicBezTo>
                          <a:pt x="426593" y="1390653"/>
                          <a:pt x="469984" y="1323978"/>
                          <a:pt x="535601" y="1327153"/>
                        </a:cubicBezTo>
                        <a:cubicBezTo>
                          <a:pt x="601218" y="1330328"/>
                          <a:pt x="735626" y="1455211"/>
                          <a:pt x="795951" y="1454153"/>
                        </a:cubicBezTo>
                        <a:cubicBezTo>
                          <a:pt x="856276" y="1453095"/>
                          <a:pt x="854159" y="1365253"/>
                          <a:pt x="897551" y="1320803"/>
                        </a:cubicBezTo>
                        <a:cubicBezTo>
                          <a:pt x="940943" y="1276353"/>
                          <a:pt x="1010793" y="1185336"/>
                          <a:pt x="1056301" y="1187453"/>
                        </a:cubicBezTo>
                        <a:cubicBezTo>
                          <a:pt x="1101809" y="1189570"/>
                          <a:pt x="1152609" y="1270003"/>
                          <a:pt x="1170601" y="1333503"/>
                        </a:cubicBezTo>
                        <a:cubicBezTo>
                          <a:pt x="1188593" y="1397003"/>
                          <a:pt x="1161076" y="1501778"/>
                          <a:pt x="1164251" y="1568453"/>
                        </a:cubicBezTo>
                        <a:cubicBezTo>
                          <a:pt x="1167426" y="1635128"/>
                          <a:pt x="1179068" y="1684870"/>
                          <a:pt x="1189651" y="1733553"/>
                        </a:cubicBezTo>
                        <a:cubicBezTo>
                          <a:pt x="1200234" y="1782236"/>
                          <a:pt x="1227751" y="1860553"/>
                          <a:pt x="1227751" y="1860553"/>
                        </a:cubicBezTo>
                        <a:cubicBezTo>
                          <a:pt x="1235159" y="1884895"/>
                          <a:pt x="1288076" y="1875370"/>
                          <a:pt x="1234101" y="1879603"/>
                        </a:cubicBezTo>
                        <a:cubicBezTo>
                          <a:pt x="1180126" y="1883836"/>
                          <a:pt x="969518" y="1884895"/>
                          <a:pt x="903901" y="1885953"/>
                        </a:cubicBezTo>
                        <a:cubicBezTo>
                          <a:pt x="838284" y="1887011"/>
                          <a:pt x="845693" y="1898653"/>
                          <a:pt x="840401" y="1885953"/>
                        </a:cubicBezTo>
                        <a:cubicBezTo>
                          <a:pt x="835109" y="1873253"/>
                          <a:pt x="848868" y="1819278"/>
                          <a:pt x="872151" y="1809753"/>
                        </a:cubicBezTo>
                        <a:cubicBezTo>
                          <a:pt x="895434" y="1800228"/>
                          <a:pt x="935651" y="1874311"/>
                          <a:pt x="980101" y="1828803"/>
                        </a:cubicBezTo>
                        <a:cubicBezTo>
                          <a:pt x="1024551" y="1783295"/>
                          <a:pt x="1102868" y="1623486"/>
                          <a:pt x="1138851" y="1536703"/>
                        </a:cubicBezTo>
                        <a:cubicBezTo>
                          <a:pt x="1174834" y="1449920"/>
                          <a:pt x="1206584" y="1369486"/>
                          <a:pt x="1196001" y="1308103"/>
                        </a:cubicBezTo>
                        <a:cubicBezTo>
                          <a:pt x="1185418" y="1246720"/>
                          <a:pt x="1117684" y="1177928"/>
                          <a:pt x="1075351" y="1168403"/>
                        </a:cubicBezTo>
                        <a:cubicBezTo>
                          <a:pt x="1033018" y="1158878"/>
                          <a:pt x="976926" y="1202270"/>
                          <a:pt x="942001" y="1250953"/>
                        </a:cubicBezTo>
                        <a:cubicBezTo>
                          <a:pt x="907076" y="1299636"/>
                          <a:pt x="882734" y="1407586"/>
                          <a:pt x="865801" y="1460503"/>
                        </a:cubicBezTo>
                        <a:cubicBezTo>
                          <a:pt x="848868" y="1513420"/>
                          <a:pt x="866859" y="1533528"/>
                          <a:pt x="840401" y="1568453"/>
                        </a:cubicBezTo>
                        <a:cubicBezTo>
                          <a:pt x="813943" y="1603378"/>
                          <a:pt x="703876" y="1631953"/>
                          <a:pt x="707051" y="1670053"/>
                        </a:cubicBezTo>
                        <a:cubicBezTo>
                          <a:pt x="710226" y="1708153"/>
                          <a:pt x="827701" y="1766361"/>
                          <a:pt x="859451" y="1797053"/>
                        </a:cubicBezTo>
                        <a:cubicBezTo>
                          <a:pt x="891201" y="1827745"/>
                          <a:pt x="908134" y="1862670"/>
                          <a:pt x="897551" y="1854203"/>
                        </a:cubicBezTo>
                        <a:cubicBezTo>
                          <a:pt x="886968" y="1845736"/>
                          <a:pt x="822409" y="1754720"/>
                          <a:pt x="795951" y="1746253"/>
                        </a:cubicBezTo>
                        <a:cubicBezTo>
                          <a:pt x="769493" y="1737786"/>
                          <a:pt x="771609" y="1781178"/>
                          <a:pt x="738801" y="1803403"/>
                        </a:cubicBezTo>
                        <a:cubicBezTo>
                          <a:pt x="705993" y="1825628"/>
                          <a:pt x="637201" y="1866903"/>
                          <a:pt x="599101" y="1879603"/>
                        </a:cubicBezTo>
                        <a:cubicBezTo>
                          <a:pt x="561001" y="1892303"/>
                          <a:pt x="526076" y="1861611"/>
                          <a:pt x="510201" y="1879603"/>
                        </a:cubicBezTo>
                        <a:cubicBezTo>
                          <a:pt x="494326" y="1897595"/>
                          <a:pt x="481626" y="1972736"/>
                          <a:pt x="503851" y="1987553"/>
                        </a:cubicBezTo>
                        <a:cubicBezTo>
                          <a:pt x="526076" y="2002370"/>
                          <a:pt x="602276" y="1983320"/>
                          <a:pt x="643551" y="1968503"/>
                        </a:cubicBezTo>
                        <a:cubicBezTo>
                          <a:pt x="684826" y="1953686"/>
                          <a:pt x="714459" y="1921936"/>
                          <a:pt x="751501" y="1898653"/>
                        </a:cubicBezTo>
                        <a:cubicBezTo>
                          <a:pt x="788543" y="1875370"/>
                          <a:pt x="827172" y="1852086"/>
                          <a:pt x="865801" y="1828803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Freeform 125"/>
                  <p:cNvSpPr/>
                  <p:nvPr/>
                </p:nvSpPr>
                <p:spPr>
                  <a:xfrm>
                    <a:off x="6130925" y="2686050"/>
                    <a:ext cx="558982" cy="330626"/>
                  </a:xfrm>
                  <a:custGeom>
                    <a:avLst/>
                    <a:gdLst>
                      <a:gd name="connsiteX0" fmla="*/ 0 w 558982"/>
                      <a:gd name="connsiteY0" fmla="*/ 41275 h 330626"/>
                      <a:gd name="connsiteX1" fmla="*/ 139700 w 558982"/>
                      <a:gd name="connsiteY1" fmla="*/ 301625 h 330626"/>
                      <a:gd name="connsiteX2" fmla="*/ 314325 w 558982"/>
                      <a:gd name="connsiteY2" fmla="*/ 317500 h 330626"/>
                      <a:gd name="connsiteX3" fmla="*/ 511175 w 558982"/>
                      <a:gd name="connsiteY3" fmla="*/ 241300 h 330626"/>
                      <a:gd name="connsiteX4" fmla="*/ 555625 w 558982"/>
                      <a:gd name="connsiteY4" fmla="*/ 117475 h 330626"/>
                      <a:gd name="connsiteX5" fmla="*/ 552450 w 558982"/>
                      <a:gd name="connsiteY5" fmla="*/ 0 h 330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8982" h="330626">
                        <a:moveTo>
                          <a:pt x="0" y="41275"/>
                        </a:moveTo>
                        <a:cubicBezTo>
                          <a:pt x="43656" y="148431"/>
                          <a:pt x="87313" y="255588"/>
                          <a:pt x="139700" y="301625"/>
                        </a:cubicBezTo>
                        <a:cubicBezTo>
                          <a:pt x="192087" y="347662"/>
                          <a:pt x="252413" y="327554"/>
                          <a:pt x="314325" y="317500"/>
                        </a:cubicBezTo>
                        <a:cubicBezTo>
                          <a:pt x="376238" y="307446"/>
                          <a:pt x="470958" y="274637"/>
                          <a:pt x="511175" y="241300"/>
                        </a:cubicBezTo>
                        <a:cubicBezTo>
                          <a:pt x="551392" y="207963"/>
                          <a:pt x="548746" y="157692"/>
                          <a:pt x="555625" y="117475"/>
                        </a:cubicBezTo>
                        <a:cubicBezTo>
                          <a:pt x="562504" y="77258"/>
                          <a:pt x="557477" y="38629"/>
                          <a:pt x="552450" y="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Freeform 126"/>
                  <p:cNvSpPr/>
                  <p:nvPr/>
                </p:nvSpPr>
                <p:spPr>
                  <a:xfrm>
                    <a:off x="5937990" y="2974975"/>
                    <a:ext cx="684029" cy="1057753"/>
                  </a:xfrm>
                  <a:custGeom>
                    <a:avLst/>
                    <a:gdLst>
                      <a:gd name="connsiteX0" fmla="*/ 259610 w 684029"/>
                      <a:gd name="connsiteY0" fmla="*/ 0 h 1057753"/>
                      <a:gd name="connsiteX1" fmla="*/ 50060 w 684029"/>
                      <a:gd name="connsiteY1" fmla="*/ 107950 h 1057753"/>
                      <a:gd name="connsiteX2" fmla="*/ 2435 w 684029"/>
                      <a:gd name="connsiteY2" fmla="*/ 190500 h 1057753"/>
                      <a:gd name="connsiteX3" fmla="*/ 15135 w 684029"/>
                      <a:gd name="connsiteY3" fmla="*/ 349250 h 1057753"/>
                      <a:gd name="connsiteX4" fmla="*/ 84985 w 684029"/>
                      <a:gd name="connsiteY4" fmla="*/ 419100 h 1057753"/>
                      <a:gd name="connsiteX5" fmla="*/ 177060 w 684029"/>
                      <a:gd name="connsiteY5" fmla="*/ 365125 h 1057753"/>
                      <a:gd name="connsiteX6" fmla="*/ 199285 w 684029"/>
                      <a:gd name="connsiteY6" fmla="*/ 736600 h 1057753"/>
                      <a:gd name="connsiteX7" fmla="*/ 91335 w 684029"/>
                      <a:gd name="connsiteY7" fmla="*/ 984250 h 1057753"/>
                      <a:gd name="connsiteX8" fmla="*/ 88160 w 684029"/>
                      <a:gd name="connsiteY8" fmla="*/ 1057275 h 1057753"/>
                      <a:gd name="connsiteX9" fmla="*/ 100860 w 684029"/>
                      <a:gd name="connsiteY9" fmla="*/ 958850 h 1057753"/>
                      <a:gd name="connsiteX10" fmla="*/ 208810 w 684029"/>
                      <a:gd name="connsiteY10" fmla="*/ 752475 h 1057753"/>
                      <a:gd name="connsiteX11" fmla="*/ 269135 w 684029"/>
                      <a:gd name="connsiteY11" fmla="*/ 771525 h 1057753"/>
                      <a:gd name="connsiteX12" fmla="*/ 513610 w 684029"/>
                      <a:gd name="connsiteY12" fmla="*/ 784225 h 1057753"/>
                      <a:gd name="connsiteX13" fmla="*/ 589810 w 684029"/>
                      <a:gd name="connsiteY13" fmla="*/ 784225 h 1057753"/>
                      <a:gd name="connsiteX14" fmla="*/ 469160 w 684029"/>
                      <a:gd name="connsiteY14" fmla="*/ 790575 h 1057753"/>
                      <a:gd name="connsiteX15" fmla="*/ 491385 w 684029"/>
                      <a:gd name="connsiteY15" fmla="*/ 762000 h 1057753"/>
                      <a:gd name="connsiteX16" fmla="*/ 497735 w 684029"/>
                      <a:gd name="connsiteY16" fmla="*/ 584200 h 1057753"/>
                      <a:gd name="connsiteX17" fmla="*/ 491385 w 684029"/>
                      <a:gd name="connsiteY17" fmla="*/ 139700 h 1057753"/>
                      <a:gd name="connsiteX18" fmla="*/ 418360 w 684029"/>
                      <a:gd name="connsiteY18" fmla="*/ 79375 h 1057753"/>
                      <a:gd name="connsiteX19" fmla="*/ 478685 w 684029"/>
                      <a:gd name="connsiteY19" fmla="*/ 85725 h 1057753"/>
                      <a:gd name="connsiteX20" fmla="*/ 513610 w 684029"/>
                      <a:gd name="connsiteY20" fmla="*/ 130175 h 1057753"/>
                      <a:gd name="connsiteX21" fmla="*/ 570760 w 684029"/>
                      <a:gd name="connsiteY21" fmla="*/ 130175 h 1057753"/>
                      <a:gd name="connsiteX22" fmla="*/ 669185 w 684029"/>
                      <a:gd name="connsiteY22" fmla="*/ 28575 h 1057753"/>
                      <a:gd name="connsiteX23" fmla="*/ 681885 w 684029"/>
                      <a:gd name="connsiteY23" fmla="*/ 6350 h 1057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84029" h="1057753">
                        <a:moveTo>
                          <a:pt x="259610" y="0"/>
                        </a:moveTo>
                        <a:cubicBezTo>
                          <a:pt x="176266" y="38100"/>
                          <a:pt x="92922" y="76200"/>
                          <a:pt x="50060" y="107950"/>
                        </a:cubicBezTo>
                        <a:cubicBezTo>
                          <a:pt x="7198" y="139700"/>
                          <a:pt x="8256" y="150283"/>
                          <a:pt x="2435" y="190500"/>
                        </a:cubicBezTo>
                        <a:cubicBezTo>
                          <a:pt x="-3386" y="230717"/>
                          <a:pt x="1377" y="311150"/>
                          <a:pt x="15135" y="349250"/>
                        </a:cubicBezTo>
                        <a:cubicBezTo>
                          <a:pt x="28893" y="387350"/>
                          <a:pt x="57997" y="416454"/>
                          <a:pt x="84985" y="419100"/>
                        </a:cubicBezTo>
                        <a:cubicBezTo>
                          <a:pt x="111972" y="421746"/>
                          <a:pt x="158010" y="312208"/>
                          <a:pt x="177060" y="365125"/>
                        </a:cubicBezTo>
                        <a:cubicBezTo>
                          <a:pt x="196110" y="418042"/>
                          <a:pt x="213572" y="633413"/>
                          <a:pt x="199285" y="736600"/>
                        </a:cubicBezTo>
                        <a:cubicBezTo>
                          <a:pt x="184998" y="839787"/>
                          <a:pt x="109856" y="930804"/>
                          <a:pt x="91335" y="984250"/>
                        </a:cubicBezTo>
                        <a:cubicBezTo>
                          <a:pt x="72814" y="1037696"/>
                          <a:pt x="86573" y="1061508"/>
                          <a:pt x="88160" y="1057275"/>
                        </a:cubicBezTo>
                        <a:cubicBezTo>
                          <a:pt x="89747" y="1053042"/>
                          <a:pt x="80752" y="1009650"/>
                          <a:pt x="100860" y="958850"/>
                        </a:cubicBezTo>
                        <a:cubicBezTo>
                          <a:pt x="120968" y="908050"/>
                          <a:pt x="180764" y="783696"/>
                          <a:pt x="208810" y="752475"/>
                        </a:cubicBezTo>
                        <a:cubicBezTo>
                          <a:pt x="236856" y="721254"/>
                          <a:pt x="218335" y="766233"/>
                          <a:pt x="269135" y="771525"/>
                        </a:cubicBezTo>
                        <a:cubicBezTo>
                          <a:pt x="319935" y="776817"/>
                          <a:pt x="460164" y="782108"/>
                          <a:pt x="513610" y="784225"/>
                        </a:cubicBezTo>
                        <a:cubicBezTo>
                          <a:pt x="567056" y="786342"/>
                          <a:pt x="597218" y="783167"/>
                          <a:pt x="589810" y="784225"/>
                        </a:cubicBezTo>
                        <a:cubicBezTo>
                          <a:pt x="582402" y="785283"/>
                          <a:pt x="485564" y="794279"/>
                          <a:pt x="469160" y="790575"/>
                        </a:cubicBezTo>
                        <a:cubicBezTo>
                          <a:pt x="452756" y="786871"/>
                          <a:pt x="486623" y="796396"/>
                          <a:pt x="491385" y="762000"/>
                        </a:cubicBezTo>
                        <a:cubicBezTo>
                          <a:pt x="496147" y="727604"/>
                          <a:pt x="497735" y="687917"/>
                          <a:pt x="497735" y="584200"/>
                        </a:cubicBezTo>
                        <a:cubicBezTo>
                          <a:pt x="497735" y="480483"/>
                          <a:pt x="504614" y="223838"/>
                          <a:pt x="491385" y="139700"/>
                        </a:cubicBezTo>
                        <a:cubicBezTo>
                          <a:pt x="478156" y="55563"/>
                          <a:pt x="420477" y="88371"/>
                          <a:pt x="418360" y="79375"/>
                        </a:cubicBezTo>
                        <a:cubicBezTo>
                          <a:pt x="416243" y="70379"/>
                          <a:pt x="462810" y="77258"/>
                          <a:pt x="478685" y="85725"/>
                        </a:cubicBezTo>
                        <a:cubicBezTo>
                          <a:pt x="494560" y="94192"/>
                          <a:pt x="498264" y="122767"/>
                          <a:pt x="513610" y="130175"/>
                        </a:cubicBezTo>
                        <a:cubicBezTo>
                          <a:pt x="528956" y="137583"/>
                          <a:pt x="544831" y="147108"/>
                          <a:pt x="570760" y="130175"/>
                        </a:cubicBezTo>
                        <a:cubicBezTo>
                          <a:pt x="596689" y="113242"/>
                          <a:pt x="650664" y="49212"/>
                          <a:pt x="669185" y="28575"/>
                        </a:cubicBezTo>
                        <a:cubicBezTo>
                          <a:pt x="687706" y="7938"/>
                          <a:pt x="684795" y="7144"/>
                          <a:pt x="681885" y="635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Freeform 127"/>
                  <p:cNvSpPr/>
                  <p:nvPr/>
                </p:nvSpPr>
                <p:spPr>
                  <a:xfrm>
                    <a:off x="6648450" y="2719309"/>
                    <a:ext cx="915044" cy="855658"/>
                  </a:xfrm>
                  <a:custGeom>
                    <a:avLst/>
                    <a:gdLst>
                      <a:gd name="connsiteX0" fmla="*/ 0 w 915044"/>
                      <a:gd name="connsiteY0" fmla="*/ 258841 h 855658"/>
                      <a:gd name="connsiteX1" fmla="*/ 476250 w 915044"/>
                      <a:gd name="connsiteY1" fmla="*/ 11191 h 855658"/>
                      <a:gd name="connsiteX2" fmla="*/ 914400 w 915044"/>
                      <a:gd name="connsiteY2" fmla="*/ 582691 h 855658"/>
                      <a:gd name="connsiteX3" fmla="*/ 565150 w 915044"/>
                      <a:gd name="connsiteY3" fmla="*/ 538241 h 855658"/>
                      <a:gd name="connsiteX4" fmla="*/ 196850 w 915044"/>
                      <a:gd name="connsiteY4" fmla="*/ 404891 h 855658"/>
                      <a:gd name="connsiteX5" fmla="*/ 38100 w 915044"/>
                      <a:gd name="connsiteY5" fmla="*/ 347741 h 855658"/>
                      <a:gd name="connsiteX6" fmla="*/ 146050 w 915044"/>
                      <a:gd name="connsiteY6" fmla="*/ 392191 h 855658"/>
                      <a:gd name="connsiteX7" fmla="*/ 107950 w 915044"/>
                      <a:gd name="connsiteY7" fmla="*/ 544591 h 855658"/>
                      <a:gd name="connsiteX8" fmla="*/ 171450 w 915044"/>
                      <a:gd name="connsiteY8" fmla="*/ 728741 h 855658"/>
                      <a:gd name="connsiteX9" fmla="*/ 412750 w 915044"/>
                      <a:gd name="connsiteY9" fmla="*/ 804941 h 855658"/>
                      <a:gd name="connsiteX10" fmla="*/ 615950 w 915044"/>
                      <a:gd name="connsiteY10" fmla="*/ 849391 h 855658"/>
                      <a:gd name="connsiteX11" fmla="*/ 806450 w 915044"/>
                      <a:gd name="connsiteY11" fmla="*/ 665241 h 855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15044" h="855658">
                        <a:moveTo>
                          <a:pt x="0" y="258841"/>
                        </a:moveTo>
                        <a:cubicBezTo>
                          <a:pt x="161925" y="108028"/>
                          <a:pt x="323850" y="-42784"/>
                          <a:pt x="476250" y="11191"/>
                        </a:cubicBezTo>
                        <a:cubicBezTo>
                          <a:pt x="628650" y="65166"/>
                          <a:pt x="899583" y="494849"/>
                          <a:pt x="914400" y="582691"/>
                        </a:cubicBezTo>
                        <a:cubicBezTo>
                          <a:pt x="929217" y="670533"/>
                          <a:pt x="684742" y="567874"/>
                          <a:pt x="565150" y="538241"/>
                        </a:cubicBezTo>
                        <a:cubicBezTo>
                          <a:pt x="445558" y="508608"/>
                          <a:pt x="196850" y="404891"/>
                          <a:pt x="196850" y="404891"/>
                        </a:cubicBezTo>
                        <a:lnTo>
                          <a:pt x="38100" y="347741"/>
                        </a:lnTo>
                        <a:cubicBezTo>
                          <a:pt x="29633" y="345624"/>
                          <a:pt x="134408" y="359383"/>
                          <a:pt x="146050" y="392191"/>
                        </a:cubicBezTo>
                        <a:cubicBezTo>
                          <a:pt x="157692" y="424999"/>
                          <a:pt x="103717" y="488499"/>
                          <a:pt x="107950" y="544591"/>
                        </a:cubicBezTo>
                        <a:cubicBezTo>
                          <a:pt x="112183" y="600683"/>
                          <a:pt x="120650" y="685349"/>
                          <a:pt x="171450" y="728741"/>
                        </a:cubicBezTo>
                        <a:cubicBezTo>
                          <a:pt x="222250" y="772133"/>
                          <a:pt x="338667" y="784833"/>
                          <a:pt x="412750" y="804941"/>
                        </a:cubicBezTo>
                        <a:cubicBezTo>
                          <a:pt x="486833" y="825049"/>
                          <a:pt x="550333" y="872674"/>
                          <a:pt x="615950" y="849391"/>
                        </a:cubicBezTo>
                        <a:cubicBezTo>
                          <a:pt x="681567" y="826108"/>
                          <a:pt x="744008" y="745674"/>
                          <a:pt x="806450" y="665241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Freeform 128"/>
                  <p:cNvSpPr/>
                  <p:nvPr/>
                </p:nvSpPr>
                <p:spPr>
                  <a:xfrm>
                    <a:off x="6553457" y="3427392"/>
                    <a:ext cx="888437" cy="530584"/>
                  </a:xfrm>
                  <a:custGeom>
                    <a:avLst/>
                    <a:gdLst>
                      <a:gd name="connsiteX0" fmla="*/ 776031 w 888437"/>
                      <a:gd name="connsiteY0" fmla="*/ 118289 h 530584"/>
                      <a:gd name="connsiteX1" fmla="*/ 866518 w 888437"/>
                      <a:gd name="connsiteY1" fmla="*/ 406421 h 530584"/>
                      <a:gd name="connsiteX2" fmla="*/ 876043 w 888437"/>
                      <a:gd name="connsiteY2" fmla="*/ 523102 h 530584"/>
                      <a:gd name="connsiteX3" fmla="*/ 716499 w 888437"/>
                      <a:gd name="connsiteY3" fmla="*/ 515958 h 530584"/>
                      <a:gd name="connsiteX4" fmla="*/ 661731 w 888437"/>
                      <a:gd name="connsiteY4" fmla="*/ 492146 h 530584"/>
                      <a:gd name="connsiteX5" fmla="*/ 652206 w 888437"/>
                      <a:gd name="connsiteY5" fmla="*/ 404039 h 530584"/>
                      <a:gd name="connsiteX6" fmla="*/ 561718 w 888437"/>
                      <a:gd name="connsiteY6" fmla="*/ 387371 h 530584"/>
                      <a:gd name="connsiteX7" fmla="*/ 490281 w 888437"/>
                      <a:gd name="connsiteY7" fmla="*/ 425471 h 530584"/>
                      <a:gd name="connsiteX8" fmla="*/ 352168 w 888437"/>
                      <a:gd name="connsiteY8" fmla="*/ 449283 h 530584"/>
                      <a:gd name="connsiteX9" fmla="*/ 259299 w 888437"/>
                      <a:gd name="connsiteY9" fmla="*/ 420708 h 530584"/>
                      <a:gd name="connsiteX10" fmla="*/ 199768 w 888437"/>
                      <a:gd name="connsiteY10" fmla="*/ 363558 h 530584"/>
                      <a:gd name="connsiteX11" fmla="*/ 195006 w 888437"/>
                      <a:gd name="connsiteY11" fmla="*/ 306408 h 530584"/>
                      <a:gd name="connsiteX12" fmla="*/ 23556 w 888437"/>
                      <a:gd name="connsiteY12" fmla="*/ 325458 h 530584"/>
                      <a:gd name="connsiteX13" fmla="*/ 4506 w 888437"/>
                      <a:gd name="connsiteY13" fmla="*/ 325458 h 530584"/>
                      <a:gd name="connsiteX14" fmla="*/ 52131 w 888437"/>
                      <a:gd name="connsiteY14" fmla="*/ 194489 h 530584"/>
                      <a:gd name="connsiteX15" fmla="*/ 61656 w 888437"/>
                      <a:gd name="connsiteY15" fmla="*/ 84952 h 530584"/>
                      <a:gd name="connsiteX16" fmla="*/ 137856 w 888437"/>
                      <a:gd name="connsiteY16" fmla="*/ 11133 h 530584"/>
                      <a:gd name="connsiteX17" fmla="*/ 199768 w 888437"/>
                      <a:gd name="connsiteY17" fmla="*/ 1608 h 5305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88437" h="530584">
                        <a:moveTo>
                          <a:pt x="776031" y="118289"/>
                        </a:moveTo>
                        <a:cubicBezTo>
                          <a:pt x="812940" y="228620"/>
                          <a:pt x="849849" y="338952"/>
                          <a:pt x="866518" y="406421"/>
                        </a:cubicBezTo>
                        <a:cubicBezTo>
                          <a:pt x="883187" y="473890"/>
                          <a:pt x="901046" y="504846"/>
                          <a:pt x="876043" y="523102"/>
                        </a:cubicBezTo>
                        <a:cubicBezTo>
                          <a:pt x="851040" y="541358"/>
                          <a:pt x="752218" y="521117"/>
                          <a:pt x="716499" y="515958"/>
                        </a:cubicBezTo>
                        <a:cubicBezTo>
                          <a:pt x="680780" y="510799"/>
                          <a:pt x="672446" y="510799"/>
                          <a:pt x="661731" y="492146"/>
                        </a:cubicBezTo>
                        <a:cubicBezTo>
                          <a:pt x="651016" y="473493"/>
                          <a:pt x="668875" y="421502"/>
                          <a:pt x="652206" y="404039"/>
                        </a:cubicBezTo>
                        <a:cubicBezTo>
                          <a:pt x="635537" y="386577"/>
                          <a:pt x="588705" y="383799"/>
                          <a:pt x="561718" y="387371"/>
                        </a:cubicBezTo>
                        <a:cubicBezTo>
                          <a:pt x="534730" y="390943"/>
                          <a:pt x="525206" y="415152"/>
                          <a:pt x="490281" y="425471"/>
                        </a:cubicBezTo>
                        <a:cubicBezTo>
                          <a:pt x="455356" y="435790"/>
                          <a:pt x="390665" y="450077"/>
                          <a:pt x="352168" y="449283"/>
                        </a:cubicBezTo>
                        <a:cubicBezTo>
                          <a:pt x="313671" y="448489"/>
                          <a:pt x="284699" y="434995"/>
                          <a:pt x="259299" y="420708"/>
                        </a:cubicBezTo>
                        <a:cubicBezTo>
                          <a:pt x="233899" y="406421"/>
                          <a:pt x="210483" y="382608"/>
                          <a:pt x="199768" y="363558"/>
                        </a:cubicBezTo>
                        <a:cubicBezTo>
                          <a:pt x="189052" y="344508"/>
                          <a:pt x="224375" y="312758"/>
                          <a:pt x="195006" y="306408"/>
                        </a:cubicBezTo>
                        <a:cubicBezTo>
                          <a:pt x="165637" y="300058"/>
                          <a:pt x="55306" y="322283"/>
                          <a:pt x="23556" y="325458"/>
                        </a:cubicBezTo>
                        <a:cubicBezTo>
                          <a:pt x="-8194" y="328633"/>
                          <a:pt x="-256" y="347286"/>
                          <a:pt x="4506" y="325458"/>
                        </a:cubicBezTo>
                        <a:cubicBezTo>
                          <a:pt x="9268" y="303630"/>
                          <a:pt x="42606" y="234573"/>
                          <a:pt x="52131" y="194489"/>
                        </a:cubicBezTo>
                        <a:cubicBezTo>
                          <a:pt x="61656" y="154405"/>
                          <a:pt x="47369" y="115511"/>
                          <a:pt x="61656" y="84952"/>
                        </a:cubicBezTo>
                        <a:cubicBezTo>
                          <a:pt x="75943" y="54393"/>
                          <a:pt x="114837" y="25024"/>
                          <a:pt x="137856" y="11133"/>
                        </a:cubicBezTo>
                        <a:cubicBezTo>
                          <a:pt x="160875" y="-2758"/>
                          <a:pt x="180321" y="-575"/>
                          <a:pt x="199768" y="1608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Freeform 129"/>
                  <p:cNvSpPr/>
                  <p:nvPr/>
                </p:nvSpPr>
                <p:spPr>
                  <a:xfrm>
                    <a:off x="6908006" y="3590809"/>
                    <a:ext cx="531019" cy="257671"/>
                  </a:xfrm>
                  <a:custGeom>
                    <a:avLst/>
                    <a:gdLst>
                      <a:gd name="connsiteX0" fmla="*/ 0 w 531019"/>
                      <a:gd name="connsiteY0" fmla="*/ 45360 h 257671"/>
                      <a:gd name="connsiteX1" fmla="*/ 195263 w 531019"/>
                      <a:gd name="connsiteY1" fmla="*/ 116 h 257671"/>
                      <a:gd name="connsiteX2" fmla="*/ 197644 w 531019"/>
                      <a:gd name="connsiteY2" fmla="*/ 57266 h 257671"/>
                      <a:gd name="connsiteX3" fmla="*/ 169069 w 531019"/>
                      <a:gd name="connsiteY3" fmla="*/ 90604 h 257671"/>
                      <a:gd name="connsiteX4" fmla="*/ 195263 w 531019"/>
                      <a:gd name="connsiteY4" fmla="*/ 140610 h 257671"/>
                      <a:gd name="connsiteX5" fmla="*/ 111919 w 531019"/>
                      <a:gd name="connsiteY5" fmla="*/ 257291 h 257671"/>
                      <a:gd name="connsiteX6" fmla="*/ 135732 w 531019"/>
                      <a:gd name="connsiteY6" fmla="*/ 176329 h 257671"/>
                      <a:gd name="connsiteX7" fmla="*/ 214313 w 531019"/>
                      <a:gd name="connsiteY7" fmla="*/ 128704 h 257671"/>
                      <a:gd name="connsiteX8" fmla="*/ 276225 w 531019"/>
                      <a:gd name="connsiteY8" fmla="*/ 138229 h 257671"/>
                      <a:gd name="connsiteX9" fmla="*/ 433388 w 531019"/>
                      <a:gd name="connsiteY9" fmla="*/ 176329 h 257671"/>
                      <a:gd name="connsiteX10" fmla="*/ 531019 w 531019"/>
                      <a:gd name="connsiteY10" fmla="*/ 188235 h 257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31019" h="257671">
                        <a:moveTo>
                          <a:pt x="0" y="45360"/>
                        </a:moveTo>
                        <a:cubicBezTo>
                          <a:pt x="81161" y="21746"/>
                          <a:pt x="162322" y="-1868"/>
                          <a:pt x="195263" y="116"/>
                        </a:cubicBezTo>
                        <a:cubicBezTo>
                          <a:pt x="228204" y="2100"/>
                          <a:pt x="202010" y="42185"/>
                          <a:pt x="197644" y="57266"/>
                        </a:cubicBezTo>
                        <a:cubicBezTo>
                          <a:pt x="193278" y="72347"/>
                          <a:pt x="169466" y="76713"/>
                          <a:pt x="169069" y="90604"/>
                        </a:cubicBezTo>
                        <a:cubicBezTo>
                          <a:pt x="168672" y="104495"/>
                          <a:pt x="204788" y="112829"/>
                          <a:pt x="195263" y="140610"/>
                        </a:cubicBezTo>
                        <a:cubicBezTo>
                          <a:pt x="185738" y="168391"/>
                          <a:pt x="121841" y="251338"/>
                          <a:pt x="111919" y="257291"/>
                        </a:cubicBezTo>
                        <a:cubicBezTo>
                          <a:pt x="101997" y="263244"/>
                          <a:pt x="118666" y="197760"/>
                          <a:pt x="135732" y="176329"/>
                        </a:cubicBezTo>
                        <a:cubicBezTo>
                          <a:pt x="152798" y="154898"/>
                          <a:pt x="190898" y="135054"/>
                          <a:pt x="214313" y="128704"/>
                        </a:cubicBezTo>
                        <a:cubicBezTo>
                          <a:pt x="237728" y="122354"/>
                          <a:pt x="239713" y="130292"/>
                          <a:pt x="276225" y="138229"/>
                        </a:cubicBezTo>
                        <a:cubicBezTo>
                          <a:pt x="312737" y="146166"/>
                          <a:pt x="390922" y="167995"/>
                          <a:pt x="433388" y="176329"/>
                        </a:cubicBezTo>
                        <a:cubicBezTo>
                          <a:pt x="475854" y="184663"/>
                          <a:pt x="503436" y="186449"/>
                          <a:pt x="531019" y="188235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Freeform 130"/>
                  <p:cNvSpPr/>
                  <p:nvPr/>
                </p:nvSpPr>
                <p:spPr>
                  <a:xfrm>
                    <a:off x="7141369" y="4002881"/>
                    <a:ext cx="677154" cy="1184212"/>
                  </a:xfrm>
                  <a:custGeom>
                    <a:avLst/>
                    <a:gdLst>
                      <a:gd name="connsiteX0" fmla="*/ 102394 w 677154"/>
                      <a:gd name="connsiteY0" fmla="*/ 0 h 1184212"/>
                      <a:gd name="connsiteX1" fmla="*/ 307181 w 677154"/>
                      <a:gd name="connsiteY1" fmla="*/ 450057 h 1184212"/>
                      <a:gd name="connsiteX2" fmla="*/ 600075 w 677154"/>
                      <a:gd name="connsiteY2" fmla="*/ 885825 h 1184212"/>
                      <a:gd name="connsiteX3" fmla="*/ 676275 w 677154"/>
                      <a:gd name="connsiteY3" fmla="*/ 1097757 h 1184212"/>
                      <a:gd name="connsiteX4" fmla="*/ 566737 w 677154"/>
                      <a:gd name="connsiteY4" fmla="*/ 1176338 h 1184212"/>
                      <a:gd name="connsiteX5" fmla="*/ 454819 w 677154"/>
                      <a:gd name="connsiteY5" fmla="*/ 1176338 h 1184212"/>
                      <a:gd name="connsiteX6" fmla="*/ 347662 w 677154"/>
                      <a:gd name="connsiteY6" fmla="*/ 1131094 h 1184212"/>
                      <a:gd name="connsiteX7" fmla="*/ 240506 w 677154"/>
                      <a:gd name="connsiteY7" fmla="*/ 1138238 h 1184212"/>
                      <a:gd name="connsiteX8" fmla="*/ 111919 w 677154"/>
                      <a:gd name="connsiteY8" fmla="*/ 583407 h 1184212"/>
                      <a:gd name="connsiteX9" fmla="*/ 180975 w 677154"/>
                      <a:gd name="connsiteY9" fmla="*/ 447675 h 1184212"/>
                      <a:gd name="connsiteX10" fmla="*/ 0 w 677154"/>
                      <a:gd name="connsiteY10" fmla="*/ 11907 h 1184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77154" h="1184212">
                        <a:moveTo>
                          <a:pt x="102394" y="0"/>
                        </a:moveTo>
                        <a:cubicBezTo>
                          <a:pt x="163314" y="151210"/>
                          <a:pt x="224234" y="302420"/>
                          <a:pt x="307181" y="450057"/>
                        </a:cubicBezTo>
                        <a:cubicBezTo>
                          <a:pt x="390128" y="597695"/>
                          <a:pt x="538559" y="777875"/>
                          <a:pt x="600075" y="885825"/>
                        </a:cubicBezTo>
                        <a:cubicBezTo>
                          <a:pt x="661591" y="993775"/>
                          <a:pt x="681831" y="1049338"/>
                          <a:pt x="676275" y="1097757"/>
                        </a:cubicBezTo>
                        <a:cubicBezTo>
                          <a:pt x="670719" y="1146176"/>
                          <a:pt x="603646" y="1163241"/>
                          <a:pt x="566737" y="1176338"/>
                        </a:cubicBezTo>
                        <a:cubicBezTo>
                          <a:pt x="529828" y="1189435"/>
                          <a:pt x="491332" y="1183879"/>
                          <a:pt x="454819" y="1176338"/>
                        </a:cubicBezTo>
                        <a:cubicBezTo>
                          <a:pt x="418307" y="1168797"/>
                          <a:pt x="383381" y="1137444"/>
                          <a:pt x="347662" y="1131094"/>
                        </a:cubicBezTo>
                        <a:cubicBezTo>
                          <a:pt x="311943" y="1124744"/>
                          <a:pt x="279796" y="1229519"/>
                          <a:pt x="240506" y="1138238"/>
                        </a:cubicBezTo>
                        <a:cubicBezTo>
                          <a:pt x="201216" y="1046957"/>
                          <a:pt x="121841" y="698501"/>
                          <a:pt x="111919" y="583407"/>
                        </a:cubicBezTo>
                        <a:cubicBezTo>
                          <a:pt x="101997" y="468313"/>
                          <a:pt x="199628" y="542925"/>
                          <a:pt x="180975" y="447675"/>
                        </a:cubicBezTo>
                        <a:cubicBezTo>
                          <a:pt x="162322" y="352425"/>
                          <a:pt x="81161" y="182166"/>
                          <a:pt x="0" y="11907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Freeform 131"/>
                  <p:cNvSpPr/>
                  <p:nvPr/>
                </p:nvSpPr>
                <p:spPr>
                  <a:xfrm>
                    <a:off x="5105400" y="3905250"/>
                    <a:ext cx="996459" cy="1276350"/>
                  </a:xfrm>
                  <a:custGeom>
                    <a:avLst/>
                    <a:gdLst>
                      <a:gd name="connsiteX0" fmla="*/ 0 w 996459"/>
                      <a:gd name="connsiteY0" fmla="*/ 0 h 1276350"/>
                      <a:gd name="connsiteX1" fmla="*/ 457200 w 996459"/>
                      <a:gd name="connsiteY1" fmla="*/ 781050 h 1276350"/>
                      <a:gd name="connsiteX2" fmla="*/ 577850 w 996459"/>
                      <a:gd name="connsiteY2" fmla="*/ 1123950 h 1276350"/>
                      <a:gd name="connsiteX3" fmla="*/ 673100 w 996459"/>
                      <a:gd name="connsiteY3" fmla="*/ 1181100 h 1276350"/>
                      <a:gd name="connsiteX4" fmla="*/ 717550 w 996459"/>
                      <a:gd name="connsiteY4" fmla="*/ 1149350 h 1276350"/>
                      <a:gd name="connsiteX5" fmla="*/ 819150 w 996459"/>
                      <a:gd name="connsiteY5" fmla="*/ 1276350 h 1276350"/>
                      <a:gd name="connsiteX6" fmla="*/ 965200 w 996459"/>
                      <a:gd name="connsiteY6" fmla="*/ 1149350 h 1276350"/>
                      <a:gd name="connsiteX7" fmla="*/ 965200 w 996459"/>
                      <a:gd name="connsiteY7" fmla="*/ 1111250 h 1276350"/>
                      <a:gd name="connsiteX8" fmla="*/ 628650 w 996459"/>
                      <a:gd name="connsiteY8" fmla="*/ 711200 h 1276350"/>
                      <a:gd name="connsiteX9" fmla="*/ 565150 w 996459"/>
                      <a:gd name="connsiteY9" fmla="*/ 654050 h 1276350"/>
                      <a:gd name="connsiteX10" fmla="*/ 476250 w 996459"/>
                      <a:gd name="connsiteY10" fmla="*/ 603250 h 1276350"/>
                      <a:gd name="connsiteX11" fmla="*/ 317500 w 996459"/>
                      <a:gd name="connsiteY11" fmla="*/ 342900 h 1276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96459" h="1276350">
                        <a:moveTo>
                          <a:pt x="0" y="0"/>
                        </a:moveTo>
                        <a:cubicBezTo>
                          <a:pt x="180446" y="296862"/>
                          <a:pt x="360892" y="593725"/>
                          <a:pt x="457200" y="781050"/>
                        </a:cubicBezTo>
                        <a:cubicBezTo>
                          <a:pt x="553508" y="968375"/>
                          <a:pt x="541867" y="1057275"/>
                          <a:pt x="577850" y="1123950"/>
                        </a:cubicBezTo>
                        <a:cubicBezTo>
                          <a:pt x="613833" y="1190625"/>
                          <a:pt x="649817" y="1176867"/>
                          <a:pt x="673100" y="1181100"/>
                        </a:cubicBezTo>
                        <a:cubicBezTo>
                          <a:pt x="696383" y="1185333"/>
                          <a:pt x="693208" y="1133475"/>
                          <a:pt x="717550" y="1149350"/>
                        </a:cubicBezTo>
                        <a:cubicBezTo>
                          <a:pt x="741892" y="1165225"/>
                          <a:pt x="777875" y="1276350"/>
                          <a:pt x="819150" y="1276350"/>
                        </a:cubicBezTo>
                        <a:cubicBezTo>
                          <a:pt x="860425" y="1276350"/>
                          <a:pt x="940858" y="1176867"/>
                          <a:pt x="965200" y="1149350"/>
                        </a:cubicBezTo>
                        <a:cubicBezTo>
                          <a:pt x="989542" y="1121833"/>
                          <a:pt x="1021292" y="1184275"/>
                          <a:pt x="965200" y="1111250"/>
                        </a:cubicBezTo>
                        <a:cubicBezTo>
                          <a:pt x="909108" y="1038225"/>
                          <a:pt x="695325" y="787400"/>
                          <a:pt x="628650" y="711200"/>
                        </a:cubicBezTo>
                        <a:cubicBezTo>
                          <a:pt x="561975" y="635000"/>
                          <a:pt x="590550" y="672042"/>
                          <a:pt x="565150" y="654050"/>
                        </a:cubicBezTo>
                        <a:cubicBezTo>
                          <a:pt x="539750" y="636058"/>
                          <a:pt x="517525" y="655108"/>
                          <a:pt x="476250" y="603250"/>
                        </a:cubicBezTo>
                        <a:cubicBezTo>
                          <a:pt x="434975" y="551392"/>
                          <a:pt x="376237" y="447146"/>
                          <a:pt x="317500" y="34290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Freeform 132"/>
                  <p:cNvSpPr/>
                  <p:nvPr/>
                </p:nvSpPr>
                <p:spPr>
                  <a:xfrm>
                    <a:off x="5060616" y="4098271"/>
                    <a:ext cx="2689441" cy="1179098"/>
                  </a:xfrm>
                  <a:custGeom>
                    <a:avLst/>
                    <a:gdLst>
                      <a:gd name="connsiteX0" fmla="*/ 159084 w 2689441"/>
                      <a:gd name="connsiteY0" fmla="*/ 54629 h 1179098"/>
                      <a:gd name="connsiteX1" fmla="*/ 334 w 2689441"/>
                      <a:gd name="connsiteY1" fmla="*/ 48279 h 1179098"/>
                      <a:gd name="connsiteX2" fmla="*/ 120984 w 2689441"/>
                      <a:gd name="connsiteY2" fmla="*/ 207029 h 1179098"/>
                      <a:gd name="connsiteX3" fmla="*/ 247984 w 2689441"/>
                      <a:gd name="connsiteY3" fmla="*/ 365779 h 1179098"/>
                      <a:gd name="connsiteX4" fmla="*/ 241634 w 2689441"/>
                      <a:gd name="connsiteY4" fmla="*/ 740429 h 1179098"/>
                      <a:gd name="connsiteX5" fmla="*/ 286084 w 2689441"/>
                      <a:gd name="connsiteY5" fmla="*/ 816629 h 1179098"/>
                      <a:gd name="connsiteX6" fmla="*/ 451184 w 2689441"/>
                      <a:gd name="connsiteY6" fmla="*/ 670579 h 1179098"/>
                      <a:gd name="connsiteX7" fmla="*/ 508334 w 2689441"/>
                      <a:gd name="connsiteY7" fmla="*/ 880129 h 1179098"/>
                      <a:gd name="connsiteX8" fmla="*/ 667084 w 2689441"/>
                      <a:gd name="connsiteY8" fmla="*/ 1007129 h 1179098"/>
                      <a:gd name="connsiteX9" fmla="*/ 933784 w 2689441"/>
                      <a:gd name="connsiteY9" fmla="*/ 1051579 h 1179098"/>
                      <a:gd name="connsiteX10" fmla="*/ 1156034 w 2689441"/>
                      <a:gd name="connsiteY10" fmla="*/ 886479 h 1179098"/>
                      <a:gd name="connsiteX11" fmla="*/ 1270334 w 2689441"/>
                      <a:gd name="connsiteY11" fmla="*/ 1019829 h 1179098"/>
                      <a:gd name="connsiteX12" fmla="*/ 1378284 w 2689441"/>
                      <a:gd name="connsiteY12" fmla="*/ 1134129 h 1179098"/>
                      <a:gd name="connsiteX13" fmla="*/ 1651334 w 2689441"/>
                      <a:gd name="connsiteY13" fmla="*/ 1178579 h 1179098"/>
                      <a:gd name="connsiteX14" fmla="*/ 1829134 w 2689441"/>
                      <a:gd name="connsiteY14" fmla="*/ 1108729 h 1179098"/>
                      <a:gd name="connsiteX15" fmla="*/ 2057734 w 2689441"/>
                      <a:gd name="connsiteY15" fmla="*/ 1051579 h 1179098"/>
                      <a:gd name="connsiteX16" fmla="*/ 2191084 w 2689441"/>
                      <a:gd name="connsiteY16" fmla="*/ 905529 h 1179098"/>
                      <a:gd name="connsiteX17" fmla="*/ 2260934 w 2689441"/>
                      <a:gd name="connsiteY17" fmla="*/ 816629 h 1179098"/>
                      <a:gd name="connsiteX18" fmla="*/ 2375234 w 2689441"/>
                      <a:gd name="connsiteY18" fmla="*/ 708679 h 1179098"/>
                      <a:gd name="connsiteX19" fmla="*/ 2597484 w 2689441"/>
                      <a:gd name="connsiteY19" fmla="*/ 727729 h 1179098"/>
                      <a:gd name="connsiteX20" fmla="*/ 2603834 w 2689441"/>
                      <a:gd name="connsiteY20" fmla="*/ 556279 h 1179098"/>
                      <a:gd name="connsiteX21" fmla="*/ 2565734 w 2689441"/>
                      <a:gd name="connsiteY21" fmla="*/ 467379 h 1179098"/>
                      <a:gd name="connsiteX22" fmla="*/ 2654634 w 2689441"/>
                      <a:gd name="connsiteY22" fmla="*/ 226079 h 1179098"/>
                      <a:gd name="connsiteX23" fmla="*/ 2667334 w 2689441"/>
                      <a:gd name="connsiteY23" fmla="*/ 3829 h 1179098"/>
                      <a:gd name="connsiteX24" fmla="*/ 2362534 w 2689441"/>
                      <a:gd name="connsiteY24" fmla="*/ 92729 h 1179098"/>
                      <a:gd name="connsiteX25" fmla="*/ 984584 w 2689441"/>
                      <a:gd name="connsiteY25" fmla="*/ 187979 h 1179098"/>
                      <a:gd name="connsiteX26" fmla="*/ 495634 w 2689441"/>
                      <a:gd name="connsiteY26" fmla="*/ 99079 h 1179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689441" h="1179098">
                        <a:moveTo>
                          <a:pt x="159084" y="54629"/>
                        </a:moveTo>
                        <a:cubicBezTo>
                          <a:pt x="82884" y="38754"/>
                          <a:pt x="6684" y="22879"/>
                          <a:pt x="334" y="48279"/>
                        </a:cubicBezTo>
                        <a:cubicBezTo>
                          <a:pt x="-6016" y="73679"/>
                          <a:pt x="79709" y="154112"/>
                          <a:pt x="120984" y="207029"/>
                        </a:cubicBezTo>
                        <a:cubicBezTo>
                          <a:pt x="162259" y="259946"/>
                          <a:pt x="227876" y="276879"/>
                          <a:pt x="247984" y="365779"/>
                        </a:cubicBezTo>
                        <a:cubicBezTo>
                          <a:pt x="268092" y="454679"/>
                          <a:pt x="235284" y="665287"/>
                          <a:pt x="241634" y="740429"/>
                        </a:cubicBezTo>
                        <a:cubicBezTo>
                          <a:pt x="247984" y="815571"/>
                          <a:pt x="251159" y="828271"/>
                          <a:pt x="286084" y="816629"/>
                        </a:cubicBezTo>
                        <a:cubicBezTo>
                          <a:pt x="321009" y="804987"/>
                          <a:pt x="414142" y="659996"/>
                          <a:pt x="451184" y="670579"/>
                        </a:cubicBezTo>
                        <a:cubicBezTo>
                          <a:pt x="488226" y="681162"/>
                          <a:pt x="472351" y="824037"/>
                          <a:pt x="508334" y="880129"/>
                        </a:cubicBezTo>
                        <a:cubicBezTo>
                          <a:pt x="544317" y="936221"/>
                          <a:pt x="596176" y="978554"/>
                          <a:pt x="667084" y="1007129"/>
                        </a:cubicBezTo>
                        <a:cubicBezTo>
                          <a:pt x="737992" y="1035704"/>
                          <a:pt x="852292" y="1071687"/>
                          <a:pt x="933784" y="1051579"/>
                        </a:cubicBezTo>
                        <a:cubicBezTo>
                          <a:pt x="1015276" y="1031471"/>
                          <a:pt x="1099942" y="891771"/>
                          <a:pt x="1156034" y="886479"/>
                        </a:cubicBezTo>
                        <a:cubicBezTo>
                          <a:pt x="1212126" y="881187"/>
                          <a:pt x="1233292" y="978554"/>
                          <a:pt x="1270334" y="1019829"/>
                        </a:cubicBezTo>
                        <a:cubicBezTo>
                          <a:pt x="1307376" y="1061104"/>
                          <a:pt x="1314784" y="1107671"/>
                          <a:pt x="1378284" y="1134129"/>
                        </a:cubicBezTo>
                        <a:cubicBezTo>
                          <a:pt x="1441784" y="1160587"/>
                          <a:pt x="1576192" y="1182812"/>
                          <a:pt x="1651334" y="1178579"/>
                        </a:cubicBezTo>
                        <a:cubicBezTo>
                          <a:pt x="1726476" y="1174346"/>
                          <a:pt x="1761401" y="1129896"/>
                          <a:pt x="1829134" y="1108729"/>
                        </a:cubicBezTo>
                        <a:cubicBezTo>
                          <a:pt x="1896867" y="1087562"/>
                          <a:pt x="1997409" y="1085446"/>
                          <a:pt x="2057734" y="1051579"/>
                        </a:cubicBezTo>
                        <a:cubicBezTo>
                          <a:pt x="2118059" y="1017712"/>
                          <a:pt x="2157217" y="944687"/>
                          <a:pt x="2191084" y="905529"/>
                        </a:cubicBezTo>
                        <a:cubicBezTo>
                          <a:pt x="2224951" y="866371"/>
                          <a:pt x="2230242" y="849437"/>
                          <a:pt x="2260934" y="816629"/>
                        </a:cubicBezTo>
                        <a:cubicBezTo>
                          <a:pt x="2291626" y="783821"/>
                          <a:pt x="2319142" y="723496"/>
                          <a:pt x="2375234" y="708679"/>
                        </a:cubicBezTo>
                        <a:cubicBezTo>
                          <a:pt x="2431326" y="693862"/>
                          <a:pt x="2559384" y="753129"/>
                          <a:pt x="2597484" y="727729"/>
                        </a:cubicBezTo>
                        <a:cubicBezTo>
                          <a:pt x="2635584" y="702329"/>
                          <a:pt x="2609126" y="599671"/>
                          <a:pt x="2603834" y="556279"/>
                        </a:cubicBezTo>
                        <a:cubicBezTo>
                          <a:pt x="2598542" y="512887"/>
                          <a:pt x="2557267" y="522412"/>
                          <a:pt x="2565734" y="467379"/>
                        </a:cubicBezTo>
                        <a:cubicBezTo>
                          <a:pt x="2574201" y="412346"/>
                          <a:pt x="2637701" y="303337"/>
                          <a:pt x="2654634" y="226079"/>
                        </a:cubicBezTo>
                        <a:cubicBezTo>
                          <a:pt x="2671567" y="148821"/>
                          <a:pt x="2716017" y="26054"/>
                          <a:pt x="2667334" y="3829"/>
                        </a:cubicBezTo>
                        <a:cubicBezTo>
                          <a:pt x="2618651" y="-18396"/>
                          <a:pt x="2642992" y="62037"/>
                          <a:pt x="2362534" y="92729"/>
                        </a:cubicBezTo>
                        <a:cubicBezTo>
                          <a:pt x="2082076" y="123421"/>
                          <a:pt x="1295734" y="186921"/>
                          <a:pt x="984584" y="187979"/>
                        </a:cubicBezTo>
                        <a:cubicBezTo>
                          <a:pt x="673434" y="189037"/>
                          <a:pt x="584534" y="144058"/>
                          <a:pt x="495634" y="99079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Freeform 133"/>
                  <p:cNvSpPr/>
                  <p:nvPr/>
                </p:nvSpPr>
                <p:spPr>
                  <a:xfrm>
                    <a:off x="7353300" y="4006850"/>
                    <a:ext cx="120650" cy="139700"/>
                  </a:xfrm>
                  <a:custGeom>
                    <a:avLst/>
                    <a:gdLst>
                      <a:gd name="connsiteX0" fmla="*/ 0 w 120650"/>
                      <a:gd name="connsiteY0" fmla="*/ 0 h 139700"/>
                      <a:gd name="connsiteX1" fmla="*/ 120650 w 120650"/>
                      <a:gd name="connsiteY1" fmla="*/ 139700 h 139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0650" h="139700">
                        <a:moveTo>
                          <a:pt x="0" y="0"/>
                        </a:moveTo>
                        <a:lnTo>
                          <a:pt x="120650" y="139700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Freeform 134"/>
                  <p:cNvSpPr/>
                  <p:nvPr/>
                </p:nvSpPr>
                <p:spPr>
                  <a:xfrm>
                    <a:off x="6152908" y="4407954"/>
                    <a:ext cx="811974" cy="762859"/>
                  </a:xfrm>
                  <a:custGeom>
                    <a:avLst/>
                    <a:gdLst>
                      <a:gd name="connsiteX0" fmla="*/ 19292 w 811974"/>
                      <a:gd name="connsiteY0" fmla="*/ 183096 h 762859"/>
                      <a:gd name="connsiteX1" fmla="*/ 311392 w 811974"/>
                      <a:gd name="connsiteY1" fmla="*/ 5296 h 762859"/>
                      <a:gd name="connsiteX2" fmla="*/ 597142 w 811974"/>
                      <a:gd name="connsiteY2" fmla="*/ 68796 h 762859"/>
                      <a:gd name="connsiteX3" fmla="*/ 800342 w 811974"/>
                      <a:gd name="connsiteY3" fmla="*/ 291046 h 762859"/>
                      <a:gd name="connsiteX4" fmla="*/ 749542 w 811974"/>
                      <a:gd name="connsiteY4" fmla="*/ 659346 h 762859"/>
                      <a:gd name="connsiteX5" fmla="*/ 438392 w 811974"/>
                      <a:gd name="connsiteY5" fmla="*/ 760946 h 762859"/>
                      <a:gd name="connsiteX6" fmla="*/ 190742 w 811974"/>
                      <a:gd name="connsiteY6" fmla="*/ 710146 h 762859"/>
                      <a:gd name="connsiteX7" fmla="*/ 31992 w 811974"/>
                      <a:gd name="connsiteY7" fmla="*/ 525996 h 762859"/>
                      <a:gd name="connsiteX8" fmla="*/ 242 w 811974"/>
                      <a:gd name="connsiteY8" fmla="*/ 316446 h 762859"/>
                      <a:gd name="connsiteX9" fmla="*/ 38342 w 811974"/>
                      <a:gd name="connsiteY9" fmla="*/ 259296 h 762859"/>
                      <a:gd name="connsiteX10" fmla="*/ 38342 w 811974"/>
                      <a:gd name="connsiteY10" fmla="*/ 259296 h 76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11974" h="762859">
                        <a:moveTo>
                          <a:pt x="19292" y="183096"/>
                        </a:moveTo>
                        <a:cubicBezTo>
                          <a:pt x="117188" y="103721"/>
                          <a:pt x="215084" y="24346"/>
                          <a:pt x="311392" y="5296"/>
                        </a:cubicBezTo>
                        <a:cubicBezTo>
                          <a:pt x="407700" y="-13754"/>
                          <a:pt x="515650" y="21171"/>
                          <a:pt x="597142" y="68796"/>
                        </a:cubicBezTo>
                        <a:cubicBezTo>
                          <a:pt x="678634" y="116421"/>
                          <a:pt x="774942" y="192621"/>
                          <a:pt x="800342" y="291046"/>
                        </a:cubicBezTo>
                        <a:cubicBezTo>
                          <a:pt x="825742" y="389471"/>
                          <a:pt x="809867" y="581029"/>
                          <a:pt x="749542" y="659346"/>
                        </a:cubicBezTo>
                        <a:cubicBezTo>
                          <a:pt x="689217" y="737663"/>
                          <a:pt x="531525" y="752479"/>
                          <a:pt x="438392" y="760946"/>
                        </a:cubicBezTo>
                        <a:cubicBezTo>
                          <a:pt x="345259" y="769413"/>
                          <a:pt x="258475" y="749304"/>
                          <a:pt x="190742" y="710146"/>
                        </a:cubicBezTo>
                        <a:cubicBezTo>
                          <a:pt x="123009" y="670988"/>
                          <a:pt x="63742" y="591613"/>
                          <a:pt x="31992" y="525996"/>
                        </a:cubicBezTo>
                        <a:cubicBezTo>
                          <a:pt x="242" y="460379"/>
                          <a:pt x="-816" y="360896"/>
                          <a:pt x="242" y="316446"/>
                        </a:cubicBezTo>
                        <a:cubicBezTo>
                          <a:pt x="1300" y="271996"/>
                          <a:pt x="38342" y="259296"/>
                          <a:pt x="38342" y="259296"/>
                        </a:cubicBezTo>
                        <a:lnTo>
                          <a:pt x="38342" y="259296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Freeform 135"/>
                  <p:cNvSpPr/>
                  <p:nvPr/>
                </p:nvSpPr>
                <p:spPr>
                  <a:xfrm>
                    <a:off x="6304954" y="4451858"/>
                    <a:ext cx="453818" cy="616788"/>
                  </a:xfrm>
                  <a:custGeom>
                    <a:avLst/>
                    <a:gdLst>
                      <a:gd name="connsiteX0" fmla="*/ 13296 w 453818"/>
                      <a:gd name="connsiteY0" fmla="*/ 120142 h 616788"/>
                      <a:gd name="connsiteX1" fmla="*/ 51396 w 453818"/>
                      <a:gd name="connsiteY1" fmla="*/ 209042 h 616788"/>
                      <a:gd name="connsiteX2" fmla="*/ 260946 w 453818"/>
                      <a:gd name="connsiteY2" fmla="*/ 151892 h 616788"/>
                      <a:gd name="connsiteX3" fmla="*/ 267296 w 453818"/>
                      <a:gd name="connsiteY3" fmla="*/ 253492 h 616788"/>
                      <a:gd name="connsiteX4" fmla="*/ 64096 w 453818"/>
                      <a:gd name="connsiteY4" fmla="*/ 412242 h 616788"/>
                      <a:gd name="connsiteX5" fmla="*/ 25996 w 453818"/>
                      <a:gd name="connsiteY5" fmla="*/ 513842 h 616788"/>
                      <a:gd name="connsiteX6" fmla="*/ 426046 w 453818"/>
                      <a:gd name="connsiteY6" fmla="*/ 615442 h 616788"/>
                      <a:gd name="connsiteX7" fmla="*/ 400646 w 453818"/>
                      <a:gd name="connsiteY7" fmla="*/ 437642 h 616788"/>
                      <a:gd name="connsiteX8" fmla="*/ 248246 w 453818"/>
                      <a:gd name="connsiteY8" fmla="*/ 437642 h 616788"/>
                      <a:gd name="connsiteX9" fmla="*/ 438746 w 453818"/>
                      <a:gd name="connsiteY9" fmla="*/ 177292 h 616788"/>
                      <a:gd name="connsiteX10" fmla="*/ 356196 w 453818"/>
                      <a:gd name="connsiteY10" fmla="*/ 5842 h 616788"/>
                      <a:gd name="connsiteX11" fmla="*/ 114896 w 453818"/>
                      <a:gd name="connsiteY11" fmla="*/ 56642 h 616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53818" h="616788">
                        <a:moveTo>
                          <a:pt x="13296" y="120142"/>
                        </a:moveTo>
                        <a:cubicBezTo>
                          <a:pt x="11708" y="161946"/>
                          <a:pt x="10121" y="203750"/>
                          <a:pt x="51396" y="209042"/>
                        </a:cubicBezTo>
                        <a:cubicBezTo>
                          <a:pt x="92671" y="214334"/>
                          <a:pt x="224963" y="144484"/>
                          <a:pt x="260946" y="151892"/>
                        </a:cubicBezTo>
                        <a:cubicBezTo>
                          <a:pt x="296929" y="159300"/>
                          <a:pt x="300104" y="210100"/>
                          <a:pt x="267296" y="253492"/>
                        </a:cubicBezTo>
                        <a:cubicBezTo>
                          <a:pt x="234488" y="296884"/>
                          <a:pt x="104313" y="368850"/>
                          <a:pt x="64096" y="412242"/>
                        </a:cubicBezTo>
                        <a:cubicBezTo>
                          <a:pt x="23879" y="455634"/>
                          <a:pt x="-34329" y="479975"/>
                          <a:pt x="25996" y="513842"/>
                        </a:cubicBezTo>
                        <a:cubicBezTo>
                          <a:pt x="86321" y="547709"/>
                          <a:pt x="363604" y="628142"/>
                          <a:pt x="426046" y="615442"/>
                        </a:cubicBezTo>
                        <a:cubicBezTo>
                          <a:pt x="488488" y="602742"/>
                          <a:pt x="430279" y="467275"/>
                          <a:pt x="400646" y="437642"/>
                        </a:cubicBezTo>
                        <a:cubicBezTo>
                          <a:pt x="371013" y="408009"/>
                          <a:pt x="241896" y="481034"/>
                          <a:pt x="248246" y="437642"/>
                        </a:cubicBezTo>
                        <a:cubicBezTo>
                          <a:pt x="254596" y="394250"/>
                          <a:pt x="420754" y="249259"/>
                          <a:pt x="438746" y="177292"/>
                        </a:cubicBezTo>
                        <a:cubicBezTo>
                          <a:pt x="456738" y="105325"/>
                          <a:pt x="410171" y="25950"/>
                          <a:pt x="356196" y="5842"/>
                        </a:cubicBezTo>
                        <a:cubicBezTo>
                          <a:pt x="302221" y="-14266"/>
                          <a:pt x="208558" y="21188"/>
                          <a:pt x="114896" y="5664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Freeform 136"/>
                  <p:cNvSpPr/>
                  <p:nvPr/>
                </p:nvSpPr>
                <p:spPr>
                  <a:xfrm>
                    <a:off x="6819900" y="1940123"/>
                    <a:ext cx="692170" cy="855465"/>
                  </a:xfrm>
                  <a:custGeom>
                    <a:avLst/>
                    <a:gdLst>
                      <a:gd name="connsiteX0" fmla="*/ 0 w 692170"/>
                      <a:gd name="connsiteY0" fmla="*/ 855465 h 855465"/>
                      <a:gd name="connsiteX1" fmla="*/ 119063 w 692170"/>
                      <a:gd name="connsiteY1" fmla="*/ 588765 h 855465"/>
                      <a:gd name="connsiteX2" fmla="*/ 147638 w 692170"/>
                      <a:gd name="connsiteY2" fmla="*/ 445890 h 855465"/>
                      <a:gd name="connsiteX3" fmla="*/ 395288 w 692170"/>
                      <a:gd name="connsiteY3" fmla="*/ 7740 h 855465"/>
                      <a:gd name="connsiteX4" fmla="*/ 628650 w 692170"/>
                      <a:gd name="connsiteY4" fmla="*/ 174427 h 855465"/>
                      <a:gd name="connsiteX5" fmla="*/ 685800 w 692170"/>
                      <a:gd name="connsiteY5" fmla="*/ 283965 h 855465"/>
                      <a:gd name="connsiteX6" fmla="*/ 509588 w 692170"/>
                      <a:gd name="connsiteY6" fmla="*/ 507802 h 855465"/>
                      <a:gd name="connsiteX7" fmla="*/ 314325 w 692170"/>
                      <a:gd name="connsiteY7" fmla="*/ 279202 h 855465"/>
                      <a:gd name="connsiteX8" fmla="*/ 257175 w 692170"/>
                      <a:gd name="connsiteY8" fmla="*/ 455415 h 855465"/>
                      <a:gd name="connsiteX9" fmla="*/ 280988 w 692170"/>
                      <a:gd name="connsiteY9" fmla="*/ 503040 h 855465"/>
                      <a:gd name="connsiteX10" fmla="*/ 266700 w 692170"/>
                      <a:gd name="connsiteY10" fmla="*/ 660202 h 855465"/>
                      <a:gd name="connsiteX11" fmla="*/ 238125 w 692170"/>
                      <a:gd name="connsiteY11" fmla="*/ 803077 h 855465"/>
                      <a:gd name="connsiteX12" fmla="*/ 190500 w 692170"/>
                      <a:gd name="connsiteY12" fmla="*/ 788790 h 855465"/>
                      <a:gd name="connsiteX13" fmla="*/ 71438 w 692170"/>
                      <a:gd name="connsiteY13" fmla="*/ 736402 h 855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92170" h="855465">
                        <a:moveTo>
                          <a:pt x="0" y="855465"/>
                        </a:moveTo>
                        <a:cubicBezTo>
                          <a:pt x="47228" y="756246"/>
                          <a:pt x="94457" y="657027"/>
                          <a:pt x="119063" y="588765"/>
                        </a:cubicBezTo>
                        <a:cubicBezTo>
                          <a:pt x="143669" y="520503"/>
                          <a:pt x="101601" y="542727"/>
                          <a:pt x="147638" y="445890"/>
                        </a:cubicBezTo>
                        <a:cubicBezTo>
                          <a:pt x="193676" y="349052"/>
                          <a:pt x="315119" y="52984"/>
                          <a:pt x="395288" y="7740"/>
                        </a:cubicBezTo>
                        <a:cubicBezTo>
                          <a:pt x="475457" y="-37504"/>
                          <a:pt x="580231" y="128390"/>
                          <a:pt x="628650" y="174427"/>
                        </a:cubicBezTo>
                        <a:cubicBezTo>
                          <a:pt x="677069" y="220464"/>
                          <a:pt x="705644" y="228402"/>
                          <a:pt x="685800" y="283965"/>
                        </a:cubicBezTo>
                        <a:cubicBezTo>
                          <a:pt x="665956" y="339527"/>
                          <a:pt x="571500" y="508596"/>
                          <a:pt x="509588" y="507802"/>
                        </a:cubicBezTo>
                        <a:cubicBezTo>
                          <a:pt x="447676" y="507008"/>
                          <a:pt x="356394" y="287933"/>
                          <a:pt x="314325" y="279202"/>
                        </a:cubicBezTo>
                        <a:cubicBezTo>
                          <a:pt x="272256" y="270471"/>
                          <a:pt x="262731" y="418109"/>
                          <a:pt x="257175" y="455415"/>
                        </a:cubicBezTo>
                        <a:cubicBezTo>
                          <a:pt x="251619" y="492721"/>
                          <a:pt x="279401" y="468909"/>
                          <a:pt x="280988" y="503040"/>
                        </a:cubicBezTo>
                        <a:cubicBezTo>
                          <a:pt x="282575" y="537171"/>
                          <a:pt x="273844" y="610196"/>
                          <a:pt x="266700" y="660202"/>
                        </a:cubicBezTo>
                        <a:cubicBezTo>
                          <a:pt x="259556" y="710208"/>
                          <a:pt x="250825" y="781646"/>
                          <a:pt x="238125" y="803077"/>
                        </a:cubicBezTo>
                        <a:cubicBezTo>
                          <a:pt x="225425" y="824508"/>
                          <a:pt x="218281" y="799902"/>
                          <a:pt x="190500" y="788790"/>
                        </a:cubicBezTo>
                        <a:cubicBezTo>
                          <a:pt x="162719" y="777678"/>
                          <a:pt x="117078" y="757040"/>
                          <a:pt x="71438" y="73640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39" name="Group 138"/>
            <p:cNvGrpSpPr/>
            <p:nvPr/>
          </p:nvGrpSpPr>
          <p:grpSpPr>
            <a:xfrm>
              <a:off x="7219687" y="4321804"/>
              <a:ext cx="3329160" cy="1751281"/>
              <a:chOff x="2337397" y="1890670"/>
              <a:chExt cx="7659326" cy="3966999"/>
            </a:xfrm>
          </p:grpSpPr>
          <p:sp>
            <p:nvSpPr>
              <p:cNvPr id="140" name="Freeform 139"/>
              <p:cNvSpPr/>
              <p:nvPr/>
            </p:nvSpPr>
            <p:spPr>
              <a:xfrm>
                <a:off x="2337397" y="3174999"/>
                <a:ext cx="7659326" cy="2682670"/>
              </a:xfrm>
              <a:custGeom>
                <a:avLst/>
                <a:gdLst>
                  <a:gd name="connsiteX0" fmla="*/ 702528 w 7778253"/>
                  <a:gd name="connsiteY0" fmla="*/ 0 h 2682669"/>
                  <a:gd name="connsiteX1" fmla="*/ 283428 w 7778253"/>
                  <a:gd name="connsiteY1" fmla="*/ 127000 h 2682669"/>
                  <a:gd name="connsiteX2" fmla="*/ 524728 w 7778253"/>
                  <a:gd name="connsiteY2" fmla="*/ 508000 h 2682669"/>
                  <a:gd name="connsiteX3" fmla="*/ 4028 w 7778253"/>
                  <a:gd name="connsiteY3" fmla="*/ 927100 h 2682669"/>
                  <a:gd name="connsiteX4" fmla="*/ 283428 w 7778253"/>
                  <a:gd name="connsiteY4" fmla="*/ 1143000 h 2682669"/>
                  <a:gd name="connsiteX5" fmla="*/ 283428 w 7778253"/>
                  <a:gd name="connsiteY5" fmla="*/ 1422400 h 2682669"/>
                  <a:gd name="connsiteX6" fmla="*/ 359628 w 7778253"/>
                  <a:gd name="connsiteY6" fmla="*/ 1549400 h 2682669"/>
                  <a:gd name="connsiteX7" fmla="*/ 588228 w 7778253"/>
                  <a:gd name="connsiteY7" fmla="*/ 1600200 h 2682669"/>
                  <a:gd name="connsiteX8" fmla="*/ 969228 w 7778253"/>
                  <a:gd name="connsiteY8" fmla="*/ 1663700 h 2682669"/>
                  <a:gd name="connsiteX9" fmla="*/ 2620228 w 7778253"/>
                  <a:gd name="connsiteY9" fmla="*/ 1676400 h 2682669"/>
                  <a:gd name="connsiteX10" fmla="*/ 2391628 w 7778253"/>
                  <a:gd name="connsiteY10" fmla="*/ 1752600 h 2682669"/>
                  <a:gd name="connsiteX11" fmla="*/ 1794728 w 7778253"/>
                  <a:gd name="connsiteY11" fmla="*/ 1943100 h 2682669"/>
                  <a:gd name="connsiteX12" fmla="*/ 1274028 w 7778253"/>
                  <a:gd name="connsiteY12" fmla="*/ 2019300 h 2682669"/>
                  <a:gd name="connsiteX13" fmla="*/ 1058128 w 7778253"/>
                  <a:gd name="connsiteY13" fmla="*/ 2349500 h 2682669"/>
                  <a:gd name="connsiteX14" fmla="*/ 1566128 w 7778253"/>
                  <a:gd name="connsiteY14" fmla="*/ 2514600 h 2682669"/>
                  <a:gd name="connsiteX15" fmla="*/ 1985228 w 7778253"/>
                  <a:gd name="connsiteY15" fmla="*/ 2489200 h 2682669"/>
                  <a:gd name="connsiteX16" fmla="*/ 2620228 w 7778253"/>
                  <a:gd name="connsiteY16" fmla="*/ 2438400 h 2682669"/>
                  <a:gd name="connsiteX17" fmla="*/ 2836128 w 7778253"/>
                  <a:gd name="connsiteY17" fmla="*/ 2451100 h 2682669"/>
                  <a:gd name="connsiteX18" fmla="*/ 3255228 w 7778253"/>
                  <a:gd name="connsiteY18" fmla="*/ 2247900 h 2682669"/>
                  <a:gd name="connsiteX19" fmla="*/ 3483828 w 7778253"/>
                  <a:gd name="connsiteY19" fmla="*/ 2374900 h 2682669"/>
                  <a:gd name="connsiteX20" fmla="*/ 3433028 w 7778253"/>
                  <a:gd name="connsiteY20" fmla="*/ 2578100 h 2682669"/>
                  <a:gd name="connsiteX21" fmla="*/ 3775928 w 7778253"/>
                  <a:gd name="connsiteY21" fmla="*/ 2679700 h 2682669"/>
                  <a:gd name="connsiteX22" fmla="*/ 4893528 w 7778253"/>
                  <a:gd name="connsiteY22" fmla="*/ 2654300 h 2682669"/>
                  <a:gd name="connsiteX23" fmla="*/ 5096728 w 7778253"/>
                  <a:gd name="connsiteY23" fmla="*/ 2641600 h 2682669"/>
                  <a:gd name="connsiteX24" fmla="*/ 4779228 w 7778253"/>
                  <a:gd name="connsiteY24" fmla="*/ 2349500 h 2682669"/>
                  <a:gd name="connsiteX25" fmla="*/ 4944328 w 7778253"/>
                  <a:gd name="connsiteY25" fmla="*/ 2146300 h 2682669"/>
                  <a:gd name="connsiteX26" fmla="*/ 5439628 w 7778253"/>
                  <a:gd name="connsiteY26" fmla="*/ 2374900 h 2682669"/>
                  <a:gd name="connsiteX27" fmla="*/ 6366728 w 7778253"/>
                  <a:gd name="connsiteY27" fmla="*/ 2387600 h 2682669"/>
                  <a:gd name="connsiteX28" fmla="*/ 6963628 w 7778253"/>
                  <a:gd name="connsiteY28" fmla="*/ 2400300 h 2682669"/>
                  <a:gd name="connsiteX29" fmla="*/ 7128728 w 7778253"/>
                  <a:gd name="connsiteY29" fmla="*/ 2108200 h 2682669"/>
                  <a:gd name="connsiteX30" fmla="*/ 6493728 w 7778253"/>
                  <a:gd name="connsiteY30" fmla="*/ 1930400 h 2682669"/>
                  <a:gd name="connsiteX31" fmla="*/ 6125428 w 7778253"/>
                  <a:gd name="connsiteY31" fmla="*/ 1803400 h 2682669"/>
                  <a:gd name="connsiteX32" fmla="*/ 5960328 w 7778253"/>
                  <a:gd name="connsiteY32" fmla="*/ 1587500 h 2682669"/>
                  <a:gd name="connsiteX33" fmla="*/ 6176228 w 7778253"/>
                  <a:gd name="connsiteY33" fmla="*/ 1409700 h 2682669"/>
                  <a:gd name="connsiteX34" fmla="*/ 6976328 w 7778253"/>
                  <a:gd name="connsiteY34" fmla="*/ 1524000 h 2682669"/>
                  <a:gd name="connsiteX35" fmla="*/ 7497028 w 7778253"/>
                  <a:gd name="connsiteY35" fmla="*/ 1536700 h 2682669"/>
                  <a:gd name="connsiteX36" fmla="*/ 7776428 w 7778253"/>
                  <a:gd name="connsiteY36" fmla="*/ 1308100 h 2682669"/>
                  <a:gd name="connsiteX37" fmla="*/ 7370028 w 7778253"/>
                  <a:gd name="connsiteY37" fmla="*/ 977900 h 2682669"/>
                  <a:gd name="connsiteX38" fmla="*/ 7458928 w 7778253"/>
                  <a:gd name="connsiteY38" fmla="*/ 863600 h 2682669"/>
                  <a:gd name="connsiteX39" fmla="*/ 7624028 w 7778253"/>
                  <a:gd name="connsiteY39" fmla="*/ 863600 h 268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78253" h="2682669">
                    <a:moveTo>
                      <a:pt x="702528" y="0"/>
                    </a:moveTo>
                    <a:cubicBezTo>
                      <a:pt x="507794" y="21166"/>
                      <a:pt x="313061" y="42333"/>
                      <a:pt x="283428" y="127000"/>
                    </a:cubicBezTo>
                    <a:cubicBezTo>
                      <a:pt x="253795" y="211667"/>
                      <a:pt x="571295" y="374650"/>
                      <a:pt x="524728" y="508000"/>
                    </a:cubicBezTo>
                    <a:cubicBezTo>
                      <a:pt x="478161" y="641350"/>
                      <a:pt x="44245" y="821267"/>
                      <a:pt x="4028" y="927100"/>
                    </a:cubicBezTo>
                    <a:cubicBezTo>
                      <a:pt x="-36189" y="1032933"/>
                      <a:pt x="236861" y="1060450"/>
                      <a:pt x="283428" y="1143000"/>
                    </a:cubicBezTo>
                    <a:cubicBezTo>
                      <a:pt x="329995" y="1225550"/>
                      <a:pt x="270728" y="1354667"/>
                      <a:pt x="283428" y="1422400"/>
                    </a:cubicBezTo>
                    <a:cubicBezTo>
                      <a:pt x="296128" y="1490133"/>
                      <a:pt x="308828" y="1519767"/>
                      <a:pt x="359628" y="1549400"/>
                    </a:cubicBezTo>
                    <a:cubicBezTo>
                      <a:pt x="410428" y="1579033"/>
                      <a:pt x="486628" y="1581150"/>
                      <a:pt x="588228" y="1600200"/>
                    </a:cubicBezTo>
                    <a:cubicBezTo>
                      <a:pt x="689828" y="1619250"/>
                      <a:pt x="630561" y="1651000"/>
                      <a:pt x="969228" y="1663700"/>
                    </a:cubicBezTo>
                    <a:cubicBezTo>
                      <a:pt x="1307895" y="1676400"/>
                      <a:pt x="2383161" y="1661583"/>
                      <a:pt x="2620228" y="1676400"/>
                    </a:cubicBezTo>
                    <a:cubicBezTo>
                      <a:pt x="2857295" y="1691217"/>
                      <a:pt x="2391628" y="1752600"/>
                      <a:pt x="2391628" y="1752600"/>
                    </a:cubicBezTo>
                    <a:cubicBezTo>
                      <a:pt x="2254045" y="1797050"/>
                      <a:pt x="1980995" y="1898650"/>
                      <a:pt x="1794728" y="1943100"/>
                    </a:cubicBezTo>
                    <a:cubicBezTo>
                      <a:pt x="1608461" y="1987550"/>
                      <a:pt x="1396795" y="1951567"/>
                      <a:pt x="1274028" y="2019300"/>
                    </a:cubicBezTo>
                    <a:cubicBezTo>
                      <a:pt x="1151261" y="2087033"/>
                      <a:pt x="1009445" y="2266950"/>
                      <a:pt x="1058128" y="2349500"/>
                    </a:cubicBezTo>
                    <a:cubicBezTo>
                      <a:pt x="1106811" y="2432050"/>
                      <a:pt x="1411611" y="2491317"/>
                      <a:pt x="1566128" y="2514600"/>
                    </a:cubicBezTo>
                    <a:cubicBezTo>
                      <a:pt x="1720645" y="2537883"/>
                      <a:pt x="1985228" y="2489200"/>
                      <a:pt x="1985228" y="2489200"/>
                    </a:cubicBezTo>
                    <a:cubicBezTo>
                      <a:pt x="2160911" y="2476500"/>
                      <a:pt x="2478411" y="2444750"/>
                      <a:pt x="2620228" y="2438400"/>
                    </a:cubicBezTo>
                    <a:cubicBezTo>
                      <a:pt x="2762045" y="2432050"/>
                      <a:pt x="2730295" y="2482850"/>
                      <a:pt x="2836128" y="2451100"/>
                    </a:cubicBezTo>
                    <a:cubicBezTo>
                      <a:pt x="2941961" y="2419350"/>
                      <a:pt x="3147278" y="2260600"/>
                      <a:pt x="3255228" y="2247900"/>
                    </a:cubicBezTo>
                    <a:cubicBezTo>
                      <a:pt x="3363178" y="2235200"/>
                      <a:pt x="3454195" y="2319867"/>
                      <a:pt x="3483828" y="2374900"/>
                    </a:cubicBezTo>
                    <a:cubicBezTo>
                      <a:pt x="3513461" y="2429933"/>
                      <a:pt x="3384345" y="2527300"/>
                      <a:pt x="3433028" y="2578100"/>
                    </a:cubicBezTo>
                    <a:cubicBezTo>
                      <a:pt x="3481711" y="2628900"/>
                      <a:pt x="3532511" y="2667000"/>
                      <a:pt x="3775928" y="2679700"/>
                    </a:cubicBezTo>
                    <a:cubicBezTo>
                      <a:pt x="4019345" y="2692400"/>
                      <a:pt x="4673395" y="2660650"/>
                      <a:pt x="4893528" y="2654300"/>
                    </a:cubicBezTo>
                    <a:cubicBezTo>
                      <a:pt x="5113661" y="2647950"/>
                      <a:pt x="5115778" y="2692400"/>
                      <a:pt x="5096728" y="2641600"/>
                    </a:cubicBezTo>
                    <a:cubicBezTo>
                      <a:pt x="5077678" y="2590800"/>
                      <a:pt x="4804628" y="2432050"/>
                      <a:pt x="4779228" y="2349500"/>
                    </a:cubicBezTo>
                    <a:cubicBezTo>
                      <a:pt x="4753828" y="2266950"/>
                      <a:pt x="4834261" y="2142067"/>
                      <a:pt x="4944328" y="2146300"/>
                    </a:cubicBezTo>
                    <a:cubicBezTo>
                      <a:pt x="5054395" y="2150533"/>
                      <a:pt x="5202561" y="2334683"/>
                      <a:pt x="5439628" y="2374900"/>
                    </a:cubicBezTo>
                    <a:cubicBezTo>
                      <a:pt x="5676695" y="2415117"/>
                      <a:pt x="6366728" y="2387600"/>
                      <a:pt x="6366728" y="2387600"/>
                    </a:cubicBezTo>
                    <a:cubicBezTo>
                      <a:pt x="6620728" y="2391833"/>
                      <a:pt x="6836628" y="2446867"/>
                      <a:pt x="6963628" y="2400300"/>
                    </a:cubicBezTo>
                    <a:cubicBezTo>
                      <a:pt x="7090628" y="2353733"/>
                      <a:pt x="7207045" y="2186517"/>
                      <a:pt x="7128728" y="2108200"/>
                    </a:cubicBezTo>
                    <a:cubicBezTo>
                      <a:pt x="7050411" y="2029883"/>
                      <a:pt x="6660945" y="1981200"/>
                      <a:pt x="6493728" y="1930400"/>
                    </a:cubicBezTo>
                    <a:cubicBezTo>
                      <a:pt x="6326511" y="1879600"/>
                      <a:pt x="6214328" y="1860550"/>
                      <a:pt x="6125428" y="1803400"/>
                    </a:cubicBezTo>
                    <a:cubicBezTo>
                      <a:pt x="6036528" y="1746250"/>
                      <a:pt x="5951861" y="1653117"/>
                      <a:pt x="5960328" y="1587500"/>
                    </a:cubicBezTo>
                    <a:cubicBezTo>
                      <a:pt x="5968795" y="1521883"/>
                      <a:pt x="6006895" y="1420283"/>
                      <a:pt x="6176228" y="1409700"/>
                    </a:cubicBezTo>
                    <a:cubicBezTo>
                      <a:pt x="6345561" y="1399117"/>
                      <a:pt x="6756195" y="1502833"/>
                      <a:pt x="6976328" y="1524000"/>
                    </a:cubicBezTo>
                    <a:cubicBezTo>
                      <a:pt x="7196461" y="1545167"/>
                      <a:pt x="7363678" y="1572683"/>
                      <a:pt x="7497028" y="1536700"/>
                    </a:cubicBezTo>
                    <a:cubicBezTo>
                      <a:pt x="7630378" y="1500717"/>
                      <a:pt x="7797595" y="1401233"/>
                      <a:pt x="7776428" y="1308100"/>
                    </a:cubicBezTo>
                    <a:cubicBezTo>
                      <a:pt x="7755261" y="1214967"/>
                      <a:pt x="7422945" y="1051983"/>
                      <a:pt x="7370028" y="977900"/>
                    </a:cubicBezTo>
                    <a:cubicBezTo>
                      <a:pt x="7317111" y="903817"/>
                      <a:pt x="7416595" y="882650"/>
                      <a:pt x="7458928" y="863600"/>
                    </a:cubicBezTo>
                    <a:cubicBezTo>
                      <a:pt x="7501261" y="844550"/>
                      <a:pt x="7562644" y="854075"/>
                      <a:pt x="7624028" y="8636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 140"/>
              <p:cNvSpPr/>
              <p:nvPr/>
            </p:nvSpPr>
            <p:spPr>
              <a:xfrm>
                <a:off x="2346656" y="1890670"/>
                <a:ext cx="4920122" cy="217530"/>
              </a:xfrm>
              <a:custGeom>
                <a:avLst/>
                <a:gdLst>
                  <a:gd name="connsiteX0" fmla="*/ 40944 w 4920122"/>
                  <a:gd name="connsiteY0" fmla="*/ 217530 h 217530"/>
                  <a:gd name="connsiteX1" fmla="*/ 117144 w 4920122"/>
                  <a:gd name="connsiteY1" fmla="*/ 166730 h 217530"/>
                  <a:gd name="connsiteX2" fmla="*/ 1031544 w 4920122"/>
                  <a:gd name="connsiteY2" fmla="*/ 1630 h 217530"/>
                  <a:gd name="connsiteX3" fmla="*/ 1666544 w 4920122"/>
                  <a:gd name="connsiteY3" fmla="*/ 77830 h 217530"/>
                  <a:gd name="connsiteX4" fmla="*/ 2098344 w 4920122"/>
                  <a:gd name="connsiteY4" fmla="*/ 128630 h 217530"/>
                  <a:gd name="connsiteX5" fmla="*/ 2580944 w 4920122"/>
                  <a:gd name="connsiteY5" fmla="*/ 128630 h 217530"/>
                  <a:gd name="connsiteX6" fmla="*/ 3025444 w 4920122"/>
                  <a:gd name="connsiteY6" fmla="*/ 141330 h 217530"/>
                  <a:gd name="connsiteX7" fmla="*/ 3723944 w 4920122"/>
                  <a:gd name="connsiteY7" fmla="*/ 179430 h 217530"/>
                  <a:gd name="connsiteX8" fmla="*/ 4320844 w 4920122"/>
                  <a:gd name="connsiteY8" fmla="*/ 154030 h 217530"/>
                  <a:gd name="connsiteX9" fmla="*/ 4828844 w 4920122"/>
                  <a:gd name="connsiteY9" fmla="*/ 90530 h 217530"/>
                  <a:gd name="connsiteX10" fmla="*/ 4917744 w 4920122"/>
                  <a:gd name="connsiteY10" fmla="*/ 39730 h 217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20122" h="217530">
                    <a:moveTo>
                      <a:pt x="40944" y="217530"/>
                    </a:moveTo>
                    <a:cubicBezTo>
                      <a:pt x="-3506" y="210121"/>
                      <a:pt x="-47956" y="202713"/>
                      <a:pt x="117144" y="166730"/>
                    </a:cubicBezTo>
                    <a:cubicBezTo>
                      <a:pt x="282244" y="130747"/>
                      <a:pt x="773311" y="16447"/>
                      <a:pt x="1031544" y="1630"/>
                    </a:cubicBezTo>
                    <a:cubicBezTo>
                      <a:pt x="1289777" y="-13187"/>
                      <a:pt x="1666544" y="77830"/>
                      <a:pt x="1666544" y="77830"/>
                    </a:cubicBezTo>
                    <a:cubicBezTo>
                      <a:pt x="1844344" y="98997"/>
                      <a:pt x="1945944" y="120163"/>
                      <a:pt x="2098344" y="128630"/>
                    </a:cubicBezTo>
                    <a:cubicBezTo>
                      <a:pt x="2250744" y="137097"/>
                      <a:pt x="2426427" y="126513"/>
                      <a:pt x="2580944" y="128630"/>
                    </a:cubicBezTo>
                    <a:cubicBezTo>
                      <a:pt x="2735461" y="130747"/>
                      <a:pt x="2834944" y="132863"/>
                      <a:pt x="3025444" y="141330"/>
                    </a:cubicBezTo>
                    <a:cubicBezTo>
                      <a:pt x="3215944" y="149797"/>
                      <a:pt x="3508044" y="177313"/>
                      <a:pt x="3723944" y="179430"/>
                    </a:cubicBezTo>
                    <a:cubicBezTo>
                      <a:pt x="3939844" y="181547"/>
                      <a:pt x="4136694" y="168847"/>
                      <a:pt x="4320844" y="154030"/>
                    </a:cubicBezTo>
                    <a:cubicBezTo>
                      <a:pt x="4504994" y="139213"/>
                      <a:pt x="4729361" y="109580"/>
                      <a:pt x="4828844" y="90530"/>
                    </a:cubicBezTo>
                    <a:cubicBezTo>
                      <a:pt x="4928327" y="71480"/>
                      <a:pt x="4923035" y="55605"/>
                      <a:pt x="4917744" y="3973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3" name="TextBox 142"/>
          <p:cNvSpPr txBox="1"/>
          <p:nvPr/>
        </p:nvSpPr>
        <p:spPr>
          <a:xfrm>
            <a:off x="2404406" y="3409406"/>
            <a:ext cx="175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</a:t>
            </a:r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7663346" y="3364300"/>
            <a:ext cx="450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Phác</a:t>
            </a:r>
            <a:r>
              <a:rPr lang="en-US" dirty="0" smtClean="0"/>
              <a:t>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cục</a:t>
            </a:r>
            <a:r>
              <a:rPr lang="en-US" dirty="0" smtClean="0"/>
              <a:t> </a:t>
            </a:r>
            <a:r>
              <a:rPr lang="en-US" dirty="0" err="1" smtClean="0"/>
              <a:t>mảng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, </a:t>
            </a:r>
            <a:r>
              <a:rPr lang="en-US" dirty="0" err="1" smtClean="0"/>
              <a:t>phụ</a:t>
            </a:r>
            <a:endParaRPr lang="en-US" dirty="0"/>
          </a:p>
        </p:txBody>
      </p:sp>
      <p:sp>
        <p:nvSpPr>
          <p:cNvPr id="147" name="TextBox 146"/>
          <p:cNvSpPr txBox="1"/>
          <p:nvPr/>
        </p:nvSpPr>
        <p:spPr>
          <a:xfrm>
            <a:off x="2460628" y="6211542"/>
            <a:ext cx="282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endParaRPr lang="en-US" dirty="0"/>
          </a:p>
        </p:txBody>
      </p:sp>
      <p:sp>
        <p:nvSpPr>
          <p:cNvPr id="151" name="TextBox 150"/>
          <p:cNvSpPr txBox="1"/>
          <p:nvPr/>
        </p:nvSpPr>
        <p:spPr>
          <a:xfrm>
            <a:off x="8056144" y="6243433"/>
            <a:ext cx="282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3" grpId="0"/>
      <p:bldP spid="144" grpId="0"/>
      <p:bldP spid="147" grpId="0"/>
      <p:bldP spid="1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49" y="1260332"/>
            <a:ext cx="5922358" cy="4955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716" y="315570"/>
            <a:ext cx="6854315" cy="487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89728" y="6081090"/>
            <a:ext cx="647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0164" y="1354301"/>
            <a:ext cx="3255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1: Dùng bìa cát tông để tạo không gian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0164" y="1992197"/>
            <a:ext cx="3006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2: Tạo hình ảnh dòng sông và dùng keo gắn kết các bộ phận với nhau.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02716" y="2994994"/>
            <a:ext cx="32433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3: Cắt các mảng giấy màu tạo hình sóng nước.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90163" y="3705071"/>
            <a:ext cx="3006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4: Vẽ những hình ảnh trong lễ hội, sau đó vẽ màu và cắt rời.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15794" y="4724022"/>
            <a:ext cx="279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5: Sắp xếp các hình ảnh chính, phụ cho mô hình được hoàn thiện.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7461" b="6601"/>
          <a:stretch>
            <a:fillRect/>
          </a:stretch>
        </p:blipFill>
        <p:spPr>
          <a:xfrm>
            <a:off x="0" y="0"/>
            <a:ext cx="12192000" cy="2853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850" y="1155359"/>
            <a:ext cx="942608" cy="7293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6571" y="0"/>
            <a:ext cx="10977155" cy="2625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</a:rPr>
              <a:t>3.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800" y="1776099"/>
            <a:ext cx="5036562" cy="37522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9778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421" y="4681319"/>
            <a:ext cx="2038795" cy="203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9778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047" y="4714874"/>
            <a:ext cx="220725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921" y="171450"/>
            <a:ext cx="7714445" cy="651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679" y="972871"/>
            <a:ext cx="4313870" cy="418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092" y="1841538"/>
            <a:ext cx="2809701" cy="4119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145" y="1879494"/>
            <a:ext cx="5437365" cy="3822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730" y="4495800"/>
            <a:ext cx="2723420" cy="18216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49" y="0"/>
            <a:ext cx="3760052" cy="4280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430" t="16115" r="53179" b="55188"/>
          <a:stretch>
            <a:fillRect/>
          </a:stretch>
        </p:blipFill>
        <p:spPr>
          <a:xfrm>
            <a:off x="1543049" y="857249"/>
            <a:ext cx="4129183" cy="4705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67405" y="36891"/>
            <a:ext cx="5769736" cy="96263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+mj-lt"/>
            </a:endParaRPr>
          </a:p>
          <a:p>
            <a:pPr algn="ctr"/>
            <a:r>
              <a:rPr lang="vi-VN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6801" y="3153480"/>
            <a:ext cx="769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8704" y="2289755"/>
            <a:ext cx="6954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21" y="1154129"/>
            <a:ext cx="1072860" cy="885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6800" y="3751913"/>
            <a:ext cx="809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sắc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6798" y="4387972"/>
            <a:ext cx="7190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4" grpId="0"/>
      <p:bldP spid="9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08777" y="950461"/>
            <a:ext cx="5032830" cy="76825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+mj-lt"/>
            </a:endParaRPr>
          </a:p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6" y="1927138"/>
            <a:ext cx="7078775" cy="4547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35388" y="1075687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vi-VN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4591" y="1947813"/>
            <a:ext cx="6558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00100"/>
            <a:ext cx="4717939" cy="4610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72" y="5689242"/>
            <a:ext cx="10613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Gam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Gam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6558"/>
          <a:stretch>
            <a:fillRect/>
          </a:stretch>
        </p:blipFill>
        <p:spPr>
          <a:xfrm>
            <a:off x="6787165" y="528034"/>
            <a:ext cx="2733742" cy="1152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5714"/>
          <a:stretch>
            <a:fillRect/>
          </a:stretch>
        </p:blipFill>
        <p:spPr>
          <a:xfrm>
            <a:off x="6779319" y="3177056"/>
            <a:ext cx="2857500" cy="1047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82098" y="1951418"/>
            <a:ext cx="5173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7743" y="4395331"/>
            <a:ext cx="5080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9193" y="181378"/>
            <a:ext cx="6197600" cy="160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3300"/>
                </a:solidFill>
              </a:rPr>
              <a:t>+ </a:t>
            </a:r>
            <a:r>
              <a:rPr lang="en-US" sz="2400" b="1" u="sng" dirty="0" err="1" smtClean="0">
                <a:solidFill>
                  <a:srgbClr val="FF3300"/>
                </a:solidFill>
              </a:rPr>
              <a:t>Phần</a:t>
            </a:r>
            <a:r>
              <a:rPr lang="en-US" sz="2400" b="1" u="sng" dirty="0" smtClean="0">
                <a:solidFill>
                  <a:srgbClr val="FF3300"/>
                </a:solidFill>
              </a:rPr>
              <a:t> </a:t>
            </a:r>
            <a:r>
              <a:rPr lang="en-US" sz="2400" b="1" u="sng" dirty="0" err="1" smtClean="0">
                <a:solidFill>
                  <a:srgbClr val="FF3300"/>
                </a:solidFill>
              </a:rPr>
              <a:t>Lễ</a:t>
            </a:r>
            <a:r>
              <a:rPr lang="en-US" sz="2400" b="1" dirty="0" smtClean="0">
                <a:solidFill>
                  <a:srgbClr val="FF3300"/>
                </a:solidFill>
              </a:rPr>
              <a:t> :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thức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nghi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lễ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quan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niệm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ngưỡng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bày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tỏ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lòng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dân</a:t>
            </a:r>
            <a:r>
              <a:rPr lang="en-US" sz="2400" b="1" dirty="0" smtClean="0"/>
              <a:t> ta </a:t>
            </a:r>
            <a:r>
              <a:rPr lang="en-US" sz="2400" b="1" dirty="0" err="1" smtClean="0"/>
              <a:t>tới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vị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hùng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tộc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những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người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nước</a:t>
            </a:r>
            <a:r>
              <a:rPr lang="en-US" sz="2400" b="1" dirty="0" smtClean="0"/>
              <a:t>.</a:t>
            </a:r>
          </a:p>
          <a:p>
            <a:pPr algn="ctr" eaLnBrk="1" hangingPunct="1">
              <a:lnSpc>
                <a:spcPct val="90000"/>
              </a:lnSpc>
            </a:pPr>
            <a:endParaRPr lang="en-US" sz="2400" b="1" dirty="0" smtClean="0"/>
          </a:p>
        </p:txBody>
      </p:sp>
      <p:pic>
        <p:nvPicPr>
          <p:cNvPr id="79875" name="Picture 3" descr="02QuangTrung-CungNuM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3886201"/>
            <a:ext cx="4165600" cy="21764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ANd9GcQWiK-W0zIO07NV5HZ5BfOBsIn0TPc9D2dZqBXHYQZuPnlx9ZP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733801"/>
            <a:ext cx="38608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8432800" y="57150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/>
              <a:t>Rước kiệu</a:t>
            </a: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2946400" y="5791200"/>
            <a:ext cx="2438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/>
              <a:t>Diễu hành</a:t>
            </a:r>
          </a:p>
        </p:txBody>
      </p:sp>
      <p:pic>
        <p:nvPicPr>
          <p:cNvPr id="79879" name="Picture 7" descr="th?id=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371601"/>
            <a:ext cx="38608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8737600" y="3276600"/>
            <a:ext cx="2133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/>
              <a:t>Rước cờ</a:t>
            </a:r>
          </a:p>
        </p:txBody>
      </p:sp>
      <p:pic>
        <p:nvPicPr>
          <p:cNvPr id="12" name="Picture 12" descr="te_le1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18" y="1812635"/>
            <a:ext cx="4811183" cy="19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7108869" y="181379"/>
            <a:ext cx="3962400" cy="1008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Lễ hội là gì?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6201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build="p"/>
      <p:bldP spid="79877" grpId="0" animBg="1"/>
      <p:bldP spid="79878" grpId="0" animBg="1"/>
      <p:bldP spid="7988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791634" y="285115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7315200" y="533401"/>
            <a:ext cx="436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000" b="1">
                <a:solidFill>
                  <a:srgbClr val="FFFF00"/>
                </a:solidFill>
                <a:latin typeface="Khmer OS" pitchFamily="2" charset="-93"/>
              </a:rPr>
              <a:t> </a:t>
            </a:r>
            <a:endParaRPr lang="en-US" altLang="vi-VN" sz="2000" b="1">
              <a:solidFill>
                <a:srgbClr val="FFFF00"/>
              </a:solidFill>
              <a:latin typeface="Khmer OS" pitchFamily="2" charset="-93"/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2347384" y="13970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" name="Oval 1"/>
          <p:cNvSpPr/>
          <p:nvPr/>
        </p:nvSpPr>
        <p:spPr>
          <a:xfrm>
            <a:off x="1625600" y="731837"/>
            <a:ext cx="3727451" cy="855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Lễ hội là gì?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33" y="2215241"/>
            <a:ext cx="4889215" cy="200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5179" y="1911350"/>
            <a:ext cx="60071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90" y="4329603"/>
            <a:ext cx="4607775" cy="239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HE1BB99i-bE1BAA1ch-hE1BAA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33" y="109169"/>
            <a:ext cx="4889215" cy="199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h?id=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31" y="4270145"/>
            <a:ext cx="4889215" cy="24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113078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339" y="2736722"/>
            <a:ext cx="2819400" cy="2005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403" r="8736"/>
          <a:stretch>
            <a:fillRect/>
          </a:stretch>
        </p:blipFill>
        <p:spPr>
          <a:xfrm>
            <a:off x="4075661" y="277547"/>
            <a:ext cx="3187151" cy="2106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316" y="2786856"/>
            <a:ext cx="2953496" cy="2051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842" y="5124249"/>
            <a:ext cx="2857500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6931" t="7589" r="16403" b="8284"/>
          <a:stretch>
            <a:fillRect/>
          </a:stretch>
        </p:blipFill>
        <p:spPr>
          <a:xfrm>
            <a:off x="8172450" y="177754"/>
            <a:ext cx="3375478" cy="2131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312" y="5077072"/>
            <a:ext cx="2857500" cy="160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339" y="277547"/>
            <a:ext cx="2879122" cy="2148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0229" y="2704183"/>
            <a:ext cx="3090635" cy="20709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9367" y="6087798"/>
            <a:ext cx="388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sắc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5125" y="4948398"/>
            <a:ext cx="3283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Kể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tên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một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số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lễ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hội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mà</a:t>
            </a:r>
            <a:r>
              <a:rPr lang="en-US" i="1" dirty="0" smtClean="0">
                <a:solidFill>
                  <a:srgbClr val="FF0000"/>
                </a:solidFill>
              </a:rPr>
              <a:t>  </a:t>
            </a:r>
            <a:r>
              <a:rPr lang="en-US" i="1" dirty="0" err="1" smtClean="0">
                <a:solidFill>
                  <a:srgbClr val="FF0000"/>
                </a:solidFill>
              </a:rPr>
              <a:t>em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biết</a:t>
            </a:r>
            <a:r>
              <a:rPr lang="en-US" i="1" dirty="0" smtClean="0">
                <a:solidFill>
                  <a:srgbClr val="FF0000"/>
                </a:solidFill>
              </a:rPr>
              <a:t>? </a:t>
            </a:r>
            <a:r>
              <a:rPr lang="en-US" i="1" dirty="0" err="1" smtClean="0">
                <a:solidFill>
                  <a:srgbClr val="FF0000"/>
                </a:solidFill>
              </a:rPr>
              <a:t>Em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thấy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không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khí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trong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lễ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hội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như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thế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nào</a:t>
            </a:r>
            <a:r>
              <a:rPr lang="en-US" i="1" dirty="0" smtClean="0">
                <a:solidFill>
                  <a:srgbClr val="FF0000"/>
                </a:solidFill>
              </a:rPr>
              <a:t>? 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22465" y="3652218"/>
            <a:ext cx="4715584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53" y="829755"/>
            <a:ext cx="965335" cy="676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03" y="1020281"/>
            <a:ext cx="3302461" cy="485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45" y="2011681"/>
            <a:ext cx="5067236" cy="26683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834" y="4680065"/>
            <a:ext cx="2628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Tản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Thánh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472" y="1130109"/>
            <a:ext cx="4929529" cy="23815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59328" y="3590951"/>
            <a:ext cx="2874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Lễ hội rước Mẫu đền Ỷ La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472" y="3930835"/>
            <a:ext cx="4929529" cy="20756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900724" y="6022110"/>
            <a:ext cx="327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Tết</a:t>
            </a:r>
            <a:r>
              <a:rPr lang="en-US" dirty="0"/>
              <a:t> Khmer </a:t>
            </a:r>
            <a:r>
              <a:rPr lang="en-US" dirty="0" err="1"/>
              <a:t>Chol</a:t>
            </a:r>
            <a:r>
              <a:rPr lang="en-US" dirty="0"/>
              <a:t> </a:t>
            </a:r>
            <a:r>
              <a:rPr lang="en-US" dirty="0" err="1"/>
              <a:t>Chnam</a:t>
            </a:r>
            <a:r>
              <a:rPr lang="en-US" dirty="0"/>
              <a:t> </a:t>
            </a:r>
            <a:r>
              <a:rPr lang="en-US" dirty="0" err="1"/>
              <a:t>Thmay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63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22465" y="3652218"/>
            <a:ext cx="4715584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1451"/>
            <a:ext cx="5706819" cy="23885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8549" y="3935671"/>
            <a:ext cx="2264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Bò</a:t>
            </a:r>
            <a:r>
              <a:rPr lang="en-US" dirty="0"/>
              <a:t> </a:t>
            </a:r>
            <a:r>
              <a:rPr lang="en-US" dirty="0" err="1"/>
              <a:t>Bảy</a:t>
            </a:r>
            <a:r>
              <a:rPr lang="en-US" dirty="0"/>
              <a:t> </a:t>
            </a:r>
            <a:r>
              <a:rPr lang="en-US" dirty="0" err="1"/>
              <a:t>Núi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626" y="1499181"/>
            <a:ext cx="5031033" cy="24531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07625" y="3952301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ở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Đôn-Tây</a:t>
            </a:r>
            <a:r>
              <a:rPr lang="en-US" dirty="0"/>
              <a:t> </a:t>
            </a:r>
            <a:r>
              <a:rPr lang="en-US" dirty="0" err="1"/>
              <a:t>Nguyên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536" y="4372040"/>
            <a:ext cx="9526329" cy="20481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23627" y="642020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đền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Vi,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6810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849" y="365221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055" b="66211"/>
          <a:stretch>
            <a:fillRect/>
          </a:stretch>
        </p:blipFill>
        <p:spPr>
          <a:xfrm>
            <a:off x="133351" y="167425"/>
            <a:ext cx="12058649" cy="3714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</TotalTime>
  <Words>740</Words>
  <Application>WPS Presentation</Application>
  <PresentationFormat>Custom</PresentationFormat>
  <Paragraphs>69</Paragraphs>
  <Slides>24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Lễ hội trong tranh dân gian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222</cp:revision>
  <dcterms:created xsi:type="dcterms:W3CDTF">2021-01-29T04:19:00Z</dcterms:created>
  <dcterms:modified xsi:type="dcterms:W3CDTF">2023-02-15T23:08:28Z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F737C0C1A8164B4E97C62F0D86EF1FCA</vt:lpwstr>
  </property>
  <property fmtid="{D5CDD505-2E9C-101B-9397-08002B2CF9AE}" pid="3" name="KSOProductBuildVer">
    <vt:lpwstr>1033-11.2.0.11029</vt:lpwstr>
  </property>
</Properties>
</file>