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2" r:id="rId3"/>
    <p:sldId id="262" r:id="rId4"/>
    <p:sldId id="283" r:id="rId5"/>
    <p:sldId id="282" r:id="rId6"/>
    <p:sldId id="281" r:id="rId7"/>
    <p:sldId id="307" r:id="rId8"/>
    <p:sldId id="295" r:id="rId9"/>
    <p:sldId id="308" r:id="rId10"/>
    <p:sldId id="301" r:id="rId11"/>
    <p:sldId id="280" r:id="rId12"/>
    <p:sldId id="304" r:id="rId13"/>
    <p:sldId id="279" r:id="rId14"/>
    <p:sldId id="309" r:id="rId15"/>
    <p:sldId id="314" r:id="rId16"/>
    <p:sldId id="310" r:id="rId17"/>
    <p:sldId id="311" r:id="rId18"/>
    <p:sldId id="315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6" y="173981"/>
            <a:ext cx="4263224" cy="657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31" y="259237"/>
            <a:ext cx="4279769" cy="659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-546755"/>
            <a:ext cx="3086100" cy="84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1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76" y="425687"/>
            <a:ext cx="10192145" cy="58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23" y="498384"/>
            <a:ext cx="6429475" cy="60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29" y="157762"/>
            <a:ext cx="7918514" cy="6285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9919" y="6230319"/>
            <a:ext cx="464949" cy="32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7" y="554241"/>
            <a:ext cx="10808225" cy="2981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8" y="3567409"/>
            <a:ext cx="9353162" cy="2979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4523" y="3567409"/>
            <a:ext cx="6664270" cy="485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8506" y="338402"/>
            <a:ext cx="354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endParaRPr lang="en-US" b="1" dirty="0" smtClean="0"/>
          </a:p>
          <a:p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phục</a:t>
            </a:r>
            <a:r>
              <a:rPr lang="en-US" b="1" dirty="0" smtClean="0"/>
              <a:t> </a:t>
            </a:r>
            <a:r>
              <a:rPr lang="en-US" b="1" dirty="0" err="1" smtClean="0"/>
              <a:t>dạo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19999"/>
            <a:ext cx="3239147" cy="4962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1" y="1263113"/>
            <a:ext cx="4893831" cy="5019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42" y="689675"/>
            <a:ext cx="2960420" cy="55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7" y="365125"/>
            <a:ext cx="11490146" cy="6200524"/>
          </a:xfrm>
        </p:spPr>
      </p:pic>
    </p:spTree>
    <p:extLst>
      <p:ext uri="{BB962C8B-B14F-4D97-AF65-F5344CB8AC3E}">
        <p14:creationId xmlns:p14="http://schemas.microsoft.com/office/powerpoint/2010/main" val="63954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2" y="251917"/>
            <a:ext cx="11095348" cy="63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4" y="141401"/>
            <a:ext cx="5282391" cy="649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26" y="-452486"/>
            <a:ext cx="6108570" cy="72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5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365125"/>
            <a:ext cx="5401559" cy="609223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59" y="365125"/>
            <a:ext cx="5515465" cy="6092236"/>
          </a:xfrm>
        </p:spPr>
      </p:pic>
    </p:spTree>
    <p:extLst>
      <p:ext uri="{BB962C8B-B14F-4D97-AF65-F5344CB8AC3E}">
        <p14:creationId xmlns:p14="http://schemas.microsoft.com/office/powerpoint/2010/main" val="146002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" y="369245"/>
            <a:ext cx="5269584" cy="6267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9" y="367184"/>
            <a:ext cx="5552569" cy="62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3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" y="122547"/>
            <a:ext cx="12188858" cy="66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1" y="452488"/>
            <a:ext cx="11108256" cy="60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897" y="914400"/>
            <a:ext cx="3929621" cy="5175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5" y="436686"/>
            <a:ext cx="7605083" cy="56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9" y="278409"/>
            <a:ext cx="11038788" cy="626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72" y="603316"/>
            <a:ext cx="3956954" cy="5769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16" y="490194"/>
            <a:ext cx="6211167" cy="58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0" y="358219"/>
            <a:ext cx="4568231" cy="5863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185" y="443060"/>
            <a:ext cx="6459601" cy="57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100" y="1150070"/>
            <a:ext cx="4279769" cy="4204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3" y="140567"/>
            <a:ext cx="7413107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43" y="470137"/>
            <a:ext cx="10133815" cy="6186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6094" y="470137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tham</a:t>
            </a:r>
            <a:r>
              <a:rPr lang="en-US" b="1" dirty="0"/>
              <a:t> </a:t>
            </a:r>
            <a:r>
              <a:rPr lang="en-US" b="1" dirty="0" err="1"/>
              <a:t>khảo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693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HP</cp:lastModifiedBy>
  <cp:revision>41</cp:revision>
  <dcterms:created xsi:type="dcterms:W3CDTF">2022-09-04T03:11:01Z</dcterms:created>
  <dcterms:modified xsi:type="dcterms:W3CDTF">2023-01-31T00:59:08Z</dcterms:modified>
</cp:coreProperties>
</file>