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38"/>
  </p:notesMasterIdLst>
  <p:sldIdLst>
    <p:sldId id="256" r:id="rId2"/>
    <p:sldId id="271" r:id="rId3"/>
    <p:sldId id="260" r:id="rId4"/>
    <p:sldId id="259" r:id="rId5"/>
    <p:sldId id="262" r:id="rId6"/>
    <p:sldId id="411" r:id="rId7"/>
    <p:sldId id="264" r:id="rId8"/>
    <p:sldId id="257" r:id="rId9"/>
    <p:sldId id="270" r:id="rId10"/>
    <p:sldId id="413" r:id="rId11"/>
    <p:sldId id="430" r:id="rId12"/>
    <p:sldId id="352" r:id="rId13"/>
    <p:sldId id="267" r:id="rId14"/>
    <p:sldId id="417" r:id="rId15"/>
    <p:sldId id="418" r:id="rId16"/>
    <p:sldId id="419" r:id="rId17"/>
    <p:sldId id="420" r:id="rId18"/>
    <p:sldId id="266" r:id="rId19"/>
    <p:sldId id="421" r:id="rId20"/>
    <p:sldId id="273" r:id="rId21"/>
    <p:sldId id="422" r:id="rId22"/>
    <p:sldId id="423" r:id="rId23"/>
    <p:sldId id="424" r:id="rId24"/>
    <p:sldId id="425" r:id="rId25"/>
    <p:sldId id="426" r:id="rId26"/>
    <p:sldId id="261" r:id="rId27"/>
    <p:sldId id="284" r:id="rId28"/>
    <p:sldId id="416" r:id="rId29"/>
    <p:sldId id="406" r:id="rId30"/>
    <p:sldId id="303" r:id="rId31"/>
    <p:sldId id="407" r:id="rId32"/>
    <p:sldId id="408" r:id="rId33"/>
    <p:sldId id="409" r:id="rId34"/>
    <p:sldId id="410" r:id="rId35"/>
    <p:sldId id="427" r:id="rId36"/>
    <p:sldId id="428" r:id="rId37"/>
  </p:sldIdLst>
  <p:sldSz cx="9144000" cy="5143500" type="screen16x9"/>
  <p:notesSz cx="6858000" cy="9144000"/>
  <p:embeddedFontLst>
    <p:embeddedFont>
      <p:font typeface="Bebas Neue" charset="0"/>
      <p:regular r:id="rId39"/>
    </p:embeddedFont>
    <p:embeddedFont>
      <p:font typeface="Inria Sans" charset="0"/>
      <p:regular r:id="rId40"/>
      <p:bold r:id="rId41"/>
      <p:italic r:id="rId42"/>
      <p:boldItalic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Share Tech" charset="0"/>
      <p:regular r:id="rId48"/>
    </p:embeddedFont>
    <p:embeddedFont>
      <p:font typeface="Montserrat" charset="0"/>
      <p:regular r:id="rId49"/>
      <p:bold r:id="rId50"/>
      <p:italic r:id="rId51"/>
      <p:boldItalic r:id="rId52"/>
    </p:embeddedFont>
    <p:embeddedFont>
      <p:font typeface="RocknRoll One" charset="-128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4F347CF-53EC-445F-9DB7-64D9A5C2C480}">
  <a:tblStyle styleId="{54F347CF-53EC-445F-9DB7-64D9A5C2C4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-816" y="-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8" d="100"/>
        <a:sy n="88" d="100"/>
      </p:scale>
      <p:origin x="0" y="-51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2793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1" name="Google Shape;12261;g13d02a4e3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2" name="Google Shape;12262;g13d02a4e3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3">
          <a:extLst>
            <a:ext uri="{FF2B5EF4-FFF2-40B4-BE49-F238E27FC236}">
              <a16:creationId xmlns:a16="http://schemas.microsoft.com/office/drawing/2014/main" xmlns="" id="{5AF6AEEC-478D-44EE-F044-60FEA0523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4" name="Google Shape;12754;g28d165075d4_0_164:notes">
            <a:extLst>
              <a:ext uri="{FF2B5EF4-FFF2-40B4-BE49-F238E27FC236}">
                <a16:creationId xmlns:a16="http://schemas.microsoft.com/office/drawing/2014/main" xmlns="" id="{0B868358-0816-3FF9-7EF3-0DC22DF143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5" name="Google Shape;12755;g28d165075d4_0_164:notes">
            <a:extLst>
              <a:ext uri="{FF2B5EF4-FFF2-40B4-BE49-F238E27FC236}">
                <a16:creationId xmlns:a16="http://schemas.microsoft.com/office/drawing/2014/main" xmlns="" id="{157BE518-96CD-E02A-E222-32E8064EB1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768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4" name="Google Shape;12324;g28bb562c4a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5" name="Google Shape;12325;g28bb562c4a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7675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4" name="Google Shape;12664;g28d165075d4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5" name="Google Shape;12665;g28d165075d4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3">
          <a:extLst>
            <a:ext uri="{FF2B5EF4-FFF2-40B4-BE49-F238E27FC236}">
              <a16:creationId xmlns:a16="http://schemas.microsoft.com/office/drawing/2014/main" xmlns="" id="{10AD4BF0-AB42-4696-2959-3365C4EED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4" name="Google Shape;12664;g28d165075d4_0_152:notes">
            <a:extLst>
              <a:ext uri="{FF2B5EF4-FFF2-40B4-BE49-F238E27FC236}">
                <a16:creationId xmlns:a16="http://schemas.microsoft.com/office/drawing/2014/main" xmlns="" id="{2BC002B1-F36A-6610-1907-4258B59149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5" name="Google Shape;12665;g28d165075d4_0_152:notes">
            <a:extLst>
              <a:ext uri="{FF2B5EF4-FFF2-40B4-BE49-F238E27FC236}">
                <a16:creationId xmlns:a16="http://schemas.microsoft.com/office/drawing/2014/main" xmlns="" id="{502BD99B-9C73-756C-467B-29A37491B4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453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>
          <a:extLst>
            <a:ext uri="{FF2B5EF4-FFF2-40B4-BE49-F238E27FC236}">
              <a16:creationId xmlns:a16="http://schemas.microsoft.com/office/drawing/2014/main" xmlns="" id="{7618F4A3-2457-106E-994F-59B878462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54dda1946d_6_344:notes">
            <a:extLst>
              <a:ext uri="{FF2B5EF4-FFF2-40B4-BE49-F238E27FC236}">
                <a16:creationId xmlns:a16="http://schemas.microsoft.com/office/drawing/2014/main" xmlns="" id="{C1589AA7-B111-F919-469D-D7067F116F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54dda1946d_6_344:notes">
            <a:extLst>
              <a:ext uri="{FF2B5EF4-FFF2-40B4-BE49-F238E27FC236}">
                <a16:creationId xmlns:a16="http://schemas.microsoft.com/office/drawing/2014/main" xmlns="" id="{99306D06-B84A-2718-A5AC-C6E250026B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4678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3">
          <a:extLst>
            <a:ext uri="{FF2B5EF4-FFF2-40B4-BE49-F238E27FC236}">
              <a16:creationId xmlns:a16="http://schemas.microsoft.com/office/drawing/2014/main" xmlns="" id="{161E5D3D-1ABF-F1FE-7C23-73B53D953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4" name="Google Shape;12664;g28d165075d4_0_152:notes">
            <a:extLst>
              <a:ext uri="{FF2B5EF4-FFF2-40B4-BE49-F238E27FC236}">
                <a16:creationId xmlns:a16="http://schemas.microsoft.com/office/drawing/2014/main" xmlns="" id="{EE82ADF5-95BB-611D-40A0-4D5CEA33EA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5" name="Google Shape;12665;g28d165075d4_0_152:notes">
            <a:extLst>
              <a:ext uri="{FF2B5EF4-FFF2-40B4-BE49-F238E27FC236}">
                <a16:creationId xmlns:a16="http://schemas.microsoft.com/office/drawing/2014/main" xmlns="" id="{D1370BFA-1DD7-8DB8-8E8D-AA117DD7EC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4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3">
          <a:extLst>
            <a:ext uri="{FF2B5EF4-FFF2-40B4-BE49-F238E27FC236}">
              <a16:creationId xmlns:a16="http://schemas.microsoft.com/office/drawing/2014/main" xmlns="" id="{E8EBEA80-8081-EEBD-4560-A8AC76BAF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4" name="Google Shape;12664;g28d165075d4_0_152:notes">
            <a:extLst>
              <a:ext uri="{FF2B5EF4-FFF2-40B4-BE49-F238E27FC236}">
                <a16:creationId xmlns:a16="http://schemas.microsoft.com/office/drawing/2014/main" xmlns="" id="{B7591106-748D-80C5-C676-19F35B85BD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5" name="Google Shape;12665;g28d165075d4_0_152:notes">
            <a:extLst>
              <a:ext uri="{FF2B5EF4-FFF2-40B4-BE49-F238E27FC236}">
                <a16:creationId xmlns:a16="http://schemas.microsoft.com/office/drawing/2014/main" xmlns="" id="{50F21319-D1C3-0305-1430-8470823CE1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340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1" name="Google Shape;12611;g28d165075d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2" name="Google Shape;12612;g28d165075d4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0">
          <a:extLst>
            <a:ext uri="{FF2B5EF4-FFF2-40B4-BE49-F238E27FC236}">
              <a16:creationId xmlns:a16="http://schemas.microsoft.com/office/drawing/2014/main" xmlns="" id="{D8BF4265-6B53-D118-003F-3C9F8ABF4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" name="Google Shape;12851;g28d165075d4_0_184:notes">
            <a:extLst>
              <a:ext uri="{FF2B5EF4-FFF2-40B4-BE49-F238E27FC236}">
                <a16:creationId xmlns:a16="http://schemas.microsoft.com/office/drawing/2014/main" xmlns="" id="{BB8BAF37-CED2-F3C5-EEBC-462C0B1267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2" name="Google Shape;12852;g28d165075d4_0_184:notes">
            <a:extLst>
              <a:ext uri="{FF2B5EF4-FFF2-40B4-BE49-F238E27FC236}">
                <a16:creationId xmlns:a16="http://schemas.microsoft.com/office/drawing/2014/main" xmlns="" id="{4ECA6BB5-ABD4-25B5-1406-BB949B9B87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00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4" name="Google Shape;12784;g28d165075d4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5" name="Google Shape;12785;g28d165075d4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" name="Google Shape;12851;g28d165075d4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2" name="Google Shape;12852;g28d165075d4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3">
          <a:extLst>
            <a:ext uri="{FF2B5EF4-FFF2-40B4-BE49-F238E27FC236}">
              <a16:creationId xmlns:a16="http://schemas.microsoft.com/office/drawing/2014/main" xmlns="" id="{5C13A55F-E08A-F828-2FF6-461DF3BFA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4" name="Google Shape;12754;g28d165075d4_0_164:notes">
            <a:extLst>
              <a:ext uri="{FF2B5EF4-FFF2-40B4-BE49-F238E27FC236}">
                <a16:creationId xmlns:a16="http://schemas.microsoft.com/office/drawing/2014/main" xmlns="" id="{B0CC1941-B050-B03D-5292-A2FB4F1A9D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5" name="Google Shape;12755;g28d165075d4_0_164:notes">
            <a:extLst>
              <a:ext uri="{FF2B5EF4-FFF2-40B4-BE49-F238E27FC236}">
                <a16:creationId xmlns:a16="http://schemas.microsoft.com/office/drawing/2014/main" xmlns="" id="{B321DC16-34F9-3063-5FE9-07A0C506A2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854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3">
          <a:extLst>
            <a:ext uri="{FF2B5EF4-FFF2-40B4-BE49-F238E27FC236}">
              <a16:creationId xmlns:a16="http://schemas.microsoft.com/office/drawing/2014/main" xmlns="" id="{537CE881-8A12-6F5B-CE94-7E1287B65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4" name="Google Shape;12754;g28d165075d4_0_164:notes">
            <a:extLst>
              <a:ext uri="{FF2B5EF4-FFF2-40B4-BE49-F238E27FC236}">
                <a16:creationId xmlns:a16="http://schemas.microsoft.com/office/drawing/2014/main" xmlns="" id="{842EBF31-E771-C137-5546-0BFF4EC1AC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5" name="Google Shape;12755;g28d165075d4_0_164:notes">
            <a:extLst>
              <a:ext uri="{FF2B5EF4-FFF2-40B4-BE49-F238E27FC236}">
                <a16:creationId xmlns:a16="http://schemas.microsoft.com/office/drawing/2014/main" xmlns="" id="{3ED6D0B8-2BA9-863F-1B0F-22A31F440F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2165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3">
          <a:extLst>
            <a:ext uri="{FF2B5EF4-FFF2-40B4-BE49-F238E27FC236}">
              <a16:creationId xmlns:a16="http://schemas.microsoft.com/office/drawing/2014/main" xmlns="" id="{923D3BD1-0A98-0240-1545-286B7115B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4" name="Google Shape;12754;g28d165075d4_0_164:notes">
            <a:extLst>
              <a:ext uri="{FF2B5EF4-FFF2-40B4-BE49-F238E27FC236}">
                <a16:creationId xmlns:a16="http://schemas.microsoft.com/office/drawing/2014/main" xmlns="" id="{5ADF6B2C-1B0D-2191-CA20-53853261C1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5" name="Google Shape;12755;g28d165075d4_0_164:notes">
            <a:extLst>
              <a:ext uri="{FF2B5EF4-FFF2-40B4-BE49-F238E27FC236}">
                <a16:creationId xmlns:a16="http://schemas.microsoft.com/office/drawing/2014/main" xmlns="" id="{CC35876D-CBBD-9D95-9779-5C2080B2A0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243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3">
          <a:extLst>
            <a:ext uri="{FF2B5EF4-FFF2-40B4-BE49-F238E27FC236}">
              <a16:creationId xmlns:a16="http://schemas.microsoft.com/office/drawing/2014/main" xmlns="" id="{27338427-B13E-CC05-1AFD-EFD63F0FB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4" name="Google Shape;12754;g28d165075d4_0_164:notes">
            <a:extLst>
              <a:ext uri="{FF2B5EF4-FFF2-40B4-BE49-F238E27FC236}">
                <a16:creationId xmlns:a16="http://schemas.microsoft.com/office/drawing/2014/main" xmlns="" id="{41B03E25-CCA5-2E90-1E01-566EBBC6DE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5" name="Google Shape;12755;g28d165075d4_0_164:notes">
            <a:extLst>
              <a:ext uri="{FF2B5EF4-FFF2-40B4-BE49-F238E27FC236}">
                <a16:creationId xmlns:a16="http://schemas.microsoft.com/office/drawing/2014/main" xmlns="" id="{508EB0ED-44E5-7110-E443-141A01CA68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409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3">
          <a:extLst>
            <a:ext uri="{FF2B5EF4-FFF2-40B4-BE49-F238E27FC236}">
              <a16:creationId xmlns:a16="http://schemas.microsoft.com/office/drawing/2014/main" xmlns="" id="{1D6B2215-CFEC-1104-5AA1-034216B4E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4" name="Google Shape;12754;g28d165075d4_0_164:notes">
            <a:extLst>
              <a:ext uri="{FF2B5EF4-FFF2-40B4-BE49-F238E27FC236}">
                <a16:creationId xmlns:a16="http://schemas.microsoft.com/office/drawing/2014/main" xmlns="" id="{E4E439AB-6042-61FD-78A7-F1AAEECD54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5" name="Google Shape;12755;g28d165075d4_0_164:notes">
            <a:extLst>
              <a:ext uri="{FF2B5EF4-FFF2-40B4-BE49-F238E27FC236}">
                <a16:creationId xmlns:a16="http://schemas.microsoft.com/office/drawing/2014/main" xmlns="" id="{0C688D88-9051-DB17-6EA3-D5AED64B83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4381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4" name="Google Shape;2454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9" name="Google Shape;13289;g28d165075d4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90" name="Google Shape;13290;g28d165075d4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3">
          <a:extLst>
            <a:ext uri="{FF2B5EF4-FFF2-40B4-BE49-F238E27FC236}">
              <a16:creationId xmlns:a16="http://schemas.microsoft.com/office/drawing/2014/main" xmlns="" id="{3EA0D0CA-41FA-C080-7941-D2E4723D3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4" name="Google Shape;12754;g28d165075d4_0_164:notes">
            <a:extLst>
              <a:ext uri="{FF2B5EF4-FFF2-40B4-BE49-F238E27FC236}">
                <a16:creationId xmlns:a16="http://schemas.microsoft.com/office/drawing/2014/main" xmlns="" id="{894D379A-8713-2F7A-B98C-C97EA4C39B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5" name="Google Shape;12755;g28d165075d4_0_164:notes">
            <a:extLst>
              <a:ext uri="{FF2B5EF4-FFF2-40B4-BE49-F238E27FC236}">
                <a16:creationId xmlns:a16="http://schemas.microsoft.com/office/drawing/2014/main" xmlns="" id="{040C64C1-9B20-C411-64E6-C46466FFBC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329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Google Shape;2863;g1b64960b896_3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4" name="Google Shape;2864;g1b64960b896_3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GV </a:t>
            </a:r>
            <a:r>
              <a:rPr lang="vi-VN" dirty="0" err="1"/>
              <a:t>click</a:t>
            </a:r>
            <a:r>
              <a:rPr lang="vi-VN" dirty="0"/>
              <a:t> vào từng mảnh ghép để chọn câu hỏi. Sau khi hoàn thành câu hỏi, các mảnh ghép tự động biến mất. GV chọn mũi tên để kết thúc trò chơi.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9" name="Google Shape;12399;g28bb562c4a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0" name="Google Shape;12400;g28bb562c4a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chọn HOME góc phải màn hình để trở về slide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657F-4A17-4BAD-B135-1BC05F10A7CA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2949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680C1E-7594-D390-57A6-8A8E42622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0EF4BF9-3D9C-FD08-09F3-C41FFF5AF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DF71B37-B42C-E2B8-744B-D3736D24A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chọn HOME góc phải màn hình để trở về slide câu hỏi.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26F53F-DFDA-CE42-5454-191C3F932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657F-4A17-4BAD-B135-1BC05F10A7CA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6862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567BDA-2E47-CF8E-3BF7-BE253BA15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510A3C7-0FC0-5C33-518F-AA4E9D28D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33CC9A6-F50C-FD57-E957-18E54D6B5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chọn HOME góc phải màn hình để trở về slide câu hỏi.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BAF6DDF-77E1-8B84-D0A6-FE9442CE2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657F-4A17-4BAD-B135-1BC05F10A7CA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062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84A3AA-0E4E-095B-8B00-86625C7F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3B9390F-1115-4875-6382-B39763FDD6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13EDAD64-1938-2027-4834-5878A5BEB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chọn HOME góc phải màn hình để trở về slide câu hỏi.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6C930D-E7CB-6E9A-0A85-6D70F36206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657F-4A17-4BAD-B135-1BC05F10A7CA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10502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419122-86BD-9CDC-8DFE-34FF18BF0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08F38ED-0EC2-2796-8193-725BB06B0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8F2BC00-A12F-B50B-2E19-35E4A38E1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chọn HOME góc phải màn hình để trở về slide câu hỏi.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C982773-8642-F5C8-3071-89C0C659CE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657F-4A17-4BAD-B135-1BC05F10A7CA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10816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4" name="Google Shape;12784;g28d165075d4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5" name="Google Shape;12785;g28d165075d4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8825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0">
          <a:extLst>
            <a:ext uri="{FF2B5EF4-FFF2-40B4-BE49-F238E27FC236}">
              <a16:creationId xmlns:a16="http://schemas.microsoft.com/office/drawing/2014/main" xmlns="" id="{E89B105C-3FEE-00E9-2E4E-6F356A571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1" name="Google Shape;12261;g13d02a4e3cc_0_0:notes">
            <a:extLst>
              <a:ext uri="{FF2B5EF4-FFF2-40B4-BE49-F238E27FC236}">
                <a16:creationId xmlns:a16="http://schemas.microsoft.com/office/drawing/2014/main" xmlns="" id="{1249DD34-8A76-BE99-C5BC-D2B892E66F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2" name="Google Shape;12262;g13d02a4e3cc_0_0:notes">
            <a:extLst>
              <a:ext uri="{FF2B5EF4-FFF2-40B4-BE49-F238E27FC236}">
                <a16:creationId xmlns:a16="http://schemas.microsoft.com/office/drawing/2014/main" xmlns="" id="{5B628383-A74B-B8CD-500C-F6C6A58E8D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407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8" name="Google Shape;12358;g28bb562c4a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9" name="Google Shape;12359;g28bb562c4a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1" name="Google Shape;12421;g28d165075d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2" name="Google Shape;12422;g28d165075d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0">
          <a:extLst>
            <a:ext uri="{FF2B5EF4-FFF2-40B4-BE49-F238E27FC236}">
              <a16:creationId xmlns:a16="http://schemas.microsoft.com/office/drawing/2014/main" xmlns="" id="{9E836F4E-B6E3-9CD8-5590-5056F971E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1" name="Google Shape;12421;g28d165075d4_0_4:notes">
            <a:extLst>
              <a:ext uri="{FF2B5EF4-FFF2-40B4-BE49-F238E27FC236}">
                <a16:creationId xmlns:a16="http://schemas.microsoft.com/office/drawing/2014/main" xmlns="" id="{BC1E6286-39F7-C63F-E16E-E2679A52EE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2" name="Google Shape;12422;g28d165075d4_0_4:notes">
            <a:extLst>
              <a:ext uri="{FF2B5EF4-FFF2-40B4-BE49-F238E27FC236}">
                <a16:creationId xmlns:a16="http://schemas.microsoft.com/office/drawing/2014/main" xmlns="" id="{3EC16AE9-A47C-7B1E-EA0D-495B0FEB61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595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1" name="Google Shape;12491;g28d165075d4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2" name="Google Shape;12492;g28d165075d4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" name="Google Shape;12318;g28bb562c4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9" name="Google Shape;12319;g28bb562c4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4" name="Google Shape;12754;g28d165075d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5" name="Google Shape;12755;g28d165075d4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2"/>
          <p:cNvSpPr txBox="1">
            <a:spLocks noGrp="1"/>
          </p:cNvSpPr>
          <p:nvPr>
            <p:ph type="ctrTitle"/>
          </p:nvPr>
        </p:nvSpPr>
        <p:spPr>
          <a:xfrm>
            <a:off x="1332750" y="986869"/>
            <a:ext cx="6477600" cy="2586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6" name="Google Shape;646;p2"/>
          <p:cNvSpPr txBox="1">
            <a:spLocks noGrp="1"/>
          </p:cNvSpPr>
          <p:nvPr>
            <p:ph type="subTitle" idx="1"/>
          </p:nvPr>
        </p:nvSpPr>
        <p:spPr>
          <a:xfrm>
            <a:off x="1332750" y="3747131"/>
            <a:ext cx="64776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647" name="Google Shape;647;p2"/>
          <p:cNvGrpSpPr/>
          <p:nvPr/>
        </p:nvGrpSpPr>
        <p:grpSpPr>
          <a:xfrm flipH="1">
            <a:off x="51821" y="-1380107"/>
            <a:ext cx="977487" cy="3041790"/>
            <a:chOff x="8076210" y="-1347025"/>
            <a:chExt cx="936290" cy="2913592"/>
          </a:xfrm>
        </p:grpSpPr>
        <p:sp>
          <p:nvSpPr>
            <p:cNvPr id="648" name="Google Shape;648;p2"/>
            <p:cNvSpPr/>
            <p:nvPr/>
          </p:nvSpPr>
          <p:spPr>
            <a:xfrm>
              <a:off x="8465376" y="-25161"/>
              <a:ext cx="278538" cy="1128322"/>
            </a:xfrm>
            <a:custGeom>
              <a:avLst/>
              <a:gdLst/>
              <a:ahLst/>
              <a:cxnLst/>
              <a:rect l="l" t="t" r="r" b="b"/>
              <a:pathLst>
                <a:path w="7687" h="31139" fill="none" extrusionOk="0">
                  <a:moveTo>
                    <a:pt x="1" y="0"/>
                  </a:moveTo>
                  <a:cubicBezTo>
                    <a:pt x="2233" y="7121"/>
                    <a:pt x="5765" y="18819"/>
                    <a:pt x="7687" y="31139"/>
                  </a:cubicBez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486901" y="285311"/>
              <a:ext cx="246760" cy="466417"/>
            </a:xfrm>
            <a:custGeom>
              <a:avLst/>
              <a:gdLst/>
              <a:ahLst/>
              <a:cxnLst/>
              <a:rect l="l" t="t" r="r" b="b"/>
              <a:pathLst>
                <a:path w="6810" h="12872" extrusionOk="0">
                  <a:moveTo>
                    <a:pt x="3156" y="1"/>
                  </a:moveTo>
                  <a:cubicBezTo>
                    <a:pt x="2023" y="1"/>
                    <a:pt x="914" y="344"/>
                    <a:pt x="0" y="1011"/>
                  </a:cubicBezTo>
                  <a:lnTo>
                    <a:pt x="3137" y="12851"/>
                  </a:lnTo>
                  <a:cubicBezTo>
                    <a:pt x="3300" y="12865"/>
                    <a:pt x="3463" y="12872"/>
                    <a:pt x="3626" y="12872"/>
                  </a:cubicBezTo>
                  <a:cubicBezTo>
                    <a:pt x="4759" y="12872"/>
                    <a:pt x="5871" y="12529"/>
                    <a:pt x="6810" y="11862"/>
                  </a:cubicBezTo>
                  <a:lnTo>
                    <a:pt x="3645" y="22"/>
                  </a:lnTo>
                  <a:cubicBezTo>
                    <a:pt x="3482" y="8"/>
                    <a:pt x="3319" y="1"/>
                    <a:pt x="3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640471" y="872049"/>
              <a:ext cx="193567" cy="467395"/>
            </a:xfrm>
            <a:custGeom>
              <a:avLst/>
              <a:gdLst/>
              <a:ahLst/>
              <a:cxnLst/>
              <a:rect l="l" t="t" r="r" b="b"/>
              <a:pathLst>
                <a:path w="5342" h="12899" extrusionOk="0">
                  <a:moveTo>
                    <a:pt x="2545" y="1"/>
                  </a:moveTo>
                  <a:cubicBezTo>
                    <a:pt x="1666" y="1"/>
                    <a:pt x="794" y="208"/>
                    <a:pt x="1" y="614"/>
                  </a:cubicBezTo>
                  <a:lnTo>
                    <a:pt x="1583" y="12765"/>
                  </a:lnTo>
                  <a:cubicBezTo>
                    <a:pt x="1984" y="12854"/>
                    <a:pt x="2391" y="12898"/>
                    <a:pt x="2797" y="12898"/>
                  </a:cubicBezTo>
                  <a:cubicBezTo>
                    <a:pt x="3676" y="12898"/>
                    <a:pt x="4548" y="12690"/>
                    <a:pt x="5341" y="12284"/>
                  </a:cubicBezTo>
                  <a:lnTo>
                    <a:pt x="3759" y="134"/>
                  </a:lnTo>
                  <a:cubicBezTo>
                    <a:pt x="3357" y="45"/>
                    <a:pt x="2950" y="1"/>
                    <a:pt x="25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076210" y="-896906"/>
              <a:ext cx="348146" cy="2463473"/>
            </a:xfrm>
            <a:custGeom>
              <a:avLst/>
              <a:gdLst/>
              <a:ahLst/>
              <a:cxnLst/>
              <a:rect l="l" t="t" r="r" b="b"/>
              <a:pathLst>
                <a:path w="9608" h="67986" extrusionOk="0">
                  <a:moveTo>
                    <a:pt x="5426" y="0"/>
                  </a:moveTo>
                  <a:lnTo>
                    <a:pt x="4182" y="1159"/>
                  </a:lnTo>
                  <a:cubicBezTo>
                    <a:pt x="4182" y="1159"/>
                    <a:pt x="4166" y="1143"/>
                    <a:pt x="4139" y="1143"/>
                  </a:cubicBezTo>
                  <a:cubicBezTo>
                    <a:pt x="3893" y="1143"/>
                    <a:pt x="2724" y="2404"/>
                    <a:pt x="4098" y="27748"/>
                  </a:cubicBezTo>
                  <a:cubicBezTo>
                    <a:pt x="5115" y="46228"/>
                    <a:pt x="0" y="60639"/>
                    <a:pt x="0" y="60639"/>
                  </a:cubicBezTo>
                  <a:lnTo>
                    <a:pt x="5115" y="67985"/>
                  </a:lnTo>
                  <a:cubicBezTo>
                    <a:pt x="5115" y="67985"/>
                    <a:pt x="7008" y="64934"/>
                    <a:pt x="8308" y="47669"/>
                  </a:cubicBezTo>
                  <a:cubicBezTo>
                    <a:pt x="9608" y="30432"/>
                    <a:pt x="5115" y="12207"/>
                    <a:pt x="54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640475" y="-1347025"/>
              <a:ext cx="372025" cy="2452204"/>
            </a:xfrm>
            <a:custGeom>
              <a:avLst/>
              <a:gdLst/>
              <a:ahLst/>
              <a:cxnLst/>
              <a:rect l="l" t="t" r="r" b="b"/>
              <a:pathLst>
                <a:path w="10267" h="67675" extrusionOk="0">
                  <a:moveTo>
                    <a:pt x="1611" y="0"/>
                  </a:moveTo>
                  <a:cubicBezTo>
                    <a:pt x="1611" y="0"/>
                    <a:pt x="1" y="3221"/>
                    <a:pt x="368" y="20514"/>
                  </a:cubicBezTo>
                  <a:cubicBezTo>
                    <a:pt x="707" y="37807"/>
                    <a:pt x="6952" y="55496"/>
                    <a:pt x="7799" y="67674"/>
                  </a:cubicBezTo>
                  <a:lnTo>
                    <a:pt x="8930" y="66403"/>
                  </a:lnTo>
                  <a:cubicBezTo>
                    <a:pt x="8930" y="66403"/>
                    <a:pt x="8944" y="66415"/>
                    <a:pt x="8968" y="66415"/>
                  </a:cubicBezTo>
                  <a:cubicBezTo>
                    <a:pt x="9197" y="66415"/>
                    <a:pt x="10266" y="65250"/>
                    <a:pt x="6443" y="39926"/>
                  </a:cubicBezTo>
                  <a:cubicBezTo>
                    <a:pt x="3702" y="21616"/>
                    <a:pt x="7404" y="6782"/>
                    <a:pt x="7404" y="6782"/>
                  </a:cubicBezTo>
                  <a:lnTo>
                    <a:pt x="16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2"/>
          <p:cNvGrpSpPr/>
          <p:nvPr/>
        </p:nvGrpSpPr>
        <p:grpSpPr>
          <a:xfrm>
            <a:off x="237468" y="1958330"/>
            <a:ext cx="653262" cy="1948394"/>
            <a:chOff x="237468" y="1958330"/>
            <a:chExt cx="653262" cy="1948394"/>
          </a:xfrm>
        </p:grpSpPr>
        <p:grpSp>
          <p:nvGrpSpPr>
            <p:cNvPr id="654" name="Google Shape;654;p2"/>
            <p:cNvGrpSpPr/>
            <p:nvPr/>
          </p:nvGrpSpPr>
          <p:grpSpPr>
            <a:xfrm>
              <a:off x="237468" y="1958330"/>
              <a:ext cx="653262" cy="1948394"/>
              <a:chOff x="222443" y="1642480"/>
              <a:chExt cx="653262" cy="1948394"/>
            </a:xfrm>
          </p:grpSpPr>
          <p:sp>
            <p:nvSpPr>
              <p:cNvPr id="655" name="Google Shape;655;p2"/>
              <p:cNvSpPr/>
              <p:nvPr/>
            </p:nvSpPr>
            <p:spPr>
              <a:xfrm>
                <a:off x="222443" y="3498905"/>
                <a:ext cx="91975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2519" fill="none" extrusionOk="0">
                    <a:moveTo>
                      <a:pt x="2518" y="1084"/>
                    </a:moveTo>
                    <a:cubicBezTo>
                      <a:pt x="2518" y="2029"/>
                      <a:pt x="1364" y="2518"/>
                      <a:pt x="700" y="1819"/>
                    </a:cubicBezTo>
                    <a:cubicBezTo>
                      <a:pt x="0" y="1154"/>
                      <a:pt x="490" y="1"/>
                      <a:pt x="1434" y="1"/>
                    </a:cubicBezTo>
                    <a:cubicBezTo>
                      <a:pt x="2029" y="1"/>
                      <a:pt x="2518" y="490"/>
                      <a:pt x="2518" y="1084"/>
                    </a:cubicBezTo>
                    <a:close/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56" name="Google Shape;656;p2"/>
              <p:cNvGrpSpPr/>
              <p:nvPr/>
            </p:nvGrpSpPr>
            <p:grpSpPr>
              <a:xfrm>
                <a:off x="651725" y="1925217"/>
                <a:ext cx="223981" cy="274679"/>
                <a:chOff x="7314226" y="2364570"/>
                <a:chExt cx="170431" cy="208992"/>
              </a:xfrm>
            </p:grpSpPr>
            <p:sp>
              <p:nvSpPr>
                <p:cNvPr id="657" name="Google Shape;657;p2"/>
                <p:cNvSpPr/>
                <p:nvPr/>
              </p:nvSpPr>
              <p:spPr>
                <a:xfrm>
                  <a:off x="7398784" y="2364570"/>
                  <a:ext cx="36" cy="73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064" fill="none" extrusionOk="0">
                      <a:moveTo>
                        <a:pt x="1" y="0"/>
                      </a:moveTo>
                      <a:lnTo>
                        <a:pt x="1" y="2063"/>
                      </a:lnTo>
                    </a:path>
                  </a:pathLst>
                </a:custGeom>
                <a:noFill/>
                <a:ln w="11375" cap="rnd" cmpd="sng">
                  <a:solidFill>
                    <a:srgbClr val="A6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2"/>
                <p:cNvSpPr/>
                <p:nvPr/>
              </p:nvSpPr>
              <p:spPr>
                <a:xfrm>
                  <a:off x="7398784" y="2500141"/>
                  <a:ext cx="36" cy="73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064" fill="none" extrusionOk="0">
                      <a:moveTo>
                        <a:pt x="1" y="0"/>
                      </a:moveTo>
                      <a:lnTo>
                        <a:pt x="1" y="2063"/>
                      </a:lnTo>
                    </a:path>
                  </a:pathLst>
                </a:custGeom>
                <a:noFill/>
                <a:ln w="11375" cap="rnd" cmpd="sng">
                  <a:solidFill>
                    <a:srgbClr val="A6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2"/>
                <p:cNvSpPr/>
                <p:nvPr/>
              </p:nvSpPr>
              <p:spPr>
                <a:xfrm>
                  <a:off x="7314226" y="2469049"/>
                  <a:ext cx="53501" cy="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" h="1" fill="none" extrusionOk="0">
                      <a:moveTo>
                        <a:pt x="0" y="0"/>
                      </a:moveTo>
                      <a:lnTo>
                        <a:pt x="1504" y="0"/>
                      </a:lnTo>
                    </a:path>
                  </a:pathLst>
                </a:custGeom>
                <a:noFill/>
                <a:ln w="11375" cap="rnd" cmpd="sng">
                  <a:solidFill>
                    <a:srgbClr val="A6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2"/>
                <p:cNvSpPr/>
                <p:nvPr/>
              </p:nvSpPr>
              <p:spPr>
                <a:xfrm>
                  <a:off x="7429875" y="2469049"/>
                  <a:ext cx="54782" cy="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1" fill="none" extrusionOk="0">
                      <a:moveTo>
                        <a:pt x="1" y="0"/>
                      </a:moveTo>
                      <a:lnTo>
                        <a:pt x="1539" y="0"/>
                      </a:lnTo>
                    </a:path>
                  </a:pathLst>
                </a:custGeom>
                <a:noFill/>
                <a:ln w="11375" cap="rnd" cmpd="sng">
                  <a:solidFill>
                    <a:srgbClr val="A6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61" name="Google Shape;661;p2"/>
              <p:cNvSpPr/>
              <p:nvPr/>
            </p:nvSpPr>
            <p:spPr>
              <a:xfrm flipH="1">
                <a:off x="379845" y="1642480"/>
                <a:ext cx="91975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2519" fill="none" extrusionOk="0">
                    <a:moveTo>
                      <a:pt x="2518" y="1084"/>
                    </a:moveTo>
                    <a:cubicBezTo>
                      <a:pt x="2518" y="2029"/>
                      <a:pt x="1364" y="2518"/>
                      <a:pt x="700" y="1819"/>
                    </a:cubicBezTo>
                    <a:cubicBezTo>
                      <a:pt x="0" y="1154"/>
                      <a:pt x="490" y="1"/>
                      <a:pt x="1434" y="1"/>
                    </a:cubicBezTo>
                    <a:cubicBezTo>
                      <a:pt x="2029" y="1"/>
                      <a:pt x="2518" y="490"/>
                      <a:pt x="2518" y="1084"/>
                    </a:cubicBezTo>
                    <a:close/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2" name="Google Shape;662;p2"/>
            <p:cNvGrpSpPr/>
            <p:nvPr/>
          </p:nvGrpSpPr>
          <p:grpSpPr>
            <a:xfrm flipH="1">
              <a:off x="488540" y="3379112"/>
              <a:ext cx="174925" cy="214535"/>
              <a:chOff x="2067386" y="2215512"/>
              <a:chExt cx="174925" cy="214535"/>
            </a:xfrm>
          </p:grpSpPr>
          <p:sp>
            <p:nvSpPr>
              <p:cNvPr id="663" name="Google Shape;663;p2"/>
              <p:cNvSpPr/>
              <p:nvPr/>
            </p:nvSpPr>
            <p:spPr>
              <a:xfrm flipH="1">
                <a:off x="2154174" y="2215512"/>
                <a:ext cx="37" cy="75357"/>
              </a:xfrm>
              <a:custGeom>
                <a:avLst/>
                <a:gdLst/>
                <a:ahLst/>
                <a:cxnLst/>
                <a:rect l="l" t="t" r="r" b="b"/>
                <a:pathLst>
                  <a:path w="1" h="2064" fill="none" extrusionOk="0">
                    <a:moveTo>
                      <a:pt x="0" y="1"/>
                    </a:moveTo>
                    <a:lnTo>
                      <a:pt x="0" y="2064"/>
                    </a:lnTo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"/>
              <p:cNvSpPr/>
              <p:nvPr/>
            </p:nvSpPr>
            <p:spPr>
              <a:xfrm flipH="1">
                <a:off x="2154174" y="2354690"/>
                <a:ext cx="37" cy="75357"/>
              </a:xfrm>
              <a:custGeom>
                <a:avLst/>
                <a:gdLst/>
                <a:ahLst/>
                <a:cxnLst/>
                <a:rect l="l" t="t" r="r" b="b"/>
                <a:pathLst>
                  <a:path w="1" h="2064" fill="none" extrusionOk="0">
                    <a:moveTo>
                      <a:pt x="0" y="0"/>
                    </a:moveTo>
                    <a:lnTo>
                      <a:pt x="0" y="2063"/>
                    </a:lnTo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"/>
              <p:cNvSpPr/>
              <p:nvPr/>
            </p:nvSpPr>
            <p:spPr>
              <a:xfrm flipH="1">
                <a:off x="2186118" y="2322780"/>
                <a:ext cx="56193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" fill="none" extrusionOk="0">
                    <a:moveTo>
                      <a:pt x="0" y="0"/>
                    </a:moveTo>
                    <a:lnTo>
                      <a:pt x="1539" y="0"/>
                    </a:lnTo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"/>
              <p:cNvSpPr/>
              <p:nvPr/>
            </p:nvSpPr>
            <p:spPr>
              <a:xfrm flipH="1">
                <a:off x="2067386" y="2322780"/>
                <a:ext cx="5491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" fill="none" extrusionOk="0">
                    <a:moveTo>
                      <a:pt x="0" y="0"/>
                    </a:moveTo>
                    <a:lnTo>
                      <a:pt x="1504" y="0"/>
                    </a:lnTo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8" name="Google Shape;5518;p11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5519" name="Google Shape;5519;p11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11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11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11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11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11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11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11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11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11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11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11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11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11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11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11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11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11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11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11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11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11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11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11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11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11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11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11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11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11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11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11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11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11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11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11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11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11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11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11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11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11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11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11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11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11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11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11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11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11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11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11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11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11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11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11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11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11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11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11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11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11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11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11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11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11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11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11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11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11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11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11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11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11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11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11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11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11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11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11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11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11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11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11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11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11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11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11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11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11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11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11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11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11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11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11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11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11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11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11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11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11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11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11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11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11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11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11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11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11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11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11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11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11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11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11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11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11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11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11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11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11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11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11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11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11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11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11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11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11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11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11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11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11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11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11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11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11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11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11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11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11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11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11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11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11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11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11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11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11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11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11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11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11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11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11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11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11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11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11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11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11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11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11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11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11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11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11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11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11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11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11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11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11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11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11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11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11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11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11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11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11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11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11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11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11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11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11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11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11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11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11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11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11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11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11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11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11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11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11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11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11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11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11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11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11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11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11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11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11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11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11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11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11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11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11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11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11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11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11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11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11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11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11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11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11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11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11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11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11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11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11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11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11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11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11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11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11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11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11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11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11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11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11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11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11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11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11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11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11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11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11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11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11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11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11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11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11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11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11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11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11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11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11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11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11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11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11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11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11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11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11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11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11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11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11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11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11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11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11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11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11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11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11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11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11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11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11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11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11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11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11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11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11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11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11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11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11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11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11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11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11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11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11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11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11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11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11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11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11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11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11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11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11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11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11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11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11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11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11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11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11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11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11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11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11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11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11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11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11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11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11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11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11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11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11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11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11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11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11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11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11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11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11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11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11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11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11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11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11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11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11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11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11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11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11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11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11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11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11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11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11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11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11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11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11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11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11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11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11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11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11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11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11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11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11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11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11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11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11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11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11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11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11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11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11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11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11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11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11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11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11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11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11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11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11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11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11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11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11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11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11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11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11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11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11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11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11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11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11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11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11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11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11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11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11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11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11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11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11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11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11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11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11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11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11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11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11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11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11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11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11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11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11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11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11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11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11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11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11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11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11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11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11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11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11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11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11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11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11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11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11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11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11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11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11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11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11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11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11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11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11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11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11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11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11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11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11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11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11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11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11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11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11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11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11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11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11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11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11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11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11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11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11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11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11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11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11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11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11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11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11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11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11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11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11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11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11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11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11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11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11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11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11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11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11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11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11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11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11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11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11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11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11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11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11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11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11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11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11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11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11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11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11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11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11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11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11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11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11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11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11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11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11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11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11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11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11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11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11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11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11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11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11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11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11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11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11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11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11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11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11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11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11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11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11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11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11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11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11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11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11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11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11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11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11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11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11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11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11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11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11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11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11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11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11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11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11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11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11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11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11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11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11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11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11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11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11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11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11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11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11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11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11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11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11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11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11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11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11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11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11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11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11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11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11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11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11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11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11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11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11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11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11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11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11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11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11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11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11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11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11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11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11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11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11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11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11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11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11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11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11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11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11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11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54" name="Google Shape;615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41400"/>
            <a:ext cx="6576000" cy="17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55" name="Google Shape;6155;p11"/>
          <p:cNvSpPr txBox="1">
            <a:spLocks noGrp="1"/>
          </p:cNvSpPr>
          <p:nvPr>
            <p:ph type="subTitle" idx="1"/>
          </p:nvPr>
        </p:nvSpPr>
        <p:spPr>
          <a:xfrm>
            <a:off x="1284000" y="3060200"/>
            <a:ext cx="6576000" cy="7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56" name="Google Shape;6156;p11"/>
          <p:cNvSpPr/>
          <p:nvPr/>
        </p:nvSpPr>
        <p:spPr>
          <a:xfrm flipH="1">
            <a:off x="7637720" y="287755"/>
            <a:ext cx="91975" cy="91969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4"/>
                </a:moveTo>
                <a:cubicBezTo>
                  <a:pt x="2518" y="2029"/>
                  <a:pt x="1364" y="2518"/>
                  <a:pt x="700" y="1819"/>
                </a:cubicBezTo>
                <a:cubicBezTo>
                  <a:pt x="0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4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7" name="Google Shape;6157;p11"/>
          <p:cNvGrpSpPr/>
          <p:nvPr/>
        </p:nvGrpSpPr>
        <p:grpSpPr>
          <a:xfrm>
            <a:off x="8155536" y="193312"/>
            <a:ext cx="174925" cy="214535"/>
            <a:chOff x="2067386" y="2215512"/>
            <a:chExt cx="174925" cy="214535"/>
          </a:xfrm>
        </p:grpSpPr>
        <p:sp>
          <p:nvSpPr>
            <p:cNvPr id="6158" name="Google Shape;6158;p11"/>
            <p:cNvSpPr/>
            <p:nvPr/>
          </p:nvSpPr>
          <p:spPr>
            <a:xfrm flipH="1">
              <a:off x="2154174" y="2215512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11"/>
            <p:cNvSpPr/>
            <p:nvPr/>
          </p:nvSpPr>
          <p:spPr>
            <a:xfrm flipH="1">
              <a:off x="2154174" y="2354690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11"/>
            <p:cNvSpPr/>
            <p:nvPr/>
          </p:nvSpPr>
          <p:spPr>
            <a:xfrm flipH="1">
              <a:off x="2186118" y="2322780"/>
              <a:ext cx="56193" cy="37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11"/>
            <p:cNvSpPr/>
            <p:nvPr/>
          </p:nvSpPr>
          <p:spPr>
            <a:xfrm flipH="1">
              <a:off x="2067386" y="2322780"/>
              <a:ext cx="54915" cy="37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62" name="Google Shape;6162;p11"/>
          <p:cNvSpPr/>
          <p:nvPr/>
        </p:nvSpPr>
        <p:spPr>
          <a:xfrm>
            <a:off x="8666863" y="535012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3" name="Google Shape;6163;p11"/>
          <p:cNvSpPr/>
          <p:nvPr/>
        </p:nvSpPr>
        <p:spPr>
          <a:xfrm>
            <a:off x="8263203" y="2549572"/>
            <a:ext cx="223974" cy="324008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4" name="Google Shape;6164;p11"/>
          <p:cNvSpPr/>
          <p:nvPr/>
        </p:nvSpPr>
        <p:spPr>
          <a:xfrm flipH="1">
            <a:off x="8708595" y="2110905"/>
            <a:ext cx="91975" cy="91969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4"/>
                </a:moveTo>
                <a:cubicBezTo>
                  <a:pt x="2518" y="2029"/>
                  <a:pt x="1364" y="2518"/>
                  <a:pt x="700" y="1819"/>
                </a:cubicBezTo>
                <a:cubicBezTo>
                  <a:pt x="0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4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65" name="Google Shape;6165;p11"/>
          <p:cNvGrpSpPr/>
          <p:nvPr/>
        </p:nvGrpSpPr>
        <p:grpSpPr>
          <a:xfrm>
            <a:off x="513486" y="4585837"/>
            <a:ext cx="174925" cy="214535"/>
            <a:chOff x="2067386" y="2215512"/>
            <a:chExt cx="174925" cy="214535"/>
          </a:xfrm>
        </p:grpSpPr>
        <p:sp>
          <p:nvSpPr>
            <p:cNvPr id="6166" name="Google Shape;6166;p11"/>
            <p:cNvSpPr/>
            <p:nvPr/>
          </p:nvSpPr>
          <p:spPr>
            <a:xfrm flipH="1">
              <a:off x="2154174" y="2215512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11"/>
            <p:cNvSpPr/>
            <p:nvPr/>
          </p:nvSpPr>
          <p:spPr>
            <a:xfrm flipH="1">
              <a:off x="2154174" y="2354690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11"/>
            <p:cNvSpPr/>
            <p:nvPr/>
          </p:nvSpPr>
          <p:spPr>
            <a:xfrm flipH="1">
              <a:off x="2186118" y="2322780"/>
              <a:ext cx="56193" cy="37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11"/>
            <p:cNvSpPr/>
            <p:nvPr/>
          </p:nvSpPr>
          <p:spPr>
            <a:xfrm flipH="1">
              <a:off x="2067386" y="2322780"/>
              <a:ext cx="54915" cy="37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0" name="Google Shape;6170;p11"/>
          <p:cNvGrpSpPr/>
          <p:nvPr/>
        </p:nvGrpSpPr>
        <p:grpSpPr>
          <a:xfrm>
            <a:off x="8487186" y="1091962"/>
            <a:ext cx="174925" cy="214535"/>
            <a:chOff x="2067386" y="2215512"/>
            <a:chExt cx="174925" cy="214535"/>
          </a:xfrm>
        </p:grpSpPr>
        <p:sp>
          <p:nvSpPr>
            <p:cNvPr id="6171" name="Google Shape;6171;p11"/>
            <p:cNvSpPr/>
            <p:nvPr/>
          </p:nvSpPr>
          <p:spPr>
            <a:xfrm flipH="1">
              <a:off x="2154174" y="2215512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11"/>
            <p:cNvSpPr/>
            <p:nvPr/>
          </p:nvSpPr>
          <p:spPr>
            <a:xfrm flipH="1">
              <a:off x="2154174" y="2354690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11"/>
            <p:cNvSpPr/>
            <p:nvPr/>
          </p:nvSpPr>
          <p:spPr>
            <a:xfrm flipH="1">
              <a:off x="2186118" y="2322780"/>
              <a:ext cx="56193" cy="37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11"/>
            <p:cNvSpPr/>
            <p:nvPr/>
          </p:nvSpPr>
          <p:spPr>
            <a:xfrm flipH="1">
              <a:off x="2067386" y="2322780"/>
              <a:ext cx="54915" cy="37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5" name="Google Shape;6175;p11"/>
          <p:cNvGrpSpPr/>
          <p:nvPr/>
        </p:nvGrpSpPr>
        <p:grpSpPr>
          <a:xfrm>
            <a:off x="1775575" y="4504242"/>
            <a:ext cx="223981" cy="274679"/>
            <a:chOff x="7314226" y="2364570"/>
            <a:chExt cx="170431" cy="208992"/>
          </a:xfrm>
        </p:grpSpPr>
        <p:sp>
          <p:nvSpPr>
            <p:cNvPr id="6176" name="Google Shape;6176;p11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11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11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11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_ONLY_1">
    <p:spTree>
      <p:nvGrpSpPr>
        <p:cNvPr id="1" name="Shape 6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2" name="Google Shape;6182;p13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6183" name="Google Shape;6183;p13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13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13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13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13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13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13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13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13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13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13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13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13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13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13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13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13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13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13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13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13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13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13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13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13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13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13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13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13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13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13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13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13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13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13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13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13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13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13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13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13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13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13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13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13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13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13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13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13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13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13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13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13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13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13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13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13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13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13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13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13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13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13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13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13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13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13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13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13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13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13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13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13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13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13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13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13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13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13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13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13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13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13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13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13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13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13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13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13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13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13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13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13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13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13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13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13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13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13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13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13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13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13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13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13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13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13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13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13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13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13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13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13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13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13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13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13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13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13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13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13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13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13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13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13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13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13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13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13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13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13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13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13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13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13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13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13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13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13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13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13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13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13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13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13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13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13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13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13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13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13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13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13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13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13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13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13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13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13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13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13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13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13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13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13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13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13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13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13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13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13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13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13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13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13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13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13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13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13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13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13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13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13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13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13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13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13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13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13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13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13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13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13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13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13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13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13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13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13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13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13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13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13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13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13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13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13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13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13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13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13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13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13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13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13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13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13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13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13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13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13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13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13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13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13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13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13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13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13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13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13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13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13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13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13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13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13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13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13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13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13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13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13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13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13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13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13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13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13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13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13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13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13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13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13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13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13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13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13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13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13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13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13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13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13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13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13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13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13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13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13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13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13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13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13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13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13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13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13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13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13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13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13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13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13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13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13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13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13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13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13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13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13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13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13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13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13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13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13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13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13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13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13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13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13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13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13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13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13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13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13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13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13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13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13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13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13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13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13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13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13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13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13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13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13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13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13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13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13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13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13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13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13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13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13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13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13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13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13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13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13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13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13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13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13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13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13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13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13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13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13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13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13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13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13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13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13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13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13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13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13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13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13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13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13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13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13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13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13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13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13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13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13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13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13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13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13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13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13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13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13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13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13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13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13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13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13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13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13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13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13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13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13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13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13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13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13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13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13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13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13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13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13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13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13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13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13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13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13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13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13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13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13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13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13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13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13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13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13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13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13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13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13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13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13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13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13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13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13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13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13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13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13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13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13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13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13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13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13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13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13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13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13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13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13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13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13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13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13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13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13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13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13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13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13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13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13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13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13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13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13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13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13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13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13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13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13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13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13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13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13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13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13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13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13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13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13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13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13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13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13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13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13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13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13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13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13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13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13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13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13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13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13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13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13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13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13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13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13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13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13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13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13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13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13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13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13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13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13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13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13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13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13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13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13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13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13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13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13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13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13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13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13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13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13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13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13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13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13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13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13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13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13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13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13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13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13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13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13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13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13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13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13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13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13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13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13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13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13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13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13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13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13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13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13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13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13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13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13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13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13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13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13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13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13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13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13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13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13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13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13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13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13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13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13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13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13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13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13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13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13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13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13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13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13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13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13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13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13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13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13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13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13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13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13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13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13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13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13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13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13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13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13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13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13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13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13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13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13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13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13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13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13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13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13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13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13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13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13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13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13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13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13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13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13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13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13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13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13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13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13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13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13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13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13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18" name="Google Shape;6818;p13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19" name="Google Shape;6819;p13"/>
          <p:cNvGrpSpPr/>
          <p:nvPr/>
        </p:nvGrpSpPr>
        <p:grpSpPr>
          <a:xfrm>
            <a:off x="16712" y="4193410"/>
            <a:ext cx="1272936" cy="1336539"/>
            <a:chOff x="169112" y="3964810"/>
            <a:chExt cx="1272936" cy="1336539"/>
          </a:xfrm>
        </p:grpSpPr>
        <p:sp>
          <p:nvSpPr>
            <p:cNvPr id="6820" name="Google Shape;6820;p13"/>
            <p:cNvSpPr/>
            <p:nvPr/>
          </p:nvSpPr>
          <p:spPr>
            <a:xfrm rot="1031927" flipH="1">
              <a:off x="608888" y="4813418"/>
              <a:ext cx="339330" cy="287607"/>
            </a:xfrm>
            <a:custGeom>
              <a:avLst/>
              <a:gdLst/>
              <a:ahLst/>
              <a:cxnLst/>
              <a:rect l="l" t="t" r="r" b="b"/>
              <a:pathLst>
                <a:path w="8253" h="6995" fill="none" extrusionOk="0">
                  <a:moveTo>
                    <a:pt x="1" y="1"/>
                  </a:moveTo>
                  <a:lnTo>
                    <a:pt x="8253" y="6994"/>
                  </a:lnTo>
                </a:path>
              </a:pathLst>
            </a:custGeom>
            <a:noFill/>
            <a:ln w="11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13"/>
            <p:cNvSpPr/>
            <p:nvPr/>
          </p:nvSpPr>
          <p:spPr>
            <a:xfrm rot="1031927" flipH="1">
              <a:off x="343202" y="4274676"/>
              <a:ext cx="365192" cy="994925"/>
            </a:xfrm>
            <a:custGeom>
              <a:avLst/>
              <a:gdLst/>
              <a:ahLst/>
              <a:cxnLst/>
              <a:rect l="l" t="t" r="r" b="b"/>
              <a:pathLst>
                <a:path w="8882" h="24198" fill="none" extrusionOk="0">
                  <a:moveTo>
                    <a:pt x="8882" y="0"/>
                  </a:moveTo>
                  <a:lnTo>
                    <a:pt x="2727" y="24197"/>
                  </a:lnTo>
                  <a:lnTo>
                    <a:pt x="0" y="11959"/>
                  </a:lnTo>
                </a:path>
              </a:pathLst>
            </a:custGeom>
            <a:noFill/>
            <a:ln w="11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13"/>
            <p:cNvSpPr/>
            <p:nvPr/>
          </p:nvSpPr>
          <p:spPr>
            <a:xfrm rot="1031927" flipH="1">
              <a:off x="623087" y="4438798"/>
              <a:ext cx="162490" cy="373827"/>
            </a:xfrm>
            <a:custGeom>
              <a:avLst/>
              <a:gdLst/>
              <a:ahLst/>
              <a:cxnLst/>
              <a:rect l="l" t="t" r="r" b="b"/>
              <a:pathLst>
                <a:path w="3952" h="9092" extrusionOk="0">
                  <a:moveTo>
                    <a:pt x="3917" y="1"/>
                  </a:moveTo>
                  <a:cubicBezTo>
                    <a:pt x="1" y="2868"/>
                    <a:pt x="630" y="9092"/>
                    <a:pt x="630" y="9092"/>
                  </a:cubicBezTo>
                  <a:cubicBezTo>
                    <a:pt x="2448" y="5980"/>
                    <a:pt x="3952" y="2903"/>
                    <a:pt x="3917" y="1"/>
                  </a:cubicBezTo>
                  <a:close/>
                </a:path>
              </a:pathLst>
            </a:custGeom>
            <a:solidFill>
              <a:srgbClr val="969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13"/>
            <p:cNvSpPr/>
            <p:nvPr/>
          </p:nvSpPr>
          <p:spPr>
            <a:xfrm rot="-1031893">
              <a:off x="310790" y="3982773"/>
              <a:ext cx="164798" cy="286329"/>
            </a:xfrm>
            <a:custGeom>
              <a:avLst/>
              <a:gdLst/>
              <a:ahLst/>
              <a:cxnLst/>
              <a:rect l="l" t="t" r="r" b="b"/>
              <a:pathLst>
                <a:path w="5596" h="9722" extrusionOk="0">
                  <a:moveTo>
                    <a:pt x="1" y="0"/>
                  </a:moveTo>
                  <a:cubicBezTo>
                    <a:pt x="2169" y="8567"/>
                    <a:pt x="5596" y="9721"/>
                    <a:pt x="5596" y="9721"/>
                  </a:cubicBezTo>
                  <a:cubicBezTo>
                    <a:pt x="5211" y="5805"/>
                    <a:pt x="3603" y="2483"/>
                    <a:pt x="1" y="0"/>
                  </a:cubicBezTo>
                  <a:close/>
                </a:path>
              </a:pathLst>
            </a:custGeom>
            <a:solidFill>
              <a:srgbClr val="969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13"/>
            <p:cNvSpPr/>
            <p:nvPr/>
          </p:nvSpPr>
          <p:spPr>
            <a:xfrm rot="1031927" flipH="1">
              <a:off x="765882" y="4397476"/>
              <a:ext cx="189833" cy="461527"/>
            </a:xfrm>
            <a:custGeom>
              <a:avLst/>
              <a:gdLst/>
              <a:ahLst/>
              <a:cxnLst/>
              <a:rect l="l" t="t" r="r" b="b"/>
              <a:pathLst>
                <a:path w="4617" h="11225" extrusionOk="0">
                  <a:moveTo>
                    <a:pt x="665" y="1"/>
                  </a:moveTo>
                  <a:lnTo>
                    <a:pt x="665" y="1"/>
                  </a:lnTo>
                  <a:cubicBezTo>
                    <a:pt x="0" y="6679"/>
                    <a:pt x="4616" y="11225"/>
                    <a:pt x="4616" y="11225"/>
                  </a:cubicBezTo>
                  <a:cubicBezTo>
                    <a:pt x="4616" y="7798"/>
                    <a:pt x="3812" y="4162"/>
                    <a:pt x="665" y="1"/>
                  </a:cubicBezTo>
                  <a:close/>
                </a:path>
              </a:pathLst>
            </a:custGeom>
            <a:solidFill>
              <a:srgbClr val="969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13"/>
            <p:cNvSpPr/>
            <p:nvPr/>
          </p:nvSpPr>
          <p:spPr>
            <a:xfrm rot="1031927" flipH="1">
              <a:off x="1033555" y="4536405"/>
              <a:ext cx="358038" cy="395413"/>
            </a:xfrm>
            <a:custGeom>
              <a:avLst/>
              <a:gdLst/>
              <a:ahLst/>
              <a:cxnLst/>
              <a:rect l="l" t="t" r="r" b="b"/>
              <a:pathLst>
                <a:path w="8708" h="9617" extrusionOk="0">
                  <a:moveTo>
                    <a:pt x="1" y="1"/>
                  </a:moveTo>
                  <a:lnTo>
                    <a:pt x="1" y="1"/>
                  </a:lnTo>
                  <a:cubicBezTo>
                    <a:pt x="2099" y="6680"/>
                    <a:pt x="8708" y="9617"/>
                    <a:pt x="8708" y="9617"/>
                  </a:cubicBezTo>
                  <a:cubicBezTo>
                    <a:pt x="6540" y="4756"/>
                    <a:pt x="3882" y="98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13"/>
            <p:cNvSpPr/>
            <p:nvPr/>
          </p:nvSpPr>
          <p:spPr>
            <a:xfrm rot="-1031820">
              <a:off x="205085" y="4138414"/>
              <a:ext cx="294022" cy="146670"/>
            </a:xfrm>
            <a:custGeom>
              <a:avLst/>
              <a:gdLst/>
              <a:ahLst/>
              <a:cxnLst/>
              <a:rect l="l" t="t" r="r" b="b"/>
              <a:pathLst>
                <a:path w="11645" h="5809" extrusionOk="0">
                  <a:moveTo>
                    <a:pt x="645" y="0"/>
                  </a:moveTo>
                  <a:cubicBezTo>
                    <a:pt x="426" y="0"/>
                    <a:pt x="211" y="13"/>
                    <a:pt x="1" y="39"/>
                  </a:cubicBezTo>
                  <a:cubicBezTo>
                    <a:pt x="3917" y="5284"/>
                    <a:pt x="11645" y="5808"/>
                    <a:pt x="11645" y="5808"/>
                  </a:cubicBezTo>
                  <a:cubicBezTo>
                    <a:pt x="7534" y="2448"/>
                    <a:pt x="3697" y="0"/>
                    <a:pt x="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13"/>
            <p:cNvSpPr/>
            <p:nvPr/>
          </p:nvSpPr>
          <p:spPr>
            <a:xfrm rot="1031927" flipH="1">
              <a:off x="197894" y="4387311"/>
              <a:ext cx="320623" cy="243160"/>
            </a:xfrm>
            <a:custGeom>
              <a:avLst/>
              <a:gdLst/>
              <a:ahLst/>
              <a:cxnLst/>
              <a:rect l="l" t="t" r="r" b="b"/>
              <a:pathLst>
                <a:path w="7798" h="5914" extrusionOk="0">
                  <a:moveTo>
                    <a:pt x="7798" y="0"/>
                  </a:moveTo>
                  <a:lnTo>
                    <a:pt x="0" y="5805"/>
                  </a:lnTo>
                  <a:cubicBezTo>
                    <a:pt x="336" y="5879"/>
                    <a:pt x="663" y="5914"/>
                    <a:pt x="981" y="5914"/>
                  </a:cubicBezTo>
                  <a:cubicBezTo>
                    <a:pt x="5143" y="5914"/>
                    <a:pt x="7798" y="0"/>
                    <a:pt x="7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8" name="Google Shape;6828;p13"/>
          <p:cNvGrpSpPr/>
          <p:nvPr/>
        </p:nvGrpSpPr>
        <p:grpSpPr>
          <a:xfrm>
            <a:off x="425126" y="3196707"/>
            <a:ext cx="170431" cy="208992"/>
            <a:chOff x="7314226" y="2364570"/>
            <a:chExt cx="170431" cy="208992"/>
          </a:xfrm>
        </p:grpSpPr>
        <p:sp>
          <p:nvSpPr>
            <p:cNvPr id="6829" name="Google Shape;6829;p13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13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13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13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3" name="Google Shape;6833;p13"/>
          <p:cNvSpPr/>
          <p:nvPr/>
        </p:nvSpPr>
        <p:spPr>
          <a:xfrm>
            <a:off x="1790243" y="4813721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4" name="Google Shape;6834;p13"/>
          <p:cNvSpPr/>
          <p:nvPr/>
        </p:nvSpPr>
        <p:spPr>
          <a:xfrm>
            <a:off x="169100" y="3581725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5" name="Google Shape;6835;p13"/>
          <p:cNvGrpSpPr/>
          <p:nvPr/>
        </p:nvGrpSpPr>
        <p:grpSpPr>
          <a:xfrm>
            <a:off x="1999126" y="4804107"/>
            <a:ext cx="170431" cy="208992"/>
            <a:chOff x="7314226" y="2364570"/>
            <a:chExt cx="170431" cy="208992"/>
          </a:xfrm>
        </p:grpSpPr>
        <p:sp>
          <p:nvSpPr>
            <p:cNvPr id="6836" name="Google Shape;6836;p13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13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13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13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0" name="Google Shape;6840;p13"/>
          <p:cNvSpPr/>
          <p:nvPr/>
        </p:nvSpPr>
        <p:spPr>
          <a:xfrm>
            <a:off x="254943" y="2927583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41" name="Google Shape;6841;p13"/>
          <p:cNvGrpSpPr/>
          <p:nvPr/>
        </p:nvGrpSpPr>
        <p:grpSpPr>
          <a:xfrm>
            <a:off x="124051" y="1738782"/>
            <a:ext cx="170431" cy="208992"/>
            <a:chOff x="7314226" y="2364570"/>
            <a:chExt cx="170431" cy="208992"/>
          </a:xfrm>
        </p:grpSpPr>
        <p:sp>
          <p:nvSpPr>
            <p:cNvPr id="6842" name="Google Shape;6842;p13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13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13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13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6" name="Google Shape;6846;p13"/>
          <p:cNvSpPr/>
          <p:nvPr/>
        </p:nvSpPr>
        <p:spPr>
          <a:xfrm>
            <a:off x="425118" y="1534258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7" name="Google Shape;6847;p13"/>
          <p:cNvSpPr/>
          <p:nvPr/>
        </p:nvSpPr>
        <p:spPr>
          <a:xfrm>
            <a:off x="197738" y="384175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48" name="Google Shape;6848;p13"/>
          <p:cNvGrpSpPr/>
          <p:nvPr/>
        </p:nvGrpSpPr>
        <p:grpSpPr>
          <a:xfrm>
            <a:off x="425113" y="128857"/>
            <a:ext cx="170431" cy="208992"/>
            <a:chOff x="7314226" y="2364570"/>
            <a:chExt cx="170431" cy="208992"/>
          </a:xfrm>
        </p:grpSpPr>
        <p:sp>
          <p:nvSpPr>
            <p:cNvPr id="6849" name="Google Shape;6849;p13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13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13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13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_1">
    <p:spTree>
      <p:nvGrpSpPr>
        <p:cNvPr id="1" name="Shape 6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4" name="Google Shape;6854;p14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6855" name="Google Shape;6855;p14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14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14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14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14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14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14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14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14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14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14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14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14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14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14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14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14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14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14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14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14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14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14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14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14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14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14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14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14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14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14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14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14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14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14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14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14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14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14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14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14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14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14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14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14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14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14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14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14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14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14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14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14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14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14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14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14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14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14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14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14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14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14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14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14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14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14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14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14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14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14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14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14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14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14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14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14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14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14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14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14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14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14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14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14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14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14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14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14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14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14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14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14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14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14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14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14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14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14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14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14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14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14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14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14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14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14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14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14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14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14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14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14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14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14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14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14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14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14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14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14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14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14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14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14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14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14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14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14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14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14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14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14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14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14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14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14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14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14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14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14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14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14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14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14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14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14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14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14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14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14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14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14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14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14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14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14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14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14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14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14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14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14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14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14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14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14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14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14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14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14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14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14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14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14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14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14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14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14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14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14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14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14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14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14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14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14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14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14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14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14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14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14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14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14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14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14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14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14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14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14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14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14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14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14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14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14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14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14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14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14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14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14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14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14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14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14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14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14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14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14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14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14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14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14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14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14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14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14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14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14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14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14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14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14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14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14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14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14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14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14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14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14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14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14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14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14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14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14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14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14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14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14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14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14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14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14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14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14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14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14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14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14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14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14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14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14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14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14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14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14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14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14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14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14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14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14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14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14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14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14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14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14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14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14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14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14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14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14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14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14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14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14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14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14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14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14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14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14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14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14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14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14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14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14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14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14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14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14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14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14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14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14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14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14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14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14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14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14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14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14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14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14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14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14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14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14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14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14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14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14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14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14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14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14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14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14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14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14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14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14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14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14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14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14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14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14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14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14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14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14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14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14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14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14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14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14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14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14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14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14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14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14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14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14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14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14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14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14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14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14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14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14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14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14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14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14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14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14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14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14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14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14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14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14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14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14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14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14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14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14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14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14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14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14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14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14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14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14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14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14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14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14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14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14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14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14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14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14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14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14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14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14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14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14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14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14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14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14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14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14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14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14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14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14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14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14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14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14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14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14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14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14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14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14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14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14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14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14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14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14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14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14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14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14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14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14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14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14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14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14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14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14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14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14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14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14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14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14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14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14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14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14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14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14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14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14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14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14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14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14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14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14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14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14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14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14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14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14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14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14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14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14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14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14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14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14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14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14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14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14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14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14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14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14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14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14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14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14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14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14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14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14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14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14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14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14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14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14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14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14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14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14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14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14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14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14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14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14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14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14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14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14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14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14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14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14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14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14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14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14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14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14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14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14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14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14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14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14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14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14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14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14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14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14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14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14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14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14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14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14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14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14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14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14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14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14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14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14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14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14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14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14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14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14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14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14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14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14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14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14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14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14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14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14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14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14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14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14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14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14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14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14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14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14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14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14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14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14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14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14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14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14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14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14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14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14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14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14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14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14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14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14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14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14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14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14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14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14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14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14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14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14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14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14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14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14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14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14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14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14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14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14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14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14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14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14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14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14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14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14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14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14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14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14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90" name="Google Shape;7490;p1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91" name="Google Shape;7491;p14"/>
          <p:cNvSpPr/>
          <p:nvPr/>
        </p:nvSpPr>
        <p:spPr>
          <a:xfrm>
            <a:off x="8833793" y="49019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92" name="Google Shape;7492;p14"/>
          <p:cNvGrpSpPr/>
          <p:nvPr/>
        </p:nvGrpSpPr>
        <p:grpSpPr>
          <a:xfrm>
            <a:off x="8566276" y="762207"/>
            <a:ext cx="170431" cy="208992"/>
            <a:chOff x="7314226" y="2364570"/>
            <a:chExt cx="170431" cy="208992"/>
          </a:xfrm>
        </p:grpSpPr>
        <p:sp>
          <p:nvSpPr>
            <p:cNvPr id="7493" name="Google Shape;7493;p14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14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14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14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97" name="Google Shape;7497;p14"/>
          <p:cNvSpPr/>
          <p:nvPr/>
        </p:nvSpPr>
        <p:spPr>
          <a:xfrm>
            <a:off x="8390825" y="138312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8" name="Google Shape;7498;p14"/>
          <p:cNvSpPr/>
          <p:nvPr/>
        </p:nvSpPr>
        <p:spPr>
          <a:xfrm>
            <a:off x="8714675" y="1286637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99" name="Google Shape;7499;p14"/>
          <p:cNvGrpSpPr/>
          <p:nvPr/>
        </p:nvGrpSpPr>
        <p:grpSpPr>
          <a:xfrm>
            <a:off x="8514501" y="1890657"/>
            <a:ext cx="170431" cy="208992"/>
            <a:chOff x="7314226" y="2364570"/>
            <a:chExt cx="170431" cy="208992"/>
          </a:xfrm>
        </p:grpSpPr>
        <p:sp>
          <p:nvSpPr>
            <p:cNvPr id="7500" name="Google Shape;7500;p14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14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14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14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4" name="Google Shape;7504;p14"/>
          <p:cNvSpPr/>
          <p:nvPr/>
        </p:nvSpPr>
        <p:spPr>
          <a:xfrm>
            <a:off x="8890118" y="257844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05" name="Google Shape;7505;p14"/>
          <p:cNvGrpSpPr/>
          <p:nvPr/>
        </p:nvGrpSpPr>
        <p:grpSpPr>
          <a:xfrm>
            <a:off x="8426632" y="3862421"/>
            <a:ext cx="1028626" cy="1285029"/>
            <a:chOff x="8274232" y="3862421"/>
            <a:chExt cx="1028626" cy="1285029"/>
          </a:xfrm>
        </p:grpSpPr>
        <p:sp>
          <p:nvSpPr>
            <p:cNvPr id="7506" name="Google Shape;7506;p14"/>
            <p:cNvSpPr/>
            <p:nvPr/>
          </p:nvSpPr>
          <p:spPr>
            <a:xfrm rot="6044525" flipH="1">
              <a:off x="8662025" y="4633600"/>
              <a:ext cx="431867" cy="508602"/>
            </a:xfrm>
            <a:custGeom>
              <a:avLst/>
              <a:gdLst/>
              <a:ahLst/>
              <a:cxnLst/>
              <a:rect l="l" t="t" r="r" b="b"/>
              <a:pathLst>
                <a:path w="14948" h="17604" fill="none" extrusionOk="0">
                  <a:moveTo>
                    <a:pt x="2148" y="14722"/>
                  </a:moveTo>
                  <a:lnTo>
                    <a:pt x="0" y="0"/>
                  </a:lnTo>
                  <a:lnTo>
                    <a:pt x="9551" y="8844"/>
                  </a:lnTo>
                  <a:lnTo>
                    <a:pt x="14948" y="17604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14"/>
            <p:cNvSpPr/>
            <p:nvPr/>
          </p:nvSpPr>
          <p:spPr>
            <a:xfrm rot="6044525" flipH="1">
              <a:off x="8716131" y="4621282"/>
              <a:ext cx="264558" cy="130646"/>
            </a:xfrm>
            <a:custGeom>
              <a:avLst/>
              <a:gdLst/>
              <a:ahLst/>
              <a:cxnLst/>
              <a:rect l="l" t="t" r="r" b="b"/>
              <a:pathLst>
                <a:path w="9157" h="4522" fill="none" extrusionOk="0">
                  <a:moveTo>
                    <a:pt x="9156" y="4521"/>
                  </a:moveTo>
                  <a:lnTo>
                    <a:pt x="1" y="0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14"/>
            <p:cNvSpPr/>
            <p:nvPr/>
          </p:nvSpPr>
          <p:spPr>
            <a:xfrm rot="6044525" flipH="1">
              <a:off x="8661962" y="4633523"/>
              <a:ext cx="725778" cy="265338"/>
            </a:xfrm>
            <a:custGeom>
              <a:avLst/>
              <a:gdLst/>
              <a:ahLst/>
              <a:cxnLst/>
              <a:rect l="l" t="t" r="r" b="b"/>
              <a:pathLst>
                <a:path w="25121" h="9184" fill="none" extrusionOk="0">
                  <a:moveTo>
                    <a:pt x="25120" y="9184"/>
                  </a:moveTo>
                  <a:lnTo>
                    <a:pt x="18480" y="2798"/>
                  </a:lnTo>
                  <a:lnTo>
                    <a:pt x="0" y="0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14"/>
            <p:cNvSpPr/>
            <p:nvPr/>
          </p:nvSpPr>
          <p:spPr>
            <a:xfrm rot="6044525" flipH="1">
              <a:off x="8957630" y="4389949"/>
              <a:ext cx="413117" cy="36750"/>
            </a:xfrm>
            <a:custGeom>
              <a:avLst/>
              <a:gdLst/>
              <a:ahLst/>
              <a:cxnLst/>
              <a:rect l="l" t="t" r="r" b="b"/>
              <a:pathLst>
                <a:path w="14299" h="1272" fill="none" extrusionOk="0">
                  <a:moveTo>
                    <a:pt x="14299" y="0"/>
                  </a:moveTo>
                  <a:lnTo>
                    <a:pt x="1" y="1272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14"/>
            <p:cNvSpPr/>
            <p:nvPr/>
          </p:nvSpPr>
          <p:spPr>
            <a:xfrm rot="6044525" flipH="1">
              <a:off x="8463982" y="4824705"/>
              <a:ext cx="104500" cy="330661"/>
            </a:xfrm>
            <a:custGeom>
              <a:avLst/>
              <a:gdLst/>
              <a:ahLst/>
              <a:cxnLst/>
              <a:rect l="l" t="t" r="r" b="b"/>
              <a:pathLst>
                <a:path w="3617" h="11445" extrusionOk="0">
                  <a:moveTo>
                    <a:pt x="2289" y="1"/>
                  </a:moveTo>
                  <a:lnTo>
                    <a:pt x="2289" y="1"/>
                  </a:lnTo>
                  <a:cubicBezTo>
                    <a:pt x="2289" y="1"/>
                    <a:pt x="0" y="6133"/>
                    <a:pt x="2402" y="11445"/>
                  </a:cubicBezTo>
                  <a:cubicBezTo>
                    <a:pt x="3617" y="7715"/>
                    <a:pt x="3589" y="3702"/>
                    <a:pt x="2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14"/>
            <p:cNvSpPr/>
            <p:nvPr/>
          </p:nvSpPr>
          <p:spPr>
            <a:xfrm rot="6044525" flipH="1">
              <a:off x="8379872" y="4302658"/>
              <a:ext cx="220441" cy="397602"/>
            </a:xfrm>
            <a:custGeom>
              <a:avLst/>
              <a:gdLst/>
              <a:ahLst/>
              <a:cxnLst/>
              <a:rect l="l" t="t" r="r" b="b"/>
              <a:pathLst>
                <a:path w="7630" h="13762" extrusionOk="0">
                  <a:moveTo>
                    <a:pt x="650" y="1"/>
                  </a:moveTo>
                  <a:lnTo>
                    <a:pt x="650" y="1"/>
                  </a:lnTo>
                  <a:cubicBezTo>
                    <a:pt x="0" y="5087"/>
                    <a:pt x="2797" y="9608"/>
                    <a:pt x="7629" y="13762"/>
                  </a:cubicBezTo>
                  <a:cubicBezTo>
                    <a:pt x="7177" y="5568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14"/>
            <p:cNvSpPr/>
            <p:nvPr/>
          </p:nvSpPr>
          <p:spPr>
            <a:xfrm rot="6044525" flipH="1">
              <a:off x="8655383" y="4351340"/>
              <a:ext cx="224543" cy="157111"/>
            </a:xfrm>
            <a:custGeom>
              <a:avLst/>
              <a:gdLst/>
              <a:ahLst/>
              <a:cxnLst/>
              <a:rect l="l" t="t" r="r" b="b"/>
              <a:pathLst>
                <a:path w="7772" h="5438" extrusionOk="0">
                  <a:moveTo>
                    <a:pt x="1744" y="1"/>
                  </a:moveTo>
                  <a:cubicBezTo>
                    <a:pt x="1185" y="1"/>
                    <a:pt x="602" y="141"/>
                    <a:pt x="1" y="464"/>
                  </a:cubicBezTo>
                  <a:lnTo>
                    <a:pt x="7771" y="5438"/>
                  </a:lnTo>
                  <a:cubicBezTo>
                    <a:pt x="7771" y="5438"/>
                    <a:pt x="5231" y="1"/>
                    <a:pt x="1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14"/>
            <p:cNvSpPr/>
            <p:nvPr/>
          </p:nvSpPr>
          <p:spPr>
            <a:xfrm rot="6044525" flipH="1">
              <a:off x="8818531" y="4186213"/>
              <a:ext cx="309426" cy="98375"/>
            </a:xfrm>
            <a:custGeom>
              <a:avLst/>
              <a:gdLst/>
              <a:ahLst/>
              <a:cxnLst/>
              <a:rect l="l" t="t" r="r" b="b"/>
              <a:pathLst>
                <a:path w="10710" h="3405" extrusionOk="0">
                  <a:moveTo>
                    <a:pt x="2206" y="0"/>
                  </a:moveTo>
                  <a:cubicBezTo>
                    <a:pt x="1285" y="0"/>
                    <a:pt x="501" y="259"/>
                    <a:pt x="0" y="918"/>
                  </a:cubicBezTo>
                  <a:lnTo>
                    <a:pt x="10710" y="3404"/>
                  </a:lnTo>
                  <a:cubicBezTo>
                    <a:pt x="10710" y="3404"/>
                    <a:pt x="5551" y="0"/>
                    <a:pt x="2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14"/>
            <p:cNvSpPr/>
            <p:nvPr/>
          </p:nvSpPr>
          <p:spPr>
            <a:xfrm rot="6044525" flipH="1">
              <a:off x="9111559" y="4442973"/>
              <a:ext cx="188602" cy="161676"/>
            </a:xfrm>
            <a:custGeom>
              <a:avLst/>
              <a:gdLst/>
              <a:ahLst/>
              <a:cxnLst/>
              <a:rect l="l" t="t" r="r" b="b"/>
              <a:pathLst>
                <a:path w="6528" h="5596" extrusionOk="0">
                  <a:moveTo>
                    <a:pt x="6527" y="1"/>
                  </a:moveTo>
                  <a:cubicBezTo>
                    <a:pt x="6527" y="1"/>
                    <a:pt x="0" y="1527"/>
                    <a:pt x="57" y="5596"/>
                  </a:cubicBezTo>
                  <a:lnTo>
                    <a:pt x="6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14"/>
            <p:cNvSpPr/>
            <p:nvPr/>
          </p:nvSpPr>
          <p:spPr>
            <a:xfrm rot="6044525" flipH="1">
              <a:off x="8471042" y="4753406"/>
              <a:ext cx="222896" cy="243322"/>
            </a:xfrm>
            <a:custGeom>
              <a:avLst/>
              <a:gdLst/>
              <a:ahLst/>
              <a:cxnLst/>
              <a:rect l="l" t="t" r="r" b="b"/>
              <a:pathLst>
                <a:path w="7715" h="8422" extrusionOk="0">
                  <a:moveTo>
                    <a:pt x="1" y="1"/>
                  </a:moveTo>
                  <a:lnTo>
                    <a:pt x="1" y="1"/>
                  </a:lnTo>
                  <a:cubicBezTo>
                    <a:pt x="1611" y="3222"/>
                    <a:pt x="4183" y="6019"/>
                    <a:pt x="7715" y="8421"/>
                  </a:cubicBezTo>
                  <a:cubicBezTo>
                    <a:pt x="7715" y="8421"/>
                    <a:pt x="4352" y="169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14"/>
            <p:cNvSpPr/>
            <p:nvPr/>
          </p:nvSpPr>
          <p:spPr>
            <a:xfrm rot="6044525" flipH="1">
              <a:off x="8447269" y="4358973"/>
              <a:ext cx="331470" cy="180426"/>
            </a:xfrm>
            <a:custGeom>
              <a:avLst/>
              <a:gdLst/>
              <a:ahLst/>
              <a:cxnLst/>
              <a:rect l="l" t="t" r="r" b="b"/>
              <a:pathLst>
                <a:path w="11473" h="6245" extrusionOk="0">
                  <a:moveTo>
                    <a:pt x="941" y="0"/>
                  </a:moveTo>
                  <a:cubicBezTo>
                    <a:pt x="624" y="0"/>
                    <a:pt x="309" y="27"/>
                    <a:pt x="1" y="85"/>
                  </a:cubicBezTo>
                  <a:cubicBezTo>
                    <a:pt x="2798" y="2741"/>
                    <a:pt x="6585" y="4832"/>
                    <a:pt x="11473" y="6245"/>
                  </a:cubicBezTo>
                  <a:cubicBezTo>
                    <a:pt x="11473" y="6245"/>
                    <a:pt x="5776" y="0"/>
                    <a:pt x="9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14"/>
            <p:cNvSpPr/>
            <p:nvPr/>
          </p:nvSpPr>
          <p:spPr>
            <a:xfrm rot="6044525" flipH="1">
              <a:off x="8909307" y="4608071"/>
              <a:ext cx="194323" cy="225352"/>
            </a:xfrm>
            <a:custGeom>
              <a:avLst/>
              <a:gdLst/>
              <a:ahLst/>
              <a:cxnLst/>
              <a:rect l="l" t="t" r="r" b="b"/>
              <a:pathLst>
                <a:path w="6726" h="7800" extrusionOk="0">
                  <a:moveTo>
                    <a:pt x="1" y="1"/>
                  </a:moveTo>
                  <a:cubicBezTo>
                    <a:pt x="481" y="2770"/>
                    <a:pt x="3222" y="5313"/>
                    <a:pt x="6726" y="7800"/>
                  </a:cubicBezTo>
                  <a:cubicBezTo>
                    <a:pt x="6726" y="7800"/>
                    <a:pt x="3787" y="141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14"/>
            <p:cNvSpPr/>
            <p:nvPr/>
          </p:nvSpPr>
          <p:spPr>
            <a:xfrm rot="6044525" flipH="1">
              <a:off x="8732663" y="4109019"/>
              <a:ext cx="258808" cy="262102"/>
            </a:xfrm>
            <a:custGeom>
              <a:avLst/>
              <a:gdLst/>
              <a:ahLst/>
              <a:cxnLst/>
              <a:rect l="l" t="t" r="r" b="b"/>
              <a:pathLst>
                <a:path w="8958" h="907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2487" y="7376"/>
                    <a:pt x="8958" y="9071"/>
                  </a:cubicBezTo>
                  <a:cubicBezTo>
                    <a:pt x="7291" y="4380"/>
                    <a:pt x="4126" y="158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14"/>
            <p:cNvSpPr/>
            <p:nvPr/>
          </p:nvSpPr>
          <p:spPr>
            <a:xfrm rot="6044525" flipH="1">
              <a:off x="9006310" y="3949902"/>
              <a:ext cx="320058" cy="171441"/>
            </a:xfrm>
            <a:custGeom>
              <a:avLst/>
              <a:gdLst/>
              <a:ahLst/>
              <a:cxnLst/>
              <a:rect l="l" t="t" r="r" b="b"/>
              <a:pathLst>
                <a:path w="11078" h="5934" extrusionOk="0">
                  <a:moveTo>
                    <a:pt x="1" y="0"/>
                  </a:moveTo>
                  <a:cubicBezTo>
                    <a:pt x="1" y="0"/>
                    <a:pt x="6189" y="5849"/>
                    <a:pt x="11077" y="5934"/>
                  </a:cubicBezTo>
                  <a:cubicBezTo>
                    <a:pt x="7658" y="2034"/>
                    <a:pt x="3872" y="73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0" name="Google Shape;7520;p14"/>
          <p:cNvSpPr/>
          <p:nvPr/>
        </p:nvSpPr>
        <p:spPr>
          <a:xfrm>
            <a:off x="195443" y="206834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1" name="Google Shape;7521;p14"/>
          <p:cNvGrpSpPr/>
          <p:nvPr/>
        </p:nvGrpSpPr>
        <p:grpSpPr>
          <a:xfrm>
            <a:off x="409401" y="2296232"/>
            <a:ext cx="170431" cy="208992"/>
            <a:chOff x="7314226" y="2364570"/>
            <a:chExt cx="170431" cy="208992"/>
          </a:xfrm>
        </p:grpSpPr>
        <p:sp>
          <p:nvSpPr>
            <p:cNvPr id="7522" name="Google Shape;7522;p14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14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14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14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6" name="Google Shape;7526;p14"/>
          <p:cNvGrpSpPr/>
          <p:nvPr/>
        </p:nvGrpSpPr>
        <p:grpSpPr>
          <a:xfrm>
            <a:off x="162725" y="-9425"/>
            <a:ext cx="418750" cy="1673913"/>
            <a:chOff x="162725" y="-9425"/>
            <a:chExt cx="418750" cy="1673913"/>
          </a:xfrm>
        </p:grpSpPr>
        <p:sp>
          <p:nvSpPr>
            <p:cNvPr id="7527" name="Google Shape;7527;p14"/>
            <p:cNvSpPr/>
            <p:nvPr/>
          </p:nvSpPr>
          <p:spPr>
            <a:xfrm>
              <a:off x="308725" y="1580763"/>
              <a:ext cx="126775" cy="83725"/>
            </a:xfrm>
            <a:custGeom>
              <a:avLst/>
              <a:gdLst/>
              <a:ahLst/>
              <a:cxnLst/>
              <a:rect l="l" t="t" r="r" b="b"/>
              <a:pathLst>
                <a:path w="5071" h="3349" extrusionOk="0">
                  <a:moveTo>
                    <a:pt x="0" y="0"/>
                  </a:moveTo>
                  <a:lnTo>
                    <a:pt x="0" y="3112"/>
                  </a:lnTo>
                  <a:cubicBezTo>
                    <a:pt x="839" y="3270"/>
                    <a:pt x="1687" y="3348"/>
                    <a:pt x="2535" y="3348"/>
                  </a:cubicBezTo>
                  <a:cubicBezTo>
                    <a:pt x="3383" y="3348"/>
                    <a:pt x="4231" y="3270"/>
                    <a:pt x="5070" y="3112"/>
                  </a:cubicBezTo>
                  <a:lnTo>
                    <a:pt x="5070" y="0"/>
                  </a:lnTo>
                  <a:close/>
                </a:path>
              </a:pathLst>
            </a:custGeom>
            <a:solidFill>
              <a:srgbClr val="D8A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14"/>
            <p:cNvSpPr/>
            <p:nvPr/>
          </p:nvSpPr>
          <p:spPr>
            <a:xfrm>
              <a:off x="162725" y="1255563"/>
              <a:ext cx="418750" cy="342700"/>
            </a:xfrm>
            <a:custGeom>
              <a:avLst/>
              <a:gdLst/>
              <a:ahLst/>
              <a:cxnLst/>
              <a:rect l="l" t="t" r="r" b="b"/>
              <a:pathLst>
                <a:path w="16750" h="13708" extrusionOk="0">
                  <a:moveTo>
                    <a:pt x="8393" y="0"/>
                  </a:moveTo>
                  <a:cubicBezTo>
                    <a:pt x="3742" y="0"/>
                    <a:pt x="1" y="3078"/>
                    <a:pt x="1" y="6854"/>
                  </a:cubicBezTo>
                  <a:cubicBezTo>
                    <a:pt x="1" y="10630"/>
                    <a:pt x="3742" y="13707"/>
                    <a:pt x="8393" y="13707"/>
                  </a:cubicBezTo>
                  <a:cubicBezTo>
                    <a:pt x="13008" y="13707"/>
                    <a:pt x="16750" y="10630"/>
                    <a:pt x="16750" y="6854"/>
                  </a:cubicBezTo>
                  <a:cubicBezTo>
                    <a:pt x="16750" y="3078"/>
                    <a:pt x="13008" y="0"/>
                    <a:pt x="8393" y="0"/>
                  </a:cubicBezTo>
                  <a:close/>
                </a:path>
              </a:pathLst>
            </a:custGeom>
            <a:solidFill>
              <a:srgbClr val="A6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14"/>
            <p:cNvSpPr/>
            <p:nvPr/>
          </p:nvSpPr>
          <p:spPr>
            <a:xfrm>
              <a:off x="216050" y="1255563"/>
              <a:ext cx="312100" cy="342700"/>
            </a:xfrm>
            <a:custGeom>
              <a:avLst/>
              <a:gdLst/>
              <a:ahLst/>
              <a:cxnLst/>
              <a:rect l="l" t="t" r="r" b="b"/>
              <a:pathLst>
                <a:path w="12484" h="13708" fill="none" extrusionOk="0">
                  <a:moveTo>
                    <a:pt x="12484" y="6854"/>
                  </a:moveTo>
                  <a:cubicBezTo>
                    <a:pt x="12484" y="10630"/>
                    <a:pt x="9686" y="13707"/>
                    <a:pt x="6260" y="13707"/>
                  </a:cubicBezTo>
                  <a:cubicBezTo>
                    <a:pt x="2798" y="13707"/>
                    <a:pt x="1" y="10630"/>
                    <a:pt x="1" y="6854"/>
                  </a:cubicBezTo>
                  <a:cubicBezTo>
                    <a:pt x="1" y="3078"/>
                    <a:pt x="2798" y="0"/>
                    <a:pt x="6260" y="0"/>
                  </a:cubicBezTo>
                  <a:cubicBezTo>
                    <a:pt x="9686" y="0"/>
                    <a:pt x="12484" y="3078"/>
                    <a:pt x="12484" y="6854"/>
                  </a:cubicBezTo>
                  <a:close/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14"/>
            <p:cNvSpPr/>
            <p:nvPr/>
          </p:nvSpPr>
          <p:spPr>
            <a:xfrm>
              <a:off x="288600" y="1255563"/>
              <a:ext cx="167000" cy="342700"/>
            </a:xfrm>
            <a:custGeom>
              <a:avLst/>
              <a:gdLst/>
              <a:ahLst/>
              <a:cxnLst/>
              <a:rect l="l" t="t" r="r" b="b"/>
              <a:pathLst>
                <a:path w="6680" h="13708" fill="none" extrusionOk="0">
                  <a:moveTo>
                    <a:pt x="6680" y="6854"/>
                  </a:moveTo>
                  <a:cubicBezTo>
                    <a:pt x="6680" y="10630"/>
                    <a:pt x="5176" y="13707"/>
                    <a:pt x="3358" y="13707"/>
                  </a:cubicBezTo>
                  <a:cubicBezTo>
                    <a:pt x="1504" y="13707"/>
                    <a:pt x="1" y="10630"/>
                    <a:pt x="1" y="6854"/>
                  </a:cubicBezTo>
                  <a:cubicBezTo>
                    <a:pt x="1" y="3078"/>
                    <a:pt x="1504" y="0"/>
                    <a:pt x="3358" y="0"/>
                  </a:cubicBezTo>
                  <a:cubicBezTo>
                    <a:pt x="5176" y="0"/>
                    <a:pt x="6680" y="3078"/>
                    <a:pt x="6680" y="6854"/>
                  </a:cubicBezTo>
                  <a:close/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31" name="Google Shape;7531;p14"/>
            <p:cNvCxnSpPr/>
            <p:nvPr/>
          </p:nvCxnSpPr>
          <p:spPr>
            <a:xfrm rot="10800000">
              <a:off x="372100" y="-9425"/>
              <a:ext cx="0" cy="127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_1">
    <p:spTree>
      <p:nvGrpSpPr>
        <p:cNvPr id="1" name="Shape 7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3" name="Google Shape;7533;p15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7534" name="Google Shape;7534;p15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15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15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15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15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15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15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15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15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15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15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15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15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15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15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15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15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15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15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15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15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15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15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15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15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15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15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15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15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15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15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15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15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15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15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15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15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15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15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15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15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15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15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15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15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15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15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15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15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15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15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15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15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15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15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15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15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15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15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15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15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15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15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15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15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15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15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15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15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15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15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15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15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15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15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15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15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15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15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15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15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15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15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15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15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15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15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15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15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15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15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15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15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15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15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15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15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15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15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15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15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15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15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15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15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15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15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15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15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15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15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15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15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15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15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15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15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15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15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15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15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15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15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15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15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15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15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15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15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15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15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15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15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15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15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15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15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15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15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15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15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15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15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15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15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15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15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15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15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15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15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15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15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15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15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15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15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15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15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15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15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15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15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15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15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15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15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15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15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15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15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15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15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15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15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15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15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15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15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15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15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15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15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15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15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15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15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15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15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15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15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15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15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15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15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15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15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15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15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15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15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15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15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15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15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15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15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15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15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15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15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15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15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15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15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15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15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15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15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15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15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15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15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15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15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15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15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15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15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15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15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15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15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15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15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15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15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15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15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15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15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15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15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15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15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15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15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15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15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15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15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15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15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15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15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15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15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15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15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15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15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15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15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15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15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15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15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15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15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15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15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15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15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15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15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15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15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15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15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15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15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15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15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15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15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15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15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15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15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15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15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15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15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15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15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15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15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15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15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15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15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15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15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15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15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15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15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15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15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15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15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15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15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15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15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15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15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15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15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15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15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15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15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15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15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15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15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15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15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15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15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15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15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15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15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15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15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15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15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15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15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15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15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15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15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15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15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15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15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15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15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15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15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15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15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15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15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15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15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15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15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15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15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15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15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15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15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15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15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15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15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15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15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15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15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15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15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15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15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15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15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7915;p15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7916;p15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7917;p15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15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7919;p15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7920;p15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15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15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15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15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15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15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15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15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15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15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15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15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15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15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15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15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15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15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15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15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15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15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15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15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15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15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15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15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15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15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15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15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15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15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15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15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15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15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15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15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15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15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15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15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15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15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15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15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15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15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15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15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15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15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15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15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15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15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15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15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15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15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15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15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15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15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15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15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15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15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15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15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15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15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15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15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15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15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15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15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15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15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15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15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15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15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15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15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15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15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15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15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15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15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15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15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15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15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15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15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15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15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15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15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15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15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15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15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15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15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15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15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15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15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15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15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15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15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15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15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15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15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15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15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15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15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15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15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15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15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15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15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15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15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15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15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15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15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15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15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15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15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15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15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15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15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15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15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15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15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15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15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15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15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15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15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15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15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15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15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15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15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15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15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15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15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15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15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15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15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15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15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15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15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15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15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15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15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15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15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15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15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15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15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15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15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15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15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15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15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15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15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15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15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15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15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15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15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15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15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15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15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15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15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15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15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15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15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15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15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15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15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15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15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15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15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15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15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15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15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15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15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15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15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15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15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15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15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15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15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15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15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15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15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15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15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15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15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15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15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15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2" name="Google Shape;8162;p15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15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15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15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15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15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15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69" name="Google Shape;8169;p15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70" name="Google Shape;8170;p15"/>
          <p:cNvGrpSpPr/>
          <p:nvPr/>
        </p:nvGrpSpPr>
        <p:grpSpPr>
          <a:xfrm flipH="1">
            <a:off x="388056" y="3241182"/>
            <a:ext cx="170431" cy="208992"/>
            <a:chOff x="7314226" y="2364570"/>
            <a:chExt cx="170431" cy="208992"/>
          </a:xfrm>
        </p:grpSpPr>
        <p:sp>
          <p:nvSpPr>
            <p:cNvPr id="8171" name="Google Shape;8171;p15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15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15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15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75" name="Google Shape;8175;p15"/>
          <p:cNvSpPr/>
          <p:nvPr/>
        </p:nvSpPr>
        <p:spPr>
          <a:xfrm flipH="1">
            <a:off x="201776" y="3662471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6" name="Google Shape;8176;p15"/>
          <p:cNvSpPr/>
          <p:nvPr/>
        </p:nvSpPr>
        <p:spPr>
          <a:xfrm flipH="1">
            <a:off x="313769" y="4252625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77" name="Google Shape;8177;p15"/>
          <p:cNvGrpSpPr/>
          <p:nvPr/>
        </p:nvGrpSpPr>
        <p:grpSpPr>
          <a:xfrm flipH="1">
            <a:off x="217631" y="4790382"/>
            <a:ext cx="170431" cy="208992"/>
            <a:chOff x="7314226" y="2364570"/>
            <a:chExt cx="170431" cy="208992"/>
          </a:xfrm>
        </p:grpSpPr>
        <p:sp>
          <p:nvSpPr>
            <p:cNvPr id="8178" name="Google Shape;8178;p15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15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15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15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82" name="Google Shape;8182;p15"/>
          <p:cNvSpPr/>
          <p:nvPr/>
        </p:nvSpPr>
        <p:spPr>
          <a:xfrm flipH="1">
            <a:off x="746501" y="4659071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3" name="Google Shape;8183;p15"/>
          <p:cNvSpPr/>
          <p:nvPr/>
        </p:nvSpPr>
        <p:spPr>
          <a:xfrm>
            <a:off x="8526143" y="73104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4" name="Google Shape;8184;p15"/>
          <p:cNvGrpSpPr/>
          <p:nvPr/>
        </p:nvGrpSpPr>
        <p:grpSpPr>
          <a:xfrm>
            <a:off x="8777476" y="1027707"/>
            <a:ext cx="170431" cy="208992"/>
            <a:chOff x="7314226" y="2364570"/>
            <a:chExt cx="170431" cy="208992"/>
          </a:xfrm>
        </p:grpSpPr>
        <p:sp>
          <p:nvSpPr>
            <p:cNvPr id="8185" name="Google Shape;8185;p15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15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15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15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89" name="Google Shape;8189;p15"/>
          <p:cNvSpPr/>
          <p:nvPr/>
        </p:nvSpPr>
        <p:spPr>
          <a:xfrm>
            <a:off x="8805825" y="191262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0" name="Google Shape;8190;p15"/>
          <p:cNvSpPr/>
          <p:nvPr/>
        </p:nvSpPr>
        <p:spPr>
          <a:xfrm>
            <a:off x="8664725" y="1702662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91" name="Google Shape;8191;p15"/>
          <p:cNvGrpSpPr/>
          <p:nvPr/>
        </p:nvGrpSpPr>
        <p:grpSpPr>
          <a:xfrm>
            <a:off x="8864001" y="2467257"/>
            <a:ext cx="170431" cy="208992"/>
            <a:chOff x="7314226" y="2364570"/>
            <a:chExt cx="170431" cy="208992"/>
          </a:xfrm>
        </p:grpSpPr>
        <p:sp>
          <p:nvSpPr>
            <p:cNvPr id="8192" name="Google Shape;8192;p15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15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15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15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_1">
    <p:spTree>
      <p:nvGrpSpPr>
        <p:cNvPr id="1" name="Shape 8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7" name="Google Shape;8197;p16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8198" name="Google Shape;8198;p16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16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16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16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16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16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16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16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16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16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16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16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16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16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16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16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16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16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16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16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16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16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16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16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16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16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16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16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16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16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16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16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16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16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16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16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16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16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16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16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16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16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16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16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16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16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16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16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16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16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16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16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16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16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16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16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16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16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16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16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16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16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16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16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16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16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16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16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16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16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16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16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16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16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16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16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16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16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16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16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16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16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16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16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16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16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16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16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16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16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16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16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16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16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16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16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16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16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16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16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16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16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16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16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16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16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16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16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16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16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16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16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16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16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16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16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16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16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16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16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16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16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16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16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16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16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16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16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16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16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16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16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16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16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16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16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16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16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16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16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16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16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16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16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16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16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16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16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16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16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16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16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16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16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16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16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16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16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16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16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16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16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16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16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16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16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16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16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16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16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16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16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16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16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16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16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16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16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16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16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16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16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16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16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16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16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16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16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16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16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16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16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16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16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16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16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16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16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16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16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16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16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16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16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16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16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16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16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16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16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16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16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16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16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16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16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16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16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16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16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16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16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16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16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16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16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16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16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16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16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16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16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16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16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16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16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16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16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16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16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16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16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16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16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16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16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16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16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16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16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16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16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16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16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16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16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16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16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16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16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16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16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16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16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16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16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16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16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16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16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16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16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16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16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16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16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16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16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16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16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16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16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16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16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16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16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16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16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16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16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16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16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16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16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16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16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16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16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16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16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16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16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16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16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16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16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16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16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16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16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16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16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16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16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16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16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16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16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16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16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16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16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16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16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16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16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16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16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16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16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16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16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16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16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16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16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16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16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16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16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16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16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16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16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16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16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16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16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16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16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16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16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16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16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16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16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16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16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16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16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16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16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16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16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16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16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16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16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16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16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16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16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16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16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16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16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16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16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16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16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16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16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16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16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16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16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16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16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16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16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16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16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16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16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16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16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16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16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16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16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16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16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16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16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16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16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16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16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16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16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16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16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16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16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16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16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16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16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16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16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16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16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16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16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16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16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16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16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16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16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16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16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16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16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16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16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16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16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16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16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16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16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16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16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16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16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16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16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16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16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16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16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16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16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16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16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16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16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16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16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16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16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16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16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16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16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16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16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16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16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16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16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16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16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16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16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16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16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16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16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16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16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16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16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16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16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16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16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16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16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16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16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16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16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16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16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16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16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16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16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16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16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16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16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16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16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16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16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16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16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16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16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16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16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16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16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16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16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16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16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16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16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16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16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16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16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16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16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16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16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16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16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16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16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16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16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16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16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16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16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16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16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16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16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16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16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16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16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16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16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16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16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16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16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16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16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16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16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16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16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16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16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16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16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16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16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16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16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16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16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16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16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16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16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16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16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16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16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16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16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16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16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16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16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16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16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16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16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16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16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16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16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0" name="Google Shape;8790;p16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1" name="Google Shape;8791;p16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2" name="Google Shape;8792;p16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3" name="Google Shape;8793;p16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4" name="Google Shape;8794;p16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5" name="Google Shape;8795;p16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6" name="Google Shape;8796;p16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7" name="Google Shape;8797;p16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8" name="Google Shape;8798;p16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9" name="Google Shape;8799;p16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0" name="Google Shape;8800;p16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1" name="Google Shape;8801;p16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2" name="Google Shape;8802;p16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3" name="Google Shape;8803;p16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4" name="Google Shape;8804;p16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5" name="Google Shape;8805;p16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6" name="Google Shape;8806;p16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7" name="Google Shape;8807;p16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8" name="Google Shape;8808;p16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9" name="Google Shape;8809;p16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16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16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16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16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16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16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16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16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16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16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16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16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16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16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16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16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16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16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16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16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16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16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16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33" name="Google Shape;8833;p16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834" name="Google Shape;8834;p16"/>
          <p:cNvGrpSpPr/>
          <p:nvPr/>
        </p:nvGrpSpPr>
        <p:grpSpPr>
          <a:xfrm flipH="1">
            <a:off x="0" y="-146637"/>
            <a:ext cx="648347" cy="2907480"/>
            <a:chOff x="5833699" y="209050"/>
            <a:chExt cx="815736" cy="3658127"/>
          </a:xfrm>
        </p:grpSpPr>
        <p:sp>
          <p:nvSpPr>
            <p:cNvPr id="8835" name="Google Shape;8835;p16"/>
            <p:cNvSpPr/>
            <p:nvPr/>
          </p:nvSpPr>
          <p:spPr>
            <a:xfrm flipH="1">
              <a:off x="5901116" y="209050"/>
              <a:ext cx="747009" cy="3658127"/>
            </a:xfrm>
            <a:custGeom>
              <a:avLst/>
              <a:gdLst/>
              <a:ahLst/>
              <a:cxnLst/>
              <a:rect l="l" t="t" r="r" b="b"/>
              <a:pathLst>
                <a:path w="15966" h="78186" fill="none" extrusionOk="0">
                  <a:moveTo>
                    <a:pt x="15965" y="0"/>
                  </a:moveTo>
                  <a:cubicBezTo>
                    <a:pt x="15739" y="12603"/>
                    <a:pt x="14976" y="37581"/>
                    <a:pt x="7488" y="56231"/>
                  </a:cubicBezTo>
                  <a:cubicBezTo>
                    <a:pt x="0" y="74880"/>
                    <a:pt x="1159" y="78186"/>
                    <a:pt x="1159" y="78186"/>
                  </a:cubicBezTo>
                </a:path>
              </a:pathLst>
            </a:custGeom>
            <a:noFill/>
            <a:ln w="9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16"/>
            <p:cNvSpPr/>
            <p:nvPr/>
          </p:nvSpPr>
          <p:spPr>
            <a:xfrm flipH="1">
              <a:off x="5833699" y="673553"/>
              <a:ext cx="234078" cy="664008"/>
            </a:xfrm>
            <a:custGeom>
              <a:avLst/>
              <a:gdLst/>
              <a:ahLst/>
              <a:cxnLst/>
              <a:rect l="l" t="t" r="r" b="b"/>
              <a:pathLst>
                <a:path w="5003" h="14192" extrusionOk="0">
                  <a:moveTo>
                    <a:pt x="2564" y="0"/>
                  </a:moveTo>
                  <a:cubicBezTo>
                    <a:pt x="1985" y="0"/>
                    <a:pt x="1407" y="82"/>
                    <a:pt x="848" y="244"/>
                  </a:cubicBezTo>
                  <a:lnTo>
                    <a:pt x="1" y="13666"/>
                  </a:lnTo>
                  <a:cubicBezTo>
                    <a:pt x="788" y="14018"/>
                    <a:pt x="1626" y="14191"/>
                    <a:pt x="2460" y="14191"/>
                  </a:cubicBezTo>
                  <a:cubicBezTo>
                    <a:pt x="3032" y="14191"/>
                    <a:pt x="3603" y="14110"/>
                    <a:pt x="4154" y="13949"/>
                  </a:cubicBezTo>
                  <a:lnTo>
                    <a:pt x="5002" y="499"/>
                  </a:lnTo>
                  <a:cubicBezTo>
                    <a:pt x="4221" y="166"/>
                    <a:pt x="3391" y="0"/>
                    <a:pt x="2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16"/>
            <p:cNvSpPr/>
            <p:nvPr/>
          </p:nvSpPr>
          <p:spPr>
            <a:xfrm flipH="1">
              <a:off x="6042603" y="2289908"/>
              <a:ext cx="407238" cy="658440"/>
            </a:xfrm>
            <a:custGeom>
              <a:avLst/>
              <a:gdLst/>
              <a:ahLst/>
              <a:cxnLst/>
              <a:rect l="l" t="t" r="r" b="b"/>
              <a:pathLst>
                <a:path w="8704" h="14073" extrusionOk="0">
                  <a:moveTo>
                    <a:pt x="4804" y="1"/>
                  </a:moveTo>
                  <a:lnTo>
                    <a:pt x="1" y="12575"/>
                  </a:lnTo>
                  <a:cubicBezTo>
                    <a:pt x="1074" y="13507"/>
                    <a:pt x="2459" y="14044"/>
                    <a:pt x="3900" y="14073"/>
                  </a:cubicBezTo>
                  <a:lnTo>
                    <a:pt x="8704" y="1498"/>
                  </a:lnTo>
                  <a:cubicBezTo>
                    <a:pt x="7630" y="566"/>
                    <a:pt x="6245" y="29"/>
                    <a:pt x="4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16"/>
            <p:cNvSpPr/>
            <p:nvPr/>
          </p:nvSpPr>
          <p:spPr>
            <a:xfrm flipH="1">
              <a:off x="5886615" y="1520915"/>
              <a:ext cx="312026" cy="661575"/>
            </a:xfrm>
            <a:custGeom>
              <a:avLst/>
              <a:gdLst/>
              <a:ahLst/>
              <a:cxnLst/>
              <a:rect l="l" t="t" r="r" b="b"/>
              <a:pathLst>
                <a:path w="6669" h="14140" extrusionOk="0">
                  <a:moveTo>
                    <a:pt x="3527" y="0"/>
                  </a:moveTo>
                  <a:cubicBezTo>
                    <a:pt x="3209" y="0"/>
                    <a:pt x="2890" y="25"/>
                    <a:pt x="2572" y="76"/>
                  </a:cubicBezTo>
                  <a:lnTo>
                    <a:pt x="0" y="13272"/>
                  </a:lnTo>
                  <a:cubicBezTo>
                    <a:pt x="942" y="13841"/>
                    <a:pt x="2019" y="14139"/>
                    <a:pt x="3114" y="14139"/>
                  </a:cubicBezTo>
                  <a:cubicBezTo>
                    <a:pt x="3432" y="14139"/>
                    <a:pt x="3751" y="14114"/>
                    <a:pt x="4069" y="14063"/>
                  </a:cubicBezTo>
                  <a:lnTo>
                    <a:pt x="6669" y="868"/>
                  </a:lnTo>
                  <a:cubicBezTo>
                    <a:pt x="5705" y="298"/>
                    <a:pt x="4623" y="0"/>
                    <a:pt x="3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16"/>
            <p:cNvSpPr/>
            <p:nvPr/>
          </p:nvSpPr>
          <p:spPr>
            <a:xfrm flipH="1">
              <a:off x="6317571" y="3096893"/>
              <a:ext cx="331864" cy="661341"/>
            </a:xfrm>
            <a:custGeom>
              <a:avLst/>
              <a:gdLst/>
              <a:ahLst/>
              <a:cxnLst/>
              <a:rect l="l" t="t" r="r" b="b"/>
              <a:pathLst>
                <a:path w="7093" h="14135" extrusionOk="0">
                  <a:moveTo>
                    <a:pt x="3801" y="1"/>
                  </a:moveTo>
                  <a:cubicBezTo>
                    <a:pt x="3551" y="1"/>
                    <a:pt x="3301" y="16"/>
                    <a:pt x="3052" y="46"/>
                  </a:cubicBezTo>
                  <a:lnTo>
                    <a:pt x="0" y="13157"/>
                  </a:lnTo>
                  <a:cubicBezTo>
                    <a:pt x="977" y="13808"/>
                    <a:pt x="2127" y="14134"/>
                    <a:pt x="3292" y="14134"/>
                  </a:cubicBezTo>
                  <a:cubicBezTo>
                    <a:pt x="3541" y="14134"/>
                    <a:pt x="3791" y="14119"/>
                    <a:pt x="4041" y="14089"/>
                  </a:cubicBezTo>
                  <a:lnTo>
                    <a:pt x="7092" y="978"/>
                  </a:lnTo>
                  <a:cubicBezTo>
                    <a:pt x="6115" y="327"/>
                    <a:pt x="4965" y="1"/>
                    <a:pt x="38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0" name="Google Shape;8840;p16"/>
          <p:cNvGrpSpPr/>
          <p:nvPr/>
        </p:nvGrpSpPr>
        <p:grpSpPr>
          <a:xfrm rot="10038000" flipH="1">
            <a:off x="8665700" y="70865"/>
            <a:ext cx="516793" cy="517175"/>
            <a:chOff x="7654583" y="1341698"/>
            <a:chExt cx="1103561" cy="1104377"/>
          </a:xfrm>
        </p:grpSpPr>
        <p:sp>
          <p:nvSpPr>
            <p:cNvPr id="8841" name="Google Shape;8841;p16"/>
            <p:cNvSpPr/>
            <p:nvPr/>
          </p:nvSpPr>
          <p:spPr>
            <a:xfrm rot="8706649" flipH="1">
              <a:off x="7758911" y="1539581"/>
              <a:ext cx="894905" cy="646000"/>
            </a:xfrm>
            <a:custGeom>
              <a:avLst/>
              <a:gdLst/>
              <a:ahLst/>
              <a:cxnLst/>
              <a:rect l="l" t="t" r="r" b="b"/>
              <a:pathLst>
                <a:path w="41940" h="30275" extrusionOk="0">
                  <a:moveTo>
                    <a:pt x="28264" y="0"/>
                  </a:moveTo>
                  <a:cubicBezTo>
                    <a:pt x="24327" y="0"/>
                    <a:pt x="18604" y="7735"/>
                    <a:pt x="18604" y="7735"/>
                  </a:cubicBezTo>
                  <a:cubicBezTo>
                    <a:pt x="18604" y="7735"/>
                    <a:pt x="15648" y="499"/>
                    <a:pt x="10467" y="499"/>
                  </a:cubicBezTo>
                  <a:cubicBezTo>
                    <a:pt x="10111" y="499"/>
                    <a:pt x="9745" y="533"/>
                    <a:pt x="9369" y="606"/>
                  </a:cubicBezTo>
                  <a:cubicBezTo>
                    <a:pt x="2726" y="1875"/>
                    <a:pt x="3212" y="9274"/>
                    <a:pt x="7155" y="12892"/>
                  </a:cubicBezTo>
                  <a:cubicBezTo>
                    <a:pt x="7155" y="12892"/>
                    <a:pt x="7070" y="12889"/>
                    <a:pt x="6919" y="12889"/>
                  </a:cubicBezTo>
                  <a:cubicBezTo>
                    <a:pt x="5822" y="12889"/>
                    <a:pt x="1253" y="13077"/>
                    <a:pt x="755" y="16187"/>
                  </a:cubicBezTo>
                  <a:cubicBezTo>
                    <a:pt x="0" y="20738"/>
                    <a:pt x="6766" y="22113"/>
                    <a:pt x="12677" y="22113"/>
                  </a:cubicBezTo>
                  <a:cubicBezTo>
                    <a:pt x="13956" y="22113"/>
                    <a:pt x="15195" y="22049"/>
                    <a:pt x="16309" y="21939"/>
                  </a:cubicBezTo>
                  <a:cubicBezTo>
                    <a:pt x="16309" y="21939"/>
                    <a:pt x="19279" y="30275"/>
                    <a:pt x="25625" y="30275"/>
                  </a:cubicBezTo>
                  <a:cubicBezTo>
                    <a:pt x="26151" y="30275"/>
                    <a:pt x="26700" y="30218"/>
                    <a:pt x="27272" y="30094"/>
                  </a:cubicBezTo>
                  <a:cubicBezTo>
                    <a:pt x="32943" y="28851"/>
                    <a:pt x="32565" y="22371"/>
                    <a:pt x="29540" y="19967"/>
                  </a:cubicBezTo>
                  <a:lnTo>
                    <a:pt x="29540" y="19967"/>
                  </a:lnTo>
                  <a:cubicBezTo>
                    <a:pt x="29541" y="19967"/>
                    <a:pt x="31116" y="20228"/>
                    <a:pt x="33121" y="20228"/>
                  </a:cubicBezTo>
                  <a:cubicBezTo>
                    <a:pt x="36439" y="20228"/>
                    <a:pt x="40934" y="19515"/>
                    <a:pt x="41422" y="15728"/>
                  </a:cubicBezTo>
                  <a:cubicBezTo>
                    <a:pt x="41939" y="11573"/>
                    <a:pt x="36407" y="10916"/>
                    <a:pt x="32857" y="10916"/>
                  </a:cubicBezTo>
                  <a:cubicBezTo>
                    <a:pt x="31216" y="10916"/>
                    <a:pt x="30000" y="11056"/>
                    <a:pt x="30000" y="11056"/>
                  </a:cubicBezTo>
                  <a:cubicBezTo>
                    <a:pt x="34023" y="6466"/>
                    <a:pt x="32889" y="1173"/>
                    <a:pt x="28973" y="93"/>
                  </a:cubicBezTo>
                  <a:cubicBezTo>
                    <a:pt x="28745" y="30"/>
                    <a:pt x="28508" y="0"/>
                    <a:pt x="28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16"/>
            <p:cNvSpPr/>
            <p:nvPr/>
          </p:nvSpPr>
          <p:spPr>
            <a:xfrm rot="8706649" flipH="1">
              <a:off x="7974075" y="1794493"/>
              <a:ext cx="504403" cy="262881"/>
            </a:xfrm>
            <a:custGeom>
              <a:avLst/>
              <a:gdLst/>
              <a:ahLst/>
              <a:cxnLst/>
              <a:rect l="l" t="t" r="r" b="b"/>
              <a:pathLst>
                <a:path w="23639" h="12320" extrusionOk="0">
                  <a:moveTo>
                    <a:pt x="18074" y="0"/>
                  </a:moveTo>
                  <a:cubicBezTo>
                    <a:pt x="15458" y="0"/>
                    <a:pt x="10765" y="6614"/>
                    <a:pt x="10765" y="6614"/>
                  </a:cubicBezTo>
                  <a:cubicBezTo>
                    <a:pt x="10765" y="6614"/>
                    <a:pt x="9254" y="829"/>
                    <a:pt x="6099" y="829"/>
                  </a:cubicBezTo>
                  <a:cubicBezTo>
                    <a:pt x="5880" y="829"/>
                    <a:pt x="5653" y="857"/>
                    <a:pt x="5418" y="917"/>
                  </a:cubicBezTo>
                  <a:cubicBezTo>
                    <a:pt x="2880" y="1538"/>
                    <a:pt x="5283" y="6776"/>
                    <a:pt x="5283" y="6776"/>
                  </a:cubicBezTo>
                  <a:cubicBezTo>
                    <a:pt x="4819" y="6691"/>
                    <a:pt x="4420" y="6652"/>
                    <a:pt x="4080" y="6652"/>
                  </a:cubicBezTo>
                  <a:cubicBezTo>
                    <a:pt x="1" y="6652"/>
                    <a:pt x="4593" y="12320"/>
                    <a:pt x="11003" y="12320"/>
                  </a:cubicBezTo>
                  <a:cubicBezTo>
                    <a:pt x="12012" y="12320"/>
                    <a:pt x="13067" y="12179"/>
                    <a:pt x="14141" y="11853"/>
                  </a:cubicBezTo>
                  <a:cubicBezTo>
                    <a:pt x="14141" y="11853"/>
                    <a:pt x="14221" y="11854"/>
                    <a:pt x="14366" y="11854"/>
                  </a:cubicBezTo>
                  <a:cubicBezTo>
                    <a:pt x="15804" y="11854"/>
                    <a:pt x="23638" y="11743"/>
                    <a:pt x="23565" y="9315"/>
                  </a:cubicBezTo>
                  <a:cubicBezTo>
                    <a:pt x="23523" y="8285"/>
                    <a:pt x="22348" y="7968"/>
                    <a:pt x="20918" y="7968"/>
                  </a:cubicBezTo>
                  <a:cubicBezTo>
                    <a:pt x="18636" y="7968"/>
                    <a:pt x="15707" y="8775"/>
                    <a:pt x="15707" y="8775"/>
                  </a:cubicBezTo>
                  <a:cubicBezTo>
                    <a:pt x="15707" y="8775"/>
                    <a:pt x="21134" y="2078"/>
                    <a:pt x="18866" y="269"/>
                  </a:cubicBezTo>
                  <a:cubicBezTo>
                    <a:pt x="18635" y="83"/>
                    <a:pt x="18367" y="0"/>
                    <a:pt x="18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16"/>
            <p:cNvSpPr/>
            <p:nvPr/>
          </p:nvSpPr>
          <p:spPr>
            <a:xfrm rot="8706649" flipH="1">
              <a:off x="8123269" y="1875204"/>
              <a:ext cx="100864" cy="60514"/>
            </a:xfrm>
            <a:custGeom>
              <a:avLst/>
              <a:gdLst/>
              <a:ahLst/>
              <a:cxnLst/>
              <a:rect l="l" t="t" r="r" b="b"/>
              <a:pathLst>
                <a:path w="4727" h="2836" fill="none" extrusionOk="0">
                  <a:moveTo>
                    <a:pt x="1" y="0"/>
                  </a:moveTo>
                  <a:lnTo>
                    <a:pt x="2593" y="2836"/>
                  </a:lnTo>
                  <a:lnTo>
                    <a:pt x="4726" y="892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16"/>
            <p:cNvSpPr/>
            <p:nvPr/>
          </p:nvSpPr>
          <p:spPr>
            <a:xfrm rot="8706649" flipH="1">
              <a:off x="8157862" y="1858174"/>
              <a:ext cx="65123" cy="11544"/>
            </a:xfrm>
            <a:custGeom>
              <a:avLst/>
              <a:gdLst/>
              <a:ahLst/>
              <a:cxnLst/>
              <a:rect l="l" t="t" r="r" b="b"/>
              <a:pathLst>
                <a:path w="3052" h="541" fill="none" extrusionOk="0">
                  <a:moveTo>
                    <a:pt x="3052" y="1"/>
                  </a:moveTo>
                  <a:lnTo>
                    <a:pt x="0" y="541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16"/>
            <p:cNvSpPr/>
            <p:nvPr/>
          </p:nvSpPr>
          <p:spPr>
            <a:xfrm rot="8706649" flipH="1">
              <a:off x="8180789" y="2271655"/>
              <a:ext cx="173455" cy="137138"/>
            </a:xfrm>
            <a:custGeom>
              <a:avLst/>
              <a:gdLst/>
              <a:ahLst/>
              <a:cxnLst/>
              <a:rect l="l" t="t" r="r" b="b"/>
              <a:pathLst>
                <a:path w="8129" h="6427" extrusionOk="0">
                  <a:moveTo>
                    <a:pt x="2627" y="1"/>
                  </a:moveTo>
                  <a:cubicBezTo>
                    <a:pt x="1891" y="1"/>
                    <a:pt x="1257" y="243"/>
                    <a:pt x="865" y="743"/>
                  </a:cubicBezTo>
                  <a:cubicBezTo>
                    <a:pt x="1" y="1877"/>
                    <a:pt x="703" y="3902"/>
                    <a:pt x="2458" y="5280"/>
                  </a:cubicBezTo>
                  <a:cubicBezTo>
                    <a:pt x="3455" y="6035"/>
                    <a:pt x="4562" y="6427"/>
                    <a:pt x="5496" y="6427"/>
                  </a:cubicBezTo>
                  <a:cubicBezTo>
                    <a:pt x="6230" y="6427"/>
                    <a:pt x="6857" y="6184"/>
                    <a:pt x="7237" y="5685"/>
                  </a:cubicBezTo>
                  <a:cubicBezTo>
                    <a:pt x="8129" y="4550"/>
                    <a:pt x="7400" y="2525"/>
                    <a:pt x="5644" y="1148"/>
                  </a:cubicBezTo>
                  <a:cubicBezTo>
                    <a:pt x="4662" y="392"/>
                    <a:pt x="3562" y="1"/>
                    <a:pt x="26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6" name="Google Shape;8846;p16"/>
            <p:cNvSpPr/>
            <p:nvPr/>
          </p:nvSpPr>
          <p:spPr>
            <a:xfrm rot="8706649" flipH="1">
              <a:off x="8331545" y="2176169"/>
              <a:ext cx="76667" cy="93779"/>
            </a:xfrm>
            <a:custGeom>
              <a:avLst/>
              <a:gdLst/>
              <a:ahLst/>
              <a:cxnLst/>
              <a:rect l="l" t="t" r="r" b="b"/>
              <a:pathLst>
                <a:path w="3593" h="4395" extrusionOk="0">
                  <a:moveTo>
                    <a:pt x="1373" y="1"/>
                  </a:moveTo>
                  <a:cubicBezTo>
                    <a:pt x="1274" y="1"/>
                    <a:pt x="1176" y="16"/>
                    <a:pt x="1081" y="46"/>
                  </a:cubicBezTo>
                  <a:cubicBezTo>
                    <a:pt x="298" y="289"/>
                    <a:pt x="1" y="1477"/>
                    <a:pt x="406" y="2666"/>
                  </a:cubicBezTo>
                  <a:cubicBezTo>
                    <a:pt x="732" y="3691"/>
                    <a:pt x="1481" y="4394"/>
                    <a:pt x="2183" y="4394"/>
                  </a:cubicBezTo>
                  <a:cubicBezTo>
                    <a:pt x="2294" y="4394"/>
                    <a:pt x="2405" y="4377"/>
                    <a:pt x="2512" y="4340"/>
                  </a:cubicBezTo>
                  <a:cubicBezTo>
                    <a:pt x="3268" y="4097"/>
                    <a:pt x="3592" y="2936"/>
                    <a:pt x="3160" y="1747"/>
                  </a:cubicBezTo>
                  <a:cubicBezTo>
                    <a:pt x="2806" y="709"/>
                    <a:pt x="2060" y="1"/>
                    <a:pt x="1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7" name="Google Shape;8847;p16"/>
          <p:cNvGrpSpPr/>
          <p:nvPr/>
        </p:nvGrpSpPr>
        <p:grpSpPr>
          <a:xfrm>
            <a:off x="-9443" y="4479290"/>
            <a:ext cx="881717" cy="864272"/>
            <a:chOff x="7683447" y="2854250"/>
            <a:chExt cx="1259236" cy="1234322"/>
          </a:xfrm>
        </p:grpSpPr>
        <p:sp>
          <p:nvSpPr>
            <p:cNvPr id="8848" name="Google Shape;8848;p16"/>
            <p:cNvSpPr/>
            <p:nvPr/>
          </p:nvSpPr>
          <p:spPr>
            <a:xfrm rot="8706649" flipH="1">
              <a:off x="7840220" y="3048742"/>
              <a:ext cx="945689" cy="845338"/>
            </a:xfrm>
            <a:custGeom>
              <a:avLst/>
              <a:gdLst/>
              <a:ahLst/>
              <a:cxnLst/>
              <a:rect l="l" t="t" r="r" b="b"/>
              <a:pathLst>
                <a:path w="44320" h="39617" extrusionOk="0">
                  <a:moveTo>
                    <a:pt x="25352" y="0"/>
                  </a:moveTo>
                  <a:cubicBezTo>
                    <a:pt x="25345" y="0"/>
                    <a:pt x="25337" y="0"/>
                    <a:pt x="25329" y="0"/>
                  </a:cubicBezTo>
                  <a:cubicBezTo>
                    <a:pt x="18390" y="54"/>
                    <a:pt x="16283" y="11288"/>
                    <a:pt x="16283" y="11288"/>
                  </a:cubicBezTo>
                  <a:cubicBezTo>
                    <a:pt x="16283" y="11288"/>
                    <a:pt x="12844" y="7849"/>
                    <a:pt x="9236" y="7849"/>
                  </a:cubicBezTo>
                  <a:cubicBezTo>
                    <a:pt x="7572" y="7849"/>
                    <a:pt x="5871" y="8581"/>
                    <a:pt x="4456" y="10721"/>
                  </a:cubicBezTo>
                  <a:cubicBezTo>
                    <a:pt x="0" y="17499"/>
                    <a:pt x="10478" y="20442"/>
                    <a:pt x="10478" y="20442"/>
                  </a:cubicBezTo>
                  <a:cubicBezTo>
                    <a:pt x="10478" y="20442"/>
                    <a:pt x="2836" y="20550"/>
                    <a:pt x="1891" y="25681"/>
                  </a:cubicBezTo>
                  <a:cubicBezTo>
                    <a:pt x="945" y="30838"/>
                    <a:pt x="8182" y="30919"/>
                    <a:pt x="8182" y="30919"/>
                  </a:cubicBezTo>
                  <a:cubicBezTo>
                    <a:pt x="8182" y="30919"/>
                    <a:pt x="8290" y="39020"/>
                    <a:pt x="13610" y="39587"/>
                  </a:cubicBezTo>
                  <a:cubicBezTo>
                    <a:pt x="13787" y="39607"/>
                    <a:pt x="13960" y="39617"/>
                    <a:pt x="14130" y="39617"/>
                  </a:cubicBezTo>
                  <a:cubicBezTo>
                    <a:pt x="19099" y="39617"/>
                    <a:pt x="21144" y="31486"/>
                    <a:pt x="21144" y="31486"/>
                  </a:cubicBezTo>
                  <a:cubicBezTo>
                    <a:pt x="21144" y="31486"/>
                    <a:pt x="23326" y="38845"/>
                    <a:pt x="30336" y="38845"/>
                  </a:cubicBezTo>
                  <a:cubicBezTo>
                    <a:pt x="31202" y="38845"/>
                    <a:pt x="32142" y="38733"/>
                    <a:pt x="33160" y="38480"/>
                  </a:cubicBezTo>
                  <a:cubicBezTo>
                    <a:pt x="39344" y="36941"/>
                    <a:pt x="38885" y="26059"/>
                    <a:pt x="33701" y="22926"/>
                  </a:cubicBezTo>
                  <a:lnTo>
                    <a:pt x="33701" y="22926"/>
                  </a:lnTo>
                  <a:cubicBezTo>
                    <a:pt x="33701" y="22926"/>
                    <a:pt x="34671" y="23058"/>
                    <a:pt x="36003" y="23058"/>
                  </a:cubicBezTo>
                  <a:cubicBezTo>
                    <a:pt x="38768" y="23058"/>
                    <a:pt x="43092" y="22492"/>
                    <a:pt x="43530" y="19011"/>
                  </a:cubicBezTo>
                  <a:cubicBezTo>
                    <a:pt x="44320" y="12935"/>
                    <a:pt x="36755" y="12176"/>
                    <a:pt x="32924" y="12176"/>
                  </a:cubicBezTo>
                  <a:cubicBezTo>
                    <a:pt x="31647" y="12176"/>
                    <a:pt x="30784" y="12260"/>
                    <a:pt x="30784" y="12260"/>
                  </a:cubicBezTo>
                  <a:cubicBezTo>
                    <a:pt x="30784" y="12260"/>
                    <a:pt x="32293" y="0"/>
                    <a:pt x="25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9" name="Google Shape;8849;p16"/>
            <p:cNvSpPr/>
            <p:nvPr/>
          </p:nvSpPr>
          <p:spPr>
            <a:xfrm rot="8706649" flipH="1">
              <a:off x="8030714" y="3273829"/>
              <a:ext cx="543366" cy="453406"/>
            </a:xfrm>
            <a:custGeom>
              <a:avLst/>
              <a:gdLst/>
              <a:ahLst/>
              <a:cxnLst/>
              <a:rect l="l" t="t" r="r" b="b"/>
              <a:pathLst>
                <a:path w="25465" h="21249" extrusionOk="0">
                  <a:moveTo>
                    <a:pt x="17288" y="1"/>
                  </a:moveTo>
                  <a:cubicBezTo>
                    <a:pt x="13647" y="1"/>
                    <a:pt x="12611" y="9419"/>
                    <a:pt x="12611" y="9419"/>
                  </a:cubicBezTo>
                  <a:cubicBezTo>
                    <a:pt x="9699" y="6811"/>
                    <a:pt x="6500" y="5906"/>
                    <a:pt x="4105" y="5906"/>
                  </a:cubicBezTo>
                  <a:cubicBezTo>
                    <a:pt x="2036" y="5906"/>
                    <a:pt x="568" y="6582"/>
                    <a:pt x="405" y="7420"/>
                  </a:cubicBezTo>
                  <a:cubicBezTo>
                    <a:pt x="0" y="9662"/>
                    <a:pt x="4861" y="11714"/>
                    <a:pt x="8614" y="12011"/>
                  </a:cubicBezTo>
                  <a:cubicBezTo>
                    <a:pt x="8614" y="12011"/>
                    <a:pt x="594" y="17142"/>
                    <a:pt x="4510" y="20490"/>
                  </a:cubicBezTo>
                  <a:cubicBezTo>
                    <a:pt x="5139" y="21024"/>
                    <a:pt x="5776" y="21248"/>
                    <a:pt x="6401" y="21248"/>
                  </a:cubicBezTo>
                  <a:cubicBezTo>
                    <a:pt x="9663" y="21248"/>
                    <a:pt x="12611" y="15143"/>
                    <a:pt x="12611" y="15143"/>
                  </a:cubicBezTo>
                  <a:cubicBezTo>
                    <a:pt x="12611" y="15143"/>
                    <a:pt x="15618" y="19038"/>
                    <a:pt x="19006" y="19038"/>
                  </a:cubicBezTo>
                  <a:cubicBezTo>
                    <a:pt x="19754" y="19038"/>
                    <a:pt x="20522" y="18848"/>
                    <a:pt x="21279" y="18384"/>
                  </a:cubicBezTo>
                  <a:cubicBezTo>
                    <a:pt x="25464" y="15818"/>
                    <a:pt x="18039" y="11903"/>
                    <a:pt x="18039" y="11903"/>
                  </a:cubicBezTo>
                  <a:lnTo>
                    <a:pt x="18039" y="11903"/>
                  </a:lnTo>
                  <a:cubicBezTo>
                    <a:pt x="18039" y="11903"/>
                    <a:pt x="18065" y="11903"/>
                    <a:pt x="18115" y="11903"/>
                  </a:cubicBezTo>
                  <a:cubicBezTo>
                    <a:pt x="18838" y="11903"/>
                    <a:pt x="24471" y="11809"/>
                    <a:pt x="23763" y="8852"/>
                  </a:cubicBezTo>
                  <a:cubicBezTo>
                    <a:pt x="23540" y="7925"/>
                    <a:pt x="22772" y="7598"/>
                    <a:pt x="21802" y="7598"/>
                  </a:cubicBezTo>
                  <a:cubicBezTo>
                    <a:pt x="19494" y="7598"/>
                    <a:pt x="16040" y="9446"/>
                    <a:pt x="16040" y="9446"/>
                  </a:cubicBezTo>
                  <a:cubicBezTo>
                    <a:pt x="16040" y="9446"/>
                    <a:pt x="22116" y="1345"/>
                    <a:pt x="17958" y="103"/>
                  </a:cubicBezTo>
                  <a:cubicBezTo>
                    <a:pt x="17725" y="33"/>
                    <a:pt x="17502" y="1"/>
                    <a:pt x="17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16"/>
            <p:cNvSpPr/>
            <p:nvPr/>
          </p:nvSpPr>
          <p:spPr>
            <a:xfrm rot="8706649" flipH="1">
              <a:off x="8213444" y="3423440"/>
              <a:ext cx="137735" cy="62264"/>
            </a:xfrm>
            <a:custGeom>
              <a:avLst/>
              <a:gdLst/>
              <a:ahLst/>
              <a:cxnLst/>
              <a:rect l="l" t="t" r="r" b="b"/>
              <a:pathLst>
                <a:path w="6455" h="2918" fill="none" extrusionOk="0">
                  <a:moveTo>
                    <a:pt x="1" y="2917"/>
                  </a:moveTo>
                  <a:lnTo>
                    <a:pt x="3241" y="1"/>
                  </a:lnTo>
                  <a:lnTo>
                    <a:pt x="6454" y="2917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16"/>
            <p:cNvSpPr/>
            <p:nvPr/>
          </p:nvSpPr>
          <p:spPr>
            <a:xfrm rot="8706649" flipH="1">
              <a:off x="8268996" y="3481266"/>
              <a:ext cx="78971" cy="63971"/>
            </a:xfrm>
            <a:custGeom>
              <a:avLst/>
              <a:gdLst/>
              <a:ahLst/>
              <a:cxnLst/>
              <a:rect l="l" t="t" r="r" b="b"/>
              <a:pathLst>
                <a:path w="3701" h="2998" fill="none" extrusionOk="0">
                  <a:moveTo>
                    <a:pt x="1" y="2134"/>
                  </a:moveTo>
                  <a:lnTo>
                    <a:pt x="2431" y="2998"/>
                  </a:lnTo>
                  <a:lnTo>
                    <a:pt x="3700" y="1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16"/>
            <p:cNvSpPr/>
            <p:nvPr/>
          </p:nvSpPr>
          <p:spPr>
            <a:xfrm rot="8706649" flipH="1">
              <a:off x="8298920" y="3458823"/>
              <a:ext cx="69177" cy="18457"/>
            </a:xfrm>
            <a:custGeom>
              <a:avLst/>
              <a:gdLst/>
              <a:ahLst/>
              <a:cxnLst/>
              <a:rect l="l" t="t" r="r" b="b"/>
              <a:pathLst>
                <a:path w="3242" h="865" fill="none" extrusionOk="0">
                  <a:moveTo>
                    <a:pt x="3241" y="1"/>
                  </a:moveTo>
                  <a:lnTo>
                    <a:pt x="1" y="865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16"/>
            <p:cNvSpPr/>
            <p:nvPr/>
          </p:nvSpPr>
          <p:spPr>
            <a:xfrm rot="8706649" flipH="1">
              <a:off x="8497574" y="3034101"/>
              <a:ext cx="140594" cy="117592"/>
            </a:xfrm>
            <a:custGeom>
              <a:avLst/>
              <a:gdLst/>
              <a:ahLst/>
              <a:cxnLst/>
              <a:rect l="l" t="t" r="r" b="b"/>
              <a:pathLst>
                <a:path w="6589" h="5511" extrusionOk="0">
                  <a:moveTo>
                    <a:pt x="2119" y="0"/>
                  </a:moveTo>
                  <a:cubicBezTo>
                    <a:pt x="1590" y="0"/>
                    <a:pt x="1128" y="165"/>
                    <a:pt x="810" y="504"/>
                  </a:cubicBezTo>
                  <a:cubicBezTo>
                    <a:pt x="0" y="1395"/>
                    <a:pt x="486" y="3123"/>
                    <a:pt x="1863" y="4365"/>
                  </a:cubicBezTo>
                  <a:cubicBezTo>
                    <a:pt x="2694" y="5115"/>
                    <a:pt x="3663" y="5510"/>
                    <a:pt x="4479" y="5510"/>
                  </a:cubicBezTo>
                  <a:cubicBezTo>
                    <a:pt x="5015" y="5510"/>
                    <a:pt x="5485" y="5340"/>
                    <a:pt x="5806" y="4986"/>
                  </a:cubicBezTo>
                  <a:cubicBezTo>
                    <a:pt x="6589" y="4122"/>
                    <a:pt x="6130" y="2394"/>
                    <a:pt x="4753" y="1152"/>
                  </a:cubicBezTo>
                  <a:cubicBezTo>
                    <a:pt x="3915" y="396"/>
                    <a:pt x="2938" y="0"/>
                    <a:pt x="2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16"/>
            <p:cNvSpPr/>
            <p:nvPr/>
          </p:nvSpPr>
          <p:spPr>
            <a:xfrm rot="8706649" flipH="1">
              <a:off x="8662182" y="3085515"/>
              <a:ext cx="77819" cy="49290"/>
            </a:xfrm>
            <a:custGeom>
              <a:avLst/>
              <a:gdLst/>
              <a:ahLst/>
              <a:cxnLst/>
              <a:rect l="l" t="t" r="r" b="b"/>
              <a:pathLst>
                <a:path w="3647" h="2310" extrusionOk="0">
                  <a:moveTo>
                    <a:pt x="1736" y="1"/>
                  </a:moveTo>
                  <a:cubicBezTo>
                    <a:pt x="834" y="1"/>
                    <a:pt x="106" y="444"/>
                    <a:pt x="55" y="1031"/>
                  </a:cubicBezTo>
                  <a:cubicBezTo>
                    <a:pt x="1" y="1652"/>
                    <a:pt x="757" y="2220"/>
                    <a:pt x="1729" y="2301"/>
                  </a:cubicBezTo>
                  <a:cubicBezTo>
                    <a:pt x="1804" y="2307"/>
                    <a:pt x="1878" y="2310"/>
                    <a:pt x="1951" y="2310"/>
                  </a:cubicBezTo>
                  <a:cubicBezTo>
                    <a:pt x="2826" y="2310"/>
                    <a:pt x="3543" y="1875"/>
                    <a:pt x="3592" y="1301"/>
                  </a:cubicBezTo>
                  <a:cubicBezTo>
                    <a:pt x="3646" y="653"/>
                    <a:pt x="2890" y="86"/>
                    <a:pt x="1891" y="5"/>
                  </a:cubicBezTo>
                  <a:cubicBezTo>
                    <a:pt x="1839" y="2"/>
                    <a:pt x="1787" y="1"/>
                    <a:pt x="1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55" name="Google Shape;8855;p16"/>
          <p:cNvSpPr/>
          <p:nvPr/>
        </p:nvSpPr>
        <p:spPr>
          <a:xfrm>
            <a:off x="8014793" y="23984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6" name="Google Shape;8856;p16"/>
          <p:cNvSpPr/>
          <p:nvPr/>
        </p:nvSpPr>
        <p:spPr>
          <a:xfrm>
            <a:off x="8836375" y="2046700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57" name="Google Shape;8857;p16"/>
          <p:cNvGrpSpPr/>
          <p:nvPr/>
        </p:nvGrpSpPr>
        <p:grpSpPr>
          <a:xfrm>
            <a:off x="8523651" y="1611782"/>
            <a:ext cx="170431" cy="208992"/>
            <a:chOff x="7314226" y="2364570"/>
            <a:chExt cx="170431" cy="208992"/>
          </a:xfrm>
        </p:grpSpPr>
        <p:sp>
          <p:nvSpPr>
            <p:cNvPr id="8858" name="Google Shape;8858;p16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16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16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16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2" name="Google Shape;8862;p16"/>
          <p:cNvGrpSpPr/>
          <p:nvPr/>
        </p:nvGrpSpPr>
        <p:grpSpPr>
          <a:xfrm>
            <a:off x="8523651" y="445020"/>
            <a:ext cx="170431" cy="208992"/>
            <a:chOff x="7314226" y="2364570"/>
            <a:chExt cx="170431" cy="208992"/>
          </a:xfrm>
        </p:grpSpPr>
        <p:sp>
          <p:nvSpPr>
            <p:cNvPr id="8863" name="Google Shape;8863;p16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16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16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16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7" name="Google Shape;8867;p16"/>
          <p:cNvSpPr/>
          <p:nvPr/>
        </p:nvSpPr>
        <p:spPr>
          <a:xfrm>
            <a:off x="8777475" y="893287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8" name="Google Shape;8868;p16"/>
          <p:cNvGrpSpPr/>
          <p:nvPr/>
        </p:nvGrpSpPr>
        <p:grpSpPr>
          <a:xfrm>
            <a:off x="8880751" y="2848045"/>
            <a:ext cx="170431" cy="208992"/>
            <a:chOff x="7314226" y="2364570"/>
            <a:chExt cx="170431" cy="208992"/>
          </a:xfrm>
        </p:grpSpPr>
        <p:sp>
          <p:nvSpPr>
            <p:cNvPr id="8869" name="Google Shape;8869;p16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16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16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16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73" name="Google Shape;8873;p16"/>
          <p:cNvSpPr/>
          <p:nvPr/>
        </p:nvSpPr>
        <p:spPr>
          <a:xfrm>
            <a:off x="8642068" y="2473821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4" name="Google Shape;8874;p16"/>
          <p:cNvSpPr/>
          <p:nvPr/>
        </p:nvSpPr>
        <p:spPr>
          <a:xfrm>
            <a:off x="8556225" y="3385950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5" name="Google Shape;8875;p16"/>
          <p:cNvSpPr/>
          <p:nvPr/>
        </p:nvSpPr>
        <p:spPr>
          <a:xfrm>
            <a:off x="8791143" y="3792121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6" name="Google Shape;8876;p16"/>
          <p:cNvSpPr/>
          <p:nvPr/>
        </p:nvSpPr>
        <p:spPr>
          <a:xfrm>
            <a:off x="8878238" y="4288437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77" name="Google Shape;8877;p16"/>
          <p:cNvGrpSpPr/>
          <p:nvPr/>
        </p:nvGrpSpPr>
        <p:grpSpPr>
          <a:xfrm>
            <a:off x="8319251" y="4757382"/>
            <a:ext cx="170431" cy="208992"/>
            <a:chOff x="7314226" y="2364570"/>
            <a:chExt cx="170431" cy="208992"/>
          </a:xfrm>
        </p:grpSpPr>
        <p:sp>
          <p:nvSpPr>
            <p:cNvPr id="8878" name="Google Shape;8878;p16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16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16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16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_ONLY_1_1_1_1_2">
    <p:spTree>
      <p:nvGrpSpPr>
        <p:cNvPr id="1" name="Shape 8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3" name="Google Shape;8883;p17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8884" name="Google Shape;8884;p17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17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17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17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17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17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17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17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17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17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17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17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17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17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17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17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17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17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17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17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17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17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17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17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17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17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17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17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17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17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17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17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17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7" name="Google Shape;8917;p17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8" name="Google Shape;8918;p17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17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17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17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17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17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17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17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17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17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17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17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17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17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17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17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17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17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6" name="Google Shape;8936;p17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17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17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17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17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17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17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17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17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17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17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17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17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17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17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17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17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17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17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17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17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17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17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17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17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17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17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17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17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17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6" name="Google Shape;8966;p17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7" name="Google Shape;8967;p17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17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17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17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1" name="Google Shape;8971;p17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2" name="Google Shape;8972;p17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17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17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17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6" name="Google Shape;8976;p17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7" name="Google Shape;8977;p17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8" name="Google Shape;8978;p17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9" name="Google Shape;8979;p17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0" name="Google Shape;8980;p17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1" name="Google Shape;8981;p17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2" name="Google Shape;8982;p17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3" name="Google Shape;8983;p17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4" name="Google Shape;8984;p17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5" name="Google Shape;8985;p17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6" name="Google Shape;8986;p17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17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17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17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17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17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17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17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17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17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17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17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17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17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0" name="Google Shape;9000;p17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1" name="Google Shape;9001;p17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2" name="Google Shape;9002;p17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3" name="Google Shape;9003;p17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4" name="Google Shape;9004;p17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5" name="Google Shape;9005;p17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6" name="Google Shape;9006;p17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7" name="Google Shape;9007;p17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8" name="Google Shape;9008;p17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9" name="Google Shape;9009;p17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0" name="Google Shape;9010;p17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1" name="Google Shape;9011;p17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2" name="Google Shape;9012;p17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3" name="Google Shape;9013;p17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17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17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17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17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17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17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17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17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17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17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17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17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17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17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17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17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17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17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17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17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17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17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17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17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17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17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17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17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17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17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17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17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17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17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17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17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17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17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17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17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17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17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17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17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17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17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17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17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17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17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17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17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17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17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8" name="Google Shape;9068;p17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17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17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17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17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17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17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17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17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17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17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17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17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17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17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17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17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17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17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17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17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17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17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17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17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17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17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17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17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17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17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17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17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17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17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17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17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17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17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17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17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17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17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17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17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17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17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17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17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17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17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17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17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17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17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17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17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17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17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17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17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17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17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17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17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17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17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17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17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17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17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17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17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17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17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17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17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17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17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17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17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17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17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17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17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17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17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17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17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17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17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17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17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17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17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17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17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17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17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17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17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17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17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17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17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17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17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17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17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17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17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17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17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17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17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17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17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17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17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17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17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17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17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17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17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17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17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17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17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17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17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17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17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17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17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17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17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17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17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17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17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17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17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17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17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17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17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17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17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17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17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17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17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17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17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17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17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17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17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17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17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17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17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17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17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17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17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17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17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17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17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17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17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17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17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17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17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17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17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17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17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17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17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17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17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17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17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17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17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17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17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17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17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17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17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17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17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17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17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17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17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17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17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17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17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17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17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17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17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17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17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17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17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17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17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17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17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17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17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17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17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17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17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17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17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17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17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17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17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17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17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17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17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17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17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17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17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17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17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17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17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17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17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17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17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17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17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17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17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17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17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17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17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17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17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17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17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17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17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17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17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17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17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17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17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17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17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17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17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17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17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17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17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17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17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17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17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17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17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17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17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17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17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17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17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17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17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17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17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17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17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17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17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17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17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17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17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17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17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7" name="Google Shape;9367;p17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17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17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17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17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17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17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17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17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17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17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17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17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17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17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17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17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17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17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17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17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17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17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17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17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17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17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17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17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17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17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17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17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17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17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17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17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17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17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17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17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17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17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17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17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17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17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17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17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17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17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17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17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17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17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17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17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17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17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17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17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17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9" name="Google Shape;9429;p17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0" name="Google Shape;9430;p17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1" name="Google Shape;9431;p17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2" name="Google Shape;9432;p17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3" name="Google Shape;9433;p17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4" name="Google Shape;9434;p17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5" name="Google Shape;9435;p17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6" name="Google Shape;9436;p17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7" name="Google Shape;9437;p17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8" name="Google Shape;9438;p17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9" name="Google Shape;9439;p17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0" name="Google Shape;9440;p17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1" name="Google Shape;9441;p17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2" name="Google Shape;9442;p17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3" name="Google Shape;9443;p17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4" name="Google Shape;9444;p17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5" name="Google Shape;9445;p17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6" name="Google Shape;9446;p17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7" name="Google Shape;9447;p17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8" name="Google Shape;9448;p17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9" name="Google Shape;9449;p17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0" name="Google Shape;9450;p17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1" name="Google Shape;9451;p17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2" name="Google Shape;9452;p17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3" name="Google Shape;9453;p17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17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17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17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7" name="Google Shape;9457;p17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8" name="Google Shape;9458;p17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9" name="Google Shape;9459;p17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0" name="Google Shape;9460;p17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1" name="Google Shape;9461;p17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2" name="Google Shape;9462;p17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3" name="Google Shape;9463;p17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4" name="Google Shape;9464;p17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5" name="Google Shape;9465;p17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6" name="Google Shape;9466;p17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7" name="Google Shape;9467;p17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8" name="Google Shape;9468;p17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9" name="Google Shape;9469;p17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0" name="Google Shape;9470;p17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1" name="Google Shape;9471;p17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2" name="Google Shape;9472;p17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17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17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17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17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17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17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9" name="Google Shape;9479;p17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0" name="Google Shape;9480;p17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1" name="Google Shape;9481;p17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2" name="Google Shape;9482;p17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3" name="Google Shape;9483;p17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4" name="Google Shape;9484;p17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5" name="Google Shape;9485;p17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6" name="Google Shape;9486;p17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17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17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17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0" name="Google Shape;9490;p17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1" name="Google Shape;9491;p17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2" name="Google Shape;9492;p17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3" name="Google Shape;9493;p17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4" name="Google Shape;9494;p17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5" name="Google Shape;9495;p17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6" name="Google Shape;9496;p17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17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8" name="Google Shape;9498;p17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9" name="Google Shape;9499;p17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0" name="Google Shape;9500;p17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1" name="Google Shape;9501;p17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2" name="Google Shape;9502;p17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17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4" name="Google Shape;9504;p17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5" name="Google Shape;9505;p17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6" name="Google Shape;9506;p17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7" name="Google Shape;9507;p17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17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17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17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17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17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17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17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17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17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17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17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9" name="Google Shape;9519;p17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520" name="Google Shape;9520;p17"/>
          <p:cNvGrpSpPr/>
          <p:nvPr/>
        </p:nvGrpSpPr>
        <p:grpSpPr>
          <a:xfrm>
            <a:off x="250726" y="-507175"/>
            <a:ext cx="343093" cy="2138992"/>
            <a:chOff x="4842737" y="1623629"/>
            <a:chExt cx="472971" cy="2948300"/>
          </a:xfrm>
        </p:grpSpPr>
        <p:sp>
          <p:nvSpPr>
            <p:cNvPr id="9521" name="Google Shape;9521;p17"/>
            <p:cNvSpPr/>
            <p:nvPr/>
          </p:nvSpPr>
          <p:spPr>
            <a:xfrm>
              <a:off x="4883126" y="2572091"/>
              <a:ext cx="397401" cy="440419"/>
            </a:xfrm>
            <a:custGeom>
              <a:avLst/>
              <a:gdLst/>
              <a:ahLst/>
              <a:cxnLst/>
              <a:rect l="l" t="t" r="r" b="b"/>
              <a:pathLst>
                <a:path w="8619" h="9552" fill="none" extrusionOk="0">
                  <a:moveTo>
                    <a:pt x="8619" y="9551"/>
                  </a:moveTo>
                  <a:lnTo>
                    <a:pt x="4239" y="0"/>
                  </a:lnTo>
                  <a:lnTo>
                    <a:pt x="1" y="9551"/>
                  </a:lnTo>
                  <a:close/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17"/>
            <p:cNvSpPr/>
            <p:nvPr/>
          </p:nvSpPr>
          <p:spPr>
            <a:xfrm>
              <a:off x="5078573" y="1623629"/>
              <a:ext cx="46" cy="948523"/>
            </a:xfrm>
            <a:custGeom>
              <a:avLst/>
              <a:gdLst/>
              <a:ahLst/>
              <a:cxnLst/>
              <a:rect l="l" t="t" r="r" b="b"/>
              <a:pathLst>
                <a:path w="1" h="20572" fill="none" extrusionOk="0">
                  <a:moveTo>
                    <a:pt x="0" y="20571"/>
                  </a:moveTo>
                  <a:lnTo>
                    <a:pt x="0" y="1"/>
                  </a:ln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17"/>
            <p:cNvSpPr/>
            <p:nvPr/>
          </p:nvSpPr>
          <p:spPr>
            <a:xfrm>
              <a:off x="4871415" y="3030669"/>
              <a:ext cx="415659" cy="932893"/>
            </a:xfrm>
            <a:custGeom>
              <a:avLst/>
              <a:gdLst/>
              <a:ahLst/>
              <a:cxnLst/>
              <a:rect l="l" t="t" r="r" b="b"/>
              <a:pathLst>
                <a:path w="9015" h="20233" extrusionOk="0">
                  <a:moveTo>
                    <a:pt x="0" y="1"/>
                  </a:moveTo>
                  <a:lnTo>
                    <a:pt x="0" y="20232"/>
                  </a:lnTo>
                  <a:lnTo>
                    <a:pt x="9014" y="20232"/>
                  </a:lnTo>
                  <a:lnTo>
                    <a:pt x="9014" y="1"/>
                  </a:lnTo>
                  <a:close/>
                </a:path>
              </a:pathLst>
            </a:custGeom>
            <a:solidFill>
              <a:srgbClr val="CF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17"/>
            <p:cNvSpPr/>
            <p:nvPr/>
          </p:nvSpPr>
          <p:spPr>
            <a:xfrm>
              <a:off x="4950903" y="3209148"/>
              <a:ext cx="256680" cy="575929"/>
            </a:xfrm>
            <a:custGeom>
              <a:avLst/>
              <a:gdLst/>
              <a:ahLst/>
              <a:cxnLst/>
              <a:rect l="l" t="t" r="r" b="b"/>
              <a:pathLst>
                <a:path w="5567" h="12491" extrusionOk="0">
                  <a:moveTo>
                    <a:pt x="0" y="1"/>
                  </a:moveTo>
                  <a:lnTo>
                    <a:pt x="0" y="12490"/>
                  </a:lnTo>
                  <a:lnTo>
                    <a:pt x="5567" y="12490"/>
                  </a:ln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17"/>
            <p:cNvSpPr/>
            <p:nvPr/>
          </p:nvSpPr>
          <p:spPr>
            <a:xfrm>
              <a:off x="4868787" y="3970001"/>
              <a:ext cx="422160" cy="226757"/>
            </a:xfrm>
            <a:custGeom>
              <a:avLst/>
              <a:gdLst/>
              <a:ahLst/>
              <a:cxnLst/>
              <a:rect l="l" t="t" r="r" b="b"/>
              <a:pathLst>
                <a:path w="9156" h="4918" fill="none" extrusionOk="0">
                  <a:moveTo>
                    <a:pt x="4578" y="4917"/>
                  </a:moveTo>
                  <a:lnTo>
                    <a:pt x="1" y="1"/>
                  </a:lnTo>
                  <a:lnTo>
                    <a:pt x="4578" y="1"/>
                  </a:lnTo>
                  <a:lnTo>
                    <a:pt x="9156" y="1"/>
                  </a:lnTo>
                  <a:close/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17"/>
            <p:cNvSpPr/>
            <p:nvPr/>
          </p:nvSpPr>
          <p:spPr>
            <a:xfrm>
              <a:off x="4842737" y="2996780"/>
              <a:ext cx="472971" cy="49566"/>
            </a:xfrm>
            <a:custGeom>
              <a:avLst/>
              <a:gdLst/>
              <a:ahLst/>
              <a:cxnLst/>
              <a:rect l="l" t="t" r="r" b="b"/>
              <a:pathLst>
                <a:path w="10258" h="1075" extrusionOk="0">
                  <a:moveTo>
                    <a:pt x="538" y="1"/>
                  </a:moveTo>
                  <a:cubicBezTo>
                    <a:pt x="255" y="1"/>
                    <a:pt x="1" y="227"/>
                    <a:pt x="1" y="538"/>
                  </a:cubicBezTo>
                  <a:cubicBezTo>
                    <a:pt x="1" y="820"/>
                    <a:pt x="255" y="1075"/>
                    <a:pt x="538" y="1075"/>
                  </a:cubicBezTo>
                  <a:lnTo>
                    <a:pt x="9721" y="1075"/>
                  </a:lnTo>
                  <a:cubicBezTo>
                    <a:pt x="10004" y="1075"/>
                    <a:pt x="10258" y="820"/>
                    <a:pt x="10258" y="538"/>
                  </a:cubicBezTo>
                  <a:cubicBezTo>
                    <a:pt x="10258" y="227"/>
                    <a:pt x="10004" y="1"/>
                    <a:pt x="9721" y="1"/>
                  </a:cubicBezTo>
                  <a:close/>
                </a:path>
              </a:pathLst>
            </a:custGeom>
            <a:solidFill>
              <a:srgbClr val="67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17"/>
            <p:cNvSpPr/>
            <p:nvPr/>
          </p:nvSpPr>
          <p:spPr>
            <a:xfrm>
              <a:off x="4842737" y="3938741"/>
              <a:ext cx="472971" cy="49566"/>
            </a:xfrm>
            <a:custGeom>
              <a:avLst/>
              <a:gdLst/>
              <a:ahLst/>
              <a:cxnLst/>
              <a:rect l="l" t="t" r="r" b="b"/>
              <a:pathLst>
                <a:path w="10258" h="1075" extrusionOk="0">
                  <a:moveTo>
                    <a:pt x="538" y="0"/>
                  </a:moveTo>
                  <a:cubicBezTo>
                    <a:pt x="255" y="0"/>
                    <a:pt x="1" y="226"/>
                    <a:pt x="1" y="537"/>
                  </a:cubicBezTo>
                  <a:cubicBezTo>
                    <a:pt x="1" y="820"/>
                    <a:pt x="255" y="1074"/>
                    <a:pt x="538" y="1074"/>
                  </a:cubicBezTo>
                  <a:lnTo>
                    <a:pt x="9721" y="1074"/>
                  </a:lnTo>
                  <a:cubicBezTo>
                    <a:pt x="10004" y="1074"/>
                    <a:pt x="10258" y="820"/>
                    <a:pt x="10258" y="537"/>
                  </a:cubicBezTo>
                  <a:cubicBezTo>
                    <a:pt x="10258" y="226"/>
                    <a:pt x="10004" y="0"/>
                    <a:pt x="9721" y="0"/>
                  </a:cubicBezTo>
                  <a:close/>
                </a:path>
              </a:pathLst>
            </a:custGeom>
            <a:solidFill>
              <a:srgbClr val="67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17"/>
            <p:cNvSpPr/>
            <p:nvPr/>
          </p:nvSpPr>
          <p:spPr>
            <a:xfrm>
              <a:off x="5016006" y="4313958"/>
              <a:ext cx="46" cy="237131"/>
            </a:xfrm>
            <a:custGeom>
              <a:avLst/>
              <a:gdLst/>
              <a:ahLst/>
              <a:cxnLst/>
              <a:rect l="l" t="t" r="r" b="b"/>
              <a:pathLst>
                <a:path w="1" h="5143" fill="none" extrusionOk="0">
                  <a:moveTo>
                    <a:pt x="1" y="0"/>
                  </a:moveTo>
                  <a:lnTo>
                    <a:pt x="1" y="5143"/>
                  </a:ln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17"/>
            <p:cNvSpPr/>
            <p:nvPr/>
          </p:nvSpPr>
          <p:spPr>
            <a:xfrm>
              <a:off x="5038183" y="4321750"/>
              <a:ext cx="46" cy="241096"/>
            </a:xfrm>
            <a:custGeom>
              <a:avLst/>
              <a:gdLst/>
              <a:ahLst/>
              <a:cxnLst/>
              <a:rect l="l" t="t" r="r" b="b"/>
              <a:pathLst>
                <a:path w="1" h="5229" fill="none" extrusionOk="0">
                  <a:moveTo>
                    <a:pt x="0" y="1"/>
                  </a:moveTo>
                  <a:lnTo>
                    <a:pt x="0" y="5228"/>
                  </a:ln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17"/>
            <p:cNvSpPr/>
            <p:nvPr/>
          </p:nvSpPr>
          <p:spPr>
            <a:xfrm>
              <a:off x="5062943" y="4321750"/>
              <a:ext cx="46" cy="250179"/>
            </a:xfrm>
            <a:custGeom>
              <a:avLst/>
              <a:gdLst/>
              <a:ahLst/>
              <a:cxnLst/>
              <a:rect l="l" t="t" r="r" b="b"/>
              <a:pathLst>
                <a:path w="1" h="5426" fill="none" extrusionOk="0">
                  <a:moveTo>
                    <a:pt x="0" y="1"/>
                  </a:moveTo>
                  <a:lnTo>
                    <a:pt x="0" y="5426"/>
                  </a:ln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17"/>
            <p:cNvSpPr/>
            <p:nvPr/>
          </p:nvSpPr>
          <p:spPr>
            <a:xfrm>
              <a:off x="5141094" y="4313958"/>
              <a:ext cx="46" cy="237131"/>
            </a:xfrm>
            <a:custGeom>
              <a:avLst/>
              <a:gdLst/>
              <a:ahLst/>
              <a:cxnLst/>
              <a:rect l="l" t="t" r="r" b="b"/>
              <a:pathLst>
                <a:path w="1" h="5143" fill="none" extrusionOk="0">
                  <a:moveTo>
                    <a:pt x="1" y="0"/>
                  </a:moveTo>
                  <a:lnTo>
                    <a:pt x="1" y="5143"/>
                  </a:ln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17"/>
            <p:cNvSpPr/>
            <p:nvPr/>
          </p:nvSpPr>
          <p:spPr>
            <a:xfrm>
              <a:off x="5118962" y="4321750"/>
              <a:ext cx="46" cy="241096"/>
            </a:xfrm>
            <a:custGeom>
              <a:avLst/>
              <a:gdLst/>
              <a:ahLst/>
              <a:cxnLst/>
              <a:rect l="l" t="t" r="r" b="b"/>
              <a:pathLst>
                <a:path w="1" h="5229" fill="none" extrusionOk="0">
                  <a:moveTo>
                    <a:pt x="0" y="1"/>
                  </a:moveTo>
                  <a:lnTo>
                    <a:pt x="0" y="5228"/>
                  </a:ln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17"/>
            <p:cNvSpPr/>
            <p:nvPr/>
          </p:nvSpPr>
          <p:spPr>
            <a:xfrm>
              <a:off x="5094203" y="4321750"/>
              <a:ext cx="46" cy="250179"/>
            </a:xfrm>
            <a:custGeom>
              <a:avLst/>
              <a:gdLst/>
              <a:ahLst/>
              <a:cxnLst/>
              <a:rect l="l" t="t" r="r" b="b"/>
              <a:pathLst>
                <a:path w="1" h="5426" fill="none" extrusionOk="0">
                  <a:moveTo>
                    <a:pt x="0" y="1"/>
                  </a:moveTo>
                  <a:lnTo>
                    <a:pt x="0" y="5426"/>
                  </a:ln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17"/>
            <p:cNvSpPr/>
            <p:nvPr/>
          </p:nvSpPr>
          <p:spPr>
            <a:xfrm>
              <a:off x="4984745" y="4238389"/>
              <a:ext cx="188949" cy="145654"/>
            </a:xfrm>
            <a:custGeom>
              <a:avLst/>
              <a:gdLst/>
              <a:ahLst/>
              <a:cxnLst/>
              <a:rect l="l" t="t" r="r" b="b"/>
              <a:pathLst>
                <a:path w="4098" h="3159" extrusionOk="0">
                  <a:moveTo>
                    <a:pt x="2063" y="0"/>
                  </a:moveTo>
                  <a:cubicBezTo>
                    <a:pt x="905" y="0"/>
                    <a:pt x="1" y="905"/>
                    <a:pt x="1" y="2063"/>
                  </a:cubicBezTo>
                  <a:lnTo>
                    <a:pt x="1" y="2120"/>
                  </a:lnTo>
                  <a:cubicBezTo>
                    <a:pt x="1" y="2812"/>
                    <a:pt x="1025" y="3158"/>
                    <a:pt x="2049" y="3158"/>
                  </a:cubicBezTo>
                  <a:cubicBezTo>
                    <a:pt x="3074" y="3158"/>
                    <a:pt x="4098" y="2812"/>
                    <a:pt x="4098" y="2120"/>
                  </a:cubicBezTo>
                  <a:lnTo>
                    <a:pt x="4098" y="2063"/>
                  </a:lnTo>
                  <a:cubicBezTo>
                    <a:pt x="4098" y="905"/>
                    <a:pt x="3194" y="0"/>
                    <a:pt x="2063" y="0"/>
                  </a:cubicBezTo>
                  <a:close/>
                </a:path>
              </a:pathLst>
            </a:custGeom>
            <a:solidFill>
              <a:srgbClr val="CF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17"/>
            <p:cNvSpPr/>
            <p:nvPr/>
          </p:nvSpPr>
          <p:spPr>
            <a:xfrm>
              <a:off x="5027763" y="4178450"/>
              <a:ext cx="91247" cy="78244"/>
            </a:xfrm>
            <a:custGeom>
              <a:avLst/>
              <a:gdLst/>
              <a:ahLst/>
              <a:cxnLst/>
              <a:rect l="l" t="t" r="r" b="b"/>
              <a:pathLst>
                <a:path w="1979" h="1697" extrusionOk="0">
                  <a:moveTo>
                    <a:pt x="1130" y="1"/>
                  </a:moveTo>
                  <a:cubicBezTo>
                    <a:pt x="368" y="1"/>
                    <a:pt x="0" y="905"/>
                    <a:pt x="509" y="1442"/>
                  </a:cubicBezTo>
                  <a:cubicBezTo>
                    <a:pt x="684" y="1617"/>
                    <a:pt x="902" y="1696"/>
                    <a:pt x="1116" y="1696"/>
                  </a:cubicBezTo>
                  <a:cubicBezTo>
                    <a:pt x="1556" y="1696"/>
                    <a:pt x="1978" y="1362"/>
                    <a:pt x="1978" y="848"/>
                  </a:cubicBezTo>
                  <a:cubicBezTo>
                    <a:pt x="1978" y="368"/>
                    <a:pt x="1583" y="1"/>
                    <a:pt x="1130" y="1"/>
                  </a:cubicBezTo>
                  <a:close/>
                </a:path>
              </a:pathLst>
            </a:custGeom>
            <a:solidFill>
              <a:srgbClr val="EB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6" name="Google Shape;9536;p17"/>
          <p:cNvGrpSpPr/>
          <p:nvPr/>
        </p:nvGrpSpPr>
        <p:grpSpPr>
          <a:xfrm flipH="1">
            <a:off x="8152306" y="303407"/>
            <a:ext cx="170431" cy="208992"/>
            <a:chOff x="7314226" y="2364570"/>
            <a:chExt cx="170431" cy="208992"/>
          </a:xfrm>
        </p:grpSpPr>
        <p:sp>
          <p:nvSpPr>
            <p:cNvPr id="9537" name="Google Shape;9537;p17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17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17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17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41" name="Google Shape;9541;p17"/>
          <p:cNvSpPr/>
          <p:nvPr/>
        </p:nvSpPr>
        <p:spPr>
          <a:xfrm flipH="1">
            <a:off x="8691376" y="43469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2" name="Google Shape;9542;p17"/>
          <p:cNvSpPr/>
          <p:nvPr/>
        </p:nvSpPr>
        <p:spPr>
          <a:xfrm flipH="1">
            <a:off x="8725744" y="931025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43" name="Google Shape;9543;p17"/>
          <p:cNvGrpSpPr/>
          <p:nvPr/>
        </p:nvGrpSpPr>
        <p:grpSpPr>
          <a:xfrm flipH="1">
            <a:off x="8428906" y="1431732"/>
            <a:ext cx="170431" cy="208992"/>
            <a:chOff x="7314226" y="2364570"/>
            <a:chExt cx="170431" cy="208992"/>
          </a:xfrm>
        </p:grpSpPr>
        <p:sp>
          <p:nvSpPr>
            <p:cNvPr id="9544" name="Google Shape;9544;p17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17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17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17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48" name="Google Shape;9548;p17"/>
          <p:cNvGrpSpPr/>
          <p:nvPr/>
        </p:nvGrpSpPr>
        <p:grpSpPr>
          <a:xfrm flipH="1">
            <a:off x="130356" y="1914232"/>
            <a:ext cx="170431" cy="208992"/>
            <a:chOff x="7314226" y="2364570"/>
            <a:chExt cx="170431" cy="208992"/>
          </a:xfrm>
        </p:grpSpPr>
        <p:sp>
          <p:nvSpPr>
            <p:cNvPr id="9549" name="Google Shape;9549;p17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17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17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17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53" name="Google Shape;9553;p17"/>
          <p:cNvSpPr/>
          <p:nvPr/>
        </p:nvSpPr>
        <p:spPr>
          <a:xfrm flipH="1">
            <a:off x="406976" y="230034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4" name="Google Shape;9554;p17"/>
          <p:cNvSpPr/>
          <p:nvPr/>
        </p:nvSpPr>
        <p:spPr>
          <a:xfrm flipH="1">
            <a:off x="8897426" y="206324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1_1_1_1_1">
    <p:spTree>
      <p:nvGrpSpPr>
        <p:cNvPr id="1" name="Shape 9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6" name="Google Shape;9556;p18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9557" name="Google Shape;9557;p18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18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18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18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18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18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18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18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5" name="Google Shape;9565;p18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6" name="Google Shape;9566;p18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7" name="Google Shape;9567;p18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8" name="Google Shape;9568;p18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18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18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18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18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18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18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18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18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18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18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18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18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18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18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3" name="Google Shape;9583;p18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4" name="Google Shape;9584;p18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18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18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18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18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18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0" name="Google Shape;9590;p18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1" name="Google Shape;9591;p18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18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18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18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18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6" name="Google Shape;9596;p18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7" name="Google Shape;9597;p18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18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9" name="Google Shape;9599;p18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0" name="Google Shape;9600;p18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18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18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3" name="Google Shape;9603;p18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4" name="Google Shape;9604;p18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18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18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7" name="Google Shape;9607;p18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8" name="Google Shape;9608;p18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18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0" name="Google Shape;9610;p18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1" name="Google Shape;9611;p18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2" name="Google Shape;9612;p18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3" name="Google Shape;9613;p18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18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5" name="Google Shape;9615;p18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6" name="Google Shape;9616;p18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18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8" name="Google Shape;9618;p18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9" name="Google Shape;9619;p18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18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18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18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18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18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18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18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18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18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18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18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18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18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18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18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18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18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18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18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18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18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18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18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18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4" name="Google Shape;9644;p18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5" name="Google Shape;9645;p18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6" name="Google Shape;9646;p18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18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18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18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18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18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18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18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18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18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18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7" name="Google Shape;9657;p18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8" name="Google Shape;9658;p18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9" name="Google Shape;9659;p18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0" name="Google Shape;9660;p18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1" name="Google Shape;9661;p18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2" name="Google Shape;9662;p18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3" name="Google Shape;9663;p18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4" name="Google Shape;9664;p18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5" name="Google Shape;9665;p18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6" name="Google Shape;9666;p18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7" name="Google Shape;9667;p18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8" name="Google Shape;9668;p18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9" name="Google Shape;9669;p18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0" name="Google Shape;9670;p18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1" name="Google Shape;9671;p18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2" name="Google Shape;9672;p18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3" name="Google Shape;9673;p18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4" name="Google Shape;9674;p18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5" name="Google Shape;9675;p18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6" name="Google Shape;9676;p18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7" name="Google Shape;9677;p18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8" name="Google Shape;9678;p18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9" name="Google Shape;9679;p18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0" name="Google Shape;9680;p18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1" name="Google Shape;9681;p18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2" name="Google Shape;9682;p18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3" name="Google Shape;9683;p18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4" name="Google Shape;9684;p18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5" name="Google Shape;9685;p18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6" name="Google Shape;9686;p18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7" name="Google Shape;9687;p18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8" name="Google Shape;9688;p18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9" name="Google Shape;9689;p18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0" name="Google Shape;9690;p18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1" name="Google Shape;9691;p18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2" name="Google Shape;9692;p18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3" name="Google Shape;9693;p18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4" name="Google Shape;9694;p18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5" name="Google Shape;9695;p18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6" name="Google Shape;9696;p18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7" name="Google Shape;9697;p18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8" name="Google Shape;9698;p18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9" name="Google Shape;9699;p18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0" name="Google Shape;9700;p18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1" name="Google Shape;9701;p18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2" name="Google Shape;9702;p18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3" name="Google Shape;9703;p18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4" name="Google Shape;9704;p18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5" name="Google Shape;9705;p18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6" name="Google Shape;9706;p18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18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18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18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18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18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18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18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18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18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18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18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18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18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18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18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18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18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18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18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18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18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18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18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18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18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18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18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18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18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18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18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18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18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18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18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18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18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18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18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18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18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18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18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18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18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18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18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18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18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18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18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18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18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18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18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18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18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18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18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18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18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18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18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18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18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18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18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18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18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18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18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18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18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18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18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18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18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18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18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18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18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18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18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18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18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18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18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18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18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18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18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18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18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18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18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18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18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18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18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18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18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18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18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18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18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18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18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18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18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18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18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18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18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18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18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18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18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18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18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18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18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18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18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18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18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18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18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18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18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18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18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18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18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18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18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18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18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18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18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18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18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18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18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18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18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18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18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18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18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18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18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18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18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18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18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18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18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18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18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18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18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18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18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0" name="Google Shape;9870;p18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1" name="Google Shape;9871;p18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2" name="Google Shape;9872;p18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3" name="Google Shape;9873;p18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4" name="Google Shape;9874;p18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5" name="Google Shape;9875;p18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6" name="Google Shape;9876;p18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7" name="Google Shape;9877;p18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8" name="Google Shape;9878;p18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9" name="Google Shape;9879;p18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0" name="Google Shape;9880;p18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1" name="Google Shape;9881;p18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2" name="Google Shape;9882;p18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3" name="Google Shape;9883;p18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4" name="Google Shape;9884;p18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5" name="Google Shape;9885;p18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6" name="Google Shape;9886;p18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7" name="Google Shape;9887;p18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8" name="Google Shape;9888;p18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9" name="Google Shape;9889;p18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0" name="Google Shape;9890;p18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1" name="Google Shape;9891;p18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2" name="Google Shape;9892;p18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3" name="Google Shape;9893;p18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4" name="Google Shape;9894;p18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5" name="Google Shape;9895;p18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6" name="Google Shape;9896;p18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7" name="Google Shape;9897;p18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8" name="Google Shape;9898;p18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9" name="Google Shape;9899;p18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0" name="Google Shape;9900;p18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1" name="Google Shape;9901;p18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2" name="Google Shape;9902;p18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3" name="Google Shape;9903;p18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4" name="Google Shape;9904;p18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5" name="Google Shape;9905;p18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6" name="Google Shape;9906;p18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7" name="Google Shape;9907;p18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8" name="Google Shape;9908;p18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9" name="Google Shape;9909;p18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0" name="Google Shape;9910;p18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1" name="Google Shape;9911;p18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2" name="Google Shape;9912;p18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3" name="Google Shape;9913;p18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4" name="Google Shape;9914;p18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5" name="Google Shape;9915;p18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6" name="Google Shape;9916;p18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7" name="Google Shape;9917;p18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8" name="Google Shape;9918;p18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9" name="Google Shape;9919;p18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0" name="Google Shape;9920;p18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1" name="Google Shape;9921;p18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2" name="Google Shape;9922;p18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3" name="Google Shape;9923;p18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4" name="Google Shape;9924;p18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5" name="Google Shape;9925;p18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6" name="Google Shape;9926;p18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7" name="Google Shape;9927;p18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8" name="Google Shape;9928;p18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9" name="Google Shape;9929;p18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0" name="Google Shape;9930;p18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1" name="Google Shape;9931;p18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2" name="Google Shape;9932;p18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3" name="Google Shape;9933;p18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4" name="Google Shape;9934;p18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5" name="Google Shape;9935;p18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6" name="Google Shape;9936;p18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7" name="Google Shape;9937;p18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8" name="Google Shape;9938;p18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9" name="Google Shape;9939;p18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0" name="Google Shape;9940;p18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1" name="Google Shape;9941;p18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2" name="Google Shape;9942;p18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3" name="Google Shape;9943;p18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4" name="Google Shape;9944;p18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5" name="Google Shape;9945;p18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6" name="Google Shape;9946;p18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7" name="Google Shape;9947;p18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8" name="Google Shape;9948;p18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9" name="Google Shape;9949;p18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0" name="Google Shape;9950;p18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1" name="Google Shape;9951;p18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2" name="Google Shape;9952;p18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3" name="Google Shape;9953;p18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4" name="Google Shape;9954;p18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5" name="Google Shape;9955;p18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6" name="Google Shape;9956;p18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7" name="Google Shape;9957;p18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8" name="Google Shape;9958;p18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9" name="Google Shape;9959;p18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0" name="Google Shape;9960;p18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1" name="Google Shape;9961;p18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2" name="Google Shape;9962;p18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3" name="Google Shape;9963;p18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4" name="Google Shape;9964;p18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5" name="Google Shape;9965;p18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6" name="Google Shape;9966;p18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7" name="Google Shape;9967;p18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8" name="Google Shape;9968;p18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9" name="Google Shape;9969;p18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0" name="Google Shape;9970;p18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1" name="Google Shape;9971;p18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2" name="Google Shape;9972;p18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3" name="Google Shape;9973;p18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4" name="Google Shape;9974;p18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5" name="Google Shape;9975;p18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6" name="Google Shape;9976;p18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7" name="Google Shape;9977;p18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8" name="Google Shape;9978;p18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9" name="Google Shape;9979;p18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0" name="Google Shape;9980;p18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1" name="Google Shape;9981;p18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2" name="Google Shape;9982;p18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3" name="Google Shape;9983;p18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4" name="Google Shape;9984;p18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5" name="Google Shape;9985;p18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6" name="Google Shape;9986;p18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7" name="Google Shape;9987;p18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8" name="Google Shape;9988;p18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9" name="Google Shape;9989;p18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0" name="Google Shape;9990;p18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1" name="Google Shape;9991;p18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2" name="Google Shape;9992;p18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3" name="Google Shape;9993;p18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4" name="Google Shape;9994;p18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5" name="Google Shape;9995;p18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6" name="Google Shape;9996;p18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7" name="Google Shape;9997;p18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8" name="Google Shape;9998;p18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9999;p18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0" name="Google Shape;10000;p18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1" name="Google Shape;10001;p18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2" name="Google Shape;10002;p18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3" name="Google Shape;10003;p18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4" name="Google Shape;10004;p18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5" name="Google Shape;10005;p18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6" name="Google Shape;10006;p18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7" name="Google Shape;10007;p18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8" name="Google Shape;10008;p18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9" name="Google Shape;10009;p18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0" name="Google Shape;10010;p18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1" name="Google Shape;10011;p18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2" name="Google Shape;10012;p18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3" name="Google Shape;10013;p18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4" name="Google Shape;10014;p18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5" name="Google Shape;10015;p18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6" name="Google Shape;10016;p18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7" name="Google Shape;10017;p18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8" name="Google Shape;10018;p18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9" name="Google Shape;10019;p18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0" name="Google Shape;10020;p18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1" name="Google Shape;10021;p18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2" name="Google Shape;10022;p18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3" name="Google Shape;10023;p18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4" name="Google Shape;10024;p18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5" name="Google Shape;10025;p18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6" name="Google Shape;10026;p18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7" name="Google Shape;10027;p18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8" name="Google Shape;10028;p18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9" name="Google Shape;10029;p18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0" name="Google Shape;10030;p18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1" name="Google Shape;10031;p18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2" name="Google Shape;10032;p18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3" name="Google Shape;10033;p18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4" name="Google Shape;10034;p18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5" name="Google Shape;10035;p18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6" name="Google Shape;10036;p18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7" name="Google Shape;10037;p18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8" name="Google Shape;10038;p18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9" name="Google Shape;10039;p18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0" name="Google Shape;10040;p18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1" name="Google Shape;10041;p18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2" name="Google Shape;10042;p18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3" name="Google Shape;10043;p18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4" name="Google Shape;10044;p18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5" name="Google Shape;10045;p18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6" name="Google Shape;10046;p18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7" name="Google Shape;10047;p18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8" name="Google Shape;10048;p18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9" name="Google Shape;10049;p18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0" name="Google Shape;10050;p18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1" name="Google Shape;10051;p18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2" name="Google Shape;10052;p18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3" name="Google Shape;10053;p18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4" name="Google Shape;10054;p18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5" name="Google Shape;10055;p18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6" name="Google Shape;10056;p18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7" name="Google Shape;10057;p18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8" name="Google Shape;10058;p18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9" name="Google Shape;10059;p18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0" name="Google Shape;10060;p18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1" name="Google Shape;10061;p18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2" name="Google Shape;10062;p18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3" name="Google Shape;10063;p18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4" name="Google Shape;10064;p18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5" name="Google Shape;10065;p18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6" name="Google Shape;10066;p18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7" name="Google Shape;10067;p18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8" name="Google Shape;10068;p18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9" name="Google Shape;10069;p18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0" name="Google Shape;10070;p18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1" name="Google Shape;10071;p18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2" name="Google Shape;10072;p18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3" name="Google Shape;10073;p18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4" name="Google Shape;10074;p18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5" name="Google Shape;10075;p18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6" name="Google Shape;10076;p18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7" name="Google Shape;10077;p18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8" name="Google Shape;10078;p18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9" name="Google Shape;10079;p18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0" name="Google Shape;10080;p18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1" name="Google Shape;10081;p18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2" name="Google Shape;10082;p18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3" name="Google Shape;10083;p18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4" name="Google Shape;10084;p18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10085;p18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6" name="Google Shape;10086;p18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7" name="Google Shape;10087;p18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8" name="Google Shape;10088;p18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9" name="Google Shape;10089;p18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0" name="Google Shape;10090;p18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1" name="Google Shape;10091;p18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2" name="Google Shape;10092;p18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3" name="Google Shape;10093;p18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4" name="Google Shape;10094;p18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5" name="Google Shape;10095;p18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6" name="Google Shape;10096;p18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7" name="Google Shape;10097;p18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8" name="Google Shape;10098;p18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9" name="Google Shape;10099;p18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0" name="Google Shape;10100;p18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1" name="Google Shape;10101;p18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2" name="Google Shape;10102;p18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3" name="Google Shape;10103;p18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4" name="Google Shape;10104;p18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5" name="Google Shape;10105;p18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6" name="Google Shape;10106;p18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7" name="Google Shape;10107;p18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8" name="Google Shape;10108;p18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9" name="Google Shape;10109;p18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0" name="Google Shape;10110;p18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1" name="Google Shape;10111;p18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2" name="Google Shape;10112;p18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3" name="Google Shape;10113;p18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4" name="Google Shape;10114;p18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5" name="Google Shape;10115;p18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6" name="Google Shape;10116;p18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7" name="Google Shape;10117;p18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8" name="Google Shape;10118;p18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9" name="Google Shape;10119;p18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0" name="Google Shape;10120;p18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1" name="Google Shape;10121;p18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2" name="Google Shape;10122;p18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3" name="Google Shape;10123;p18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4" name="Google Shape;10124;p18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5" name="Google Shape;10125;p18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6" name="Google Shape;10126;p18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7" name="Google Shape;10127;p18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8" name="Google Shape;10128;p18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9" name="Google Shape;10129;p18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0" name="Google Shape;10130;p18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1" name="Google Shape;10131;p18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2" name="Google Shape;10132;p18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3" name="Google Shape;10133;p18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4" name="Google Shape;10134;p18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5" name="Google Shape;10135;p18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6" name="Google Shape;10136;p18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7" name="Google Shape;10137;p18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8" name="Google Shape;10138;p18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9" name="Google Shape;10139;p18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0" name="Google Shape;10140;p18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1" name="Google Shape;10141;p18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2" name="Google Shape;10142;p18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3" name="Google Shape;10143;p18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4" name="Google Shape;10144;p18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5" name="Google Shape;10145;p18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6" name="Google Shape;10146;p18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7" name="Google Shape;10147;p18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8" name="Google Shape;10148;p18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9" name="Google Shape;10149;p18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0" name="Google Shape;10150;p18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1" name="Google Shape;10151;p18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2" name="Google Shape;10152;p18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3" name="Google Shape;10153;p18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4" name="Google Shape;10154;p18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5" name="Google Shape;10155;p18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6" name="Google Shape;10156;p18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7" name="Google Shape;10157;p18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8" name="Google Shape;10158;p18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9" name="Google Shape;10159;p18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0" name="Google Shape;10160;p18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1" name="Google Shape;10161;p18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2" name="Google Shape;10162;p18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3" name="Google Shape;10163;p18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4" name="Google Shape;10164;p18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5" name="Google Shape;10165;p18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6" name="Google Shape;10166;p18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7" name="Google Shape;10167;p18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8" name="Google Shape;10168;p18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9" name="Google Shape;10169;p18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0" name="Google Shape;10170;p18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1" name="Google Shape;10171;p18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2" name="Google Shape;10172;p18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3" name="Google Shape;10173;p18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4" name="Google Shape;10174;p18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5" name="Google Shape;10175;p18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6" name="Google Shape;10176;p18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7" name="Google Shape;10177;p18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8" name="Google Shape;10178;p18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9" name="Google Shape;10179;p18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0" name="Google Shape;10180;p18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1" name="Google Shape;10181;p18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2" name="Google Shape;10182;p18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3" name="Google Shape;10183;p18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4" name="Google Shape;10184;p18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5" name="Google Shape;10185;p18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6" name="Google Shape;10186;p18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7" name="Google Shape;10187;p18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8" name="Google Shape;10188;p18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9" name="Google Shape;10189;p18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0" name="Google Shape;10190;p18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1" name="Google Shape;10191;p18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92" name="Google Shape;10192;p18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93" name="Google Shape;10193;p18"/>
          <p:cNvGrpSpPr/>
          <p:nvPr/>
        </p:nvGrpSpPr>
        <p:grpSpPr>
          <a:xfrm rot="-5400000">
            <a:off x="55680" y="4298204"/>
            <a:ext cx="806569" cy="817291"/>
            <a:chOff x="159580" y="156004"/>
            <a:chExt cx="806569" cy="817291"/>
          </a:xfrm>
        </p:grpSpPr>
        <p:sp>
          <p:nvSpPr>
            <p:cNvPr id="10194" name="Google Shape;10194;p18"/>
            <p:cNvSpPr/>
            <p:nvPr/>
          </p:nvSpPr>
          <p:spPr>
            <a:xfrm rot="7106339">
              <a:off x="196658" y="323469"/>
              <a:ext cx="668217" cy="482362"/>
            </a:xfrm>
            <a:custGeom>
              <a:avLst/>
              <a:gdLst/>
              <a:ahLst/>
              <a:cxnLst/>
              <a:rect l="l" t="t" r="r" b="b"/>
              <a:pathLst>
                <a:path w="41940" h="30275" extrusionOk="0">
                  <a:moveTo>
                    <a:pt x="28264" y="0"/>
                  </a:moveTo>
                  <a:cubicBezTo>
                    <a:pt x="24327" y="0"/>
                    <a:pt x="18604" y="7735"/>
                    <a:pt x="18604" y="7735"/>
                  </a:cubicBezTo>
                  <a:cubicBezTo>
                    <a:pt x="18604" y="7735"/>
                    <a:pt x="15648" y="499"/>
                    <a:pt x="10467" y="499"/>
                  </a:cubicBezTo>
                  <a:cubicBezTo>
                    <a:pt x="10111" y="499"/>
                    <a:pt x="9745" y="533"/>
                    <a:pt x="9369" y="606"/>
                  </a:cubicBezTo>
                  <a:cubicBezTo>
                    <a:pt x="2726" y="1875"/>
                    <a:pt x="3212" y="9274"/>
                    <a:pt x="7155" y="12892"/>
                  </a:cubicBezTo>
                  <a:cubicBezTo>
                    <a:pt x="7155" y="12892"/>
                    <a:pt x="7070" y="12889"/>
                    <a:pt x="6919" y="12889"/>
                  </a:cubicBezTo>
                  <a:cubicBezTo>
                    <a:pt x="5822" y="12889"/>
                    <a:pt x="1253" y="13077"/>
                    <a:pt x="755" y="16187"/>
                  </a:cubicBezTo>
                  <a:cubicBezTo>
                    <a:pt x="0" y="20738"/>
                    <a:pt x="6766" y="22113"/>
                    <a:pt x="12677" y="22113"/>
                  </a:cubicBezTo>
                  <a:cubicBezTo>
                    <a:pt x="13956" y="22113"/>
                    <a:pt x="15195" y="22049"/>
                    <a:pt x="16309" y="21939"/>
                  </a:cubicBezTo>
                  <a:cubicBezTo>
                    <a:pt x="16309" y="21939"/>
                    <a:pt x="19279" y="30275"/>
                    <a:pt x="25625" y="30275"/>
                  </a:cubicBezTo>
                  <a:cubicBezTo>
                    <a:pt x="26151" y="30275"/>
                    <a:pt x="26700" y="30218"/>
                    <a:pt x="27272" y="30094"/>
                  </a:cubicBezTo>
                  <a:cubicBezTo>
                    <a:pt x="32943" y="28851"/>
                    <a:pt x="32565" y="22371"/>
                    <a:pt x="29540" y="19967"/>
                  </a:cubicBezTo>
                  <a:lnTo>
                    <a:pt x="29540" y="19967"/>
                  </a:lnTo>
                  <a:cubicBezTo>
                    <a:pt x="29541" y="19967"/>
                    <a:pt x="31116" y="20228"/>
                    <a:pt x="33121" y="20228"/>
                  </a:cubicBezTo>
                  <a:cubicBezTo>
                    <a:pt x="36439" y="20228"/>
                    <a:pt x="40934" y="19515"/>
                    <a:pt x="41422" y="15728"/>
                  </a:cubicBezTo>
                  <a:cubicBezTo>
                    <a:pt x="41939" y="11573"/>
                    <a:pt x="36407" y="10916"/>
                    <a:pt x="32857" y="10916"/>
                  </a:cubicBezTo>
                  <a:cubicBezTo>
                    <a:pt x="31216" y="10916"/>
                    <a:pt x="30000" y="11056"/>
                    <a:pt x="30000" y="11056"/>
                  </a:cubicBezTo>
                  <a:cubicBezTo>
                    <a:pt x="34023" y="6466"/>
                    <a:pt x="32889" y="1173"/>
                    <a:pt x="28973" y="93"/>
                  </a:cubicBezTo>
                  <a:cubicBezTo>
                    <a:pt x="28745" y="30"/>
                    <a:pt x="28508" y="0"/>
                    <a:pt x="28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5" name="Google Shape;10195;p18"/>
            <p:cNvSpPr/>
            <p:nvPr/>
          </p:nvSpPr>
          <p:spPr>
            <a:xfrm rot="7106339">
              <a:off x="391140" y="475964"/>
              <a:ext cx="376633" cy="196291"/>
            </a:xfrm>
            <a:custGeom>
              <a:avLst/>
              <a:gdLst/>
              <a:ahLst/>
              <a:cxnLst/>
              <a:rect l="l" t="t" r="r" b="b"/>
              <a:pathLst>
                <a:path w="23639" h="12320" extrusionOk="0">
                  <a:moveTo>
                    <a:pt x="18074" y="0"/>
                  </a:moveTo>
                  <a:cubicBezTo>
                    <a:pt x="15458" y="0"/>
                    <a:pt x="10765" y="6614"/>
                    <a:pt x="10765" y="6614"/>
                  </a:cubicBezTo>
                  <a:cubicBezTo>
                    <a:pt x="10765" y="6614"/>
                    <a:pt x="9254" y="829"/>
                    <a:pt x="6099" y="829"/>
                  </a:cubicBezTo>
                  <a:cubicBezTo>
                    <a:pt x="5880" y="829"/>
                    <a:pt x="5653" y="857"/>
                    <a:pt x="5418" y="917"/>
                  </a:cubicBezTo>
                  <a:cubicBezTo>
                    <a:pt x="2880" y="1538"/>
                    <a:pt x="5283" y="6776"/>
                    <a:pt x="5283" y="6776"/>
                  </a:cubicBezTo>
                  <a:cubicBezTo>
                    <a:pt x="4819" y="6691"/>
                    <a:pt x="4420" y="6652"/>
                    <a:pt x="4080" y="6652"/>
                  </a:cubicBezTo>
                  <a:cubicBezTo>
                    <a:pt x="1" y="6652"/>
                    <a:pt x="4593" y="12320"/>
                    <a:pt x="11003" y="12320"/>
                  </a:cubicBezTo>
                  <a:cubicBezTo>
                    <a:pt x="12012" y="12320"/>
                    <a:pt x="13067" y="12179"/>
                    <a:pt x="14141" y="11853"/>
                  </a:cubicBezTo>
                  <a:cubicBezTo>
                    <a:pt x="14141" y="11853"/>
                    <a:pt x="14221" y="11854"/>
                    <a:pt x="14366" y="11854"/>
                  </a:cubicBezTo>
                  <a:cubicBezTo>
                    <a:pt x="15804" y="11854"/>
                    <a:pt x="23638" y="11743"/>
                    <a:pt x="23565" y="9315"/>
                  </a:cubicBezTo>
                  <a:cubicBezTo>
                    <a:pt x="23523" y="8285"/>
                    <a:pt x="22348" y="7968"/>
                    <a:pt x="20918" y="7968"/>
                  </a:cubicBezTo>
                  <a:cubicBezTo>
                    <a:pt x="18636" y="7968"/>
                    <a:pt x="15707" y="8775"/>
                    <a:pt x="15707" y="8775"/>
                  </a:cubicBezTo>
                  <a:cubicBezTo>
                    <a:pt x="15707" y="8775"/>
                    <a:pt x="21134" y="2078"/>
                    <a:pt x="18866" y="269"/>
                  </a:cubicBezTo>
                  <a:cubicBezTo>
                    <a:pt x="18635" y="83"/>
                    <a:pt x="18367" y="0"/>
                    <a:pt x="180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6" name="Google Shape;10196;p18"/>
            <p:cNvSpPr/>
            <p:nvPr/>
          </p:nvSpPr>
          <p:spPr>
            <a:xfrm rot="7106339">
              <a:off x="522214" y="514225"/>
              <a:ext cx="75314" cy="45185"/>
            </a:xfrm>
            <a:custGeom>
              <a:avLst/>
              <a:gdLst/>
              <a:ahLst/>
              <a:cxnLst/>
              <a:rect l="l" t="t" r="r" b="b"/>
              <a:pathLst>
                <a:path w="4727" h="2836" fill="none" extrusionOk="0">
                  <a:moveTo>
                    <a:pt x="1" y="0"/>
                  </a:moveTo>
                  <a:lnTo>
                    <a:pt x="2593" y="2836"/>
                  </a:lnTo>
                  <a:lnTo>
                    <a:pt x="4726" y="892"/>
                  </a:lnTo>
                </a:path>
              </a:pathLst>
            </a:custGeom>
            <a:noFill/>
            <a:ln w="87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7" name="Google Shape;10197;p18"/>
            <p:cNvSpPr/>
            <p:nvPr/>
          </p:nvSpPr>
          <p:spPr>
            <a:xfrm rot="7106339">
              <a:off x="506162" y="548398"/>
              <a:ext cx="48627" cy="8620"/>
            </a:xfrm>
            <a:custGeom>
              <a:avLst/>
              <a:gdLst/>
              <a:ahLst/>
              <a:cxnLst/>
              <a:rect l="l" t="t" r="r" b="b"/>
              <a:pathLst>
                <a:path w="3052" h="541" fill="none" extrusionOk="0">
                  <a:moveTo>
                    <a:pt x="3052" y="1"/>
                  </a:moveTo>
                  <a:lnTo>
                    <a:pt x="0" y="541"/>
                  </a:lnTo>
                </a:path>
              </a:pathLst>
            </a:custGeom>
            <a:noFill/>
            <a:ln w="87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8" name="Google Shape;10198;p18"/>
            <p:cNvSpPr/>
            <p:nvPr/>
          </p:nvSpPr>
          <p:spPr>
            <a:xfrm rot="7106339">
              <a:off x="825531" y="518742"/>
              <a:ext cx="129517" cy="102399"/>
            </a:xfrm>
            <a:custGeom>
              <a:avLst/>
              <a:gdLst/>
              <a:ahLst/>
              <a:cxnLst/>
              <a:rect l="l" t="t" r="r" b="b"/>
              <a:pathLst>
                <a:path w="8129" h="6427" extrusionOk="0">
                  <a:moveTo>
                    <a:pt x="2627" y="1"/>
                  </a:moveTo>
                  <a:cubicBezTo>
                    <a:pt x="1891" y="1"/>
                    <a:pt x="1257" y="243"/>
                    <a:pt x="865" y="743"/>
                  </a:cubicBezTo>
                  <a:cubicBezTo>
                    <a:pt x="1" y="1877"/>
                    <a:pt x="703" y="3902"/>
                    <a:pt x="2458" y="5280"/>
                  </a:cubicBezTo>
                  <a:cubicBezTo>
                    <a:pt x="3455" y="6035"/>
                    <a:pt x="4562" y="6427"/>
                    <a:pt x="5496" y="6427"/>
                  </a:cubicBezTo>
                  <a:cubicBezTo>
                    <a:pt x="6230" y="6427"/>
                    <a:pt x="6857" y="6184"/>
                    <a:pt x="7237" y="5685"/>
                  </a:cubicBezTo>
                  <a:cubicBezTo>
                    <a:pt x="8129" y="4550"/>
                    <a:pt x="7400" y="2525"/>
                    <a:pt x="5644" y="1148"/>
                  </a:cubicBezTo>
                  <a:cubicBezTo>
                    <a:pt x="4662" y="392"/>
                    <a:pt x="3562" y="1"/>
                    <a:pt x="2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9" name="Google Shape;10199;p18"/>
            <p:cNvSpPr/>
            <p:nvPr/>
          </p:nvSpPr>
          <p:spPr>
            <a:xfrm rot="7106339">
              <a:off x="783333" y="620702"/>
              <a:ext cx="57246" cy="70024"/>
            </a:xfrm>
            <a:custGeom>
              <a:avLst/>
              <a:gdLst/>
              <a:ahLst/>
              <a:cxnLst/>
              <a:rect l="l" t="t" r="r" b="b"/>
              <a:pathLst>
                <a:path w="3593" h="4395" extrusionOk="0">
                  <a:moveTo>
                    <a:pt x="1373" y="1"/>
                  </a:moveTo>
                  <a:cubicBezTo>
                    <a:pt x="1274" y="1"/>
                    <a:pt x="1176" y="16"/>
                    <a:pt x="1081" y="46"/>
                  </a:cubicBezTo>
                  <a:cubicBezTo>
                    <a:pt x="298" y="289"/>
                    <a:pt x="1" y="1477"/>
                    <a:pt x="406" y="2666"/>
                  </a:cubicBezTo>
                  <a:cubicBezTo>
                    <a:pt x="732" y="3691"/>
                    <a:pt x="1481" y="4394"/>
                    <a:pt x="2183" y="4394"/>
                  </a:cubicBezTo>
                  <a:cubicBezTo>
                    <a:pt x="2294" y="4394"/>
                    <a:pt x="2405" y="4377"/>
                    <a:pt x="2512" y="4340"/>
                  </a:cubicBezTo>
                  <a:cubicBezTo>
                    <a:pt x="3268" y="4097"/>
                    <a:pt x="3592" y="2936"/>
                    <a:pt x="3160" y="1747"/>
                  </a:cubicBezTo>
                  <a:cubicBezTo>
                    <a:pt x="2806" y="709"/>
                    <a:pt x="2060" y="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00" name="Google Shape;10200;p18"/>
          <p:cNvSpPr/>
          <p:nvPr/>
        </p:nvSpPr>
        <p:spPr>
          <a:xfrm>
            <a:off x="4136937" y="466204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1" name="Google Shape;10201;p18"/>
          <p:cNvSpPr/>
          <p:nvPr/>
        </p:nvSpPr>
        <p:spPr>
          <a:xfrm>
            <a:off x="4831619" y="4653875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02" name="Google Shape;10202;p18"/>
          <p:cNvGrpSpPr/>
          <p:nvPr/>
        </p:nvGrpSpPr>
        <p:grpSpPr>
          <a:xfrm>
            <a:off x="4423120" y="4849182"/>
            <a:ext cx="170431" cy="208992"/>
            <a:chOff x="7314226" y="2364570"/>
            <a:chExt cx="170431" cy="208992"/>
          </a:xfrm>
        </p:grpSpPr>
        <p:sp>
          <p:nvSpPr>
            <p:cNvPr id="10203" name="Google Shape;10203;p18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4" name="Google Shape;10204;p18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5" name="Google Shape;10205;p18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6" name="Google Shape;10206;p18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07" name="Google Shape;10207;p18"/>
          <p:cNvSpPr/>
          <p:nvPr/>
        </p:nvSpPr>
        <p:spPr>
          <a:xfrm>
            <a:off x="1125675" y="4704237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8" name="Google Shape;10208;p18"/>
          <p:cNvSpPr/>
          <p:nvPr/>
        </p:nvSpPr>
        <p:spPr>
          <a:xfrm>
            <a:off x="6988893" y="4974042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9" name="Google Shape;10209;p18"/>
          <p:cNvSpPr/>
          <p:nvPr/>
        </p:nvSpPr>
        <p:spPr>
          <a:xfrm>
            <a:off x="7445925" y="4693196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10" name="Google Shape;10210;p18"/>
          <p:cNvGrpSpPr/>
          <p:nvPr/>
        </p:nvGrpSpPr>
        <p:grpSpPr>
          <a:xfrm>
            <a:off x="1672926" y="4829437"/>
            <a:ext cx="170431" cy="208992"/>
            <a:chOff x="7314226" y="2364570"/>
            <a:chExt cx="170431" cy="208992"/>
          </a:xfrm>
        </p:grpSpPr>
        <p:sp>
          <p:nvSpPr>
            <p:cNvPr id="10211" name="Google Shape;10211;p18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2" name="Google Shape;10212;p18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3" name="Google Shape;10213;p18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4" name="Google Shape;10214;p18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5" name="Google Shape;10215;p18"/>
          <p:cNvGrpSpPr/>
          <p:nvPr/>
        </p:nvGrpSpPr>
        <p:grpSpPr>
          <a:xfrm>
            <a:off x="8077801" y="4837128"/>
            <a:ext cx="170431" cy="208992"/>
            <a:chOff x="7314226" y="2364570"/>
            <a:chExt cx="170431" cy="208992"/>
          </a:xfrm>
        </p:grpSpPr>
        <p:sp>
          <p:nvSpPr>
            <p:cNvPr id="10216" name="Google Shape;10216;p18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7" name="Google Shape;10217;p18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8" name="Google Shape;10218;p18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9" name="Google Shape;10219;p18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1_1_1_1_1_1">
    <p:spTree>
      <p:nvGrpSpPr>
        <p:cNvPr id="1" name="Shape 10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1" name="Google Shape;10221;p19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10222" name="Google Shape;10222;p19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3" name="Google Shape;10223;p19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4" name="Google Shape;10224;p19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5" name="Google Shape;10225;p19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6" name="Google Shape;10226;p19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7" name="Google Shape;10227;p19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8" name="Google Shape;10228;p19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9" name="Google Shape;10229;p19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0" name="Google Shape;10230;p19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1" name="Google Shape;10231;p19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2" name="Google Shape;10232;p19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3" name="Google Shape;10233;p19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4" name="Google Shape;10234;p19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5" name="Google Shape;10235;p19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6" name="Google Shape;10236;p19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7" name="Google Shape;10237;p19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8" name="Google Shape;10238;p19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9" name="Google Shape;10239;p19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0" name="Google Shape;10240;p19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1" name="Google Shape;10241;p19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2" name="Google Shape;10242;p19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3" name="Google Shape;10243;p19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4" name="Google Shape;10244;p19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5" name="Google Shape;10245;p19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6" name="Google Shape;10246;p19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7" name="Google Shape;10247;p19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8" name="Google Shape;10248;p19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9" name="Google Shape;10249;p19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0" name="Google Shape;10250;p19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1" name="Google Shape;10251;p19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2" name="Google Shape;10252;p19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3" name="Google Shape;10253;p19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4" name="Google Shape;10254;p19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5" name="Google Shape;10255;p19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6" name="Google Shape;10256;p19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7" name="Google Shape;10257;p19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8" name="Google Shape;10258;p19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9" name="Google Shape;10259;p19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0" name="Google Shape;10260;p19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1" name="Google Shape;10261;p19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2" name="Google Shape;10262;p19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3" name="Google Shape;10263;p19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4" name="Google Shape;10264;p19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5" name="Google Shape;10265;p19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6" name="Google Shape;10266;p19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7" name="Google Shape;10267;p19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8" name="Google Shape;10268;p19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9" name="Google Shape;10269;p19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0" name="Google Shape;10270;p19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1" name="Google Shape;10271;p19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2" name="Google Shape;10272;p19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3" name="Google Shape;10273;p19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4" name="Google Shape;10274;p19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5" name="Google Shape;10275;p19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6" name="Google Shape;10276;p19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7" name="Google Shape;10277;p19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8" name="Google Shape;10278;p19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9" name="Google Shape;10279;p19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0" name="Google Shape;10280;p19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1" name="Google Shape;10281;p19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2" name="Google Shape;10282;p19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3" name="Google Shape;10283;p19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4" name="Google Shape;10284;p19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5" name="Google Shape;10285;p19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6" name="Google Shape;10286;p19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7" name="Google Shape;10287;p19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8" name="Google Shape;10288;p19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9" name="Google Shape;10289;p19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0" name="Google Shape;10290;p19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1" name="Google Shape;10291;p19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2" name="Google Shape;10292;p19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3" name="Google Shape;10293;p19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4" name="Google Shape;10294;p19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5" name="Google Shape;10295;p19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6" name="Google Shape;10296;p19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7" name="Google Shape;10297;p19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8" name="Google Shape;10298;p19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9" name="Google Shape;10299;p19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0" name="Google Shape;10300;p19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1" name="Google Shape;10301;p19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2" name="Google Shape;10302;p19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3" name="Google Shape;10303;p19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4" name="Google Shape;10304;p19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5" name="Google Shape;10305;p19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6" name="Google Shape;10306;p19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7" name="Google Shape;10307;p19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8" name="Google Shape;10308;p19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9" name="Google Shape;10309;p19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0" name="Google Shape;10310;p19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1" name="Google Shape;10311;p19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2" name="Google Shape;10312;p19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3" name="Google Shape;10313;p19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4" name="Google Shape;10314;p19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5" name="Google Shape;10315;p19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6" name="Google Shape;10316;p19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7" name="Google Shape;10317;p19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8" name="Google Shape;10318;p19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9" name="Google Shape;10319;p19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0" name="Google Shape;10320;p19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1" name="Google Shape;10321;p19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2" name="Google Shape;10322;p19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3" name="Google Shape;10323;p19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4" name="Google Shape;10324;p19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5" name="Google Shape;10325;p19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6" name="Google Shape;10326;p19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7" name="Google Shape;10327;p19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8" name="Google Shape;10328;p19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9" name="Google Shape;10329;p19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0" name="Google Shape;10330;p19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1" name="Google Shape;10331;p19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2" name="Google Shape;10332;p19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3" name="Google Shape;10333;p19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4" name="Google Shape;10334;p19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5" name="Google Shape;10335;p19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6" name="Google Shape;10336;p19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7" name="Google Shape;10337;p19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8" name="Google Shape;10338;p19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9" name="Google Shape;10339;p19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0" name="Google Shape;10340;p19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1" name="Google Shape;10341;p19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2" name="Google Shape;10342;p19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3" name="Google Shape;10343;p19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4" name="Google Shape;10344;p19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5" name="Google Shape;10345;p19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6" name="Google Shape;10346;p19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7" name="Google Shape;10347;p19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8" name="Google Shape;10348;p19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9" name="Google Shape;10349;p19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0" name="Google Shape;10350;p19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1" name="Google Shape;10351;p19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2" name="Google Shape;10352;p19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3" name="Google Shape;10353;p19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4" name="Google Shape;10354;p19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5" name="Google Shape;10355;p19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6" name="Google Shape;10356;p19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7" name="Google Shape;10357;p19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8" name="Google Shape;10358;p19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9" name="Google Shape;10359;p19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0" name="Google Shape;10360;p19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1" name="Google Shape;10361;p19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2" name="Google Shape;10362;p19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3" name="Google Shape;10363;p19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4" name="Google Shape;10364;p19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5" name="Google Shape;10365;p19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6" name="Google Shape;10366;p19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7" name="Google Shape;10367;p19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8" name="Google Shape;10368;p19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9" name="Google Shape;10369;p19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0" name="Google Shape;10370;p19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1" name="Google Shape;10371;p19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2" name="Google Shape;10372;p19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3" name="Google Shape;10373;p19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4" name="Google Shape;10374;p19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5" name="Google Shape;10375;p19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6" name="Google Shape;10376;p19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7" name="Google Shape;10377;p19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8" name="Google Shape;10378;p19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9" name="Google Shape;10379;p19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0" name="Google Shape;10380;p19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1" name="Google Shape;10381;p19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2" name="Google Shape;10382;p19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3" name="Google Shape;10383;p19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4" name="Google Shape;10384;p19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5" name="Google Shape;10385;p19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6" name="Google Shape;10386;p19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7" name="Google Shape;10387;p19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8" name="Google Shape;10388;p19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9" name="Google Shape;10389;p19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0" name="Google Shape;10390;p19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1" name="Google Shape;10391;p19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2" name="Google Shape;10392;p19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3" name="Google Shape;10393;p19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4" name="Google Shape;10394;p19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5" name="Google Shape;10395;p19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6" name="Google Shape;10396;p19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7" name="Google Shape;10397;p19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8" name="Google Shape;10398;p19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9" name="Google Shape;10399;p19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0" name="Google Shape;10400;p19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1" name="Google Shape;10401;p19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2" name="Google Shape;10402;p19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3" name="Google Shape;10403;p19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4" name="Google Shape;10404;p19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5" name="Google Shape;10405;p19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6" name="Google Shape;10406;p19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7" name="Google Shape;10407;p19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8" name="Google Shape;10408;p19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9" name="Google Shape;10409;p19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0" name="Google Shape;10410;p19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1" name="Google Shape;10411;p19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2" name="Google Shape;10412;p19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3" name="Google Shape;10413;p19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4" name="Google Shape;10414;p19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5" name="Google Shape;10415;p19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6" name="Google Shape;10416;p19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7" name="Google Shape;10417;p19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8" name="Google Shape;10418;p19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9" name="Google Shape;10419;p19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0" name="Google Shape;10420;p19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1" name="Google Shape;10421;p19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2" name="Google Shape;10422;p19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3" name="Google Shape;10423;p19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4" name="Google Shape;10424;p19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5" name="Google Shape;10425;p19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6" name="Google Shape;10426;p19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7" name="Google Shape;10427;p19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8" name="Google Shape;10428;p19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9" name="Google Shape;10429;p19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0" name="Google Shape;10430;p19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1" name="Google Shape;10431;p19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2" name="Google Shape;10432;p19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3" name="Google Shape;10433;p19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4" name="Google Shape;10434;p19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5" name="Google Shape;10435;p19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6" name="Google Shape;10436;p19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7" name="Google Shape;10437;p19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8" name="Google Shape;10438;p19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9" name="Google Shape;10439;p19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0" name="Google Shape;10440;p19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1" name="Google Shape;10441;p19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2" name="Google Shape;10442;p19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3" name="Google Shape;10443;p19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4" name="Google Shape;10444;p19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5" name="Google Shape;10445;p19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6" name="Google Shape;10446;p19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7" name="Google Shape;10447;p19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8" name="Google Shape;10448;p19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9" name="Google Shape;10449;p19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0" name="Google Shape;10450;p19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1" name="Google Shape;10451;p19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2" name="Google Shape;10452;p19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3" name="Google Shape;10453;p19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4" name="Google Shape;10454;p19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5" name="Google Shape;10455;p19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6" name="Google Shape;10456;p19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7" name="Google Shape;10457;p19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8" name="Google Shape;10458;p19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9" name="Google Shape;10459;p19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0" name="Google Shape;10460;p19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1" name="Google Shape;10461;p19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2" name="Google Shape;10462;p19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3" name="Google Shape;10463;p19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4" name="Google Shape;10464;p19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5" name="Google Shape;10465;p19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6" name="Google Shape;10466;p19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7" name="Google Shape;10467;p19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8" name="Google Shape;10468;p19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9" name="Google Shape;10469;p19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0" name="Google Shape;10470;p19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1" name="Google Shape;10471;p19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2" name="Google Shape;10472;p19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3" name="Google Shape;10473;p19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4" name="Google Shape;10474;p19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5" name="Google Shape;10475;p19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6" name="Google Shape;10476;p19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7" name="Google Shape;10477;p19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8" name="Google Shape;10478;p19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9" name="Google Shape;10479;p19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0" name="Google Shape;10480;p19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1" name="Google Shape;10481;p19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2" name="Google Shape;10482;p19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3" name="Google Shape;10483;p19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4" name="Google Shape;10484;p19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5" name="Google Shape;10485;p19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6" name="Google Shape;10486;p19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7" name="Google Shape;10487;p19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8" name="Google Shape;10488;p19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9" name="Google Shape;10489;p19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0" name="Google Shape;10490;p19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1" name="Google Shape;10491;p19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2" name="Google Shape;10492;p19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3" name="Google Shape;10493;p19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4" name="Google Shape;10494;p19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5" name="Google Shape;10495;p19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6" name="Google Shape;10496;p19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7" name="Google Shape;10497;p19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8" name="Google Shape;10498;p19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9" name="Google Shape;10499;p19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0" name="Google Shape;10500;p19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1" name="Google Shape;10501;p19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2" name="Google Shape;10502;p19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3" name="Google Shape;10503;p19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4" name="Google Shape;10504;p19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5" name="Google Shape;10505;p19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6" name="Google Shape;10506;p19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7" name="Google Shape;10507;p19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8" name="Google Shape;10508;p19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9" name="Google Shape;10509;p19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0" name="Google Shape;10510;p19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1" name="Google Shape;10511;p19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2" name="Google Shape;10512;p19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3" name="Google Shape;10513;p19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4" name="Google Shape;10514;p19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5" name="Google Shape;10515;p19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6" name="Google Shape;10516;p19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7" name="Google Shape;10517;p19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8" name="Google Shape;10518;p19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9" name="Google Shape;10519;p19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0" name="Google Shape;10520;p19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1" name="Google Shape;10521;p19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2" name="Google Shape;10522;p19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3" name="Google Shape;10523;p19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4" name="Google Shape;10524;p19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5" name="Google Shape;10525;p19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6" name="Google Shape;10526;p19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7" name="Google Shape;10527;p19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8" name="Google Shape;10528;p19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9" name="Google Shape;10529;p19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0" name="Google Shape;10530;p19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1" name="Google Shape;10531;p19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2" name="Google Shape;10532;p19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3" name="Google Shape;10533;p19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4" name="Google Shape;10534;p19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5" name="Google Shape;10535;p19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6" name="Google Shape;10536;p19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7" name="Google Shape;10537;p19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8" name="Google Shape;10538;p19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9" name="Google Shape;10539;p19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0" name="Google Shape;10540;p19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1" name="Google Shape;10541;p19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2" name="Google Shape;10542;p19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3" name="Google Shape;10543;p19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4" name="Google Shape;10544;p19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5" name="Google Shape;10545;p19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6" name="Google Shape;10546;p19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7" name="Google Shape;10547;p19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8" name="Google Shape;10548;p19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9" name="Google Shape;10549;p19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0" name="Google Shape;10550;p19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1" name="Google Shape;10551;p19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2" name="Google Shape;10552;p19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3" name="Google Shape;10553;p19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4" name="Google Shape;10554;p19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5" name="Google Shape;10555;p19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6" name="Google Shape;10556;p19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7" name="Google Shape;10557;p19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8" name="Google Shape;10558;p19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9" name="Google Shape;10559;p19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0" name="Google Shape;10560;p19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1" name="Google Shape;10561;p19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2" name="Google Shape;10562;p19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3" name="Google Shape;10563;p19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4" name="Google Shape;10564;p19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5" name="Google Shape;10565;p19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6" name="Google Shape;10566;p19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7" name="Google Shape;10567;p19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8" name="Google Shape;10568;p19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9" name="Google Shape;10569;p19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0" name="Google Shape;10570;p19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1" name="Google Shape;10571;p19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2" name="Google Shape;10572;p19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3" name="Google Shape;10573;p19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4" name="Google Shape;10574;p19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5" name="Google Shape;10575;p19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6" name="Google Shape;10576;p19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7" name="Google Shape;10577;p19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8" name="Google Shape;10578;p19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9" name="Google Shape;10579;p19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0" name="Google Shape;10580;p19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1" name="Google Shape;10581;p19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2" name="Google Shape;10582;p19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3" name="Google Shape;10583;p19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4" name="Google Shape;10584;p19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5" name="Google Shape;10585;p19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6" name="Google Shape;10586;p19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7" name="Google Shape;10587;p19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8" name="Google Shape;10588;p19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9" name="Google Shape;10589;p19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0" name="Google Shape;10590;p19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1" name="Google Shape;10591;p19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2" name="Google Shape;10592;p19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3" name="Google Shape;10593;p19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4" name="Google Shape;10594;p19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5" name="Google Shape;10595;p19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6" name="Google Shape;10596;p19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7" name="Google Shape;10597;p19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8" name="Google Shape;10598;p19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9" name="Google Shape;10599;p19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0" name="Google Shape;10600;p19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1" name="Google Shape;10601;p19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2" name="Google Shape;10602;p19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3" name="Google Shape;10603;p19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4" name="Google Shape;10604;p19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5" name="Google Shape;10605;p19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6" name="Google Shape;10606;p19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7" name="Google Shape;10607;p19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8" name="Google Shape;10608;p19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9" name="Google Shape;10609;p19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0" name="Google Shape;10610;p19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1" name="Google Shape;10611;p19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2" name="Google Shape;10612;p19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3" name="Google Shape;10613;p19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4" name="Google Shape;10614;p19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5" name="Google Shape;10615;p19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6" name="Google Shape;10616;p19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7" name="Google Shape;10617;p19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8" name="Google Shape;10618;p19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9" name="Google Shape;10619;p19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0" name="Google Shape;10620;p19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1" name="Google Shape;10621;p19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2" name="Google Shape;10622;p19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3" name="Google Shape;10623;p19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4" name="Google Shape;10624;p19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5" name="Google Shape;10625;p19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6" name="Google Shape;10626;p19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7" name="Google Shape;10627;p19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8" name="Google Shape;10628;p19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9" name="Google Shape;10629;p19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0" name="Google Shape;10630;p19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1" name="Google Shape;10631;p19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2" name="Google Shape;10632;p19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3" name="Google Shape;10633;p19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4" name="Google Shape;10634;p19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5" name="Google Shape;10635;p19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6" name="Google Shape;10636;p19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7" name="Google Shape;10637;p19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8" name="Google Shape;10638;p19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9" name="Google Shape;10639;p19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0" name="Google Shape;10640;p19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1" name="Google Shape;10641;p19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2" name="Google Shape;10642;p19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3" name="Google Shape;10643;p19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4" name="Google Shape;10644;p19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5" name="Google Shape;10645;p19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6" name="Google Shape;10646;p19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7" name="Google Shape;10647;p19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8" name="Google Shape;10648;p19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9" name="Google Shape;10649;p19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0" name="Google Shape;10650;p19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1" name="Google Shape;10651;p19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2" name="Google Shape;10652;p19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3" name="Google Shape;10653;p19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4" name="Google Shape;10654;p19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5" name="Google Shape;10655;p19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6" name="Google Shape;10656;p19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7" name="Google Shape;10657;p19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8" name="Google Shape;10658;p19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9" name="Google Shape;10659;p19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0" name="Google Shape;10660;p19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1" name="Google Shape;10661;p19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2" name="Google Shape;10662;p19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3" name="Google Shape;10663;p19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4" name="Google Shape;10664;p19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5" name="Google Shape;10665;p19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6" name="Google Shape;10666;p19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7" name="Google Shape;10667;p19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8" name="Google Shape;10668;p19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9" name="Google Shape;10669;p19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0" name="Google Shape;10670;p19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1" name="Google Shape;10671;p19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2" name="Google Shape;10672;p19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3" name="Google Shape;10673;p19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4" name="Google Shape;10674;p19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5" name="Google Shape;10675;p19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6" name="Google Shape;10676;p19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7" name="Google Shape;10677;p19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8" name="Google Shape;10678;p19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9" name="Google Shape;10679;p19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0" name="Google Shape;10680;p19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1" name="Google Shape;10681;p19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2" name="Google Shape;10682;p19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3" name="Google Shape;10683;p19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4" name="Google Shape;10684;p19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5" name="Google Shape;10685;p19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6" name="Google Shape;10686;p19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7" name="Google Shape;10687;p19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8" name="Google Shape;10688;p19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9" name="Google Shape;10689;p19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0" name="Google Shape;10690;p19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1" name="Google Shape;10691;p19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2" name="Google Shape;10692;p19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3" name="Google Shape;10693;p19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4" name="Google Shape;10694;p19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5" name="Google Shape;10695;p19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6" name="Google Shape;10696;p19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7" name="Google Shape;10697;p19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8" name="Google Shape;10698;p19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9" name="Google Shape;10699;p19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0" name="Google Shape;10700;p19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1" name="Google Shape;10701;p19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2" name="Google Shape;10702;p19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3" name="Google Shape;10703;p19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4" name="Google Shape;10704;p19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5" name="Google Shape;10705;p19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6" name="Google Shape;10706;p19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7" name="Google Shape;10707;p19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8" name="Google Shape;10708;p19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9" name="Google Shape;10709;p19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0" name="Google Shape;10710;p19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1" name="Google Shape;10711;p19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2" name="Google Shape;10712;p19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3" name="Google Shape;10713;p19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4" name="Google Shape;10714;p19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5" name="Google Shape;10715;p19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6" name="Google Shape;10716;p19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7" name="Google Shape;10717;p19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8" name="Google Shape;10718;p19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9" name="Google Shape;10719;p19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0" name="Google Shape;10720;p19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1" name="Google Shape;10721;p19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2" name="Google Shape;10722;p19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3" name="Google Shape;10723;p19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4" name="Google Shape;10724;p19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5" name="Google Shape;10725;p19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6" name="Google Shape;10726;p19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7" name="Google Shape;10727;p19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8" name="Google Shape;10728;p19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9" name="Google Shape;10729;p19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0" name="Google Shape;10730;p19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1" name="Google Shape;10731;p19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2" name="Google Shape;10732;p19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3" name="Google Shape;10733;p19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4" name="Google Shape;10734;p19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5" name="Google Shape;10735;p19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6" name="Google Shape;10736;p19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7" name="Google Shape;10737;p19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8" name="Google Shape;10738;p19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9" name="Google Shape;10739;p19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0" name="Google Shape;10740;p19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1" name="Google Shape;10741;p19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2" name="Google Shape;10742;p19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3" name="Google Shape;10743;p19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4" name="Google Shape;10744;p19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5" name="Google Shape;10745;p19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6" name="Google Shape;10746;p19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7" name="Google Shape;10747;p19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8" name="Google Shape;10748;p19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9" name="Google Shape;10749;p19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0" name="Google Shape;10750;p19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1" name="Google Shape;10751;p19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2" name="Google Shape;10752;p19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3" name="Google Shape;10753;p19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4" name="Google Shape;10754;p19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5" name="Google Shape;10755;p19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6" name="Google Shape;10756;p19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7" name="Google Shape;10757;p19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8" name="Google Shape;10758;p19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9" name="Google Shape;10759;p19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0" name="Google Shape;10760;p19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1" name="Google Shape;10761;p19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2" name="Google Shape;10762;p19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3" name="Google Shape;10763;p19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4" name="Google Shape;10764;p19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5" name="Google Shape;10765;p19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6" name="Google Shape;10766;p19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7" name="Google Shape;10767;p19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8" name="Google Shape;10768;p19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9" name="Google Shape;10769;p19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0" name="Google Shape;10770;p19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1" name="Google Shape;10771;p19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2" name="Google Shape;10772;p19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3" name="Google Shape;10773;p19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4" name="Google Shape;10774;p19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5" name="Google Shape;10775;p19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6" name="Google Shape;10776;p19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7" name="Google Shape;10777;p19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8" name="Google Shape;10778;p19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9" name="Google Shape;10779;p19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0" name="Google Shape;10780;p19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1" name="Google Shape;10781;p19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2" name="Google Shape;10782;p19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3" name="Google Shape;10783;p19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4" name="Google Shape;10784;p19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5" name="Google Shape;10785;p19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6" name="Google Shape;10786;p19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7" name="Google Shape;10787;p19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8" name="Google Shape;10788;p19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9" name="Google Shape;10789;p19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0" name="Google Shape;10790;p19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1" name="Google Shape;10791;p19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2" name="Google Shape;10792;p19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3" name="Google Shape;10793;p19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4" name="Google Shape;10794;p19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5" name="Google Shape;10795;p19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6" name="Google Shape;10796;p19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7" name="Google Shape;10797;p19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8" name="Google Shape;10798;p19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9" name="Google Shape;10799;p19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0" name="Google Shape;10800;p19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1" name="Google Shape;10801;p19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2" name="Google Shape;10802;p19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3" name="Google Shape;10803;p19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4" name="Google Shape;10804;p19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5" name="Google Shape;10805;p19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6" name="Google Shape;10806;p19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7" name="Google Shape;10807;p19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8" name="Google Shape;10808;p19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9" name="Google Shape;10809;p19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0" name="Google Shape;10810;p19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1" name="Google Shape;10811;p19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2" name="Google Shape;10812;p19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3" name="Google Shape;10813;p19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4" name="Google Shape;10814;p19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5" name="Google Shape;10815;p19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6" name="Google Shape;10816;p19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7" name="Google Shape;10817;p19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8" name="Google Shape;10818;p19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9" name="Google Shape;10819;p19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0" name="Google Shape;10820;p19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1" name="Google Shape;10821;p19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2" name="Google Shape;10822;p19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3" name="Google Shape;10823;p19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4" name="Google Shape;10824;p19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5" name="Google Shape;10825;p19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6" name="Google Shape;10826;p19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7" name="Google Shape;10827;p19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8" name="Google Shape;10828;p19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9" name="Google Shape;10829;p19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0" name="Google Shape;10830;p19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1" name="Google Shape;10831;p19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2" name="Google Shape;10832;p19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3" name="Google Shape;10833;p19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4" name="Google Shape;10834;p19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5" name="Google Shape;10835;p19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6" name="Google Shape;10836;p19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7" name="Google Shape;10837;p19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8" name="Google Shape;10838;p19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9" name="Google Shape;10839;p19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0" name="Google Shape;10840;p19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1" name="Google Shape;10841;p19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2" name="Google Shape;10842;p19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3" name="Google Shape;10843;p19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4" name="Google Shape;10844;p19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5" name="Google Shape;10845;p19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6" name="Google Shape;10846;p19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7" name="Google Shape;10847;p19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8" name="Google Shape;10848;p19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9" name="Google Shape;10849;p19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0" name="Google Shape;10850;p19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1" name="Google Shape;10851;p19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2" name="Google Shape;10852;p19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3" name="Google Shape;10853;p19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4" name="Google Shape;10854;p19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5" name="Google Shape;10855;p19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6" name="Google Shape;10856;p19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57" name="Google Shape;10857;p19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858" name="Google Shape;10858;p19"/>
          <p:cNvGrpSpPr/>
          <p:nvPr/>
        </p:nvGrpSpPr>
        <p:grpSpPr>
          <a:xfrm rot="6119681" flipH="1">
            <a:off x="8427832" y="4236066"/>
            <a:ext cx="1016653" cy="867617"/>
            <a:chOff x="6844761" y="3813808"/>
            <a:chExt cx="948728" cy="809649"/>
          </a:xfrm>
        </p:grpSpPr>
        <p:sp>
          <p:nvSpPr>
            <p:cNvPr id="10859" name="Google Shape;10859;p19"/>
            <p:cNvSpPr/>
            <p:nvPr/>
          </p:nvSpPr>
          <p:spPr>
            <a:xfrm rot="8706649" flipH="1">
              <a:off x="6967710" y="3858794"/>
              <a:ext cx="324419" cy="531843"/>
            </a:xfrm>
            <a:custGeom>
              <a:avLst/>
              <a:gdLst/>
              <a:ahLst/>
              <a:cxnLst/>
              <a:rect l="l" t="t" r="r" b="b"/>
              <a:pathLst>
                <a:path w="15204" h="24925" fill="none" extrusionOk="0">
                  <a:moveTo>
                    <a:pt x="15204" y="1"/>
                  </a:moveTo>
                  <a:cubicBezTo>
                    <a:pt x="10748" y="5266"/>
                    <a:pt x="10559" y="16635"/>
                    <a:pt x="1" y="24925"/>
                  </a:cubicBezTo>
                </a:path>
              </a:pathLst>
            </a:custGeom>
            <a:solidFill>
              <a:schemeClr val="accent5"/>
            </a:solidFill>
            <a:ln w="16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0" name="Google Shape;10860;p19"/>
            <p:cNvSpPr/>
            <p:nvPr/>
          </p:nvSpPr>
          <p:spPr>
            <a:xfrm rot="8706649" flipH="1">
              <a:off x="7337188" y="4167809"/>
              <a:ext cx="381732" cy="380687"/>
            </a:xfrm>
            <a:custGeom>
              <a:avLst/>
              <a:gdLst/>
              <a:ahLst/>
              <a:cxnLst/>
              <a:rect l="l" t="t" r="r" b="b"/>
              <a:pathLst>
                <a:path w="17890" h="17841" extrusionOk="0">
                  <a:moveTo>
                    <a:pt x="12015" y="1"/>
                  </a:moveTo>
                  <a:cubicBezTo>
                    <a:pt x="4917" y="1"/>
                    <a:pt x="1" y="15418"/>
                    <a:pt x="6392" y="17643"/>
                  </a:cubicBezTo>
                  <a:cubicBezTo>
                    <a:pt x="6779" y="17777"/>
                    <a:pt x="7160" y="17841"/>
                    <a:pt x="7534" y="17841"/>
                  </a:cubicBezTo>
                  <a:cubicBezTo>
                    <a:pt x="13622" y="17841"/>
                    <a:pt x="17889" y="1057"/>
                    <a:pt x="12954" y="91"/>
                  </a:cubicBezTo>
                  <a:cubicBezTo>
                    <a:pt x="12638" y="30"/>
                    <a:pt x="12324" y="1"/>
                    <a:pt x="12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1" name="Google Shape;10861;p19"/>
            <p:cNvSpPr/>
            <p:nvPr/>
          </p:nvSpPr>
          <p:spPr>
            <a:xfrm rot="8706649" flipH="1">
              <a:off x="7534787" y="4318277"/>
              <a:ext cx="167693" cy="212631"/>
            </a:xfrm>
            <a:custGeom>
              <a:avLst/>
              <a:gdLst/>
              <a:ahLst/>
              <a:cxnLst/>
              <a:rect l="l" t="t" r="r" b="b"/>
              <a:pathLst>
                <a:path w="7859" h="9965" fill="none" extrusionOk="0">
                  <a:moveTo>
                    <a:pt x="0" y="9965"/>
                  </a:moveTo>
                  <a:cubicBezTo>
                    <a:pt x="1675" y="3754"/>
                    <a:pt x="6184" y="1"/>
                    <a:pt x="7858" y="2539"/>
                  </a:cubicBez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2" name="Google Shape;10862;p19"/>
            <p:cNvSpPr/>
            <p:nvPr/>
          </p:nvSpPr>
          <p:spPr>
            <a:xfrm rot="8706649" flipH="1">
              <a:off x="7358386" y="4180468"/>
              <a:ext cx="261046" cy="247176"/>
            </a:xfrm>
            <a:custGeom>
              <a:avLst/>
              <a:gdLst/>
              <a:ahLst/>
              <a:cxnLst/>
              <a:rect l="l" t="t" r="r" b="b"/>
              <a:pathLst>
                <a:path w="12234" h="11584" extrusionOk="0">
                  <a:moveTo>
                    <a:pt x="11715" y="1"/>
                  </a:moveTo>
                  <a:cubicBezTo>
                    <a:pt x="8096" y="1"/>
                    <a:pt x="4186" y="6147"/>
                    <a:pt x="4186" y="6147"/>
                  </a:cubicBezTo>
                  <a:cubicBezTo>
                    <a:pt x="4186" y="6147"/>
                    <a:pt x="4754" y="1260"/>
                    <a:pt x="2026" y="17"/>
                  </a:cubicBezTo>
                  <a:lnTo>
                    <a:pt x="2026" y="17"/>
                  </a:lnTo>
                  <a:cubicBezTo>
                    <a:pt x="1" y="4581"/>
                    <a:pt x="1" y="10117"/>
                    <a:pt x="3619" y="11386"/>
                  </a:cubicBezTo>
                  <a:cubicBezTo>
                    <a:pt x="4004" y="11520"/>
                    <a:pt x="4384" y="11583"/>
                    <a:pt x="4757" y="11583"/>
                  </a:cubicBezTo>
                  <a:cubicBezTo>
                    <a:pt x="8520" y="11583"/>
                    <a:pt x="11595" y="5154"/>
                    <a:pt x="12233" y="44"/>
                  </a:cubicBezTo>
                  <a:cubicBezTo>
                    <a:pt x="12062" y="15"/>
                    <a:pt x="11889" y="1"/>
                    <a:pt x="117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3" name="Google Shape;10863;p19"/>
          <p:cNvSpPr/>
          <p:nvPr/>
        </p:nvSpPr>
        <p:spPr>
          <a:xfrm>
            <a:off x="8498443" y="84439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64" name="Google Shape;10864;p19"/>
          <p:cNvGrpSpPr/>
          <p:nvPr/>
        </p:nvGrpSpPr>
        <p:grpSpPr>
          <a:xfrm>
            <a:off x="8716076" y="1141057"/>
            <a:ext cx="170431" cy="208992"/>
            <a:chOff x="7314226" y="2364570"/>
            <a:chExt cx="170431" cy="208992"/>
          </a:xfrm>
        </p:grpSpPr>
        <p:sp>
          <p:nvSpPr>
            <p:cNvPr id="10865" name="Google Shape;10865;p19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6" name="Google Shape;10866;p19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7" name="Google Shape;10867;p19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8" name="Google Shape;10868;p19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9" name="Google Shape;10869;p19"/>
          <p:cNvSpPr/>
          <p:nvPr/>
        </p:nvSpPr>
        <p:spPr>
          <a:xfrm>
            <a:off x="8778125" y="304612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0" name="Google Shape;10870;p19"/>
          <p:cNvSpPr/>
          <p:nvPr/>
        </p:nvSpPr>
        <p:spPr>
          <a:xfrm>
            <a:off x="8475825" y="2118287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1" name="Google Shape;10871;p19"/>
          <p:cNvSpPr/>
          <p:nvPr/>
        </p:nvSpPr>
        <p:spPr>
          <a:xfrm>
            <a:off x="8767800" y="3331737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72" name="Google Shape;10872;p19"/>
          <p:cNvGrpSpPr/>
          <p:nvPr/>
        </p:nvGrpSpPr>
        <p:grpSpPr>
          <a:xfrm>
            <a:off x="8760101" y="2580607"/>
            <a:ext cx="170431" cy="208992"/>
            <a:chOff x="7314226" y="2364570"/>
            <a:chExt cx="170431" cy="208992"/>
          </a:xfrm>
        </p:grpSpPr>
        <p:sp>
          <p:nvSpPr>
            <p:cNvPr id="10873" name="Google Shape;10873;p19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4" name="Google Shape;10874;p19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5" name="Google Shape;10875;p19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6" name="Google Shape;10876;p19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77" name="Google Shape;10877;p19"/>
          <p:cNvGrpSpPr/>
          <p:nvPr/>
        </p:nvGrpSpPr>
        <p:grpSpPr>
          <a:xfrm>
            <a:off x="7180" y="3604"/>
            <a:ext cx="806569" cy="817291"/>
            <a:chOff x="159580" y="156004"/>
            <a:chExt cx="806569" cy="817291"/>
          </a:xfrm>
        </p:grpSpPr>
        <p:sp>
          <p:nvSpPr>
            <p:cNvPr id="10878" name="Google Shape;10878;p19"/>
            <p:cNvSpPr/>
            <p:nvPr/>
          </p:nvSpPr>
          <p:spPr>
            <a:xfrm rot="7106339">
              <a:off x="196658" y="323469"/>
              <a:ext cx="668217" cy="482362"/>
            </a:xfrm>
            <a:custGeom>
              <a:avLst/>
              <a:gdLst/>
              <a:ahLst/>
              <a:cxnLst/>
              <a:rect l="l" t="t" r="r" b="b"/>
              <a:pathLst>
                <a:path w="41940" h="30275" extrusionOk="0">
                  <a:moveTo>
                    <a:pt x="28264" y="0"/>
                  </a:moveTo>
                  <a:cubicBezTo>
                    <a:pt x="24327" y="0"/>
                    <a:pt x="18604" y="7735"/>
                    <a:pt x="18604" y="7735"/>
                  </a:cubicBezTo>
                  <a:cubicBezTo>
                    <a:pt x="18604" y="7735"/>
                    <a:pt x="15648" y="499"/>
                    <a:pt x="10467" y="499"/>
                  </a:cubicBezTo>
                  <a:cubicBezTo>
                    <a:pt x="10111" y="499"/>
                    <a:pt x="9745" y="533"/>
                    <a:pt x="9369" y="606"/>
                  </a:cubicBezTo>
                  <a:cubicBezTo>
                    <a:pt x="2726" y="1875"/>
                    <a:pt x="3212" y="9274"/>
                    <a:pt x="7155" y="12892"/>
                  </a:cubicBezTo>
                  <a:cubicBezTo>
                    <a:pt x="7155" y="12892"/>
                    <a:pt x="7070" y="12889"/>
                    <a:pt x="6919" y="12889"/>
                  </a:cubicBezTo>
                  <a:cubicBezTo>
                    <a:pt x="5822" y="12889"/>
                    <a:pt x="1253" y="13077"/>
                    <a:pt x="755" y="16187"/>
                  </a:cubicBezTo>
                  <a:cubicBezTo>
                    <a:pt x="0" y="20738"/>
                    <a:pt x="6766" y="22113"/>
                    <a:pt x="12677" y="22113"/>
                  </a:cubicBezTo>
                  <a:cubicBezTo>
                    <a:pt x="13956" y="22113"/>
                    <a:pt x="15195" y="22049"/>
                    <a:pt x="16309" y="21939"/>
                  </a:cubicBezTo>
                  <a:cubicBezTo>
                    <a:pt x="16309" y="21939"/>
                    <a:pt x="19279" y="30275"/>
                    <a:pt x="25625" y="30275"/>
                  </a:cubicBezTo>
                  <a:cubicBezTo>
                    <a:pt x="26151" y="30275"/>
                    <a:pt x="26700" y="30218"/>
                    <a:pt x="27272" y="30094"/>
                  </a:cubicBezTo>
                  <a:cubicBezTo>
                    <a:pt x="32943" y="28851"/>
                    <a:pt x="32565" y="22371"/>
                    <a:pt x="29540" y="19967"/>
                  </a:cubicBezTo>
                  <a:lnTo>
                    <a:pt x="29540" y="19967"/>
                  </a:lnTo>
                  <a:cubicBezTo>
                    <a:pt x="29541" y="19967"/>
                    <a:pt x="31116" y="20228"/>
                    <a:pt x="33121" y="20228"/>
                  </a:cubicBezTo>
                  <a:cubicBezTo>
                    <a:pt x="36439" y="20228"/>
                    <a:pt x="40934" y="19515"/>
                    <a:pt x="41422" y="15728"/>
                  </a:cubicBezTo>
                  <a:cubicBezTo>
                    <a:pt x="41939" y="11573"/>
                    <a:pt x="36407" y="10916"/>
                    <a:pt x="32857" y="10916"/>
                  </a:cubicBezTo>
                  <a:cubicBezTo>
                    <a:pt x="31216" y="10916"/>
                    <a:pt x="30000" y="11056"/>
                    <a:pt x="30000" y="11056"/>
                  </a:cubicBezTo>
                  <a:cubicBezTo>
                    <a:pt x="34023" y="6466"/>
                    <a:pt x="32889" y="1173"/>
                    <a:pt x="28973" y="93"/>
                  </a:cubicBezTo>
                  <a:cubicBezTo>
                    <a:pt x="28745" y="30"/>
                    <a:pt x="28508" y="0"/>
                    <a:pt x="28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9" name="Google Shape;10879;p19"/>
            <p:cNvSpPr/>
            <p:nvPr/>
          </p:nvSpPr>
          <p:spPr>
            <a:xfrm rot="7106339">
              <a:off x="391140" y="475964"/>
              <a:ext cx="376633" cy="196291"/>
            </a:xfrm>
            <a:custGeom>
              <a:avLst/>
              <a:gdLst/>
              <a:ahLst/>
              <a:cxnLst/>
              <a:rect l="l" t="t" r="r" b="b"/>
              <a:pathLst>
                <a:path w="23639" h="12320" extrusionOk="0">
                  <a:moveTo>
                    <a:pt x="18074" y="0"/>
                  </a:moveTo>
                  <a:cubicBezTo>
                    <a:pt x="15458" y="0"/>
                    <a:pt x="10765" y="6614"/>
                    <a:pt x="10765" y="6614"/>
                  </a:cubicBezTo>
                  <a:cubicBezTo>
                    <a:pt x="10765" y="6614"/>
                    <a:pt x="9254" y="829"/>
                    <a:pt x="6099" y="829"/>
                  </a:cubicBezTo>
                  <a:cubicBezTo>
                    <a:pt x="5880" y="829"/>
                    <a:pt x="5653" y="857"/>
                    <a:pt x="5418" y="917"/>
                  </a:cubicBezTo>
                  <a:cubicBezTo>
                    <a:pt x="2880" y="1538"/>
                    <a:pt x="5283" y="6776"/>
                    <a:pt x="5283" y="6776"/>
                  </a:cubicBezTo>
                  <a:cubicBezTo>
                    <a:pt x="4819" y="6691"/>
                    <a:pt x="4420" y="6652"/>
                    <a:pt x="4080" y="6652"/>
                  </a:cubicBezTo>
                  <a:cubicBezTo>
                    <a:pt x="1" y="6652"/>
                    <a:pt x="4593" y="12320"/>
                    <a:pt x="11003" y="12320"/>
                  </a:cubicBezTo>
                  <a:cubicBezTo>
                    <a:pt x="12012" y="12320"/>
                    <a:pt x="13067" y="12179"/>
                    <a:pt x="14141" y="11853"/>
                  </a:cubicBezTo>
                  <a:cubicBezTo>
                    <a:pt x="14141" y="11853"/>
                    <a:pt x="14221" y="11854"/>
                    <a:pt x="14366" y="11854"/>
                  </a:cubicBezTo>
                  <a:cubicBezTo>
                    <a:pt x="15804" y="11854"/>
                    <a:pt x="23638" y="11743"/>
                    <a:pt x="23565" y="9315"/>
                  </a:cubicBezTo>
                  <a:cubicBezTo>
                    <a:pt x="23523" y="8285"/>
                    <a:pt x="22348" y="7968"/>
                    <a:pt x="20918" y="7968"/>
                  </a:cubicBezTo>
                  <a:cubicBezTo>
                    <a:pt x="18636" y="7968"/>
                    <a:pt x="15707" y="8775"/>
                    <a:pt x="15707" y="8775"/>
                  </a:cubicBezTo>
                  <a:cubicBezTo>
                    <a:pt x="15707" y="8775"/>
                    <a:pt x="21134" y="2078"/>
                    <a:pt x="18866" y="269"/>
                  </a:cubicBezTo>
                  <a:cubicBezTo>
                    <a:pt x="18635" y="83"/>
                    <a:pt x="18367" y="0"/>
                    <a:pt x="180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0" name="Google Shape;10880;p19"/>
            <p:cNvSpPr/>
            <p:nvPr/>
          </p:nvSpPr>
          <p:spPr>
            <a:xfrm rot="7106339">
              <a:off x="522214" y="514225"/>
              <a:ext cx="75314" cy="45185"/>
            </a:xfrm>
            <a:custGeom>
              <a:avLst/>
              <a:gdLst/>
              <a:ahLst/>
              <a:cxnLst/>
              <a:rect l="l" t="t" r="r" b="b"/>
              <a:pathLst>
                <a:path w="4727" h="2836" fill="none" extrusionOk="0">
                  <a:moveTo>
                    <a:pt x="1" y="0"/>
                  </a:moveTo>
                  <a:lnTo>
                    <a:pt x="2593" y="2836"/>
                  </a:lnTo>
                  <a:lnTo>
                    <a:pt x="4726" y="892"/>
                  </a:lnTo>
                </a:path>
              </a:pathLst>
            </a:custGeom>
            <a:noFill/>
            <a:ln w="87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1" name="Google Shape;10881;p19"/>
            <p:cNvSpPr/>
            <p:nvPr/>
          </p:nvSpPr>
          <p:spPr>
            <a:xfrm rot="7106339">
              <a:off x="506162" y="548398"/>
              <a:ext cx="48627" cy="8620"/>
            </a:xfrm>
            <a:custGeom>
              <a:avLst/>
              <a:gdLst/>
              <a:ahLst/>
              <a:cxnLst/>
              <a:rect l="l" t="t" r="r" b="b"/>
              <a:pathLst>
                <a:path w="3052" h="541" fill="none" extrusionOk="0">
                  <a:moveTo>
                    <a:pt x="3052" y="1"/>
                  </a:moveTo>
                  <a:lnTo>
                    <a:pt x="0" y="541"/>
                  </a:lnTo>
                </a:path>
              </a:pathLst>
            </a:custGeom>
            <a:noFill/>
            <a:ln w="87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2" name="Google Shape;10882;p19"/>
            <p:cNvSpPr/>
            <p:nvPr/>
          </p:nvSpPr>
          <p:spPr>
            <a:xfrm rot="7106339">
              <a:off x="825531" y="518742"/>
              <a:ext cx="129517" cy="102399"/>
            </a:xfrm>
            <a:custGeom>
              <a:avLst/>
              <a:gdLst/>
              <a:ahLst/>
              <a:cxnLst/>
              <a:rect l="l" t="t" r="r" b="b"/>
              <a:pathLst>
                <a:path w="8129" h="6427" extrusionOk="0">
                  <a:moveTo>
                    <a:pt x="2627" y="1"/>
                  </a:moveTo>
                  <a:cubicBezTo>
                    <a:pt x="1891" y="1"/>
                    <a:pt x="1257" y="243"/>
                    <a:pt x="865" y="743"/>
                  </a:cubicBezTo>
                  <a:cubicBezTo>
                    <a:pt x="1" y="1877"/>
                    <a:pt x="703" y="3902"/>
                    <a:pt x="2458" y="5280"/>
                  </a:cubicBezTo>
                  <a:cubicBezTo>
                    <a:pt x="3455" y="6035"/>
                    <a:pt x="4562" y="6427"/>
                    <a:pt x="5496" y="6427"/>
                  </a:cubicBezTo>
                  <a:cubicBezTo>
                    <a:pt x="6230" y="6427"/>
                    <a:pt x="6857" y="6184"/>
                    <a:pt x="7237" y="5685"/>
                  </a:cubicBezTo>
                  <a:cubicBezTo>
                    <a:pt x="8129" y="4550"/>
                    <a:pt x="7400" y="2525"/>
                    <a:pt x="5644" y="1148"/>
                  </a:cubicBezTo>
                  <a:cubicBezTo>
                    <a:pt x="4662" y="392"/>
                    <a:pt x="3562" y="1"/>
                    <a:pt x="2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3" name="Google Shape;10883;p19"/>
            <p:cNvSpPr/>
            <p:nvPr/>
          </p:nvSpPr>
          <p:spPr>
            <a:xfrm rot="7106339">
              <a:off x="783333" y="620702"/>
              <a:ext cx="57246" cy="70024"/>
            </a:xfrm>
            <a:custGeom>
              <a:avLst/>
              <a:gdLst/>
              <a:ahLst/>
              <a:cxnLst/>
              <a:rect l="l" t="t" r="r" b="b"/>
              <a:pathLst>
                <a:path w="3593" h="4395" extrusionOk="0">
                  <a:moveTo>
                    <a:pt x="1373" y="1"/>
                  </a:moveTo>
                  <a:cubicBezTo>
                    <a:pt x="1274" y="1"/>
                    <a:pt x="1176" y="16"/>
                    <a:pt x="1081" y="46"/>
                  </a:cubicBezTo>
                  <a:cubicBezTo>
                    <a:pt x="298" y="289"/>
                    <a:pt x="1" y="1477"/>
                    <a:pt x="406" y="2666"/>
                  </a:cubicBezTo>
                  <a:cubicBezTo>
                    <a:pt x="732" y="3691"/>
                    <a:pt x="1481" y="4394"/>
                    <a:pt x="2183" y="4394"/>
                  </a:cubicBezTo>
                  <a:cubicBezTo>
                    <a:pt x="2294" y="4394"/>
                    <a:pt x="2405" y="4377"/>
                    <a:pt x="2512" y="4340"/>
                  </a:cubicBezTo>
                  <a:cubicBezTo>
                    <a:pt x="3268" y="4097"/>
                    <a:pt x="3592" y="2936"/>
                    <a:pt x="3160" y="1747"/>
                  </a:cubicBezTo>
                  <a:cubicBezTo>
                    <a:pt x="2806" y="709"/>
                    <a:pt x="2060" y="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84" name="Google Shape;10884;p19"/>
          <p:cNvSpPr/>
          <p:nvPr/>
        </p:nvSpPr>
        <p:spPr>
          <a:xfrm flipH="1">
            <a:off x="494125" y="1036687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5" name="Google Shape;10885;p19"/>
          <p:cNvSpPr/>
          <p:nvPr/>
        </p:nvSpPr>
        <p:spPr>
          <a:xfrm flipH="1">
            <a:off x="202150" y="2326337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86" name="Google Shape;10886;p19"/>
          <p:cNvGrpSpPr/>
          <p:nvPr/>
        </p:nvGrpSpPr>
        <p:grpSpPr>
          <a:xfrm flipH="1">
            <a:off x="214862" y="1499007"/>
            <a:ext cx="170431" cy="208992"/>
            <a:chOff x="7314226" y="2364570"/>
            <a:chExt cx="170431" cy="208992"/>
          </a:xfrm>
        </p:grpSpPr>
        <p:sp>
          <p:nvSpPr>
            <p:cNvPr id="10887" name="Google Shape;10887;p19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8" name="Google Shape;10888;p19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9" name="Google Shape;10889;p19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0" name="Google Shape;10890;p19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91" name="Google Shape;10891;p19"/>
          <p:cNvSpPr/>
          <p:nvPr/>
        </p:nvSpPr>
        <p:spPr>
          <a:xfrm>
            <a:off x="385293" y="2077121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1_1_1_1_1_1_1">
    <p:spTree>
      <p:nvGrpSpPr>
        <p:cNvPr id="1" name="Shape 10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3" name="Google Shape;10893;p20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10894" name="Google Shape;10894;p20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5" name="Google Shape;10895;p20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6" name="Google Shape;10896;p20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7" name="Google Shape;10897;p20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8" name="Google Shape;10898;p20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9" name="Google Shape;10899;p20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0" name="Google Shape;10900;p20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1" name="Google Shape;10901;p20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2" name="Google Shape;10902;p20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3" name="Google Shape;10903;p20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4" name="Google Shape;10904;p20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5" name="Google Shape;10905;p20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6" name="Google Shape;10906;p20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7" name="Google Shape;10907;p20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8" name="Google Shape;10908;p20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9" name="Google Shape;10909;p20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0" name="Google Shape;10910;p20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1" name="Google Shape;10911;p20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2" name="Google Shape;10912;p20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3" name="Google Shape;10913;p20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4" name="Google Shape;10914;p20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5" name="Google Shape;10915;p20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6" name="Google Shape;10916;p20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7" name="Google Shape;10917;p20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8" name="Google Shape;10918;p20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9" name="Google Shape;10919;p20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0" name="Google Shape;10920;p20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1" name="Google Shape;10921;p20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2" name="Google Shape;10922;p20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3" name="Google Shape;10923;p20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4" name="Google Shape;10924;p20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5" name="Google Shape;10925;p20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6" name="Google Shape;10926;p20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7" name="Google Shape;10927;p20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8" name="Google Shape;10928;p20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9" name="Google Shape;10929;p20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0" name="Google Shape;10930;p20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1" name="Google Shape;10931;p20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2" name="Google Shape;10932;p20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3" name="Google Shape;10933;p20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4" name="Google Shape;10934;p20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5" name="Google Shape;10935;p20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6" name="Google Shape;10936;p20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7" name="Google Shape;10937;p20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8" name="Google Shape;10938;p20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9" name="Google Shape;10939;p20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0" name="Google Shape;10940;p20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1" name="Google Shape;10941;p20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2" name="Google Shape;10942;p20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3" name="Google Shape;10943;p20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4" name="Google Shape;10944;p20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5" name="Google Shape;10945;p20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6" name="Google Shape;10946;p20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7" name="Google Shape;10947;p20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8" name="Google Shape;10948;p20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9" name="Google Shape;10949;p20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0" name="Google Shape;10950;p20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1" name="Google Shape;10951;p20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2" name="Google Shape;10952;p20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3" name="Google Shape;10953;p20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4" name="Google Shape;10954;p20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5" name="Google Shape;10955;p20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6" name="Google Shape;10956;p20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7" name="Google Shape;10957;p20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8" name="Google Shape;10958;p20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9" name="Google Shape;10959;p20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0" name="Google Shape;10960;p20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1" name="Google Shape;10961;p20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2" name="Google Shape;10962;p20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3" name="Google Shape;10963;p20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4" name="Google Shape;10964;p20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5" name="Google Shape;10965;p20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6" name="Google Shape;10966;p20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7" name="Google Shape;10967;p20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8" name="Google Shape;10968;p20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9" name="Google Shape;10969;p20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0" name="Google Shape;10970;p20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1" name="Google Shape;10971;p20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2" name="Google Shape;10972;p20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3" name="Google Shape;10973;p20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4" name="Google Shape;10974;p20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5" name="Google Shape;10975;p20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6" name="Google Shape;10976;p20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7" name="Google Shape;10977;p20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8" name="Google Shape;10978;p20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9" name="Google Shape;10979;p20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0" name="Google Shape;10980;p20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1" name="Google Shape;10981;p20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2" name="Google Shape;10982;p20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3" name="Google Shape;10983;p20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4" name="Google Shape;10984;p20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5" name="Google Shape;10985;p20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6" name="Google Shape;10986;p20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7" name="Google Shape;10987;p20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8" name="Google Shape;10988;p20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9" name="Google Shape;10989;p20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0" name="Google Shape;10990;p20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1" name="Google Shape;10991;p20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2" name="Google Shape;10992;p20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3" name="Google Shape;10993;p20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4" name="Google Shape;10994;p20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5" name="Google Shape;10995;p20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6" name="Google Shape;10996;p20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7" name="Google Shape;10997;p20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8" name="Google Shape;10998;p20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9" name="Google Shape;10999;p20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0" name="Google Shape;11000;p20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1" name="Google Shape;11001;p20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2" name="Google Shape;11002;p20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3" name="Google Shape;11003;p20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4" name="Google Shape;11004;p20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5" name="Google Shape;11005;p20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6" name="Google Shape;11006;p20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7" name="Google Shape;11007;p20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8" name="Google Shape;11008;p20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9" name="Google Shape;11009;p20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0" name="Google Shape;11010;p20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1" name="Google Shape;11011;p20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2" name="Google Shape;11012;p20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3" name="Google Shape;11013;p20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4" name="Google Shape;11014;p20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5" name="Google Shape;11015;p20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6" name="Google Shape;11016;p20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7" name="Google Shape;11017;p20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8" name="Google Shape;11018;p20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9" name="Google Shape;11019;p20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0" name="Google Shape;11020;p20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1" name="Google Shape;11021;p20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2" name="Google Shape;11022;p20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3" name="Google Shape;11023;p20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4" name="Google Shape;11024;p20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5" name="Google Shape;11025;p20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6" name="Google Shape;11026;p20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7" name="Google Shape;11027;p20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8" name="Google Shape;11028;p20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9" name="Google Shape;11029;p20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0" name="Google Shape;11030;p20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1" name="Google Shape;11031;p20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2" name="Google Shape;11032;p20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3" name="Google Shape;11033;p20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4" name="Google Shape;11034;p20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5" name="Google Shape;11035;p20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6" name="Google Shape;11036;p20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7" name="Google Shape;11037;p20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8" name="Google Shape;11038;p20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9" name="Google Shape;11039;p20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0" name="Google Shape;11040;p20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1" name="Google Shape;11041;p20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2" name="Google Shape;11042;p20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3" name="Google Shape;11043;p20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4" name="Google Shape;11044;p20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5" name="Google Shape;11045;p20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6" name="Google Shape;11046;p20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7" name="Google Shape;11047;p20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8" name="Google Shape;11048;p20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9" name="Google Shape;11049;p20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0" name="Google Shape;11050;p20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1" name="Google Shape;11051;p20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2" name="Google Shape;11052;p20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3" name="Google Shape;11053;p20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4" name="Google Shape;11054;p20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5" name="Google Shape;11055;p20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6" name="Google Shape;11056;p20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7" name="Google Shape;11057;p20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8" name="Google Shape;11058;p20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9" name="Google Shape;11059;p20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0" name="Google Shape;11060;p20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1" name="Google Shape;11061;p20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2" name="Google Shape;11062;p20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3" name="Google Shape;11063;p20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4" name="Google Shape;11064;p20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5" name="Google Shape;11065;p20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6" name="Google Shape;11066;p20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7" name="Google Shape;11067;p20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8" name="Google Shape;11068;p20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9" name="Google Shape;11069;p20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0" name="Google Shape;11070;p20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1" name="Google Shape;11071;p20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2" name="Google Shape;11072;p20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3" name="Google Shape;11073;p20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4" name="Google Shape;11074;p20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5" name="Google Shape;11075;p20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6" name="Google Shape;11076;p20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7" name="Google Shape;11077;p20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8" name="Google Shape;11078;p20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9" name="Google Shape;11079;p20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0" name="Google Shape;11080;p20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1" name="Google Shape;11081;p20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2" name="Google Shape;11082;p20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3" name="Google Shape;11083;p20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4" name="Google Shape;11084;p20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5" name="Google Shape;11085;p20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6" name="Google Shape;11086;p20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7" name="Google Shape;11087;p20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8" name="Google Shape;11088;p20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9" name="Google Shape;11089;p20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0" name="Google Shape;11090;p20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1" name="Google Shape;11091;p20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2" name="Google Shape;11092;p20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3" name="Google Shape;11093;p20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4" name="Google Shape;11094;p20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5" name="Google Shape;11095;p20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6" name="Google Shape;11096;p20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7" name="Google Shape;11097;p20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8" name="Google Shape;11098;p20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9" name="Google Shape;11099;p20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0" name="Google Shape;11100;p20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1" name="Google Shape;11101;p20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2" name="Google Shape;11102;p20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3" name="Google Shape;11103;p20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4" name="Google Shape;11104;p20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5" name="Google Shape;11105;p20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6" name="Google Shape;11106;p20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7" name="Google Shape;11107;p20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8" name="Google Shape;11108;p20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9" name="Google Shape;11109;p20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0" name="Google Shape;11110;p20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1" name="Google Shape;11111;p20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2" name="Google Shape;11112;p20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3" name="Google Shape;11113;p20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4" name="Google Shape;11114;p20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5" name="Google Shape;11115;p20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6" name="Google Shape;11116;p20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7" name="Google Shape;11117;p20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8" name="Google Shape;11118;p20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9" name="Google Shape;11119;p20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0" name="Google Shape;11120;p20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1" name="Google Shape;11121;p20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2" name="Google Shape;11122;p20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3" name="Google Shape;11123;p20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4" name="Google Shape;11124;p20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5" name="Google Shape;11125;p20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6" name="Google Shape;11126;p20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7" name="Google Shape;11127;p20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8" name="Google Shape;11128;p20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9" name="Google Shape;11129;p20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0" name="Google Shape;11130;p20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1" name="Google Shape;11131;p20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2" name="Google Shape;11132;p20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3" name="Google Shape;11133;p20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4" name="Google Shape;11134;p20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5" name="Google Shape;11135;p20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6" name="Google Shape;11136;p20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7" name="Google Shape;11137;p20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8" name="Google Shape;11138;p20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9" name="Google Shape;11139;p20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0" name="Google Shape;11140;p20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1" name="Google Shape;11141;p20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2" name="Google Shape;11142;p20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3" name="Google Shape;11143;p20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4" name="Google Shape;11144;p20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5" name="Google Shape;11145;p20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6" name="Google Shape;11146;p20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7" name="Google Shape;11147;p20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8" name="Google Shape;11148;p20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9" name="Google Shape;11149;p20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0" name="Google Shape;11150;p20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1" name="Google Shape;11151;p20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2" name="Google Shape;11152;p20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3" name="Google Shape;11153;p20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4" name="Google Shape;11154;p20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5" name="Google Shape;11155;p20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6" name="Google Shape;11156;p20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7" name="Google Shape;11157;p20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8" name="Google Shape;11158;p20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9" name="Google Shape;11159;p20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0" name="Google Shape;11160;p20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1" name="Google Shape;11161;p20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2" name="Google Shape;11162;p20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3" name="Google Shape;11163;p20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4" name="Google Shape;11164;p20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5" name="Google Shape;11165;p20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6" name="Google Shape;11166;p20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7" name="Google Shape;11167;p20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8" name="Google Shape;11168;p20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9" name="Google Shape;11169;p20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0" name="Google Shape;11170;p20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1" name="Google Shape;11171;p20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2" name="Google Shape;11172;p20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3" name="Google Shape;11173;p20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4" name="Google Shape;11174;p20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5" name="Google Shape;11175;p20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6" name="Google Shape;11176;p20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7" name="Google Shape;11177;p20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8" name="Google Shape;11178;p20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9" name="Google Shape;11179;p20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0" name="Google Shape;11180;p20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1" name="Google Shape;11181;p20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2" name="Google Shape;11182;p20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3" name="Google Shape;11183;p20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4" name="Google Shape;11184;p20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5" name="Google Shape;11185;p20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6" name="Google Shape;11186;p20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7" name="Google Shape;11187;p20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8" name="Google Shape;11188;p20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9" name="Google Shape;11189;p20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0" name="Google Shape;11190;p20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1" name="Google Shape;11191;p20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2" name="Google Shape;11192;p20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3" name="Google Shape;11193;p20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4" name="Google Shape;11194;p20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5" name="Google Shape;11195;p20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6" name="Google Shape;11196;p20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7" name="Google Shape;11197;p20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8" name="Google Shape;11198;p20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9" name="Google Shape;11199;p20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0" name="Google Shape;11200;p20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1" name="Google Shape;11201;p20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2" name="Google Shape;11202;p20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3" name="Google Shape;11203;p20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4" name="Google Shape;11204;p20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5" name="Google Shape;11205;p20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6" name="Google Shape;11206;p20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7" name="Google Shape;11207;p20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8" name="Google Shape;11208;p20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9" name="Google Shape;11209;p20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0" name="Google Shape;11210;p20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1" name="Google Shape;11211;p20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2" name="Google Shape;11212;p20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3" name="Google Shape;11213;p20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4" name="Google Shape;11214;p20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5" name="Google Shape;11215;p20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6" name="Google Shape;11216;p20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7" name="Google Shape;11217;p20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8" name="Google Shape;11218;p20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9" name="Google Shape;11219;p20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0" name="Google Shape;11220;p20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1" name="Google Shape;11221;p20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2" name="Google Shape;11222;p20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3" name="Google Shape;11223;p20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4" name="Google Shape;11224;p20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5" name="Google Shape;11225;p20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6" name="Google Shape;11226;p20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7" name="Google Shape;11227;p20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8" name="Google Shape;11228;p20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9" name="Google Shape;11229;p20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0" name="Google Shape;11230;p20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1" name="Google Shape;11231;p20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2" name="Google Shape;11232;p20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3" name="Google Shape;11233;p20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4" name="Google Shape;11234;p20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5" name="Google Shape;11235;p20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6" name="Google Shape;11236;p20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7" name="Google Shape;11237;p20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8" name="Google Shape;11238;p20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9" name="Google Shape;11239;p20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0" name="Google Shape;11240;p20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1" name="Google Shape;11241;p20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2" name="Google Shape;11242;p20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3" name="Google Shape;11243;p20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4" name="Google Shape;11244;p20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5" name="Google Shape;11245;p20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6" name="Google Shape;11246;p20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7" name="Google Shape;11247;p20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8" name="Google Shape;11248;p20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9" name="Google Shape;11249;p20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0" name="Google Shape;11250;p20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1" name="Google Shape;11251;p20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2" name="Google Shape;11252;p20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3" name="Google Shape;11253;p20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4" name="Google Shape;11254;p20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5" name="Google Shape;11255;p20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6" name="Google Shape;11256;p20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7" name="Google Shape;11257;p20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8" name="Google Shape;11258;p20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9" name="Google Shape;11259;p20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0" name="Google Shape;11260;p20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1" name="Google Shape;11261;p20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2" name="Google Shape;11262;p20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3" name="Google Shape;11263;p20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4" name="Google Shape;11264;p20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5" name="Google Shape;11265;p20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6" name="Google Shape;11266;p20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7" name="Google Shape;11267;p20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8" name="Google Shape;11268;p20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9" name="Google Shape;11269;p20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0" name="Google Shape;11270;p20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1" name="Google Shape;11271;p20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2" name="Google Shape;11272;p20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3" name="Google Shape;11273;p20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4" name="Google Shape;11274;p20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5" name="Google Shape;11275;p20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6" name="Google Shape;11276;p20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7" name="Google Shape;11277;p20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8" name="Google Shape;11278;p20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9" name="Google Shape;11279;p20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0" name="Google Shape;11280;p20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1" name="Google Shape;11281;p20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2" name="Google Shape;11282;p20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3" name="Google Shape;11283;p20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4" name="Google Shape;11284;p20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5" name="Google Shape;11285;p20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6" name="Google Shape;11286;p20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7" name="Google Shape;11287;p20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8" name="Google Shape;11288;p20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9" name="Google Shape;11289;p20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0" name="Google Shape;11290;p20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1" name="Google Shape;11291;p20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2" name="Google Shape;11292;p20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3" name="Google Shape;11293;p20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4" name="Google Shape;11294;p20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5" name="Google Shape;11295;p20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6" name="Google Shape;11296;p20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7" name="Google Shape;11297;p20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8" name="Google Shape;11298;p20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9" name="Google Shape;11299;p20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0" name="Google Shape;11300;p20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1" name="Google Shape;11301;p20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2" name="Google Shape;11302;p20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3" name="Google Shape;11303;p20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4" name="Google Shape;11304;p20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5" name="Google Shape;11305;p20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6" name="Google Shape;11306;p20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7" name="Google Shape;11307;p20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8" name="Google Shape;11308;p20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9" name="Google Shape;11309;p20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0" name="Google Shape;11310;p20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1" name="Google Shape;11311;p20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2" name="Google Shape;11312;p20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3" name="Google Shape;11313;p20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4" name="Google Shape;11314;p20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5" name="Google Shape;11315;p20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6" name="Google Shape;11316;p20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7" name="Google Shape;11317;p20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8" name="Google Shape;11318;p20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9" name="Google Shape;11319;p20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0" name="Google Shape;11320;p20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1" name="Google Shape;11321;p20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2" name="Google Shape;11322;p20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3" name="Google Shape;11323;p20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4" name="Google Shape;11324;p20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5" name="Google Shape;11325;p20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6" name="Google Shape;11326;p20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7" name="Google Shape;11327;p20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8" name="Google Shape;11328;p20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9" name="Google Shape;11329;p20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0" name="Google Shape;11330;p20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1" name="Google Shape;11331;p20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2" name="Google Shape;11332;p20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3" name="Google Shape;11333;p20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4" name="Google Shape;11334;p20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5" name="Google Shape;11335;p20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6" name="Google Shape;11336;p20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7" name="Google Shape;11337;p20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8" name="Google Shape;11338;p20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9" name="Google Shape;11339;p20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0" name="Google Shape;11340;p20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1" name="Google Shape;11341;p20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2" name="Google Shape;11342;p20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3" name="Google Shape;11343;p20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4" name="Google Shape;11344;p20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5" name="Google Shape;11345;p20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6" name="Google Shape;11346;p20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7" name="Google Shape;11347;p20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8" name="Google Shape;11348;p20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9" name="Google Shape;11349;p20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0" name="Google Shape;11350;p20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1" name="Google Shape;11351;p20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2" name="Google Shape;11352;p20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3" name="Google Shape;11353;p20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4" name="Google Shape;11354;p20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5" name="Google Shape;11355;p20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6" name="Google Shape;11356;p20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7" name="Google Shape;11357;p20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8" name="Google Shape;11358;p20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9" name="Google Shape;11359;p20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0" name="Google Shape;11360;p20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1" name="Google Shape;11361;p20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2" name="Google Shape;11362;p20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3" name="Google Shape;11363;p20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4" name="Google Shape;11364;p20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5" name="Google Shape;11365;p20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6" name="Google Shape;11366;p20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7" name="Google Shape;11367;p20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8" name="Google Shape;11368;p20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9" name="Google Shape;11369;p20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0" name="Google Shape;11370;p20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1" name="Google Shape;11371;p20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2" name="Google Shape;11372;p20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3" name="Google Shape;11373;p20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4" name="Google Shape;11374;p20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5" name="Google Shape;11375;p20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6" name="Google Shape;11376;p20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7" name="Google Shape;11377;p20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8" name="Google Shape;11378;p20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9" name="Google Shape;11379;p20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0" name="Google Shape;11380;p20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1" name="Google Shape;11381;p20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2" name="Google Shape;11382;p20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3" name="Google Shape;11383;p20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4" name="Google Shape;11384;p20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5" name="Google Shape;11385;p20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6" name="Google Shape;11386;p20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7" name="Google Shape;11387;p20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8" name="Google Shape;11388;p20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9" name="Google Shape;11389;p20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0" name="Google Shape;11390;p20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1" name="Google Shape;11391;p20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2" name="Google Shape;11392;p20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3" name="Google Shape;11393;p20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4" name="Google Shape;11394;p20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5" name="Google Shape;11395;p20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6" name="Google Shape;11396;p20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7" name="Google Shape;11397;p20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8" name="Google Shape;11398;p20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9" name="Google Shape;11399;p20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0" name="Google Shape;11400;p20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1" name="Google Shape;11401;p20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2" name="Google Shape;11402;p20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3" name="Google Shape;11403;p20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4" name="Google Shape;11404;p20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5" name="Google Shape;11405;p20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6" name="Google Shape;11406;p20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7" name="Google Shape;11407;p20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8" name="Google Shape;11408;p20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9" name="Google Shape;11409;p20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0" name="Google Shape;11410;p20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1" name="Google Shape;11411;p20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2" name="Google Shape;11412;p20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3" name="Google Shape;11413;p20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4" name="Google Shape;11414;p20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5" name="Google Shape;11415;p20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6" name="Google Shape;11416;p20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7" name="Google Shape;11417;p20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8" name="Google Shape;11418;p20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9" name="Google Shape;11419;p20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0" name="Google Shape;11420;p20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1" name="Google Shape;11421;p20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2" name="Google Shape;11422;p20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3" name="Google Shape;11423;p20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4" name="Google Shape;11424;p20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5" name="Google Shape;11425;p20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6" name="Google Shape;11426;p20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7" name="Google Shape;11427;p20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8" name="Google Shape;11428;p20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9" name="Google Shape;11429;p20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0" name="Google Shape;11430;p20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1" name="Google Shape;11431;p20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2" name="Google Shape;11432;p20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3" name="Google Shape;11433;p20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4" name="Google Shape;11434;p20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5" name="Google Shape;11435;p20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6" name="Google Shape;11436;p20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7" name="Google Shape;11437;p20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8" name="Google Shape;11438;p20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9" name="Google Shape;11439;p20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0" name="Google Shape;11440;p20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1" name="Google Shape;11441;p20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2" name="Google Shape;11442;p20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3" name="Google Shape;11443;p20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4" name="Google Shape;11444;p20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5" name="Google Shape;11445;p20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6" name="Google Shape;11446;p20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7" name="Google Shape;11447;p20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8" name="Google Shape;11448;p20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9" name="Google Shape;11449;p20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0" name="Google Shape;11450;p20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1" name="Google Shape;11451;p20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2" name="Google Shape;11452;p20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3" name="Google Shape;11453;p20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4" name="Google Shape;11454;p20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5" name="Google Shape;11455;p20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6" name="Google Shape;11456;p20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7" name="Google Shape;11457;p20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8" name="Google Shape;11458;p20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9" name="Google Shape;11459;p20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0" name="Google Shape;11460;p20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1" name="Google Shape;11461;p20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2" name="Google Shape;11462;p20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3" name="Google Shape;11463;p20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4" name="Google Shape;11464;p20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5" name="Google Shape;11465;p20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6" name="Google Shape;11466;p20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7" name="Google Shape;11467;p20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8" name="Google Shape;11468;p20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9" name="Google Shape;11469;p20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0" name="Google Shape;11470;p20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1" name="Google Shape;11471;p20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2" name="Google Shape;11472;p20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3" name="Google Shape;11473;p20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4" name="Google Shape;11474;p20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5" name="Google Shape;11475;p20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6" name="Google Shape;11476;p20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7" name="Google Shape;11477;p20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8" name="Google Shape;11478;p20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9" name="Google Shape;11479;p20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0" name="Google Shape;11480;p20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1" name="Google Shape;11481;p20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2" name="Google Shape;11482;p20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3" name="Google Shape;11483;p20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4" name="Google Shape;11484;p20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5" name="Google Shape;11485;p20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6" name="Google Shape;11486;p20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7" name="Google Shape;11487;p20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8" name="Google Shape;11488;p20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9" name="Google Shape;11489;p20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0" name="Google Shape;11490;p20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1" name="Google Shape;11491;p20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2" name="Google Shape;11492;p20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3" name="Google Shape;11493;p20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4" name="Google Shape;11494;p20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5" name="Google Shape;11495;p20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6" name="Google Shape;11496;p20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7" name="Google Shape;11497;p20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8" name="Google Shape;11498;p20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9" name="Google Shape;11499;p20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0" name="Google Shape;11500;p20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1" name="Google Shape;11501;p20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2" name="Google Shape;11502;p20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3" name="Google Shape;11503;p20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4" name="Google Shape;11504;p20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5" name="Google Shape;11505;p20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6" name="Google Shape;11506;p20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7" name="Google Shape;11507;p20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8" name="Google Shape;11508;p20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9" name="Google Shape;11509;p20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0" name="Google Shape;11510;p20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1" name="Google Shape;11511;p20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2" name="Google Shape;11512;p20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3" name="Google Shape;11513;p20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4" name="Google Shape;11514;p20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5" name="Google Shape;11515;p20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6" name="Google Shape;11516;p20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7" name="Google Shape;11517;p20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8" name="Google Shape;11518;p20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9" name="Google Shape;11519;p20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0" name="Google Shape;11520;p20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1" name="Google Shape;11521;p20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2" name="Google Shape;11522;p20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3" name="Google Shape;11523;p20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4" name="Google Shape;11524;p20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5" name="Google Shape;11525;p20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6" name="Google Shape;11526;p20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7" name="Google Shape;11527;p20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8" name="Google Shape;11528;p20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29" name="Google Shape;11529;p20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530" name="Google Shape;11530;p20"/>
          <p:cNvGrpSpPr/>
          <p:nvPr/>
        </p:nvGrpSpPr>
        <p:grpSpPr>
          <a:xfrm>
            <a:off x="-310488" y="-87641"/>
            <a:ext cx="745659" cy="3343820"/>
            <a:chOff x="66432" y="-87641"/>
            <a:chExt cx="745659" cy="3343820"/>
          </a:xfrm>
        </p:grpSpPr>
        <p:sp>
          <p:nvSpPr>
            <p:cNvPr id="11531" name="Google Shape;11531;p20"/>
            <p:cNvSpPr/>
            <p:nvPr/>
          </p:nvSpPr>
          <p:spPr>
            <a:xfrm>
              <a:off x="67630" y="-87641"/>
              <a:ext cx="682826" cy="3343820"/>
            </a:xfrm>
            <a:custGeom>
              <a:avLst/>
              <a:gdLst/>
              <a:ahLst/>
              <a:cxnLst/>
              <a:rect l="l" t="t" r="r" b="b"/>
              <a:pathLst>
                <a:path w="15966" h="78186" fill="none" extrusionOk="0">
                  <a:moveTo>
                    <a:pt x="15965" y="0"/>
                  </a:moveTo>
                  <a:cubicBezTo>
                    <a:pt x="15739" y="12603"/>
                    <a:pt x="14976" y="37581"/>
                    <a:pt x="7488" y="56231"/>
                  </a:cubicBezTo>
                  <a:cubicBezTo>
                    <a:pt x="0" y="74880"/>
                    <a:pt x="1159" y="78186"/>
                    <a:pt x="1159" y="78186"/>
                  </a:cubicBezTo>
                </a:path>
              </a:pathLst>
            </a:custGeom>
            <a:noFill/>
            <a:ln w="9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2" name="Google Shape;11532;p20"/>
            <p:cNvSpPr/>
            <p:nvPr/>
          </p:nvSpPr>
          <p:spPr>
            <a:xfrm>
              <a:off x="598126" y="336961"/>
              <a:ext cx="213966" cy="606956"/>
            </a:xfrm>
            <a:custGeom>
              <a:avLst/>
              <a:gdLst/>
              <a:ahLst/>
              <a:cxnLst/>
              <a:rect l="l" t="t" r="r" b="b"/>
              <a:pathLst>
                <a:path w="5003" h="14192" extrusionOk="0">
                  <a:moveTo>
                    <a:pt x="2564" y="0"/>
                  </a:moveTo>
                  <a:cubicBezTo>
                    <a:pt x="1985" y="0"/>
                    <a:pt x="1407" y="82"/>
                    <a:pt x="848" y="244"/>
                  </a:cubicBezTo>
                  <a:lnTo>
                    <a:pt x="1" y="13666"/>
                  </a:lnTo>
                  <a:cubicBezTo>
                    <a:pt x="788" y="14018"/>
                    <a:pt x="1626" y="14191"/>
                    <a:pt x="2460" y="14191"/>
                  </a:cubicBezTo>
                  <a:cubicBezTo>
                    <a:pt x="3032" y="14191"/>
                    <a:pt x="3603" y="14110"/>
                    <a:pt x="4154" y="13949"/>
                  </a:cubicBezTo>
                  <a:lnTo>
                    <a:pt x="5002" y="499"/>
                  </a:lnTo>
                  <a:cubicBezTo>
                    <a:pt x="4221" y="166"/>
                    <a:pt x="3391" y="0"/>
                    <a:pt x="25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3" name="Google Shape;11533;p20"/>
            <p:cNvSpPr/>
            <p:nvPr/>
          </p:nvSpPr>
          <p:spPr>
            <a:xfrm>
              <a:off x="248881" y="1814471"/>
              <a:ext cx="372248" cy="601867"/>
            </a:xfrm>
            <a:custGeom>
              <a:avLst/>
              <a:gdLst/>
              <a:ahLst/>
              <a:cxnLst/>
              <a:rect l="l" t="t" r="r" b="b"/>
              <a:pathLst>
                <a:path w="8704" h="14073" extrusionOk="0">
                  <a:moveTo>
                    <a:pt x="4804" y="1"/>
                  </a:moveTo>
                  <a:lnTo>
                    <a:pt x="1" y="12575"/>
                  </a:lnTo>
                  <a:cubicBezTo>
                    <a:pt x="1074" y="13507"/>
                    <a:pt x="2459" y="14044"/>
                    <a:pt x="3900" y="14073"/>
                  </a:cubicBezTo>
                  <a:lnTo>
                    <a:pt x="8704" y="1498"/>
                  </a:lnTo>
                  <a:cubicBezTo>
                    <a:pt x="7630" y="566"/>
                    <a:pt x="6245" y="29"/>
                    <a:pt x="48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4" name="Google Shape;11534;p20"/>
            <p:cNvSpPr/>
            <p:nvPr/>
          </p:nvSpPr>
          <p:spPr>
            <a:xfrm>
              <a:off x="478503" y="1111534"/>
              <a:ext cx="285216" cy="604732"/>
            </a:xfrm>
            <a:custGeom>
              <a:avLst/>
              <a:gdLst/>
              <a:ahLst/>
              <a:cxnLst/>
              <a:rect l="l" t="t" r="r" b="b"/>
              <a:pathLst>
                <a:path w="6669" h="14140" extrusionOk="0">
                  <a:moveTo>
                    <a:pt x="3527" y="0"/>
                  </a:moveTo>
                  <a:cubicBezTo>
                    <a:pt x="3209" y="0"/>
                    <a:pt x="2890" y="25"/>
                    <a:pt x="2572" y="76"/>
                  </a:cubicBezTo>
                  <a:lnTo>
                    <a:pt x="0" y="13272"/>
                  </a:lnTo>
                  <a:cubicBezTo>
                    <a:pt x="942" y="13841"/>
                    <a:pt x="2019" y="14139"/>
                    <a:pt x="3114" y="14139"/>
                  </a:cubicBezTo>
                  <a:cubicBezTo>
                    <a:pt x="3432" y="14139"/>
                    <a:pt x="3751" y="14114"/>
                    <a:pt x="4069" y="14063"/>
                  </a:cubicBezTo>
                  <a:lnTo>
                    <a:pt x="6669" y="868"/>
                  </a:lnTo>
                  <a:cubicBezTo>
                    <a:pt x="5705" y="298"/>
                    <a:pt x="4623" y="0"/>
                    <a:pt x="3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5" name="Google Shape;11535;p20"/>
            <p:cNvSpPr/>
            <p:nvPr/>
          </p:nvSpPr>
          <p:spPr>
            <a:xfrm>
              <a:off x="66432" y="2552136"/>
              <a:ext cx="303350" cy="604519"/>
            </a:xfrm>
            <a:custGeom>
              <a:avLst/>
              <a:gdLst/>
              <a:ahLst/>
              <a:cxnLst/>
              <a:rect l="l" t="t" r="r" b="b"/>
              <a:pathLst>
                <a:path w="7093" h="14135" extrusionOk="0">
                  <a:moveTo>
                    <a:pt x="3801" y="1"/>
                  </a:moveTo>
                  <a:cubicBezTo>
                    <a:pt x="3551" y="1"/>
                    <a:pt x="3301" y="16"/>
                    <a:pt x="3052" y="46"/>
                  </a:cubicBezTo>
                  <a:lnTo>
                    <a:pt x="0" y="13157"/>
                  </a:lnTo>
                  <a:cubicBezTo>
                    <a:pt x="977" y="13808"/>
                    <a:pt x="2127" y="14134"/>
                    <a:pt x="3292" y="14134"/>
                  </a:cubicBezTo>
                  <a:cubicBezTo>
                    <a:pt x="3541" y="14134"/>
                    <a:pt x="3791" y="14119"/>
                    <a:pt x="4041" y="14089"/>
                  </a:cubicBezTo>
                  <a:lnTo>
                    <a:pt x="7092" y="978"/>
                  </a:lnTo>
                  <a:cubicBezTo>
                    <a:pt x="6115" y="327"/>
                    <a:pt x="4965" y="1"/>
                    <a:pt x="38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6" name="Google Shape;11536;p20"/>
          <p:cNvGrpSpPr/>
          <p:nvPr/>
        </p:nvGrpSpPr>
        <p:grpSpPr>
          <a:xfrm flipH="1">
            <a:off x="8471748" y="-51948"/>
            <a:ext cx="958544" cy="4298080"/>
            <a:chOff x="8090748" y="-51948"/>
            <a:chExt cx="958544" cy="4298080"/>
          </a:xfrm>
        </p:grpSpPr>
        <p:sp>
          <p:nvSpPr>
            <p:cNvPr id="11537" name="Google Shape;11537;p20"/>
            <p:cNvSpPr/>
            <p:nvPr/>
          </p:nvSpPr>
          <p:spPr>
            <a:xfrm>
              <a:off x="8092287" y="-51948"/>
              <a:ext cx="877771" cy="4298080"/>
            </a:xfrm>
            <a:custGeom>
              <a:avLst/>
              <a:gdLst/>
              <a:ahLst/>
              <a:cxnLst/>
              <a:rect l="l" t="t" r="r" b="b"/>
              <a:pathLst>
                <a:path w="15966" h="78186" fill="none" extrusionOk="0">
                  <a:moveTo>
                    <a:pt x="15965" y="0"/>
                  </a:moveTo>
                  <a:cubicBezTo>
                    <a:pt x="15739" y="12603"/>
                    <a:pt x="14976" y="37581"/>
                    <a:pt x="7488" y="56231"/>
                  </a:cubicBezTo>
                  <a:cubicBezTo>
                    <a:pt x="0" y="74880"/>
                    <a:pt x="1159" y="78186"/>
                    <a:pt x="1159" y="78186"/>
                  </a:cubicBezTo>
                </a:path>
              </a:pathLst>
            </a:custGeom>
            <a:noFill/>
            <a:ln w="9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8" name="Google Shape;11538;p20"/>
            <p:cNvSpPr/>
            <p:nvPr/>
          </p:nvSpPr>
          <p:spPr>
            <a:xfrm>
              <a:off x="8774240" y="493835"/>
              <a:ext cx="275052" cy="780170"/>
            </a:xfrm>
            <a:custGeom>
              <a:avLst/>
              <a:gdLst/>
              <a:ahLst/>
              <a:cxnLst/>
              <a:rect l="l" t="t" r="r" b="b"/>
              <a:pathLst>
                <a:path w="5003" h="14192" extrusionOk="0">
                  <a:moveTo>
                    <a:pt x="2564" y="0"/>
                  </a:moveTo>
                  <a:cubicBezTo>
                    <a:pt x="1985" y="0"/>
                    <a:pt x="1407" y="82"/>
                    <a:pt x="848" y="244"/>
                  </a:cubicBezTo>
                  <a:lnTo>
                    <a:pt x="1" y="13666"/>
                  </a:lnTo>
                  <a:cubicBezTo>
                    <a:pt x="788" y="14018"/>
                    <a:pt x="1626" y="14191"/>
                    <a:pt x="2460" y="14191"/>
                  </a:cubicBezTo>
                  <a:cubicBezTo>
                    <a:pt x="3032" y="14191"/>
                    <a:pt x="3603" y="14110"/>
                    <a:pt x="4154" y="13949"/>
                  </a:cubicBezTo>
                  <a:lnTo>
                    <a:pt x="5002" y="499"/>
                  </a:lnTo>
                  <a:cubicBezTo>
                    <a:pt x="4221" y="166"/>
                    <a:pt x="3391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9" name="Google Shape;11539;p20"/>
            <p:cNvSpPr/>
            <p:nvPr/>
          </p:nvSpPr>
          <p:spPr>
            <a:xfrm>
              <a:off x="8325286" y="2393028"/>
              <a:ext cx="478524" cy="773628"/>
            </a:xfrm>
            <a:custGeom>
              <a:avLst/>
              <a:gdLst/>
              <a:ahLst/>
              <a:cxnLst/>
              <a:rect l="l" t="t" r="r" b="b"/>
              <a:pathLst>
                <a:path w="8704" h="14073" extrusionOk="0">
                  <a:moveTo>
                    <a:pt x="4804" y="1"/>
                  </a:moveTo>
                  <a:lnTo>
                    <a:pt x="1" y="12575"/>
                  </a:lnTo>
                  <a:cubicBezTo>
                    <a:pt x="1074" y="13507"/>
                    <a:pt x="2459" y="14044"/>
                    <a:pt x="3900" y="14073"/>
                  </a:cubicBezTo>
                  <a:lnTo>
                    <a:pt x="8704" y="1498"/>
                  </a:lnTo>
                  <a:cubicBezTo>
                    <a:pt x="7630" y="566"/>
                    <a:pt x="6245" y="29"/>
                    <a:pt x="48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0" name="Google Shape;11540;p20"/>
            <p:cNvSpPr/>
            <p:nvPr/>
          </p:nvSpPr>
          <p:spPr>
            <a:xfrm>
              <a:off x="8620465" y="1489472"/>
              <a:ext cx="366645" cy="777311"/>
            </a:xfrm>
            <a:custGeom>
              <a:avLst/>
              <a:gdLst/>
              <a:ahLst/>
              <a:cxnLst/>
              <a:rect l="l" t="t" r="r" b="b"/>
              <a:pathLst>
                <a:path w="6669" h="14140" extrusionOk="0">
                  <a:moveTo>
                    <a:pt x="3527" y="0"/>
                  </a:moveTo>
                  <a:cubicBezTo>
                    <a:pt x="3209" y="0"/>
                    <a:pt x="2890" y="25"/>
                    <a:pt x="2572" y="76"/>
                  </a:cubicBezTo>
                  <a:lnTo>
                    <a:pt x="0" y="13272"/>
                  </a:lnTo>
                  <a:cubicBezTo>
                    <a:pt x="942" y="13841"/>
                    <a:pt x="2019" y="14139"/>
                    <a:pt x="3114" y="14139"/>
                  </a:cubicBezTo>
                  <a:cubicBezTo>
                    <a:pt x="3432" y="14139"/>
                    <a:pt x="3751" y="14114"/>
                    <a:pt x="4069" y="14063"/>
                  </a:cubicBezTo>
                  <a:lnTo>
                    <a:pt x="6669" y="868"/>
                  </a:lnTo>
                  <a:cubicBezTo>
                    <a:pt x="5705" y="298"/>
                    <a:pt x="4623" y="0"/>
                    <a:pt x="3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1" name="Google Shape;11541;p20"/>
            <p:cNvSpPr/>
            <p:nvPr/>
          </p:nvSpPr>
          <p:spPr>
            <a:xfrm>
              <a:off x="8090748" y="3341222"/>
              <a:ext cx="389955" cy="777036"/>
            </a:xfrm>
            <a:custGeom>
              <a:avLst/>
              <a:gdLst/>
              <a:ahLst/>
              <a:cxnLst/>
              <a:rect l="l" t="t" r="r" b="b"/>
              <a:pathLst>
                <a:path w="7093" h="14135" extrusionOk="0">
                  <a:moveTo>
                    <a:pt x="3801" y="1"/>
                  </a:moveTo>
                  <a:cubicBezTo>
                    <a:pt x="3551" y="1"/>
                    <a:pt x="3301" y="16"/>
                    <a:pt x="3052" y="46"/>
                  </a:cubicBezTo>
                  <a:lnTo>
                    <a:pt x="0" y="13157"/>
                  </a:lnTo>
                  <a:cubicBezTo>
                    <a:pt x="977" y="13808"/>
                    <a:pt x="2127" y="14134"/>
                    <a:pt x="3292" y="14134"/>
                  </a:cubicBezTo>
                  <a:cubicBezTo>
                    <a:pt x="3541" y="14134"/>
                    <a:pt x="3791" y="14119"/>
                    <a:pt x="4041" y="14089"/>
                  </a:cubicBezTo>
                  <a:lnTo>
                    <a:pt x="7092" y="978"/>
                  </a:lnTo>
                  <a:cubicBezTo>
                    <a:pt x="6115" y="327"/>
                    <a:pt x="4965" y="1"/>
                    <a:pt x="38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42" name="Google Shape;11542;p20"/>
          <p:cNvGrpSpPr/>
          <p:nvPr/>
        </p:nvGrpSpPr>
        <p:grpSpPr>
          <a:xfrm>
            <a:off x="434326" y="4151182"/>
            <a:ext cx="170431" cy="208992"/>
            <a:chOff x="7314226" y="2364570"/>
            <a:chExt cx="170431" cy="208992"/>
          </a:xfrm>
        </p:grpSpPr>
        <p:sp>
          <p:nvSpPr>
            <p:cNvPr id="11543" name="Google Shape;11543;p20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4" name="Google Shape;11544;p20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5" name="Google Shape;11545;p20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6" name="Google Shape;11546;p20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47" name="Google Shape;11547;p20"/>
          <p:cNvSpPr/>
          <p:nvPr/>
        </p:nvSpPr>
        <p:spPr>
          <a:xfrm>
            <a:off x="237043" y="377274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48" name="Google Shape;11548;p20"/>
          <p:cNvGrpSpPr/>
          <p:nvPr/>
        </p:nvGrpSpPr>
        <p:grpSpPr>
          <a:xfrm>
            <a:off x="7517951" y="4833132"/>
            <a:ext cx="170431" cy="208992"/>
            <a:chOff x="7314226" y="2364570"/>
            <a:chExt cx="170431" cy="208992"/>
          </a:xfrm>
        </p:grpSpPr>
        <p:sp>
          <p:nvSpPr>
            <p:cNvPr id="11549" name="Google Shape;11549;p20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0" name="Google Shape;11550;p20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1" name="Google Shape;11551;p20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2" name="Google Shape;11552;p20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3" name="Google Shape;11553;p20"/>
          <p:cNvSpPr/>
          <p:nvPr/>
        </p:nvSpPr>
        <p:spPr>
          <a:xfrm>
            <a:off x="8716075" y="4217112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4" name="Google Shape;11554;p20"/>
          <p:cNvSpPr/>
          <p:nvPr/>
        </p:nvSpPr>
        <p:spPr>
          <a:xfrm>
            <a:off x="572393" y="594071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5" name="Google Shape;11555;p20"/>
          <p:cNvSpPr/>
          <p:nvPr/>
        </p:nvSpPr>
        <p:spPr>
          <a:xfrm>
            <a:off x="7334668" y="470319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6" name="Google Shape;11556;p20"/>
          <p:cNvSpPr/>
          <p:nvPr/>
        </p:nvSpPr>
        <p:spPr>
          <a:xfrm>
            <a:off x="194125" y="4505950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57" name="Google Shape;11557;p20"/>
          <p:cNvGrpSpPr/>
          <p:nvPr/>
        </p:nvGrpSpPr>
        <p:grpSpPr>
          <a:xfrm>
            <a:off x="894888" y="236032"/>
            <a:ext cx="170431" cy="208992"/>
            <a:chOff x="7314226" y="2364570"/>
            <a:chExt cx="170431" cy="208992"/>
          </a:xfrm>
        </p:grpSpPr>
        <p:sp>
          <p:nvSpPr>
            <p:cNvPr id="11558" name="Google Shape;11558;p20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9" name="Google Shape;11559;p20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0" name="Google Shape;11560;p20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1" name="Google Shape;11561;p20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62" name="Google Shape;11562;p20"/>
          <p:cNvSpPr/>
          <p:nvPr/>
        </p:nvSpPr>
        <p:spPr>
          <a:xfrm>
            <a:off x="6755975" y="4792812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3" name="Google Shape;11563;p20"/>
          <p:cNvSpPr/>
          <p:nvPr/>
        </p:nvSpPr>
        <p:spPr>
          <a:xfrm>
            <a:off x="892375" y="4739525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3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669" name="Google Shape;669;p3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4" name="Google Shape;1304;p3"/>
          <p:cNvSpPr txBox="1">
            <a:spLocks noGrp="1"/>
          </p:cNvSpPr>
          <p:nvPr>
            <p:ph type="title"/>
          </p:nvPr>
        </p:nvSpPr>
        <p:spPr>
          <a:xfrm>
            <a:off x="2028750" y="2098100"/>
            <a:ext cx="5086500" cy="9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05" name="Google Shape;1305;p3"/>
          <p:cNvSpPr txBox="1">
            <a:spLocks noGrp="1"/>
          </p:cNvSpPr>
          <p:nvPr>
            <p:ph type="title" idx="2" hasCustomPrompt="1"/>
          </p:nvPr>
        </p:nvSpPr>
        <p:spPr>
          <a:xfrm>
            <a:off x="3942750" y="801025"/>
            <a:ext cx="12585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 b="1"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06" name="Google Shape;1306;p3"/>
          <p:cNvSpPr txBox="1">
            <a:spLocks noGrp="1"/>
          </p:cNvSpPr>
          <p:nvPr>
            <p:ph type="subTitle" idx="1"/>
          </p:nvPr>
        </p:nvSpPr>
        <p:spPr>
          <a:xfrm>
            <a:off x="2028750" y="2936025"/>
            <a:ext cx="50865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7" name="Google Shape;1307;p3"/>
          <p:cNvGrpSpPr/>
          <p:nvPr/>
        </p:nvGrpSpPr>
        <p:grpSpPr>
          <a:xfrm flipH="1">
            <a:off x="544793" y="703532"/>
            <a:ext cx="170431" cy="208992"/>
            <a:chOff x="7314226" y="2364570"/>
            <a:chExt cx="170431" cy="208992"/>
          </a:xfrm>
        </p:grpSpPr>
        <p:sp>
          <p:nvSpPr>
            <p:cNvPr id="1308" name="Google Shape;1308;p3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2" name="Google Shape;1312;p3"/>
          <p:cNvSpPr/>
          <p:nvPr/>
        </p:nvSpPr>
        <p:spPr>
          <a:xfrm flipH="1">
            <a:off x="354875" y="352421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3" name="Google Shape;1313;p3"/>
          <p:cNvGrpSpPr/>
          <p:nvPr/>
        </p:nvGrpSpPr>
        <p:grpSpPr>
          <a:xfrm>
            <a:off x="8156550" y="4419242"/>
            <a:ext cx="223981" cy="274679"/>
            <a:chOff x="7314226" y="2364570"/>
            <a:chExt cx="170431" cy="208992"/>
          </a:xfrm>
        </p:grpSpPr>
        <p:sp>
          <p:nvSpPr>
            <p:cNvPr id="1314" name="Google Shape;1314;p3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8" name="Google Shape;1318;p3"/>
          <p:cNvSpPr/>
          <p:nvPr/>
        </p:nvSpPr>
        <p:spPr>
          <a:xfrm flipH="1">
            <a:off x="6963856" y="4362650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3"/>
          <p:cNvSpPr/>
          <p:nvPr/>
        </p:nvSpPr>
        <p:spPr>
          <a:xfrm flipH="1">
            <a:off x="6322846" y="4405393"/>
            <a:ext cx="89607" cy="88362"/>
          </a:xfrm>
          <a:custGeom>
            <a:avLst/>
            <a:gdLst/>
            <a:ahLst/>
            <a:cxnLst/>
            <a:rect l="l" t="t" r="r" b="b"/>
            <a:pathLst>
              <a:path w="2519" h="2484" fill="none" extrusionOk="0">
                <a:moveTo>
                  <a:pt x="2518" y="1050"/>
                </a:moveTo>
                <a:cubicBezTo>
                  <a:pt x="2518" y="2029"/>
                  <a:pt x="1364" y="2484"/>
                  <a:pt x="700" y="1819"/>
                </a:cubicBezTo>
                <a:cubicBezTo>
                  <a:pt x="1" y="1155"/>
                  <a:pt x="490" y="1"/>
                  <a:pt x="1434" y="1"/>
                </a:cubicBezTo>
                <a:cubicBezTo>
                  <a:pt x="2029" y="1"/>
                  <a:pt x="2518" y="456"/>
                  <a:pt x="2518" y="1050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3"/>
          <p:cNvSpPr/>
          <p:nvPr/>
        </p:nvSpPr>
        <p:spPr>
          <a:xfrm flipH="1">
            <a:off x="5243325" y="465664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3"/>
          <p:cNvSpPr/>
          <p:nvPr/>
        </p:nvSpPr>
        <p:spPr>
          <a:xfrm flipH="1">
            <a:off x="4436356" y="4300300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2" name="Google Shape;1322;p3"/>
          <p:cNvGrpSpPr/>
          <p:nvPr/>
        </p:nvGrpSpPr>
        <p:grpSpPr>
          <a:xfrm flipH="1">
            <a:off x="4004968" y="4596957"/>
            <a:ext cx="170431" cy="208992"/>
            <a:chOff x="7314226" y="2364570"/>
            <a:chExt cx="170431" cy="208992"/>
          </a:xfrm>
        </p:grpSpPr>
        <p:sp>
          <p:nvSpPr>
            <p:cNvPr id="1323" name="Google Shape;1323;p3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7" name="Google Shape;1327;p3"/>
          <p:cNvSpPr/>
          <p:nvPr/>
        </p:nvSpPr>
        <p:spPr>
          <a:xfrm flipH="1">
            <a:off x="2766500" y="4404771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8" name="Google Shape;1328;p3"/>
          <p:cNvGrpSpPr/>
          <p:nvPr/>
        </p:nvGrpSpPr>
        <p:grpSpPr>
          <a:xfrm rot="-912564">
            <a:off x="7148927" y="-390548"/>
            <a:ext cx="2444135" cy="2043003"/>
            <a:chOff x="6958887" y="764236"/>
            <a:chExt cx="2003164" cy="1674404"/>
          </a:xfrm>
        </p:grpSpPr>
        <p:sp>
          <p:nvSpPr>
            <p:cNvPr id="1329" name="Google Shape;1329;p3"/>
            <p:cNvSpPr/>
            <p:nvPr/>
          </p:nvSpPr>
          <p:spPr>
            <a:xfrm rot="-9430312" flipH="1">
              <a:off x="7751468" y="908729"/>
              <a:ext cx="1002397" cy="1275583"/>
            </a:xfrm>
            <a:custGeom>
              <a:avLst/>
              <a:gdLst/>
              <a:ahLst/>
              <a:cxnLst/>
              <a:rect l="l" t="t" r="r" b="b"/>
              <a:pathLst>
                <a:path w="16277" h="20713" fill="none" extrusionOk="0">
                  <a:moveTo>
                    <a:pt x="16276" y="20713"/>
                  </a:moveTo>
                  <a:lnTo>
                    <a:pt x="8167" y="9015"/>
                  </a:lnTo>
                  <a:lnTo>
                    <a:pt x="1" y="1"/>
                  </a:lnTo>
                </a:path>
              </a:pathLst>
            </a:custGeom>
            <a:noFill/>
            <a:ln w="91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"/>
            <p:cNvSpPr/>
            <p:nvPr/>
          </p:nvSpPr>
          <p:spPr>
            <a:xfrm rot="-9430312" flipH="1">
              <a:off x="7625111" y="1502489"/>
              <a:ext cx="584737" cy="182534"/>
            </a:xfrm>
            <a:custGeom>
              <a:avLst/>
              <a:gdLst/>
              <a:ahLst/>
              <a:cxnLst/>
              <a:rect l="l" t="t" r="r" b="b"/>
              <a:pathLst>
                <a:path w="9495" h="2964" extrusionOk="0">
                  <a:moveTo>
                    <a:pt x="1670" y="0"/>
                  </a:moveTo>
                  <a:cubicBezTo>
                    <a:pt x="1133" y="0"/>
                    <a:pt x="577" y="34"/>
                    <a:pt x="1" y="105"/>
                  </a:cubicBezTo>
                  <a:cubicBezTo>
                    <a:pt x="2660" y="1977"/>
                    <a:pt x="5841" y="2964"/>
                    <a:pt x="9093" y="2964"/>
                  </a:cubicBezTo>
                  <a:cubicBezTo>
                    <a:pt x="9227" y="2964"/>
                    <a:pt x="9361" y="2962"/>
                    <a:pt x="9495" y="2959"/>
                  </a:cubicBezTo>
                  <a:cubicBezTo>
                    <a:pt x="7301" y="1150"/>
                    <a:pt x="4798" y="0"/>
                    <a:pt x="1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"/>
            <p:cNvSpPr/>
            <p:nvPr/>
          </p:nvSpPr>
          <p:spPr>
            <a:xfrm rot="-9430312" flipH="1">
              <a:off x="7219411" y="1886482"/>
              <a:ext cx="346347" cy="504740"/>
            </a:xfrm>
            <a:custGeom>
              <a:avLst/>
              <a:gdLst/>
              <a:ahLst/>
              <a:cxnLst/>
              <a:rect l="l" t="t" r="r" b="b"/>
              <a:pathLst>
                <a:path w="5624" h="8196" extrusionOk="0">
                  <a:moveTo>
                    <a:pt x="0" y="1"/>
                  </a:moveTo>
                  <a:lnTo>
                    <a:pt x="3956" y="8195"/>
                  </a:lnTo>
                  <a:cubicBezTo>
                    <a:pt x="5623" y="370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"/>
            <p:cNvSpPr/>
            <p:nvPr/>
          </p:nvSpPr>
          <p:spPr>
            <a:xfrm rot="-9430312" flipH="1">
              <a:off x="7985340" y="1592741"/>
              <a:ext cx="205382" cy="609124"/>
            </a:xfrm>
            <a:custGeom>
              <a:avLst/>
              <a:gdLst/>
              <a:ahLst/>
              <a:cxnLst/>
              <a:rect l="l" t="t" r="r" b="b"/>
              <a:pathLst>
                <a:path w="3335" h="9891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0" y="3166"/>
                    <a:pt x="848" y="7828"/>
                    <a:pt x="1950" y="9891"/>
                  </a:cubicBezTo>
                  <a:cubicBezTo>
                    <a:pt x="3193" y="6359"/>
                    <a:pt x="3334" y="3024"/>
                    <a:pt x="1611" y="1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"/>
            <p:cNvSpPr/>
            <p:nvPr/>
          </p:nvSpPr>
          <p:spPr>
            <a:xfrm rot="-9430312" flipH="1">
              <a:off x="6984113" y="1817378"/>
              <a:ext cx="546432" cy="240361"/>
            </a:xfrm>
            <a:custGeom>
              <a:avLst/>
              <a:gdLst/>
              <a:ahLst/>
              <a:cxnLst/>
              <a:rect l="l" t="t" r="r" b="b"/>
              <a:pathLst>
                <a:path w="8873" h="3903" extrusionOk="0">
                  <a:moveTo>
                    <a:pt x="1435" y="0"/>
                  </a:moveTo>
                  <a:cubicBezTo>
                    <a:pt x="969" y="0"/>
                    <a:pt x="491" y="42"/>
                    <a:pt x="1" y="130"/>
                  </a:cubicBezTo>
                  <a:cubicBezTo>
                    <a:pt x="2110" y="2534"/>
                    <a:pt x="5128" y="3902"/>
                    <a:pt x="8316" y="3902"/>
                  </a:cubicBezTo>
                  <a:cubicBezTo>
                    <a:pt x="8501" y="3902"/>
                    <a:pt x="8687" y="3898"/>
                    <a:pt x="8873" y="3888"/>
                  </a:cubicBezTo>
                  <a:cubicBezTo>
                    <a:pt x="6665" y="1559"/>
                    <a:pt x="4269" y="0"/>
                    <a:pt x="1435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4" name="Google Shape;1334;p3"/>
          <p:cNvGrpSpPr/>
          <p:nvPr/>
        </p:nvGrpSpPr>
        <p:grpSpPr>
          <a:xfrm flipH="1">
            <a:off x="6494093" y="241895"/>
            <a:ext cx="170431" cy="208992"/>
            <a:chOff x="7314226" y="2364570"/>
            <a:chExt cx="170431" cy="208992"/>
          </a:xfrm>
        </p:grpSpPr>
        <p:sp>
          <p:nvSpPr>
            <p:cNvPr id="1335" name="Google Shape;1335;p3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9" name="Google Shape;1339;p3"/>
          <p:cNvSpPr/>
          <p:nvPr/>
        </p:nvSpPr>
        <p:spPr>
          <a:xfrm>
            <a:off x="7526403" y="235222"/>
            <a:ext cx="223974" cy="324008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3"/>
          <p:cNvSpPr/>
          <p:nvPr/>
        </p:nvSpPr>
        <p:spPr>
          <a:xfrm flipH="1">
            <a:off x="8660796" y="1495943"/>
            <a:ext cx="89607" cy="88362"/>
          </a:xfrm>
          <a:custGeom>
            <a:avLst/>
            <a:gdLst/>
            <a:ahLst/>
            <a:cxnLst/>
            <a:rect l="l" t="t" r="r" b="b"/>
            <a:pathLst>
              <a:path w="2519" h="2484" fill="none" extrusionOk="0">
                <a:moveTo>
                  <a:pt x="2518" y="1050"/>
                </a:moveTo>
                <a:cubicBezTo>
                  <a:pt x="2518" y="2029"/>
                  <a:pt x="1364" y="2484"/>
                  <a:pt x="700" y="1819"/>
                </a:cubicBezTo>
                <a:cubicBezTo>
                  <a:pt x="1" y="1155"/>
                  <a:pt x="490" y="1"/>
                  <a:pt x="1434" y="1"/>
                </a:cubicBezTo>
                <a:cubicBezTo>
                  <a:pt x="2029" y="1"/>
                  <a:pt x="2518" y="456"/>
                  <a:pt x="2518" y="1050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1" name="Google Shape;1341;p3"/>
          <p:cNvGrpSpPr/>
          <p:nvPr/>
        </p:nvGrpSpPr>
        <p:grpSpPr>
          <a:xfrm flipH="1">
            <a:off x="8100252" y="-136990"/>
            <a:ext cx="967546" cy="4338932"/>
            <a:chOff x="4364227" y="363660"/>
            <a:chExt cx="967546" cy="4338932"/>
          </a:xfrm>
        </p:grpSpPr>
        <p:sp>
          <p:nvSpPr>
            <p:cNvPr id="1342" name="Google Shape;1342;p3"/>
            <p:cNvSpPr/>
            <p:nvPr/>
          </p:nvSpPr>
          <p:spPr>
            <a:xfrm>
              <a:off x="4365781" y="363660"/>
              <a:ext cx="886033" cy="4338932"/>
            </a:xfrm>
            <a:custGeom>
              <a:avLst/>
              <a:gdLst/>
              <a:ahLst/>
              <a:cxnLst/>
              <a:rect l="l" t="t" r="r" b="b"/>
              <a:pathLst>
                <a:path w="15966" h="78186" fill="none" extrusionOk="0">
                  <a:moveTo>
                    <a:pt x="15965" y="0"/>
                  </a:moveTo>
                  <a:cubicBezTo>
                    <a:pt x="15739" y="12603"/>
                    <a:pt x="14976" y="37581"/>
                    <a:pt x="7488" y="56231"/>
                  </a:cubicBezTo>
                  <a:cubicBezTo>
                    <a:pt x="0" y="74880"/>
                    <a:pt x="1159" y="78186"/>
                    <a:pt x="1159" y="78186"/>
                  </a:cubicBezTo>
                </a:path>
              </a:pathLst>
            </a:custGeom>
            <a:noFill/>
            <a:ln w="9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"/>
            <p:cNvSpPr/>
            <p:nvPr/>
          </p:nvSpPr>
          <p:spPr>
            <a:xfrm>
              <a:off x="5054132" y="914606"/>
              <a:ext cx="277641" cy="787585"/>
            </a:xfrm>
            <a:custGeom>
              <a:avLst/>
              <a:gdLst/>
              <a:ahLst/>
              <a:cxnLst/>
              <a:rect l="l" t="t" r="r" b="b"/>
              <a:pathLst>
                <a:path w="5003" h="14192" extrusionOk="0">
                  <a:moveTo>
                    <a:pt x="2564" y="0"/>
                  </a:moveTo>
                  <a:cubicBezTo>
                    <a:pt x="1985" y="0"/>
                    <a:pt x="1407" y="82"/>
                    <a:pt x="848" y="244"/>
                  </a:cubicBezTo>
                  <a:lnTo>
                    <a:pt x="1" y="13666"/>
                  </a:lnTo>
                  <a:cubicBezTo>
                    <a:pt x="788" y="14018"/>
                    <a:pt x="1626" y="14191"/>
                    <a:pt x="2460" y="14191"/>
                  </a:cubicBezTo>
                  <a:cubicBezTo>
                    <a:pt x="3032" y="14191"/>
                    <a:pt x="3603" y="14110"/>
                    <a:pt x="4154" y="13949"/>
                  </a:cubicBezTo>
                  <a:lnTo>
                    <a:pt x="5002" y="499"/>
                  </a:lnTo>
                  <a:cubicBezTo>
                    <a:pt x="4221" y="166"/>
                    <a:pt x="3391" y="0"/>
                    <a:pt x="2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"/>
            <p:cNvSpPr/>
            <p:nvPr/>
          </p:nvSpPr>
          <p:spPr>
            <a:xfrm>
              <a:off x="4600966" y="2831766"/>
              <a:ext cx="483028" cy="780981"/>
            </a:xfrm>
            <a:custGeom>
              <a:avLst/>
              <a:gdLst/>
              <a:ahLst/>
              <a:cxnLst/>
              <a:rect l="l" t="t" r="r" b="b"/>
              <a:pathLst>
                <a:path w="8704" h="14073" extrusionOk="0">
                  <a:moveTo>
                    <a:pt x="4804" y="1"/>
                  </a:moveTo>
                  <a:lnTo>
                    <a:pt x="1" y="12575"/>
                  </a:lnTo>
                  <a:cubicBezTo>
                    <a:pt x="1074" y="13507"/>
                    <a:pt x="2459" y="14044"/>
                    <a:pt x="3900" y="14073"/>
                  </a:cubicBezTo>
                  <a:lnTo>
                    <a:pt x="8704" y="1498"/>
                  </a:lnTo>
                  <a:cubicBezTo>
                    <a:pt x="7630" y="566"/>
                    <a:pt x="6245" y="29"/>
                    <a:pt x="4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"/>
            <p:cNvSpPr/>
            <p:nvPr/>
          </p:nvSpPr>
          <p:spPr>
            <a:xfrm>
              <a:off x="4898914" y="1919662"/>
              <a:ext cx="370096" cy="784699"/>
            </a:xfrm>
            <a:custGeom>
              <a:avLst/>
              <a:gdLst/>
              <a:ahLst/>
              <a:cxnLst/>
              <a:rect l="l" t="t" r="r" b="b"/>
              <a:pathLst>
                <a:path w="6669" h="14140" extrusionOk="0">
                  <a:moveTo>
                    <a:pt x="3527" y="0"/>
                  </a:moveTo>
                  <a:cubicBezTo>
                    <a:pt x="3209" y="0"/>
                    <a:pt x="2890" y="25"/>
                    <a:pt x="2572" y="76"/>
                  </a:cubicBezTo>
                  <a:lnTo>
                    <a:pt x="0" y="13272"/>
                  </a:lnTo>
                  <a:cubicBezTo>
                    <a:pt x="942" y="13841"/>
                    <a:pt x="2019" y="14139"/>
                    <a:pt x="3114" y="14139"/>
                  </a:cubicBezTo>
                  <a:cubicBezTo>
                    <a:pt x="3432" y="14139"/>
                    <a:pt x="3751" y="14114"/>
                    <a:pt x="4069" y="14063"/>
                  </a:cubicBezTo>
                  <a:lnTo>
                    <a:pt x="6669" y="868"/>
                  </a:lnTo>
                  <a:cubicBezTo>
                    <a:pt x="5705" y="298"/>
                    <a:pt x="4623" y="0"/>
                    <a:pt x="35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"/>
            <p:cNvSpPr/>
            <p:nvPr/>
          </p:nvSpPr>
          <p:spPr>
            <a:xfrm>
              <a:off x="4364227" y="3788930"/>
              <a:ext cx="393626" cy="784422"/>
            </a:xfrm>
            <a:custGeom>
              <a:avLst/>
              <a:gdLst/>
              <a:ahLst/>
              <a:cxnLst/>
              <a:rect l="l" t="t" r="r" b="b"/>
              <a:pathLst>
                <a:path w="7093" h="14135" extrusionOk="0">
                  <a:moveTo>
                    <a:pt x="3801" y="1"/>
                  </a:moveTo>
                  <a:cubicBezTo>
                    <a:pt x="3551" y="1"/>
                    <a:pt x="3301" y="16"/>
                    <a:pt x="3052" y="46"/>
                  </a:cubicBezTo>
                  <a:lnTo>
                    <a:pt x="0" y="13157"/>
                  </a:lnTo>
                  <a:cubicBezTo>
                    <a:pt x="977" y="13808"/>
                    <a:pt x="2127" y="14134"/>
                    <a:pt x="3292" y="14134"/>
                  </a:cubicBezTo>
                  <a:cubicBezTo>
                    <a:pt x="3541" y="14134"/>
                    <a:pt x="3791" y="14119"/>
                    <a:pt x="4041" y="14089"/>
                  </a:cubicBezTo>
                  <a:lnTo>
                    <a:pt x="7092" y="978"/>
                  </a:lnTo>
                  <a:cubicBezTo>
                    <a:pt x="6115" y="327"/>
                    <a:pt x="4965" y="1"/>
                    <a:pt x="3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7" name="Google Shape;1347;p3"/>
          <p:cNvSpPr/>
          <p:nvPr/>
        </p:nvSpPr>
        <p:spPr>
          <a:xfrm flipH="1">
            <a:off x="7217600" y="670321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056136" y="2132993"/>
            <a:ext cx="210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"/>
          </p:nvPr>
        </p:nvSpPr>
        <p:spPr>
          <a:xfrm>
            <a:off x="3519897" y="2132993"/>
            <a:ext cx="210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3"/>
          </p:nvPr>
        </p:nvSpPr>
        <p:spPr>
          <a:xfrm>
            <a:off x="1056136" y="3713775"/>
            <a:ext cx="210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"/>
          </p:nvPr>
        </p:nvSpPr>
        <p:spPr>
          <a:xfrm>
            <a:off x="3519900" y="3713775"/>
            <a:ext cx="210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5"/>
          </p:nvPr>
        </p:nvSpPr>
        <p:spPr>
          <a:xfrm>
            <a:off x="5983664" y="2132993"/>
            <a:ext cx="210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6"/>
          </p:nvPr>
        </p:nvSpPr>
        <p:spPr>
          <a:xfrm>
            <a:off x="5983664" y="3713775"/>
            <a:ext cx="210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 hasCustomPrompt="1"/>
          </p:nvPr>
        </p:nvSpPr>
        <p:spPr>
          <a:xfrm>
            <a:off x="1056124" y="1604000"/>
            <a:ext cx="437400" cy="25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8" hasCustomPrompt="1"/>
          </p:nvPr>
        </p:nvSpPr>
        <p:spPr>
          <a:xfrm>
            <a:off x="1056134" y="3184325"/>
            <a:ext cx="437400" cy="25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9" hasCustomPrompt="1"/>
          </p:nvPr>
        </p:nvSpPr>
        <p:spPr>
          <a:xfrm>
            <a:off x="3519900" y="1604125"/>
            <a:ext cx="437400" cy="25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13" hasCustomPrompt="1"/>
          </p:nvPr>
        </p:nvSpPr>
        <p:spPr>
          <a:xfrm>
            <a:off x="3519899" y="3184325"/>
            <a:ext cx="437400" cy="25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14" hasCustomPrompt="1"/>
          </p:nvPr>
        </p:nvSpPr>
        <p:spPr>
          <a:xfrm>
            <a:off x="5983660" y="1604125"/>
            <a:ext cx="437400" cy="25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15" hasCustomPrompt="1"/>
          </p:nvPr>
        </p:nvSpPr>
        <p:spPr>
          <a:xfrm>
            <a:off x="5983660" y="3184325"/>
            <a:ext cx="437400" cy="25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6"/>
          </p:nvPr>
        </p:nvSpPr>
        <p:spPr>
          <a:xfrm>
            <a:off x="1056136" y="1801112"/>
            <a:ext cx="21042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0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7"/>
          </p:nvPr>
        </p:nvSpPr>
        <p:spPr>
          <a:xfrm>
            <a:off x="3519897" y="1801112"/>
            <a:ext cx="21042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0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8"/>
          </p:nvPr>
        </p:nvSpPr>
        <p:spPr>
          <a:xfrm>
            <a:off x="5983664" y="1801112"/>
            <a:ext cx="21042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0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9"/>
          </p:nvPr>
        </p:nvSpPr>
        <p:spPr>
          <a:xfrm>
            <a:off x="1056136" y="3381375"/>
            <a:ext cx="21042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0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20"/>
          </p:nvPr>
        </p:nvSpPr>
        <p:spPr>
          <a:xfrm>
            <a:off x="3519897" y="3381375"/>
            <a:ext cx="21042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0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21"/>
          </p:nvPr>
        </p:nvSpPr>
        <p:spPr>
          <a:xfrm>
            <a:off x="5983664" y="3381375"/>
            <a:ext cx="21042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0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hare Tech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endParaRPr/>
          </a:p>
        </p:txBody>
      </p:sp>
      <p:grpSp>
        <p:nvGrpSpPr>
          <p:cNvPr id="104" name="Google Shape;104;p13"/>
          <p:cNvGrpSpPr/>
          <p:nvPr/>
        </p:nvGrpSpPr>
        <p:grpSpPr>
          <a:xfrm rot="10800000">
            <a:off x="-53700" y="-49500"/>
            <a:ext cx="9251400" cy="5242500"/>
            <a:chOff x="-75000" y="-62801"/>
            <a:chExt cx="9251400" cy="5242500"/>
          </a:xfrm>
        </p:grpSpPr>
        <p:cxnSp>
          <p:nvCxnSpPr>
            <p:cNvPr id="105" name="Google Shape;105;p13"/>
            <p:cNvCxnSpPr/>
            <p:nvPr/>
          </p:nvCxnSpPr>
          <p:spPr>
            <a:xfrm>
              <a:off x="-75000" y="4888775"/>
              <a:ext cx="925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13"/>
            <p:cNvCxnSpPr/>
            <p:nvPr/>
          </p:nvCxnSpPr>
          <p:spPr>
            <a:xfrm rot="10800000">
              <a:off x="281034" y="-62801"/>
              <a:ext cx="0" cy="524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" name="Google Shape;107;p13"/>
          <p:cNvSpPr/>
          <p:nvPr/>
        </p:nvSpPr>
        <p:spPr>
          <a:xfrm>
            <a:off x="214421" y="4763980"/>
            <a:ext cx="319061" cy="182399"/>
          </a:xfrm>
          <a:custGeom>
            <a:avLst/>
            <a:gdLst/>
            <a:ahLst/>
            <a:cxnLst/>
            <a:rect l="l" t="t" r="r" b="b"/>
            <a:pathLst>
              <a:path w="8748" h="5001" extrusionOk="0">
                <a:moveTo>
                  <a:pt x="4302" y="0"/>
                </a:moveTo>
                <a:lnTo>
                  <a:pt x="0" y="4302"/>
                </a:lnTo>
                <a:lnTo>
                  <a:pt x="565" y="4867"/>
                </a:lnTo>
                <a:lnTo>
                  <a:pt x="4302" y="1125"/>
                </a:lnTo>
                <a:lnTo>
                  <a:pt x="8183" y="5001"/>
                </a:lnTo>
                <a:lnTo>
                  <a:pt x="8747" y="4441"/>
                </a:lnTo>
                <a:lnTo>
                  <a:pt x="43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8133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Google Shape;1336;p25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12441"/>
            <a:ext cx="9144000" cy="5143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7" name="Google Shape;1337;p25"/>
          <p:cNvGrpSpPr/>
          <p:nvPr/>
        </p:nvGrpSpPr>
        <p:grpSpPr>
          <a:xfrm rot="2699890">
            <a:off x="-341983" y="4137764"/>
            <a:ext cx="1212769" cy="690484"/>
            <a:chOff x="2213401" y="1272925"/>
            <a:chExt cx="549276" cy="312737"/>
          </a:xfrm>
        </p:grpSpPr>
        <p:sp>
          <p:nvSpPr>
            <p:cNvPr id="1338" name="Google Shape;1338;p25"/>
            <p:cNvSpPr/>
            <p:nvPr/>
          </p:nvSpPr>
          <p:spPr>
            <a:xfrm>
              <a:off x="2361039" y="1461838"/>
              <a:ext cx="254000" cy="123825"/>
            </a:xfrm>
            <a:custGeom>
              <a:avLst/>
              <a:gdLst/>
              <a:ahLst/>
              <a:cxnLst/>
              <a:rect l="l" t="t" r="r" b="b"/>
              <a:pathLst>
                <a:path w="392" h="190" extrusionOk="0">
                  <a:moveTo>
                    <a:pt x="392" y="95"/>
                  </a:moveTo>
                  <a:cubicBezTo>
                    <a:pt x="384" y="84"/>
                    <a:pt x="375" y="74"/>
                    <a:pt x="366" y="6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59" y="130"/>
                    <a:pt x="259" y="130"/>
                    <a:pt x="259" y="130"/>
                  </a:cubicBezTo>
                  <a:cubicBezTo>
                    <a:pt x="256" y="125"/>
                    <a:pt x="252" y="120"/>
                    <a:pt x="248" y="115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335" y="40"/>
                    <a:pt x="335" y="40"/>
                    <a:pt x="335" y="40"/>
                  </a:cubicBezTo>
                  <a:cubicBezTo>
                    <a:pt x="325" y="34"/>
                    <a:pt x="316" y="28"/>
                    <a:pt x="305" y="23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39" y="106"/>
                    <a:pt x="234" y="103"/>
                    <a:pt x="229" y="100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65" y="8"/>
                    <a:pt x="255" y="6"/>
                    <a:pt x="244" y="4"/>
                  </a:cubicBezTo>
                  <a:cubicBezTo>
                    <a:pt x="221" y="96"/>
                    <a:pt x="221" y="96"/>
                    <a:pt x="221" y="96"/>
                  </a:cubicBezTo>
                  <a:cubicBezTo>
                    <a:pt x="215" y="94"/>
                    <a:pt x="209" y="92"/>
                    <a:pt x="203" y="91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06" y="0"/>
                    <a:pt x="201" y="0"/>
                    <a:pt x="196" y="0"/>
                  </a:cubicBezTo>
                  <a:cubicBezTo>
                    <a:pt x="191" y="0"/>
                    <a:pt x="186" y="0"/>
                    <a:pt x="181" y="1"/>
                  </a:cubicBezTo>
                  <a:cubicBezTo>
                    <a:pt x="191" y="90"/>
                    <a:pt x="191" y="90"/>
                    <a:pt x="191" y="90"/>
                  </a:cubicBezTo>
                  <a:cubicBezTo>
                    <a:pt x="189" y="91"/>
                    <a:pt x="189" y="91"/>
                    <a:pt x="189" y="91"/>
                  </a:cubicBezTo>
                  <a:cubicBezTo>
                    <a:pt x="183" y="92"/>
                    <a:pt x="177" y="94"/>
                    <a:pt x="172" y="96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38" y="5"/>
                    <a:pt x="128" y="8"/>
                    <a:pt x="118" y="11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59" y="102"/>
                    <a:pt x="154" y="106"/>
                    <a:pt x="149" y="110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77" y="27"/>
                    <a:pt x="67" y="33"/>
                    <a:pt x="57" y="39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0" y="119"/>
                    <a:pt x="136" y="124"/>
                    <a:pt x="134" y="130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16" y="74"/>
                    <a:pt x="7" y="84"/>
                    <a:pt x="0" y="95"/>
                  </a:cubicBezTo>
                  <a:cubicBezTo>
                    <a:pt x="186" y="161"/>
                    <a:pt x="186" y="161"/>
                    <a:pt x="186" y="161"/>
                  </a:cubicBezTo>
                  <a:cubicBezTo>
                    <a:pt x="168" y="169"/>
                    <a:pt x="168" y="169"/>
                    <a:pt x="168" y="169"/>
                  </a:cubicBezTo>
                  <a:cubicBezTo>
                    <a:pt x="168" y="169"/>
                    <a:pt x="174" y="190"/>
                    <a:pt x="196" y="190"/>
                  </a:cubicBezTo>
                  <a:cubicBezTo>
                    <a:pt x="219" y="190"/>
                    <a:pt x="225" y="170"/>
                    <a:pt x="225" y="170"/>
                  </a:cubicBezTo>
                  <a:cubicBezTo>
                    <a:pt x="206" y="161"/>
                    <a:pt x="206" y="161"/>
                    <a:pt x="206" y="161"/>
                  </a:cubicBezTo>
                  <a:lnTo>
                    <a:pt x="392" y="95"/>
                  </a:lnTo>
                  <a:close/>
                  <a:moveTo>
                    <a:pt x="205" y="164"/>
                  </a:moveTo>
                  <a:cubicBezTo>
                    <a:pt x="205" y="169"/>
                    <a:pt x="201" y="173"/>
                    <a:pt x="196" y="173"/>
                  </a:cubicBezTo>
                  <a:cubicBezTo>
                    <a:pt x="191" y="173"/>
                    <a:pt x="187" y="169"/>
                    <a:pt x="187" y="164"/>
                  </a:cubicBezTo>
                  <a:cubicBezTo>
                    <a:pt x="187" y="163"/>
                    <a:pt x="188" y="162"/>
                    <a:pt x="188" y="161"/>
                  </a:cubicBezTo>
                  <a:cubicBezTo>
                    <a:pt x="196" y="161"/>
                    <a:pt x="196" y="161"/>
                    <a:pt x="196" y="161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5" y="162"/>
                    <a:pt x="205" y="163"/>
                    <a:pt x="205" y="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25"/>
            <p:cNvSpPr/>
            <p:nvPr/>
          </p:nvSpPr>
          <p:spPr>
            <a:xfrm>
              <a:off x="2397551" y="1476125"/>
              <a:ext cx="33338" cy="25400"/>
            </a:xfrm>
            <a:custGeom>
              <a:avLst/>
              <a:gdLst/>
              <a:ahLst/>
              <a:cxnLst/>
              <a:rect l="l" t="t" r="r" b="b"/>
              <a:pathLst>
                <a:path w="50" h="39" extrusionOk="0">
                  <a:moveTo>
                    <a:pt x="0" y="17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34" y="35"/>
                    <a:pt x="42" y="32"/>
                    <a:pt x="50" y="2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0" y="5"/>
                    <a:pt x="10" y="11"/>
                    <a:pt x="0" y="17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25"/>
            <p:cNvSpPr/>
            <p:nvPr/>
          </p:nvSpPr>
          <p:spPr>
            <a:xfrm>
              <a:off x="2546776" y="1477713"/>
              <a:ext cx="31750" cy="23813"/>
            </a:xfrm>
            <a:custGeom>
              <a:avLst/>
              <a:gdLst/>
              <a:ahLst/>
              <a:cxnLst/>
              <a:rect l="l" t="t" r="r" b="b"/>
              <a:pathLst>
                <a:path w="50" h="38" extrusionOk="0">
                  <a:moveTo>
                    <a:pt x="0" y="28"/>
                  </a:moveTo>
                  <a:cubicBezTo>
                    <a:pt x="9" y="31"/>
                    <a:pt x="17" y="35"/>
                    <a:pt x="25" y="3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0" y="11"/>
                    <a:pt x="31" y="5"/>
                    <a:pt x="2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25"/>
            <p:cNvSpPr/>
            <p:nvPr/>
          </p:nvSpPr>
          <p:spPr>
            <a:xfrm>
              <a:off x="24372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8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24" y="38"/>
                    <a:pt x="32" y="36"/>
                    <a:pt x="39" y="35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0" y="2"/>
                    <a:pt x="10" y="5"/>
                    <a:pt x="0" y="8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25"/>
            <p:cNvSpPr/>
            <p:nvPr/>
          </p:nvSpPr>
          <p:spPr>
            <a:xfrm>
              <a:off x="236103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50" y="14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9"/>
                    <a:pt x="7" y="19"/>
                    <a:pt x="0" y="3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30" y="29"/>
                    <a:pt x="40" y="21"/>
                    <a:pt x="50" y="14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25"/>
            <p:cNvSpPr/>
            <p:nvPr/>
          </p:nvSpPr>
          <p:spPr>
            <a:xfrm>
              <a:off x="25134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34"/>
                  </a:moveTo>
                  <a:cubicBezTo>
                    <a:pt x="8" y="36"/>
                    <a:pt x="16" y="37"/>
                    <a:pt x="23" y="39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0" y="4"/>
                    <a:pt x="20" y="2"/>
                    <a:pt x="9" y="0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25"/>
            <p:cNvSpPr/>
            <p:nvPr/>
          </p:nvSpPr>
          <p:spPr>
            <a:xfrm>
              <a:off x="258328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24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0" y="22"/>
                    <a:pt x="20" y="29"/>
                    <a:pt x="29" y="3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2" y="19"/>
                    <a:pt x="33" y="9"/>
                    <a:pt x="24" y="0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25"/>
            <p:cNvSpPr/>
            <p:nvPr/>
          </p:nvSpPr>
          <p:spPr>
            <a:xfrm>
              <a:off x="2478514" y="1461838"/>
              <a:ext cx="20637" cy="23812"/>
            </a:xfrm>
            <a:custGeom>
              <a:avLst/>
              <a:gdLst/>
              <a:ahLst/>
              <a:cxnLst/>
              <a:rect l="l" t="t" r="r" b="b"/>
              <a:pathLst>
                <a:path w="31" h="36" extrusionOk="0">
                  <a:moveTo>
                    <a:pt x="0" y="1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8" y="36"/>
                    <a:pt x="11" y="35"/>
                    <a:pt x="15" y="35"/>
                  </a:cubicBezTo>
                  <a:cubicBezTo>
                    <a:pt x="19" y="35"/>
                    <a:pt x="23" y="36"/>
                    <a:pt x="27" y="36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5" y="0"/>
                    <a:pt x="20" y="0"/>
                    <a:pt x="15" y="0"/>
                  </a:cubicBezTo>
                  <a:cubicBezTo>
                    <a:pt x="10" y="0"/>
                    <a:pt x="5" y="0"/>
                    <a:pt x="0" y="1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25"/>
            <p:cNvSpPr/>
            <p:nvPr/>
          </p:nvSpPr>
          <p:spPr>
            <a:xfrm>
              <a:off x="2213401" y="1272925"/>
              <a:ext cx="549276" cy="266700"/>
            </a:xfrm>
            <a:custGeom>
              <a:avLst/>
              <a:gdLst/>
              <a:ahLst/>
              <a:cxnLst/>
              <a:rect l="l" t="t" r="r" b="b"/>
              <a:pathLst>
                <a:path w="846" h="410" extrusionOk="0">
                  <a:moveTo>
                    <a:pt x="423" y="294"/>
                  </a:moveTo>
                  <a:cubicBezTo>
                    <a:pt x="511" y="294"/>
                    <a:pt x="588" y="340"/>
                    <a:pt x="636" y="410"/>
                  </a:cubicBezTo>
                  <a:cubicBezTo>
                    <a:pt x="846" y="344"/>
                    <a:pt x="846" y="344"/>
                    <a:pt x="846" y="344"/>
                  </a:cubicBezTo>
                  <a:cubicBezTo>
                    <a:pt x="797" y="143"/>
                    <a:pt x="617" y="4"/>
                    <a:pt x="413" y="0"/>
                  </a:cubicBezTo>
                  <a:cubicBezTo>
                    <a:pt x="209" y="4"/>
                    <a:pt x="49" y="143"/>
                    <a:pt x="0" y="344"/>
                  </a:cubicBezTo>
                  <a:cubicBezTo>
                    <a:pt x="210" y="410"/>
                    <a:pt x="210" y="410"/>
                    <a:pt x="210" y="410"/>
                  </a:cubicBezTo>
                  <a:cubicBezTo>
                    <a:pt x="258" y="340"/>
                    <a:pt x="335" y="294"/>
                    <a:pt x="423" y="2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25"/>
            <p:cNvSpPr/>
            <p:nvPr/>
          </p:nvSpPr>
          <p:spPr>
            <a:xfrm>
              <a:off x="2459464" y="1299913"/>
              <a:ext cx="58738" cy="144463"/>
            </a:xfrm>
            <a:custGeom>
              <a:avLst/>
              <a:gdLst/>
              <a:ahLst/>
              <a:cxnLst/>
              <a:rect l="l" t="t" r="r" b="b"/>
              <a:pathLst>
                <a:path w="91" h="223" extrusionOk="0">
                  <a:moveTo>
                    <a:pt x="66" y="223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223"/>
                    <a:pt x="25" y="223"/>
                    <a:pt x="25" y="223"/>
                  </a:cubicBezTo>
                  <a:cubicBezTo>
                    <a:pt x="31" y="222"/>
                    <a:pt x="38" y="222"/>
                    <a:pt x="44" y="222"/>
                  </a:cubicBezTo>
                  <a:cubicBezTo>
                    <a:pt x="52" y="222"/>
                    <a:pt x="59" y="222"/>
                    <a:pt x="66" y="2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25"/>
            <p:cNvSpPr/>
            <p:nvPr/>
          </p:nvSpPr>
          <p:spPr>
            <a:xfrm>
              <a:off x="2365801" y="1304675"/>
              <a:ext cx="88900" cy="149225"/>
            </a:xfrm>
            <a:custGeom>
              <a:avLst/>
              <a:gdLst/>
              <a:ahLst/>
              <a:cxnLst/>
              <a:rect l="l" t="t" r="r" b="b"/>
              <a:pathLst>
                <a:path w="138" h="228" extrusionOk="0">
                  <a:moveTo>
                    <a:pt x="84" y="0"/>
                  </a:moveTo>
                  <a:cubicBezTo>
                    <a:pt x="42" y="18"/>
                    <a:pt x="42" y="18"/>
                    <a:pt x="42" y="1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97" y="228"/>
                    <a:pt x="97" y="228"/>
                    <a:pt x="97" y="228"/>
                  </a:cubicBezTo>
                  <a:cubicBezTo>
                    <a:pt x="110" y="223"/>
                    <a:pt x="124" y="220"/>
                    <a:pt x="138" y="217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25"/>
            <p:cNvSpPr/>
            <p:nvPr/>
          </p:nvSpPr>
          <p:spPr>
            <a:xfrm>
              <a:off x="2286426" y="1349125"/>
              <a:ext cx="120650" cy="128588"/>
            </a:xfrm>
            <a:custGeom>
              <a:avLst/>
              <a:gdLst/>
              <a:ahLst/>
              <a:cxnLst/>
              <a:rect l="l" t="t" r="r" b="b"/>
              <a:pathLst>
                <a:path w="187" h="198" extrusionOk="0">
                  <a:moveTo>
                    <a:pt x="66" y="0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47" y="198"/>
                    <a:pt x="147" y="198"/>
                    <a:pt x="147" y="198"/>
                  </a:cubicBezTo>
                  <a:cubicBezTo>
                    <a:pt x="160" y="189"/>
                    <a:pt x="173" y="181"/>
                    <a:pt x="187" y="174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25"/>
            <p:cNvSpPr/>
            <p:nvPr/>
          </p:nvSpPr>
          <p:spPr>
            <a:xfrm>
              <a:off x="2235626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2" h="139" extrusionOk="0">
                  <a:moveTo>
                    <a:pt x="192" y="97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56" y="139"/>
                    <a:pt x="156" y="139"/>
                    <a:pt x="156" y="139"/>
                  </a:cubicBezTo>
                  <a:cubicBezTo>
                    <a:pt x="167" y="124"/>
                    <a:pt x="179" y="110"/>
                    <a:pt x="192" y="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25"/>
            <p:cNvSpPr/>
            <p:nvPr/>
          </p:nvSpPr>
          <p:spPr>
            <a:xfrm>
              <a:off x="2521376" y="1304675"/>
              <a:ext cx="90488" cy="149225"/>
            </a:xfrm>
            <a:custGeom>
              <a:avLst/>
              <a:gdLst/>
              <a:ahLst/>
              <a:cxnLst/>
              <a:rect l="l" t="t" r="r" b="b"/>
              <a:pathLst>
                <a:path w="138" h="229" extrusionOk="0">
                  <a:moveTo>
                    <a:pt x="138" y="35"/>
                  </a:moveTo>
                  <a:cubicBezTo>
                    <a:pt x="96" y="18"/>
                    <a:pt x="96" y="18"/>
                    <a:pt x="96" y="18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4" y="220"/>
                    <a:pt x="28" y="224"/>
                    <a:pt x="41" y="229"/>
                  </a:cubicBezTo>
                  <a:lnTo>
                    <a:pt x="138" y="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25"/>
            <p:cNvSpPr/>
            <p:nvPr/>
          </p:nvSpPr>
          <p:spPr>
            <a:xfrm>
              <a:off x="2569001" y="1349125"/>
              <a:ext cx="122238" cy="130175"/>
            </a:xfrm>
            <a:custGeom>
              <a:avLst/>
              <a:gdLst/>
              <a:ahLst/>
              <a:cxnLst/>
              <a:rect l="l" t="t" r="r" b="b"/>
              <a:pathLst>
                <a:path w="187" h="199" extrusionOk="0">
                  <a:moveTo>
                    <a:pt x="187" y="66"/>
                  </a:moveTo>
                  <a:cubicBezTo>
                    <a:pt x="154" y="33"/>
                    <a:pt x="154" y="33"/>
                    <a:pt x="154" y="33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3" y="182"/>
                    <a:pt x="26" y="190"/>
                    <a:pt x="39" y="199"/>
                  </a:cubicBezTo>
                  <a:lnTo>
                    <a:pt x="187" y="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25"/>
            <p:cNvSpPr/>
            <p:nvPr/>
          </p:nvSpPr>
          <p:spPr>
            <a:xfrm>
              <a:off x="2615039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3" h="139" extrusionOk="0">
                  <a:moveTo>
                    <a:pt x="35" y="139"/>
                  </a:moveTo>
                  <a:cubicBezTo>
                    <a:pt x="193" y="88"/>
                    <a:pt x="193" y="88"/>
                    <a:pt x="193" y="88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3" y="111"/>
                    <a:pt x="24" y="125"/>
                    <a:pt x="35" y="1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25"/>
            <p:cNvSpPr/>
            <p:nvPr/>
          </p:nvSpPr>
          <p:spPr>
            <a:xfrm>
              <a:off x="2475339" y="1307850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25"/>
            <p:cNvSpPr/>
            <p:nvPr/>
          </p:nvSpPr>
          <p:spPr>
            <a:xfrm>
              <a:off x="2476926" y="1358650"/>
              <a:ext cx="22200" cy="20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25"/>
            <p:cNvSpPr/>
            <p:nvPr/>
          </p:nvSpPr>
          <p:spPr>
            <a:xfrm>
              <a:off x="2478514" y="1406275"/>
              <a:ext cx="19200" cy="19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25"/>
            <p:cNvSpPr/>
            <p:nvPr/>
          </p:nvSpPr>
          <p:spPr>
            <a:xfrm>
              <a:off x="2561064" y="1323725"/>
              <a:ext cx="26988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7"/>
                  </a:moveTo>
                  <a:cubicBezTo>
                    <a:pt x="35" y="37"/>
                    <a:pt x="24" y="42"/>
                    <a:pt x="14" y="39"/>
                  </a:cubicBezTo>
                  <a:cubicBezTo>
                    <a:pt x="5" y="35"/>
                    <a:pt x="0" y="25"/>
                    <a:pt x="3" y="15"/>
                  </a:cubicBezTo>
                  <a:cubicBezTo>
                    <a:pt x="6" y="5"/>
                    <a:pt x="17" y="0"/>
                    <a:pt x="27" y="3"/>
                  </a:cubicBezTo>
                  <a:cubicBezTo>
                    <a:pt x="37" y="7"/>
                    <a:pt x="42" y="18"/>
                    <a:pt x="38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25"/>
            <p:cNvSpPr/>
            <p:nvPr/>
          </p:nvSpPr>
          <p:spPr>
            <a:xfrm>
              <a:off x="2546776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3" y="24"/>
                  </a:moveTo>
                  <a:cubicBezTo>
                    <a:pt x="30" y="32"/>
                    <a:pt x="21" y="36"/>
                    <a:pt x="13" y="33"/>
                  </a:cubicBezTo>
                  <a:cubicBezTo>
                    <a:pt x="4" y="30"/>
                    <a:pt x="0" y="21"/>
                    <a:pt x="3" y="13"/>
                  </a:cubicBezTo>
                  <a:cubicBezTo>
                    <a:pt x="6" y="5"/>
                    <a:pt x="15" y="0"/>
                    <a:pt x="23" y="3"/>
                  </a:cubicBezTo>
                  <a:cubicBezTo>
                    <a:pt x="32" y="6"/>
                    <a:pt x="36" y="15"/>
                    <a:pt x="3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25"/>
            <p:cNvSpPr/>
            <p:nvPr/>
          </p:nvSpPr>
          <p:spPr>
            <a:xfrm>
              <a:off x="2534076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28" y="19"/>
                  </a:moveTo>
                  <a:cubicBezTo>
                    <a:pt x="26" y="26"/>
                    <a:pt x="18" y="30"/>
                    <a:pt x="11" y="27"/>
                  </a:cubicBezTo>
                  <a:cubicBezTo>
                    <a:pt x="4" y="25"/>
                    <a:pt x="0" y="17"/>
                    <a:pt x="3" y="10"/>
                  </a:cubicBezTo>
                  <a:cubicBezTo>
                    <a:pt x="5" y="3"/>
                    <a:pt x="13" y="0"/>
                    <a:pt x="20" y="2"/>
                  </a:cubicBezTo>
                  <a:cubicBezTo>
                    <a:pt x="27" y="5"/>
                    <a:pt x="31" y="12"/>
                    <a:pt x="28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25"/>
            <p:cNvSpPr/>
            <p:nvPr/>
          </p:nvSpPr>
          <p:spPr>
            <a:xfrm>
              <a:off x="2640439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33" y="32"/>
                  </a:moveTo>
                  <a:cubicBezTo>
                    <a:pt x="26" y="40"/>
                    <a:pt x="15" y="40"/>
                    <a:pt x="8" y="33"/>
                  </a:cubicBezTo>
                  <a:cubicBezTo>
                    <a:pt x="0" y="26"/>
                    <a:pt x="0" y="15"/>
                    <a:pt x="7" y="8"/>
                  </a:cubicBezTo>
                  <a:cubicBezTo>
                    <a:pt x="14" y="1"/>
                    <a:pt x="25" y="0"/>
                    <a:pt x="32" y="7"/>
                  </a:cubicBezTo>
                  <a:cubicBezTo>
                    <a:pt x="39" y="14"/>
                    <a:pt x="40" y="25"/>
                    <a:pt x="3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25"/>
            <p:cNvSpPr/>
            <p:nvPr/>
          </p:nvSpPr>
          <p:spPr>
            <a:xfrm>
              <a:off x="2615039" y="1407863"/>
              <a:ext cx="20637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8" y="28"/>
                  </a:moveTo>
                  <a:cubicBezTo>
                    <a:pt x="22" y="34"/>
                    <a:pt x="13" y="34"/>
                    <a:pt x="7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2" y="1"/>
                    <a:pt x="21" y="0"/>
                    <a:pt x="27" y="6"/>
                  </a:cubicBezTo>
                  <a:cubicBezTo>
                    <a:pt x="34" y="12"/>
                    <a:pt x="34" y="22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25"/>
            <p:cNvSpPr/>
            <p:nvPr/>
          </p:nvSpPr>
          <p:spPr>
            <a:xfrm>
              <a:off x="2588051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4" y="24"/>
                  </a:moveTo>
                  <a:cubicBezTo>
                    <a:pt x="19" y="29"/>
                    <a:pt x="10" y="29"/>
                    <a:pt x="5" y="24"/>
                  </a:cubicBezTo>
                  <a:cubicBezTo>
                    <a:pt x="0" y="19"/>
                    <a:pt x="0" y="11"/>
                    <a:pt x="4" y="6"/>
                  </a:cubicBezTo>
                  <a:cubicBezTo>
                    <a:pt x="9" y="1"/>
                    <a:pt x="18" y="0"/>
                    <a:pt x="23" y="5"/>
                  </a:cubicBezTo>
                  <a:cubicBezTo>
                    <a:pt x="28" y="10"/>
                    <a:pt x="28" y="18"/>
                    <a:pt x="2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25"/>
            <p:cNvSpPr/>
            <p:nvPr/>
          </p:nvSpPr>
          <p:spPr>
            <a:xfrm>
              <a:off x="26991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3" y="31"/>
                  </a:moveTo>
                  <a:cubicBezTo>
                    <a:pt x="15" y="34"/>
                    <a:pt x="6" y="31"/>
                    <a:pt x="3" y="23"/>
                  </a:cubicBezTo>
                  <a:cubicBezTo>
                    <a:pt x="0" y="15"/>
                    <a:pt x="3" y="7"/>
                    <a:pt x="11" y="3"/>
                  </a:cubicBezTo>
                  <a:cubicBezTo>
                    <a:pt x="19" y="0"/>
                    <a:pt x="28" y="3"/>
                    <a:pt x="31" y="11"/>
                  </a:cubicBezTo>
                  <a:cubicBezTo>
                    <a:pt x="34" y="19"/>
                    <a:pt x="31" y="28"/>
                    <a:pt x="23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25"/>
            <p:cNvSpPr/>
            <p:nvPr/>
          </p:nvSpPr>
          <p:spPr>
            <a:xfrm>
              <a:off x="2669014" y="1476125"/>
              <a:ext cx="19050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20" y="27"/>
                  </a:moveTo>
                  <a:cubicBezTo>
                    <a:pt x="13" y="30"/>
                    <a:pt x="6" y="27"/>
                    <a:pt x="3" y="20"/>
                  </a:cubicBezTo>
                  <a:cubicBezTo>
                    <a:pt x="0" y="13"/>
                    <a:pt x="3" y="6"/>
                    <a:pt x="10" y="3"/>
                  </a:cubicBezTo>
                  <a:cubicBezTo>
                    <a:pt x="16" y="0"/>
                    <a:pt x="24" y="3"/>
                    <a:pt x="27" y="10"/>
                  </a:cubicBezTo>
                  <a:cubicBezTo>
                    <a:pt x="30" y="16"/>
                    <a:pt x="27" y="24"/>
                    <a:pt x="2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25"/>
            <p:cNvSpPr/>
            <p:nvPr/>
          </p:nvSpPr>
          <p:spPr>
            <a:xfrm>
              <a:off x="2637264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7" y="23"/>
                  </a:moveTo>
                  <a:cubicBezTo>
                    <a:pt x="12" y="25"/>
                    <a:pt x="5" y="23"/>
                    <a:pt x="3" y="17"/>
                  </a:cubicBezTo>
                  <a:cubicBezTo>
                    <a:pt x="0" y="11"/>
                    <a:pt x="3" y="5"/>
                    <a:pt x="8" y="3"/>
                  </a:cubicBezTo>
                  <a:cubicBezTo>
                    <a:pt x="14" y="0"/>
                    <a:pt x="20" y="3"/>
                    <a:pt x="23" y="8"/>
                  </a:cubicBezTo>
                  <a:cubicBezTo>
                    <a:pt x="25" y="14"/>
                    <a:pt x="23" y="20"/>
                    <a:pt x="17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25"/>
            <p:cNvSpPr/>
            <p:nvPr/>
          </p:nvSpPr>
          <p:spPr>
            <a:xfrm>
              <a:off x="2388026" y="1323725"/>
              <a:ext cx="28575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4" y="27"/>
                  </a:moveTo>
                  <a:cubicBezTo>
                    <a:pt x="7" y="37"/>
                    <a:pt x="18" y="42"/>
                    <a:pt x="27" y="39"/>
                  </a:cubicBezTo>
                  <a:cubicBezTo>
                    <a:pt x="37" y="35"/>
                    <a:pt x="42" y="25"/>
                    <a:pt x="39" y="15"/>
                  </a:cubicBezTo>
                  <a:cubicBezTo>
                    <a:pt x="35" y="5"/>
                    <a:pt x="25" y="0"/>
                    <a:pt x="15" y="3"/>
                  </a:cubicBezTo>
                  <a:cubicBezTo>
                    <a:pt x="5" y="7"/>
                    <a:pt x="0" y="18"/>
                    <a:pt x="4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25"/>
            <p:cNvSpPr/>
            <p:nvPr/>
          </p:nvSpPr>
          <p:spPr>
            <a:xfrm>
              <a:off x="2405489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" y="24"/>
                  </a:moveTo>
                  <a:cubicBezTo>
                    <a:pt x="6" y="32"/>
                    <a:pt x="15" y="36"/>
                    <a:pt x="23" y="33"/>
                  </a:cubicBezTo>
                  <a:cubicBezTo>
                    <a:pt x="31" y="30"/>
                    <a:pt x="36" y="21"/>
                    <a:pt x="33" y="13"/>
                  </a:cubicBezTo>
                  <a:cubicBezTo>
                    <a:pt x="30" y="5"/>
                    <a:pt x="21" y="0"/>
                    <a:pt x="12" y="3"/>
                  </a:cubicBezTo>
                  <a:cubicBezTo>
                    <a:pt x="4" y="6"/>
                    <a:pt x="0" y="15"/>
                    <a:pt x="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25"/>
            <p:cNvSpPr/>
            <p:nvPr/>
          </p:nvSpPr>
          <p:spPr>
            <a:xfrm>
              <a:off x="2421364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3" y="19"/>
                  </a:moveTo>
                  <a:cubicBezTo>
                    <a:pt x="5" y="26"/>
                    <a:pt x="13" y="30"/>
                    <a:pt x="20" y="27"/>
                  </a:cubicBezTo>
                  <a:cubicBezTo>
                    <a:pt x="27" y="25"/>
                    <a:pt x="31" y="17"/>
                    <a:pt x="28" y="10"/>
                  </a:cubicBezTo>
                  <a:cubicBezTo>
                    <a:pt x="26" y="3"/>
                    <a:pt x="18" y="0"/>
                    <a:pt x="11" y="2"/>
                  </a:cubicBezTo>
                  <a:cubicBezTo>
                    <a:pt x="4" y="5"/>
                    <a:pt x="0" y="12"/>
                    <a:pt x="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25"/>
            <p:cNvSpPr/>
            <p:nvPr/>
          </p:nvSpPr>
          <p:spPr>
            <a:xfrm>
              <a:off x="2308651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7" y="32"/>
                  </a:moveTo>
                  <a:cubicBezTo>
                    <a:pt x="13" y="40"/>
                    <a:pt x="25" y="40"/>
                    <a:pt x="32" y="33"/>
                  </a:cubicBezTo>
                  <a:cubicBezTo>
                    <a:pt x="39" y="26"/>
                    <a:pt x="40" y="15"/>
                    <a:pt x="33" y="8"/>
                  </a:cubicBezTo>
                  <a:cubicBezTo>
                    <a:pt x="26" y="1"/>
                    <a:pt x="15" y="0"/>
                    <a:pt x="8" y="7"/>
                  </a:cubicBezTo>
                  <a:cubicBezTo>
                    <a:pt x="0" y="14"/>
                    <a:pt x="0" y="25"/>
                    <a:pt x="7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25"/>
            <p:cNvSpPr/>
            <p:nvPr/>
          </p:nvSpPr>
          <p:spPr>
            <a:xfrm>
              <a:off x="2340401" y="1407863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6" y="28"/>
                  </a:moveTo>
                  <a:cubicBezTo>
                    <a:pt x="11" y="34"/>
                    <a:pt x="21" y="34"/>
                    <a:pt x="27" y="29"/>
                  </a:cubicBezTo>
                  <a:cubicBezTo>
                    <a:pt x="33" y="23"/>
                    <a:pt x="34" y="13"/>
                    <a:pt x="28" y="7"/>
                  </a:cubicBezTo>
                  <a:cubicBezTo>
                    <a:pt x="22" y="1"/>
                    <a:pt x="13" y="0"/>
                    <a:pt x="6" y="6"/>
                  </a:cubicBezTo>
                  <a:cubicBezTo>
                    <a:pt x="0" y="12"/>
                    <a:pt x="0" y="22"/>
                    <a:pt x="6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25"/>
            <p:cNvSpPr/>
            <p:nvPr/>
          </p:nvSpPr>
          <p:spPr>
            <a:xfrm>
              <a:off x="2370564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5" y="24"/>
                  </a:moveTo>
                  <a:cubicBezTo>
                    <a:pt x="10" y="29"/>
                    <a:pt x="18" y="29"/>
                    <a:pt x="24" y="24"/>
                  </a:cubicBezTo>
                  <a:cubicBezTo>
                    <a:pt x="29" y="19"/>
                    <a:pt x="29" y="11"/>
                    <a:pt x="24" y="6"/>
                  </a:cubicBezTo>
                  <a:cubicBezTo>
                    <a:pt x="19" y="1"/>
                    <a:pt x="11" y="0"/>
                    <a:pt x="6" y="5"/>
                  </a:cubicBezTo>
                  <a:cubicBezTo>
                    <a:pt x="1" y="10"/>
                    <a:pt x="0" y="18"/>
                    <a:pt x="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25"/>
            <p:cNvSpPr/>
            <p:nvPr/>
          </p:nvSpPr>
          <p:spPr>
            <a:xfrm>
              <a:off x="22546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1" y="31"/>
                  </a:moveTo>
                  <a:cubicBezTo>
                    <a:pt x="18" y="34"/>
                    <a:pt x="27" y="31"/>
                    <a:pt x="31" y="23"/>
                  </a:cubicBezTo>
                  <a:cubicBezTo>
                    <a:pt x="34" y="15"/>
                    <a:pt x="31" y="7"/>
                    <a:pt x="23" y="3"/>
                  </a:cubicBezTo>
                  <a:cubicBezTo>
                    <a:pt x="15" y="0"/>
                    <a:pt x="6" y="3"/>
                    <a:pt x="3" y="11"/>
                  </a:cubicBezTo>
                  <a:cubicBezTo>
                    <a:pt x="0" y="19"/>
                    <a:pt x="3" y="28"/>
                    <a:pt x="11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25"/>
            <p:cNvSpPr/>
            <p:nvPr/>
          </p:nvSpPr>
          <p:spPr>
            <a:xfrm>
              <a:off x="2288014" y="1476125"/>
              <a:ext cx="20638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10" y="27"/>
                  </a:moveTo>
                  <a:cubicBezTo>
                    <a:pt x="16" y="30"/>
                    <a:pt x="24" y="27"/>
                    <a:pt x="27" y="20"/>
                  </a:cubicBezTo>
                  <a:cubicBezTo>
                    <a:pt x="30" y="13"/>
                    <a:pt x="27" y="6"/>
                    <a:pt x="20" y="3"/>
                  </a:cubicBezTo>
                  <a:cubicBezTo>
                    <a:pt x="14" y="0"/>
                    <a:pt x="6" y="3"/>
                    <a:pt x="3" y="10"/>
                  </a:cubicBezTo>
                  <a:cubicBezTo>
                    <a:pt x="0" y="16"/>
                    <a:pt x="3" y="24"/>
                    <a:pt x="1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25"/>
            <p:cNvSpPr/>
            <p:nvPr/>
          </p:nvSpPr>
          <p:spPr>
            <a:xfrm>
              <a:off x="2322939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8" y="23"/>
                  </a:moveTo>
                  <a:cubicBezTo>
                    <a:pt x="13" y="25"/>
                    <a:pt x="20" y="23"/>
                    <a:pt x="22" y="17"/>
                  </a:cubicBezTo>
                  <a:cubicBezTo>
                    <a:pt x="25" y="11"/>
                    <a:pt x="22" y="5"/>
                    <a:pt x="16" y="3"/>
                  </a:cubicBezTo>
                  <a:cubicBezTo>
                    <a:pt x="11" y="0"/>
                    <a:pt x="4" y="3"/>
                    <a:pt x="2" y="8"/>
                  </a:cubicBezTo>
                  <a:cubicBezTo>
                    <a:pt x="0" y="14"/>
                    <a:pt x="2" y="20"/>
                    <a:pt x="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5" name="Google Shape;1375;p25"/>
          <p:cNvGrpSpPr/>
          <p:nvPr/>
        </p:nvGrpSpPr>
        <p:grpSpPr>
          <a:xfrm>
            <a:off x="251963" y="197036"/>
            <a:ext cx="8619612" cy="4475680"/>
            <a:chOff x="251963" y="197036"/>
            <a:chExt cx="8619612" cy="4475680"/>
          </a:xfrm>
        </p:grpSpPr>
        <p:sp>
          <p:nvSpPr>
            <p:cNvPr id="1376" name="Google Shape;1376;p25"/>
            <p:cNvSpPr/>
            <p:nvPr/>
          </p:nvSpPr>
          <p:spPr>
            <a:xfrm>
              <a:off x="251963" y="197036"/>
              <a:ext cx="191699" cy="19192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25"/>
            <p:cNvSpPr/>
            <p:nvPr/>
          </p:nvSpPr>
          <p:spPr>
            <a:xfrm>
              <a:off x="8734300" y="4535291"/>
              <a:ext cx="137275" cy="137426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8" name="Google Shape;1378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5"/>
          <p:cNvSpPr txBox="1">
            <a:spLocks noGrp="1"/>
          </p:cNvSpPr>
          <p:nvPr>
            <p:ph type="subTitle" idx="1"/>
          </p:nvPr>
        </p:nvSpPr>
        <p:spPr>
          <a:xfrm>
            <a:off x="809250" y="3093200"/>
            <a:ext cx="7525500" cy="12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5"/>
          <p:cNvSpPr txBox="1">
            <a:spLocks noGrp="1"/>
          </p:cNvSpPr>
          <p:nvPr>
            <p:ph type="subTitle" idx="2"/>
          </p:nvPr>
        </p:nvSpPr>
        <p:spPr>
          <a:xfrm>
            <a:off x="809250" y="1629575"/>
            <a:ext cx="7525500" cy="12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39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9" name="Google Shape;1349;p4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1350" name="Google Shape;1350;p4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5" name="Google Shape;1985;p4"/>
          <p:cNvSpPr txBox="1">
            <a:spLocks noGrp="1"/>
          </p:cNvSpPr>
          <p:nvPr>
            <p:ph type="body" idx="1"/>
          </p:nvPr>
        </p:nvSpPr>
        <p:spPr>
          <a:xfrm>
            <a:off x="715100" y="1543775"/>
            <a:ext cx="7276500" cy="26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grpSp>
        <p:nvGrpSpPr>
          <p:cNvPr id="1986" name="Google Shape;1986;p4"/>
          <p:cNvGrpSpPr/>
          <p:nvPr/>
        </p:nvGrpSpPr>
        <p:grpSpPr>
          <a:xfrm rot="10800000" flipH="1">
            <a:off x="397947" y="4408422"/>
            <a:ext cx="829238" cy="792801"/>
            <a:chOff x="5960783" y="635087"/>
            <a:chExt cx="1299542" cy="1242440"/>
          </a:xfrm>
        </p:grpSpPr>
        <p:sp>
          <p:nvSpPr>
            <p:cNvPr id="1987" name="Google Shape;1987;p4"/>
            <p:cNvSpPr/>
            <p:nvPr/>
          </p:nvSpPr>
          <p:spPr>
            <a:xfrm rot="8706649" flipH="1">
              <a:off x="6096602" y="857355"/>
              <a:ext cx="1027903" cy="797904"/>
            </a:xfrm>
            <a:custGeom>
              <a:avLst/>
              <a:gdLst/>
              <a:ahLst/>
              <a:cxnLst/>
              <a:rect l="l" t="t" r="r" b="b"/>
              <a:pathLst>
                <a:path w="48173" h="37394" extrusionOk="0">
                  <a:moveTo>
                    <a:pt x="25803" y="0"/>
                  </a:moveTo>
                  <a:cubicBezTo>
                    <a:pt x="22254" y="0"/>
                    <a:pt x="18868" y="2755"/>
                    <a:pt x="17904" y="9162"/>
                  </a:cubicBezTo>
                  <a:cubicBezTo>
                    <a:pt x="17904" y="9162"/>
                    <a:pt x="13815" y="5550"/>
                    <a:pt x="9764" y="5550"/>
                  </a:cubicBezTo>
                  <a:cubicBezTo>
                    <a:pt x="8356" y="5550"/>
                    <a:pt x="6951" y="5987"/>
                    <a:pt x="5725" y="7164"/>
                  </a:cubicBezTo>
                  <a:cubicBezTo>
                    <a:pt x="0" y="12673"/>
                    <a:pt x="8938" y="19559"/>
                    <a:pt x="8938" y="19559"/>
                  </a:cubicBezTo>
                  <a:cubicBezTo>
                    <a:pt x="8938" y="19559"/>
                    <a:pt x="1026" y="22799"/>
                    <a:pt x="3025" y="28794"/>
                  </a:cubicBezTo>
                  <a:cubicBezTo>
                    <a:pt x="3738" y="30915"/>
                    <a:pt x="5997" y="31602"/>
                    <a:pt x="8623" y="31602"/>
                  </a:cubicBezTo>
                  <a:cubicBezTo>
                    <a:pt x="13452" y="31602"/>
                    <a:pt x="19524" y="29280"/>
                    <a:pt x="19524" y="29280"/>
                  </a:cubicBezTo>
                  <a:cubicBezTo>
                    <a:pt x="19524" y="29280"/>
                    <a:pt x="20960" y="37394"/>
                    <a:pt x="28375" y="37394"/>
                  </a:cubicBezTo>
                  <a:cubicBezTo>
                    <a:pt x="29031" y="37394"/>
                    <a:pt x="29734" y="37330"/>
                    <a:pt x="30487" y="37192"/>
                  </a:cubicBezTo>
                  <a:cubicBezTo>
                    <a:pt x="39749" y="35464"/>
                    <a:pt x="35240" y="24122"/>
                    <a:pt x="35240" y="24122"/>
                  </a:cubicBezTo>
                  <a:lnTo>
                    <a:pt x="35240" y="24122"/>
                  </a:lnTo>
                  <a:cubicBezTo>
                    <a:pt x="35240" y="24122"/>
                    <a:pt x="35246" y="24122"/>
                    <a:pt x="35257" y="24122"/>
                  </a:cubicBezTo>
                  <a:cubicBezTo>
                    <a:pt x="35791" y="24122"/>
                    <a:pt x="48173" y="24019"/>
                    <a:pt x="46878" y="14401"/>
                  </a:cubicBezTo>
                  <a:cubicBezTo>
                    <a:pt x="46149" y="9002"/>
                    <a:pt x="41799" y="7789"/>
                    <a:pt x="38038" y="7789"/>
                  </a:cubicBezTo>
                  <a:cubicBezTo>
                    <a:pt x="34971" y="7789"/>
                    <a:pt x="32296" y="8595"/>
                    <a:pt x="32296" y="8595"/>
                  </a:cubicBezTo>
                  <a:cubicBezTo>
                    <a:pt x="32296" y="8595"/>
                    <a:pt x="31810" y="1358"/>
                    <a:pt x="27679" y="251"/>
                  </a:cubicBezTo>
                  <a:cubicBezTo>
                    <a:pt x="27057" y="86"/>
                    <a:pt x="26427" y="0"/>
                    <a:pt x="258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"/>
            <p:cNvSpPr/>
            <p:nvPr/>
          </p:nvSpPr>
          <p:spPr>
            <a:xfrm rot="8706649" flipH="1">
              <a:off x="6351682" y="1041239"/>
              <a:ext cx="534724" cy="428185"/>
            </a:xfrm>
            <a:custGeom>
              <a:avLst/>
              <a:gdLst/>
              <a:ahLst/>
              <a:cxnLst/>
              <a:rect l="l" t="t" r="r" b="b"/>
              <a:pathLst>
                <a:path w="25060" h="20067" extrusionOk="0">
                  <a:moveTo>
                    <a:pt x="12832" y="0"/>
                  </a:moveTo>
                  <a:cubicBezTo>
                    <a:pt x="12735" y="0"/>
                    <a:pt x="12634" y="5"/>
                    <a:pt x="12530" y="14"/>
                  </a:cubicBezTo>
                  <a:cubicBezTo>
                    <a:pt x="8291" y="419"/>
                    <a:pt x="9344" y="7089"/>
                    <a:pt x="9344" y="7089"/>
                  </a:cubicBezTo>
                  <a:cubicBezTo>
                    <a:pt x="7718" y="4337"/>
                    <a:pt x="5641" y="3252"/>
                    <a:pt x="3916" y="3252"/>
                  </a:cubicBezTo>
                  <a:cubicBezTo>
                    <a:pt x="2290" y="3252"/>
                    <a:pt x="977" y="4216"/>
                    <a:pt x="649" y="5658"/>
                  </a:cubicBezTo>
                  <a:cubicBezTo>
                    <a:pt x="1" y="8601"/>
                    <a:pt x="5375" y="10221"/>
                    <a:pt x="5375" y="10221"/>
                  </a:cubicBezTo>
                  <a:cubicBezTo>
                    <a:pt x="5375" y="10221"/>
                    <a:pt x="163" y="11842"/>
                    <a:pt x="1702" y="14893"/>
                  </a:cubicBezTo>
                  <a:cubicBezTo>
                    <a:pt x="2130" y="15757"/>
                    <a:pt x="2992" y="16067"/>
                    <a:pt x="4007" y="16067"/>
                  </a:cubicBezTo>
                  <a:cubicBezTo>
                    <a:pt x="6575" y="16067"/>
                    <a:pt x="10127" y="14083"/>
                    <a:pt x="10127" y="14083"/>
                  </a:cubicBezTo>
                  <a:cubicBezTo>
                    <a:pt x="10901" y="17107"/>
                    <a:pt x="14234" y="20067"/>
                    <a:pt x="16842" y="20067"/>
                  </a:cubicBezTo>
                  <a:cubicBezTo>
                    <a:pt x="17144" y="20067"/>
                    <a:pt x="17437" y="20027"/>
                    <a:pt x="17715" y="19943"/>
                  </a:cubicBezTo>
                  <a:cubicBezTo>
                    <a:pt x="22657" y="18458"/>
                    <a:pt x="17715" y="11005"/>
                    <a:pt x="17715" y="11005"/>
                  </a:cubicBezTo>
                  <a:cubicBezTo>
                    <a:pt x="17715" y="11005"/>
                    <a:pt x="25060" y="10600"/>
                    <a:pt x="23440" y="6414"/>
                  </a:cubicBezTo>
                  <a:cubicBezTo>
                    <a:pt x="22966" y="5169"/>
                    <a:pt x="22057" y="4731"/>
                    <a:pt x="21014" y="4731"/>
                  </a:cubicBezTo>
                  <a:cubicBezTo>
                    <a:pt x="18550" y="4731"/>
                    <a:pt x="15339" y="7170"/>
                    <a:pt x="15339" y="7170"/>
                  </a:cubicBezTo>
                  <a:cubicBezTo>
                    <a:pt x="15339" y="7170"/>
                    <a:pt x="16701" y="0"/>
                    <a:pt x="128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"/>
            <p:cNvSpPr/>
            <p:nvPr/>
          </p:nvSpPr>
          <p:spPr>
            <a:xfrm rot="8706649" flipH="1">
              <a:off x="6526998" y="1279026"/>
              <a:ext cx="96831" cy="73188"/>
            </a:xfrm>
            <a:custGeom>
              <a:avLst/>
              <a:gdLst/>
              <a:ahLst/>
              <a:cxnLst/>
              <a:rect l="l" t="t" r="r" b="b"/>
              <a:pathLst>
                <a:path w="4538" h="3430" fill="none" extrusionOk="0">
                  <a:moveTo>
                    <a:pt x="1" y="1026"/>
                  </a:moveTo>
                  <a:lnTo>
                    <a:pt x="4537" y="3430"/>
                  </a:lnTo>
                  <a:lnTo>
                    <a:pt x="4537" y="0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"/>
            <p:cNvSpPr/>
            <p:nvPr/>
          </p:nvSpPr>
          <p:spPr>
            <a:xfrm rot="8706649" flipH="1">
              <a:off x="6600196" y="1232668"/>
              <a:ext cx="74341" cy="44383"/>
            </a:xfrm>
            <a:custGeom>
              <a:avLst/>
              <a:gdLst/>
              <a:ahLst/>
              <a:cxnLst/>
              <a:rect l="l" t="t" r="r" b="b"/>
              <a:pathLst>
                <a:path w="3484" h="2080" fill="none" extrusionOk="0">
                  <a:moveTo>
                    <a:pt x="3484" y="1701"/>
                  </a:moveTo>
                  <a:lnTo>
                    <a:pt x="0" y="2080"/>
                  </a:lnTo>
                  <a:lnTo>
                    <a:pt x="3484" y="0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"/>
            <p:cNvSpPr/>
            <p:nvPr/>
          </p:nvSpPr>
          <p:spPr>
            <a:xfrm rot="8706649" flipH="1">
              <a:off x="6979657" y="1293134"/>
              <a:ext cx="172302" cy="110636"/>
            </a:xfrm>
            <a:custGeom>
              <a:avLst/>
              <a:gdLst/>
              <a:ahLst/>
              <a:cxnLst/>
              <a:rect l="l" t="t" r="r" b="b"/>
              <a:pathLst>
                <a:path w="8075" h="5185" extrusionOk="0">
                  <a:moveTo>
                    <a:pt x="4051" y="0"/>
                  </a:moveTo>
                  <a:cubicBezTo>
                    <a:pt x="1810" y="0"/>
                    <a:pt x="1" y="1161"/>
                    <a:pt x="1" y="2592"/>
                  </a:cubicBezTo>
                  <a:cubicBezTo>
                    <a:pt x="1" y="4024"/>
                    <a:pt x="1810" y="5185"/>
                    <a:pt x="4051" y="5185"/>
                  </a:cubicBezTo>
                  <a:cubicBezTo>
                    <a:pt x="6266" y="5185"/>
                    <a:pt x="8075" y="4024"/>
                    <a:pt x="8075" y="2592"/>
                  </a:cubicBezTo>
                  <a:cubicBezTo>
                    <a:pt x="8075" y="1161"/>
                    <a:pt x="6266" y="0"/>
                    <a:pt x="4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2" name="Google Shape;1992;p4"/>
          <p:cNvGrpSpPr/>
          <p:nvPr/>
        </p:nvGrpSpPr>
        <p:grpSpPr>
          <a:xfrm rot="-10038048">
            <a:off x="8319979" y="4345624"/>
            <a:ext cx="909625" cy="910298"/>
            <a:chOff x="7654583" y="1341698"/>
            <a:chExt cx="1103561" cy="1104377"/>
          </a:xfrm>
        </p:grpSpPr>
        <p:sp>
          <p:nvSpPr>
            <p:cNvPr id="1993" name="Google Shape;1993;p4"/>
            <p:cNvSpPr/>
            <p:nvPr/>
          </p:nvSpPr>
          <p:spPr>
            <a:xfrm rot="8706649" flipH="1">
              <a:off x="7758911" y="1539581"/>
              <a:ext cx="894905" cy="646000"/>
            </a:xfrm>
            <a:custGeom>
              <a:avLst/>
              <a:gdLst/>
              <a:ahLst/>
              <a:cxnLst/>
              <a:rect l="l" t="t" r="r" b="b"/>
              <a:pathLst>
                <a:path w="41940" h="30275" extrusionOk="0">
                  <a:moveTo>
                    <a:pt x="28264" y="0"/>
                  </a:moveTo>
                  <a:cubicBezTo>
                    <a:pt x="24327" y="0"/>
                    <a:pt x="18604" y="7735"/>
                    <a:pt x="18604" y="7735"/>
                  </a:cubicBezTo>
                  <a:cubicBezTo>
                    <a:pt x="18604" y="7735"/>
                    <a:pt x="15648" y="499"/>
                    <a:pt x="10467" y="499"/>
                  </a:cubicBezTo>
                  <a:cubicBezTo>
                    <a:pt x="10111" y="499"/>
                    <a:pt x="9745" y="533"/>
                    <a:pt x="9369" y="606"/>
                  </a:cubicBezTo>
                  <a:cubicBezTo>
                    <a:pt x="2726" y="1875"/>
                    <a:pt x="3212" y="9274"/>
                    <a:pt x="7155" y="12892"/>
                  </a:cubicBezTo>
                  <a:cubicBezTo>
                    <a:pt x="7155" y="12892"/>
                    <a:pt x="7070" y="12889"/>
                    <a:pt x="6919" y="12889"/>
                  </a:cubicBezTo>
                  <a:cubicBezTo>
                    <a:pt x="5822" y="12889"/>
                    <a:pt x="1253" y="13077"/>
                    <a:pt x="755" y="16187"/>
                  </a:cubicBezTo>
                  <a:cubicBezTo>
                    <a:pt x="0" y="20738"/>
                    <a:pt x="6766" y="22113"/>
                    <a:pt x="12677" y="22113"/>
                  </a:cubicBezTo>
                  <a:cubicBezTo>
                    <a:pt x="13956" y="22113"/>
                    <a:pt x="15195" y="22049"/>
                    <a:pt x="16309" y="21939"/>
                  </a:cubicBezTo>
                  <a:cubicBezTo>
                    <a:pt x="16309" y="21939"/>
                    <a:pt x="19279" y="30275"/>
                    <a:pt x="25625" y="30275"/>
                  </a:cubicBezTo>
                  <a:cubicBezTo>
                    <a:pt x="26151" y="30275"/>
                    <a:pt x="26700" y="30218"/>
                    <a:pt x="27272" y="30094"/>
                  </a:cubicBezTo>
                  <a:cubicBezTo>
                    <a:pt x="32943" y="28851"/>
                    <a:pt x="32565" y="22371"/>
                    <a:pt x="29540" y="19967"/>
                  </a:cubicBezTo>
                  <a:lnTo>
                    <a:pt x="29540" y="19967"/>
                  </a:lnTo>
                  <a:cubicBezTo>
                    <a:pt x="29541" y="19967"/>
                    <a:pt x="31116" y="20228"/>
                    <a:pt x="33121" y="20228"/>
                  </a:cubicBezTo>
                  <a:cubicBezTo>
                    <a:pt x="36439" y="20228"/>
                    <a:pt x="40934" y="19515"/>
                    <a:pt x="41422" y="15728"/>
                  </a:cubicBezTo>
                  <a:cubicBezTo>
                    <a:pt x="41939" y="11573"/>
                    <a:pt x="36407" y="10916"/>
                    <a:pt x="32857" y="10916"/>
                  </a:cubicBezTo>
                  <a:cubicBezTo>
                    <a:pt x="31216" y="10916"/>
                    <a:pt x="30000" y="11056"/>
                    <a:pt x="30000" y="11056"/>
                  </a:cubicBezTo>
                  <a:cubicBezTo>
                    <a:pt x="34023" y="6466"/>
                    <a:pt x="32889" y="1173"/>
                    <a:pt x="28973" y="93"/>
                  </a:cubicBezTo>
                  <a:cubicBezTo>
                    <a:pt x="28745" y="30"/>
                    <a:pt x="28508" y="0"/>
                    <a:pt x="28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"/>
            <p:cNvSpPr/>
            <p:nvPr/>
          </p:nvSpPr>
          <p:spPr>
            <a:xfrm rot="8706649" flipH="1">
              <a:off x="7974075" y="1794493"/>
              <a:ext cx="504403" cy="262881"/>
            </a:xfrm>
            <a:custGeom>
              <a:avLst/>
              <a:gdLst/>
              <a:ahLst/>
              <a:cxnLst/>
              <a:rect l="l" t="t" r="r" b="b"/>
              <a:pathLst>
                <a:path w="23639" h="12320" extrusionOk="0">
                  <a:moveTo>
                    <a:pt x="18074" y="0"/>
                  </a:moveTo>
                  <a:cubicBezTo>
                    <a:pt x="15458" y="0"/>
                    <a:pt x="10765" y="6614"/>
                    <a:pt x="10765" y="6614"/>
                  </a:cubicBezTo>
                  <a:cubicBezTo>
                    <a:pt x="10765" y="6614"/>
                    <a:pt x="9254" y="829"/>
                    <a:pt x="6099" y="829"/>
                  </a:cubicBezTo>
                  <a:cubicBezTo>
                    <a:pt x="5880" y="829"/>
                    <a:pt x="5653" y="857"/>
                    <a:pt x="5418" y="917"/>
                  </a:cubicBezTo>
                  <a:cubicBezTo>
                    <a:pt x="2880" y="1538"/>
                    <a:pt x="5283" y="6776"/>
                    <a:pt x="5283" y="6776"/>
                  </a:cubicBezTo>
                  <a:cubicBezTo>
                    <a:pt x="4819" y="6691"/>
                    <a:pt x="4420" y="6652"/>
                    <a:pt x="4080" y="6652"/>
                  </a:cubicBezTo>
                  <a:cubicBezTo>
                    <a:pt x="1" y="6652"/>
                    <a:pt x="4593" y="12320"/>
                    <a:pt x="11003" y="12320"/>
                  </a:cubicBezTo>
                  <a:cubicBezTo>
                    <a:pt x="12012" y="12320"/>
                    <a:pt x="13067" y="12179"/>
                    <a:pt x="14141" y="11853"/>
                  </a:cubicBezTo>
                  <a:cubicBezTo>
                    <a:pt x="14141" y="11853"/>
                    <a:pt x="14221" y="11854"/>
                    <a:pt x="14366" y="11854"/>
                  </a:cubicBezTo>
                  <a:cubicBezTo>
                    <a:pt x="15804" y="11854"/>
                    <a:pt x="23638" y="11743"/>
                    <a:pt x="23565" y="9315"/>
                  </a:cubicBezTo>
                  <a:cubicBezTo>
                    <a:pt x="23523" y="8285"/>
                    <a:pt x="22348" y="7968"/>
                    <a:pt x="20918" y="7968"/>
                  </a:cubicBezTo>
                  <a:cubicBezTo>
                    <a:pt x="18636" y="7968"/>
                    <a:pt x="15707" y="8775"/>
                    <a:pt x="15707" y="8775"/>
                  </a:cubicBezTo>
                  <a:cubicBezTo>
                    <a:pt x="15707" y="8775"/>
                    <a:pt x="21134" y="2078"/>
                    <a:pt x="18866" y="269"/>
                  </a:cubicBezTo>
                  <a:cubicBezTo>
                    <a:pt x="18635" y="83"/>
                    <a:pt x="18367" y="0"/>
                    <a:pt x="18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"/>
            <p:cNvSpPr/>
            <p:nvPr/>
          </p:nvSpPr>
          <p:spPr>
            <a:xfrm rot="8706649" flipH="1">
              <a:off x="8123269" y="1875204"/>
              <a:ext cx="100864" cy="60514"/>
            </a:xfrm>
            <a:custGeom>
              <a:avLst/>
              <a:gdLst/>
              <a:ahLst/>
              <a:cxnLst/>
              <a:rect l="l" t="t" r="r" b="b"/>
              <a:pathLst>
                <a:path w="4727" h="2836" fill="none" extrusionOk="0">
                  <a:moveTo>
                    <a:pt x="1" y="0"/>
                  </a:moveTo>
                  <a:lnTo>
                    <a:pt x="2593" y="2836"/>
                  </a:lnTo>
                  <a:lnTo>
                    <a:pt x="4726" y="892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"/>
            <p:cNvSpPr/>
            <p:nvPr/>
          </p:nvSpPr>
          <p:spPr>
            <a:xfrm rot="8706649" flipH="1">
              <a:off x="8157862" y="1858174"/>
              <a:ext cx="65123" cy="11544"/>
            </a:xfrm>
            <a:custGeom>
              <a:avLst/>
              <a:gdLst/>
              <a:ahLst/>
              <a:cxnLst/>
              <a:rect l="l" t="t" r="r" b="b"/>
              <a:pathLst>
                <a:path w="3052" h="541" fill="none" extrusionOk="0">
                  <a:moveTo>
                    <a:pt x="3052" y="1"/>
                  </a:moveTo>
                  <a:lnTo>
                    <a:pt x="0" y="541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"/>
            <p:cNvSpPr/>
            <p:nvPr/>
          </p:nvSpPr>
          <p:spPr>
            <a:xfrm rot="8706649" flipH="1">
              <a:off x="8180789" y="2271655"/>
              <a:ext cx="173455" cy="137138"/>
            </a:xfrm>
            <a:custGeom>
              <a:avLst/>
              <a:gdLst/>
              <a:ahLst/>
              <a:cxnLst/>
              <a:rect l="l" t="t" r="r" b="b"/>
              <a:pathLst>
                <a:path w="8129" h="6427" extrusionOk="0">
                  <a:moveTo>
                    <a:pt x="2627" y="1"/>
                  </a:moveTo>
                  <a:cubicBezTo>
                    <a:pt x="1891" y="1"/>
                    <a:pt x="1257" y="243"/>
                    <a:pt x="865" y="743"/>
                  </a:cubicBezTo>
                  <a:cubicBezTo>
                    <a:pt x="1" y="1877"/>
                    <a:pt x="703" y="3902"/>
                    <a:pt x="2458" y="5280"/>
                  </a:cubicBezTo>
                  <a:cubicBezTo>
                    <a:pt x="3455" y="6035"/>
                    <a:pt x="4562" y="6427"/>
                    <a:pt x="5496" y="6427"/>
                  </a:cubicBezTo>
                  <a:cubicBezTo>
                    <a:pt x="6230" y="6427"/>
                    <a:pt x="6857" y="6184"/>
                    <a:pt x="7237" y="5685"/>
                  </a:cubicBezTo>
                  <a:cubicBezTo>
                    <a:pt x="8129" y="4550"/>
                    <a:pt x="7400" y="2525"/>
                    <a:pt x="5644" y="1148"/>
                  </a:cubicBezTo>
                  <a:cubicBezTo>
                    <a:pt x="4662" y="392"/>
                    <a:pt x="3562" y="1"/>
                    <a:pt x="26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"/>
            <p:cNvSpPr/>
            <p:nvPr/>
          </p:nvSpPr>
          <p:spPr>
            <a:xfrm rot="8706649" flipH="1">
              <a:off x="8331545" y="2176169"/>
              <a:ext cx="76667" cy="93779"/>
            </a:xfrm>
            <a:custGeom>
              <a:avLst/>
              <a:gdLst/>
              <a:ahLst/>
              <a:cxnLst/>
              <a:rect l="l" t="t" r="r" b="b"/>
              <a:pathLst>
                <a:path w="3593" h="4395" extrusionOk="0">
                  <a:moveTo>
                    <a:pt x="1373" y="1"/>
                  </a:moveTo>
                  <a:cubicBezTo>
                    <a:pt x="1274" y="1"/>
                    <a:pt x="1176" y="16"/>
                    <a:pt x="1081" y="46"/>
                  </a:cubicBezTo>
                  <a:cubicBezTo>
                    <a:pt x="298" y="289"/>
                    <a:pt x="1" y="1477"/>
                    <a:pt x="406" y="2666"/>
                  </a:cubicBezTo>
                  <a:cubicBezTo>
                    <a:pt x="732" y="3691"/>
                    <a:pt x="1481" y="4394"/>
                    <a:pt x="2183" y="4394"/>
                  </a:cubicBezTo>
                  <a:cubicBezTo>
                    <a:pt x="2294" y="4394"/>
                    <a:pt x="2405" y="4377"/>
                    <a:pt x="2512" y="4340"/>
                  </a:cubicBezTo>
                  <a:cubicBezTo>
                    <a:pt x="3268" y="4097"/>
                    <a:pt x="3592" y="2936"/>
                    <a:pt x="3160" y="1747"/>
                  </a:cubicBezTo>
                  <a:cubicBezTo>
                    <a:pt x="2806" y="709"/>
                    <a:pt x="2060" y="1"/>
                    <a:pt x="1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9" name="Google Shape;1999;p4"/>
          <p:cNvGrpSpPr/>
          <p:nvPr/>
        </p:nvGrpSpPr>
        <p:grpSpPr>
          <a:xfrm rot="-5013134">
            <a:off x="-16333" y="4286140"/>
            <a:ext cx="525751" cy="526140"/>
            <a:chOff x="7654583" y="1341698"/>
            <a:chExt cx="1103561" cy="1104377"/>
          </a:xfrm>
        </p:grpSpPr>
        <p:sp>
          <p:nvSpPr>
            <p:cNvPr id="2000" name="Google Shape;2000;p4"/>
            <p:cNvSpPr/>
            <p:nvPr/>
          </p:nvSpPr>
          <p:spPr>
            <a:xfrm rot="8706649" flipH="1">
              <a:off x="7758911" y="1539581"/>
              <a:ext cx="894905" cy="646000"/>
            </a:xfrm>
            <a:custGeom>
              <a:avLst/>
              <a:gdLst/>
              <a:ahLst/>
              <a:cxnLst/>
              <a:rect l="l" t="t" r="r" b="b"/>
              <a:pathLst>
                <a:path w="41940" h="30275" extrusionOk="0">
                  <a:moveTo>
                    <a:pt x="28264" y="0"/>
                  </a:moveTo>
                  <a:cubicBezTo>
                    <a:pt x="24327" y="0"/>
                    <a:pt x="18604" y="7735"/>
                    <a:pt x="18604" y="7735"/>
                  </a:cubicBezTo>
                  <a:cubicBezTo>
                    <a:pt x="18604" y="7735"/>
                    <a:pt x="15648" y="499"/>
                    <a:pt x="10467" y="499"/>
                  </a:cubicBezTo>
                  <a:cubicBezTo>
                    <a:pt x="10111" y="499"/>
                    <a:pt x="9745" y="533"/>
                    <a:pt x="9369" y="606"/>
                  </a:cubicBezTo>
                  <a:cubicBezTo>
                    <a:pt x="2726" y="1875"/>
                    <a:pt x="3212" y="9274"/>
                    <a:pt x="7155" y="12892"/>
                  </a:cubicBezTo>
                  <a:cubicBezTo>
                    <a:pt x="7155" y="12892"/>
                    <a:pt x="7070" y="12889"/>
                    <a:pt x="6919" y="12889"/>
                  </a:cubicBezTo>
                  <a:cubicBezTo>
                    <a:pt x="5822" y="12889"/>
                    <a:pt x="1253" y="13077"/>
                    <a:pt x="755" y="16187"/>
                  </a:cubicBezTo>
                  <a:cubicBezTo>
                    <a:pt x="0" y="20738"/>
                    <a:pt x="6766" y="22113"/>
                    <a:pt x="12677" y="22113"/>
                  </a:cubicBezTo>
                  <a:cubicBezTo>
                    <a:pt x="13956" y="22113"/>
                    <a:pt x="15195" y="22049"/>
                    <a:pt x="16309" y="21939"/>
                  </a:cubicBezTo>
                  <a:cubicBezTo>
                    <a:pt x="16309" y="21939"/>
                    <a:pt x="19279" y="30275"/>
                    <a:pt x="25625" y="30275"/>
                  </a:cubicBezTo>
                  <a:cubicBezTo>
                    <a:pt x="26151" y="30275"/>
                    <a:pt x="26700" y="30218"/>
                    <a:pt x="27272" y="30094"/>
                  </a:cubicBezTo>
                  <a:cubicBezTo>
                    <a:pt x="32943" y="28851"/>
                    <a:pt x="32565" y="22371"/>
                    <a:pt x="29540" y="19967"/>
                  </a:cubicBezTo>
                  <a:lnTo>
                    <a:pt x="29540" y="19967"/>
                  </a:lnTo>
                  <a:cubicBezTo>
                    <a:pt x="29541" y="19967"/>
                    <a:pt x="31116" y="20228"/>
                    <a:pt x="33121" y="20228"/>
                  </a:cubicBezTo>
                  <a:cubicBezTo>
                    <a:pt x="36439" y="20228"/>
                    <a:pt x="40934" y="19515"/>
                    <a:pt x="41422" y="15728"/>
                  </a:cubicBezTo>
                  <a:cubicBezTo>
                    <a:pt x="41939" y="11573"/>
                    <a:pt x="36407" y="10916"/>
                    <a:pt x="32857" y="10916"/>
                  </a:cubicBezTo>
                  <a:cubicBezTo>
                    <a:pt x="31216" y="10916"/>
                    <a:pt x="30000" y="11056"/>
                    <a:pt x="30000" y="11056"/>
                  </a:cubicBezTo>
                  <a:cubicBezTo>
                    <a:pt x="34023" y="6466"/>
                    <a:pt x="32889" y="1173"/>
                    <a:pt x="28973" y="93"/>
                  </a:cubicBezTo>
                  <a:cubicBezTo>
                    <a:pt x="28745" y="30"/>
                    <a:pt x="28508" y="0"/>
                    <a:pt x="28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"/>
            <p:cNvSpPr/>
            <p:nvPr/>
          </p:nvSpPr>
          <p:spPr>
            <a:xfrm rot="8706649" flipH="1">
              <a:off x="7974075" y="1794493"/>
              <a:ext cx="504403" cy="262881"/>
            </a:xfrm>
            <a:custGeom>
              <a:avLst/>
              <a:gdLst/>
              <a:ahLst/>
              <a:cxnLst/>
              <a:rect l="l" t="t" r="r" b="b"/>
              <a:pathLst>
                <a:path w="23639" h="12320" extrusionOk="0">
                  <a:moveTo>
                    <a:pt x="18074" y="0"/>
                  </a:moveTo>
                  <a:cubicBezTo>
                    <a:pt x="15458" y="0"/>
                    <a:pt x="10765" y="6614"/>
                    <a:pt x="10765" y="6614"/>
                  </a:cubicBezTo>
                  <a:cubicBezTo>
                    <a:pt x="10765" y="6614"/>
                    <a:pt x="9254" y="829"/>
                    <a:pt x="6099" y="829"/>
                  </a:cubicBezTo>
                  <a:cubicBezTo>
                    <a:pt x="5880" y="829"/>
                    <a:pt x="5653" y="857"/>
                    <a:pt x="5418" y="917"/>
                  </a:cubicBezTo>
                  <a:cubicBezTo>
                    <a:pt x="2880" y="1538"/>
                    <a:pt x="5283" y="6776"/>
                    <a:pt x="5283" y="6776"/>
                  </a:cubicBezTo>
                  <a:cubicBezTo>
                    <a:pt x="4819" y="6691"/>
                    <a:pt x="4420" y="6652"/>
                    <a:pt x="4080" y="6652"/>
                  </a:cubicBezTo>
                  <a:cubicBezTo>
                    <a:pt x="1" y="6652"/>
                    <a:pt x="4593" y="12320"/>
                    <a:pt x="11003" y="12320"/>
                  </a:cubicBezTo>
                  <a:cubicBezTo>
                    <a:pt x="12012" y="12320"/>
                    <a:pt x="13067" y="12179"/>
                    <a:pt x="14141" y="11853"/>
                  </a:cubicBezTo>
                  <a:cubicBezTo>
                    <a:pt x="14141" y="11853"/>
                    <a:pt x="14221" y="11854"/>
                    <a:pt x="14366" y="11854"/>
                  </a:cubicBezTo>
                  <a:cubicBezTo>
                    <a:pt x="15804" y="11854"/>
                    <a:pt x="23638" y="11743"/>
                    <a:pt x="23565" y="9315"/>
                  </a:cubicBezTo>
                  <a:cubicBezTo>
                    <a:pt x="23523" y="8285"/>
                    <a:pt x="22348" y="7968"/>
                    <a:pt x="20918" y="7968"/>
                  </a:cubicBezTo>
                  <a:cubicBezTo>
                    <a:pt x="18636" y="7968"/>
                    <a:pt x="15707" y="8775"/>
                    <a:pt x="15707" y="8775"/>
                  </a:cubicBezTo>
                  <a:cubicBezTo>
                    <a:pt x="15707" y="8775"/>
                    <a:pt x="21134" y="2078"/>
                    <a:pt x="18866" y="269"/>
                  </a:cubicBezTo>
                  <a:cubicBezTo>
                    <a:pt x="18635" y="83"/>
                    <a:pt x="18367" y="0"/>
                    <a:pt x="18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"/>
            <p:cNvSpPr/>
            <p:nvPr/>
          </p:nvSpPr>
          <p:spPr>
            <a:xfrm rot="8706649" flipH="1">
              <a:off x="8123269" y="1875204"/>
              <a:ext cx="100864" cy="60514"/>
            </a:xfrm>
            <a:custGeom>
              <a:avLst/>
              <a:gdLst/>
              <a:ahLst/>
              <a:cxnLst/>
              <a:rect l="l" t="t" r="r" b="b"/>
              <a:pathLst>
                <a:path w="4727" h="2836" fill="none" extrusionOk="0">
                  <a:moveTo>
                    <a:pt x="1" y="0"/>
                  </a:moveTo>
                  <a:lnTo>
                    <a:pt x="2593" y="2836"/>
                  </a:lnTo>
                  <a:lnTo>
                    <a:pt x="4726" y="892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"/>
            <p:cNvSpPr/>
            <p:nvPr/>
          </p:nvSpPr>
          <p:spPr>
            <a:xfrm rot="8706649" flipH="1">
              <a:off x="8157862" y="1858174"/>
              <a:ext cx="65123" cy="11544"/>
            </a:xfrm>
            <a:custGeom>
              <a:avLst/>
              <a:gdLst/>
              <a:ahLst/>
              <a:cxnLst/>
              <a:rect l="l" t="t" r="r" b="b"/>
              <a:pathLst>
                <a:path w="3052" h="541" fill="none" extrusionOk="0">
                  <a:moveTo>
                    <a:pt x="3052" y="1"/>
                  </a:moveTo>
                  <a:lnTo>
                    <a:pt x="0" y="541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"/>
            <p:cNvSpPr/>
            <p:nvPr/>
          </p:nvSpPr>
          <p:spPr>
            <a:xfrm rot="8706649" flipH="1">
              <a:off x="8180789" y="2271655"/>
              <a:ext cx="173455" cy="137138"/>
            </a:xfrm>
            <a:custGeom>
              <a:avLst/>
              <a:gdLst/>
              <a:ahLst/>
              <a:cxnLst/>
              <a:rect l="l" t="t" r="r" b="b"/>
              <a:pathLst>
                <a:path w="8129" h="6427" extrusionOk="0">
                  <a:moveTo>
                    <a:pt x="2627" y="1"/>
                  </a:moveTo>
                  <a:cubicBezTo>
                    <a:pt x="1891" y="1"/>
                    <a:pt x="1257" y="243"/>
                    <a:pt x="865" y="743"/>
                  </a:cubicBezTo>
                  <a:cubicBezTo>
                    <a:pt x="1" y="1877"/>
                    <a:pt x="703" y="3902"/>
                    <a:pt x="2458" y="5280"/>
                  </a:cubicBezTo>
                  <a:cubicBezTo>
                    <a:pt x="3455" y="6035"/>
                    <a:pt x="4562" y="6427"/>
                    <a:pt x="5496" y="6427"/>
                  </a:cubicBezTo>
                  <a:cubicBezTo>
                    <a:pt x="6230" y="6427"/>
                    <a:pt x="6857" y="6184"/>
                    <a:pt x="7237" y="5685"/>
                  </a:cubicBezTo>
                  <a:cubicBezTo>
                    <a:pt x="8129" y="4550"/>
                    <a:pt x="7400" y="2525"/>
                    <a:pt x="5644" y="1148"/>
                  </a:cubicBezTo>
                  <a:cubicBezTo>
                    <a:pt x="4662" y="392"/>
                    <a:pt x="3562" y="1"/>
                    <a:pt x="26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"/>
            <p:cNvSpPr/>
            <p:nvPr/>
          </p:nvSpPr>
          <p:spPr>
            <a:xfrm rot="8706649" flipH="1">
              <a:off x="8331545" y="2176169"/>
              <a:ext cx="76667" cy="93779"/>
            </a:xfrm>
            <a:custGeom>
              <a:avLst/>
              <a:gdLst/>
              <a:ahLst/>
              <a:cxnLst/>
              <a:rect l="l" t="t" r="r" b="b"/>
              <a:pathLst>
                <a:path w="3593" h="4395" extrusionOk="0">
                  <a:moveTo>
                    <a:pt x="1373" y="1"/>
                  </a:moveTo>
                  <a:cubicBezTo>
                    <a:pt x="1274" y="1"/>
                    <a:pt x="1176" y="16"/>
                    <a:pt x="1081" y="46"/>
                  </a:cubicBezTo>
                  <a:cubicBezTo>
                    <a:pt x="298" y="289"/>
                    <a:pt x="1" y="1477"/>
                    <a:pt x="406" y="2666"/>
                  </a:cubicBezTo>
                  <a:cubicBezTo>
                    <a:pt x="732" y="3691"/>
                    <a:pt x="1481" y="4394"/>
                    <a:pt x="2183" y="4394"/>
                  </a:cubicBezTo>
                  <a:cubicBezTo>
                    <a:pt x="2294" y="4394"/>
                    <a:pt x="2405" y="4377"/>
                    <a:pt x="2512" y="4340"/>
                  </a:cubicBezTo>
                  <a:cubicBezTo>
                    <a:pt x="3268" y="4097"/>
                    <a:pt x="3592" y="2936"/>
                    <a:pt x="3160" y="1747"/>
                  </a:cubicBezTo>
                  <a:cubicBezTo>
                    <a:pt x="2806" y="709"/>
                    <a:pt x="2060" y="1"/>
                    <a:pt x="1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6" name="Google Shape;2006;p4"/>
          <p:cNvGrpSpPr/>
          <p:nvPr/>
        </p:nvGrpSpPr>
        <p:grpSpPr>
          <a:xfrm>
            <a:off x="8618626" y="1582895"/>
            <a:ext cx="170431" cy="208992"/>
            <a:chOff x="7314226" y="2364570"/>
            <a:chExt cx="170431" cy="208992"/>
          </a:xfrm>
        </p:grpSpPr>
        <p:sp>
          <p:nvSpPr>
            <p:cNvPr id="2007" name="Google Shape;2007;p4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1" name="Google Shape;2011;p4"/>
          <p:cNvSpPr/>
          <p:nvPr/>
        </p:nvSpPr>
        <p:spPr>
          <a:xfrm>
            <a:off x="8758925" y="1059537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4"/>
          <p:cNvSpPr/>
          <p:nvPr/>
        </p:nvSpPr>
        <p:spPr>
          <a:xfrm>
            <a:off x="8758925" y="3931637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3" name="Google Shape;2013;p4"/>
          <p:cNvGrpSpPr/>
          <p:nvPr/>
        </p:nvGrpSpPr>
        <p:grpSpPr>
          <a:xfrm>
            <a:off x="158276" y="1517182"/>
            <a:ext cx="170431" cy="208992"/>
            <a:chOff x="7314226" y="2364570"/>
            <a:chExt cx="170431" cy="208992"/>
          </a:xfrm>
        </p:grpSpPr>
        <p:sp>
          <p:nvSpPr>
            <p:cNvPr id="2014" name="Google Shape;2014;p4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8" name="Google Shape;2018;p4"/>
          <p:cNvSpPr/>
          <p:nvPr/>
        </p:nvSpPr>
        <p:spPr>
          <a:xfrm>
            <a:off x="331205" y="201759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4"/>
          <p:cNvSpPr/>
          <p:nvPr/>
        </p:nvSpPr>
        <p:spPr>
          <a:xfrm>
            <a:off x="155763" y="2316212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0" name="Google Shape;2020;p4"/>
          <p:cNvGrpSpPr/>
          <p:nvPr/>
        </p:nvGrpSpPr>
        <p:grpSpPr>
          <a:xfrm rot="6858664">
            <a:off x="-723154" y="293374"/>
            <a:ext cx="1539462" cy="833114"/>
            <a:chOff x="6837853" y="4004081"/>
            <a:chExt cx="2125358" cy="1150184"/>
          </a:xfrm>
        </p:grpSpPr>
        <p:sp>
          <p:nvSpPr>
            <p:cNvPr id="2021" name="Google Shape;2021;p4"/>
            <p:cNvSpPr/>
            <p:nvPr/>
          </p:nvSpPr>
          <p:spPr>
            <a:xfrm rot="-10151587">
              <a:off x="7733290" y="4607199"/>
              <a:ext cx="1199447" cy="438507"/>
            </a:xfrm>
            <a:custGeom>
              <a:avLst/>
              <a:gdLst/>
              <a:ahLst/>
              <a:cxnLst/>
              <a:rect l="l" t="t" r="r" b="b"/>
              <a:pathLst>
                <a:path w="25121" h="9184" fill="none" extrusionOk="0">
                  <a:moveTo>
                    <a:pt x="25120" y="9184"/>
                  </a:moveTo>
                  <a:lnTo>
                    <a:pt x="18480" y="2798"/>
                  </a:lnTo>
                  <a:lnTo>
                    <a:pt x="0" y="0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"/>
            <p:cNvSpPr/>
            <p:nvPr/>
          </p:nvSpPr>
          <p:spPr>
            <a:xfrm rot="-10151587">
              <a:off x="7357004" y="4793061"/>
              <a:ext cx="682732" cy="60734"/>
            </a:xfrm>
            <a:custGeom>
              <a:avLst/>
              <a:gdLst/>
              <a:ahLst/>
              <a:cxnLst/>
              <a:rect l="l" t="t" r="r" b="b"/>
              <a:pathLst>
                <a:path w="14299" h="1272" fill="none" extrusionOk="0">
                  <a:moveTo>
                    <a:pt x="14299" y="0"/>
                  </a:moveTo>
                  <a:lnTo>
                    <a:pt x="1" y="1272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"/>
            <p:cNvSpPr/>
            <p:nvPr/>
          </p:nvSpPr>
          <p:spPr>
            <a:xfrm rot="-10151587">
              <a:off x="7292786" y="4343685"/>
              <a:ext cx="511368" cy="162578"/>
            </a:xfrm>
            <a:custGeom>
              <a:avLst/>
              <a:gdLst/>
              <a:ahLst/>
              <a:cxnLst/>
              <a:rect l="l" t="t" r="r" b="b"/>
              <a:pathLst>
                <a:path w="10710" h="3405" extrusionOk="0">
                  <a:moveTo>
                    <a:pt x="2206" y="0"/>
                  </a:moveTo>
                  <a:cubicBezTo>
                    <a:pt x="1285" y="0"/>
                    <a:pt x="501" y="259"/>
                    <a:pt x="0" y="918"/>
                  </a:cubicBezTo>
                  <a:lnTo>
                    <a:pt x="10710" y="3404"/>
                  </a:lnTo>
                  <a:cubicBezTo>
                    <a:pt x="10710" y="3404"/>
                    <a:pt x="5551" y="0"/>
                    <a:pt x="2206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"/>
            <p:cNvSpPr/>
            <p:nvPr/>
          </p:nvSpPr>
          <p:spPr>
            <a:xfrm rot="-10151587">
              <a:off x="7694752" y="4823983"/>
              <a:ext cx="311691" cy="267191"/>
            </a:xfrm>
            <a:custGeom>
              <a:avLst/>
              <a:gdLst/>
              <a:ahLst/>
              <a:cxnLst/>
              <a:rect l="l" t="t" r="r" b="b"/>
              <a:pathLst>
                <a:path w="6528" h="5596" extrusionOk="0">
                  <a:moveTo>
                    <a:pt x="6527" y="1"/>
                  </a:moveTo>
                  <a:cubicBezTo>
                    <a:pt x="6527" y="1"/>
                    <a:pt x="0" y="1527"/>
                    <a:pt x="57" y="5596"/>
                  </a:cubicBezTo>
                  <a:lnTo>
                    <a:pt x="6527" y="1"/>
                  </a:ln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"/>
            <p:cNvSpPr/>
            <p:nvPr/>
          </p:nvSpPr>
          <p:spPr>
            <a:xfrm rot="-10151587">
              <a:off x="6980052" y="4753518"/>
              <a:ext cx="372425" cy="87950"/>
            </a:xfrm>
            <a:custGeom>
              <a:avLst/>
              <a:gdLst/>
              <a:ahLst/>
              <a:cxnLst/>
              <a:rect l="l" t="t" r="r" b="b"/>
              <a:pathLst>
                <a:path w="7800" h="1842" extrusionOk="0">
                  <a:moveTo>
                    <a:pt x="3667" y="1"/>
                  </a:moveTo>
                  <a:cubicBezTo>
                    <a:pt x="2232" y="1"/>
                    <a:pt x="786" y="421"/>
                    <a:pt x="1" y="1841"/>
                  </a:cubicBezTo>
                  <a:lnTo>
                    <a:pt x="7799" y="880"/>
                  </a:lnTo>
                  <a:cubicBezTo>
                    <a:pt x="7799" y="880"/>
                    <a:pt x="5744" y="1"/>
                    <a:pt x="3667" y="1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"/>
            <p:cNvSpPr/>
            <p:nvPr/>
          </p:nvSpPr>
          <p:spPr>
            <a:xfrm rot="-10151587">
              <a:off x="8113756" y="4584415"/>
              <a:ext cx="321145" cy="372425"/>
            </a:xfrm>
            <a:custGeom>
              <a:avLst/>
              <a:gdLst/>
              <a:ahLst/>
              <a:cxnLst/>
              <a:rect l="l" t="t" r="r" b="b"/>
              <a:pathLst>
                <a:path w="6726" h="7800" extrusionOk="0">
                  <a:moveTo>
                    <a:pt x="1" y="1"/>
                  </a:moveTo>
                  <a:cubicBezTo>
                    <a:pt x="481" y="2770"/>
                    <a:pt x="3222" y="5313"/>
                    <a:pt x="6726" y="7800"/>
                  </a:cubicBezTo>
                  <a:cubicBezTo>
                    <a:pt x="6726" y="7800"/>
                    <a:pt x="3787" y="1414"/>
                    <a:pt x="1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"/>
            <p:cNvSpPr/>
            <p:nvPr/>
          </p:nvSpPr>
          <p:spPr>
            <a:xfrm rot="-10151587">
              <a:off x="7409273" y="4040339"/>
              <a:ext cx="427716" cy="433159"/>
            </a:xfrm>
            <a:custGeom>
              <a:avLst/>
              <a:gdLst/>
              <a:ahLst/>
              <a:cxnLst/>
              <a:rect l="l" t="t" r="r" b="b"/>
              <a:pathLst>
                <a:path w="8958" h="907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2487" y="7376"/>
                    <a:pt x="8958" y="9071"/>
                  </a:cubicBezTo>
                  <a:cubicBezTo>
                    <a:pt x="7291" y="4380"/>
                    <a:pt x="4126" y="1583"/>
                    <a:pt x="0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"/>
            <p:cNvSpPr/>
            <p:nvPr/>
          </p:nvSpPr>
          <p:spPr>
            <a:xfrm rot="-10151587">
              <a:off x="6859725" y="4458855"/>
              <a:ext cx="528939" cy="283330"/>
            </a:xfrm>
            <a:custGeom>
              <a:avLst/>
              <a:gdLst/>
              <a:ahLst/>
              <a:cxnLst/>
              <a:rect l="l" t="t" r="r" b="b"/>
              <a:pathLst>
                <a:path w="11078" h="5934" extrusionOk="0">
                  <a:moveTo>
                    <a:pt x="1" y="0"/>
                  </a:moveTo>
                  <a:cubicBezTo>
                    <a:pt x="1" y="0"/>
                    <a:pt x="6189" y="5849"/>
                    <a:pt x="11077" y="5934"/>
                  </a:cubicBezTo>
                  <a:cubicBezTo>
                    <a:pt x="7658" y="2034"/>
                    <a:pt x="3872" y="735"/>
                    <a:pt x="1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9" name="Google Shape;2029;p4"/>
          <p:cNvGrpSpPr/>
          <p:nvPr/>
        </p:nvGrpSpPr>
        <p:grpSpPr>
          <a:xfrm>
            <a:off x="328701" y="2941857"/>
            <a:ext cx="170431" cy="208992"/>
            <a:chOff x="7314226" y="2364570"/>
            <a:chExt cx="170431" cy="208992"/>
          </a:xfrm>
        </p:grpSpPr>
        <p:sp>
          <p:nvSpPr>
            <p:cNvPr id="2030" name="Google Shape;2030;p4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4"/>
          <p:cNvGrpSpPr/>
          <p:nvPr/>
        </p:nvGrpSpPr>
        <p:grpSpPr>
          <a:xfrm rot="-1613481">
            <a:off x="8318266" y="-25727"/>
            <a:ext cx="1385265" cy="749667"/>
            <a:chOff x="6837853" y="4004081"/>
            <a:chExt cx="2125358" cy="1150184"/>
          </a:xfrm>
        </p:grpSpPr>
        <p:sp>
          <p:nvSpPr>
            <p:cNvPr id="2035" name="Google Shape;2035;p4"/>
            <p:cNvSpPr/>
            <p:nvPr/>
          </p:nvSpPr>
          <p:spPr>
            <a:xfrm rot="-10151587">
              <a:off x="7733290" y="4607199"/>
              <a:ext cx="1199447" cy="438507"/>
            </a:xfrm>
            <a:custGeom>
              <a:avLst/>
              <a:gdLst/>
              <a:ahLst/>
              <a:cxnLst/>
              <a:rect l="l" t="t" r="r" b="b"/>
              <a:pathLst>
                <a:path w="25121" h="9184" fill="none" extrusionOk="0">
                  <a:moveTo>
                    <a:pt x="25120" y="9184"/>
                  </a:moveTo>
                  <a:lnTo>
                    <a:pt x="18480" y="2798"/>
                  </a:lnTo>
                  <a:lnTo>
                    <a:pt x="0" y="0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"/>
            <p:cNvSpPr/>
            <p:nvPr/>
          </p:nvSpPr>
          <p:spPr>
            <a:xfrm rot="-10151587">
              <a:off x="7357004" y="4793061"/>
              <a:ext cx="682732" cy="60734"/>
            </a:xfrm>
            <a:custGeom>
              <a:avLst/>
              <a:gdLst/>
              <a:ahLst/>
              <a:cxnLst/>
              <a:rect l="l" t="t" r="r" b="b"/>
              <a:pathLst>
                <a:path w="14299" h="1272" fill="none" extrusionOk="0">
                  <a:moveTo>
                    <a:pt x="14299" y="0"/>
                  </a:moveTo>
                  <a:lnTo>
                    <a:pt x="1" y="1272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"/>
            <p:cNvSpPr/>
            <p:nvPr/>
          </p:nvSpPr>
          <p:spPr>
            <a:xfrm rot="-10151587">
              <a:off x="7292786" y="4343685"/>
              <a:ext cx="511368" cy="162578"/>
            </a:xfrm>
            <a:custGeom>
              <a:avLst/>
              <a:gdLst/>
              <a:ahLst/>
              <a:cxnLst/>
              <a:rect l="l" t="t" r="r" b="b"/>
              <a:pathLst>
                <a:path w="10710" h="3405" extrusionOk="0">
                  <a:moveTo>
                    <a:pt x="2206" y="0"/>
                  </a:moveTo>
                  <a:cubicBezTo>
                    <a:pt x="1285" y="0"/>
                    <a:pt x="501" y="259"/>
                    <a:pt x="0" y="918"/>
                  </a:cubicBezTo>
                  <a:lnTo>
                    <a:pt x="10710" y="3404"/>
                  </a:lnTo>
                  <a:cubicBezTo>
                    <a:pt x="10710" y="3404"/>
                    <a:pt x="5551" y="0"/>
                    <a:pt x="2206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"/>
            <p:cNvSpPr/>
            <p:nvPr/>
          </p:nvSpPr>
          <p:spPr>
            <a:xfrm rot="-10151587">
              <a:off x="7694752" y="4823983"/>
              <a:ext cx="311691" cy="267191"/>
            </a:xfrm>
            <a:custGeom>
              <a:avLst/>
              <a:gdLst/>
              <a:ahLst/>
              <a:cxnLst/>
              <a:rect l="l" t="t" r="r" b="b"/>
              <a:pathLst>
                <a:path w="6528" h="5596" extrusionOk="0">
                  <a:moveTo>
                    <a:pt x="6527" y="1"/>
                  </a:moveTo>
                  <a:cubicBezTo>
                    <a:pt x="6527" y="1"/>
                    <a:pt x="0" y="1527"/>
                    <a:pt x="57" y="5596"/>
                  </a:cubicBezTo>
                  <a:lnTo>
                    <a:pt x="6527" y="1"/>
                  </a:ln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"/>
            <p:cNvSpPr/>
            <p:nvPr/>
          </p:nvSpPr>
          <p:spPr>
            <a:xfrm rot="-10151587">
              <a:off x="6980052" y="4753518"/>
              <a:ext cx="372425" cy="87950"/>
            </a:xfrm>
            <a:custGeom>
              <a:avLst/>
              <a:gdLst/>
              <a:ahLst/>
              <a:cxnLst/>
              <a:rect l="l" t="t" r="r" b="b"/>
              <a:pathLst>
                <a:path w="7800" h="1842" extrusionOk="0">
                  <a:moveTo>
                    <a:pt x="3667" y="1"/>
                  </a:moveTo>
                  <a:cubicBezTo>
                    <a:pt x="2232" y="1"/>
                    <a:pt x="786" y="421"/>
                    <a:pt x="1" y="1841"/>
                  </a:cubicBezTo>
                  <a:lnTo>
                    <a:pt x="7799" y="880"/>
                  </a:lnTo>
                  <a:cubicBezTo>
                    <a:pt x="7799" y="880"/>
                    <a:pt x="5744" y="1"/>
                    <a:pt x="3667" y="1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"/>
            <p:cNvSpPr/>
            <p:nvPr/>
          </p:nvSpPr>
          <p:spPr>
            <a:xfrm rot="-10151587">
              <a:off x="8113756" y="4584415"/>
              <a:ext cx="321145" cy="372425"/>
            </a:xfrm>
            <a:custGeom>
              <a:avLst/>
              <a:gdLst/>
              <a:ahLst/>
              <a:cxnLst/>
              <a:rect l="l" t="t" r="r" b="b"/>
              <a:pathLst>
                <a:path w="6726" h="7800" extrusionOk="0">
                  <a:moveTo>
                    <a:pt x="1" y="1"/>
                  </a:moveTo>
                  <a:cubicBezTo>
                    <a:pt x="481" y="2770"/>
                    <a:pt x="3222" y="5313"/>
                    <a:pt x="6726" y="7800"/>
                  </a:cubicBezTo>
                  <a:cubicBezTo>
                    <a:pt x="6726" y="7800"/>
                    <a:pt x="3787" y="1414"/>
                    <a:pt x="1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"/>
            <p:cNvSpPr/>
            <p:nvPr/>
          </p:nvSpPr>
          <p:spPr>
            <a:xfrm rot="-10151587">
              <a:off x="7409273" y="4040339"/>
              <a:ext cx="427716" cy="433159"/>
            </a:xfrm>
            <a:custGeom>
              <a:avLst/>
              <a:gdLst/>
              <a:ahLst/>
              <a:cxnLst/>
              <a:rect l="l" t="t" r="r" b="b"/>
              <a:pathLst>
                <a:path w="8958" h="907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2487" y="7376"/>
                    <a:pt x="8958" y="9071"/>
                  </a:cubicBezTo>
                  <a:cubicBezTo>
                    <a:pt x="7291" y="4380"/>
                    <a:pt x="4126" y="1583"/>
                    <a:pt x="0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"/>
            <p:cNvSpPr/>
            <p:nvPr/>
          </p:nvSpPr>
          <p:spPr>
            <a:xfrm rot="-10151587">
              <a:off x="6859725" y="4458855"/>
              <a:ext cx="528939" cy="283330"/>
            </a:xfrm>
            <a:custGeom>
              <a:avLst/>
              <a:gdLst/>
              <a:ahLst/>
              <a:cxnLst/>
              <a:rect l="l" t="t" r="r" b="b"/>
              <a:pathLst>
                <a:path w="11078" h="5934" extrusionOk="0">
                  <a:moveTo>
                    <a:pt x="1" y="0"/>
                  </a:moveTo>
                  <a:cubicBezTo>
                    <a:pt x="1" y="0"/>
                    <a:pt x="6189" y="5849"/>
                    <a:pt x="11077" y="5934"/>
                  </a:cubicBezTo>
                  <a:cubicBezTo>
                    <a:pt x="7658" y="2034"/>
                    <a:pt x="3872" y="735"/>
                    <a:pt x="1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3" name="Google Shape;2043;p4"/>
          <p:cNvSpPr/>
          <p:nvPr/>
        </p:nvSpPr>
        <p:spPr>
          <a:xfrm flipH="1">
            <a:off x="1137557" y="258471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4" name="Google Shape;2044;p4"/>
          <p:cNvGrpSpPr/>
          <p:nvPr/>
        </p:nvGrpSpPr>
        <p:grpSpPr>
          <a:xfrm flipH="1">
            <a:off x="727350" y="76757"/>
            <a:ext cx="170431" cy="208992"/>
            <a:chOff x="7314226" y="2364570"/>
            <a:chExt cx="170431" cy="208992"/>
          </a:xfrm>
        </p:grpSpPr>
        <p:sp>
          <p:nvSpPr>
            <p:cNvPr id="2045" name="Google Shape;2045;p4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9" name="Google Shape;2049;p4"/>
          <p:cNvSpPr/>
          <p:nvPr/>
        </p:nvSpPr>
        <p:spPr>
          <a:xfrm flipH="1">
            <a:off x="7079897" y="4872160"/>
            <a:ext cx="89627" cy="129660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0" name="Google Shape;2050;p4"/>
          <p:cNvGrpSpPr/>
          <p:nvPr/>
        </p:nvGrpSpPr>
        <p:grpSpPr>
          <a:xfrm flipH="1">
            <a:off x="7415012" y="4528007"/>
            <a:ext cx="170431" cy="208992"/>
            <a:chOff x="7314226" y="2364570"/>
            <a:chExt cx="170431" cy="208992"/>
          </a:xfrm>
        </p:grpSpPr>
        <p:sp>
          <p:nvSpPr>
            <p:cNvPr id="2051" name="Google Shape;2051;p4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5" name="Google Shape;2055;p4"/>
          <p:cNvSpPr/>
          <p:nvPr/>
        </p:nvSpPr>
        <p:spPr>
          <a:xfrm flipH="1">
            <a:off x="8111507" y="4737008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cknRoll One"/>
              <a:buNone/>
              <a:defRPr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" name="Google Shape;2058;p5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2059" name="Google Shape;2059;p5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5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5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5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5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5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5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5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5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5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5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5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5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5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5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5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5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5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5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5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5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5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5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5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5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5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5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5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5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5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5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5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5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5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5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5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5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5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5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5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5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5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5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5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5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5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5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5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5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5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5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5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5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5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5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5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5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5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5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5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5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5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5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5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5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5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5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5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5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5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5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5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5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5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5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5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5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5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5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5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5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5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5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5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5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5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5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5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5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5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5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5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5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5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5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5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5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5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5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5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5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5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5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5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5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5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5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5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5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5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5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5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5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5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5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5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5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5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5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5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5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5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5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5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5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5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5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4" name="Google Shape;2694;p5"/>
          <p:cNvSpPr txBox="1">
            <a:spLocks noGrp="1"/>
          </p:cNvSpPr>
          <p:nvPr>
            <p:ph type="subTitle" idx="1"/>
          </p:nvPr>
        </p:nvSpPr>
        <p:spPr>
          <a:xfrm>
            <a:off x="1516663" y="2834050"/>
            <a:ext cx="2455800" cy="3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18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9pPr>
          </a:lstStyle>
          <a:p>
            <a:endParaRPr/>
          </a:p>
        </p:txBody>
      </p:sp>
      <p:sp>
        <p:nvSpPr>
          <p:cNvPr id="2695" name="Google Shape;2695;p5"/>
          <p:cNvSpPr txBox="1">
            <a:spLocks noGrp="1"/>
          </p:cNvSpPr>
          <p:nvPr>
            <p:ph type="subTitle" idx="2"/>
          </p:nvPr>
        </p:nvSpPr>
        <p:spPr>
          <a:xfrm>
            <a:off x="5171538" y="2834100"/>
            <a:ext cx="2455800" cy="35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18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9pPr>
          </a:lstStyle>
          <a:p>
            <a:endParaRPr/>
          </a:p>
        </p:txBody>
      </p:sp>
      <p:sp>
        <p:nvSpPr>
          <p:cNvPr id="2696" name="Google Shape;2696;p5"/>
          <p:cNvSpPr txBox="1">
            <a:spLocks noGrp="1"/>
          </p:cNvSpPr>
          <p:nvPr>
            <p:ph type="subTitle" idx="3"/>
          </p:nvPr>
        </p:nvSpPr>
        <p:spPr>
          <a:xfrm>
            <a:off x="1516663" y="3140177"/>
            <a:ext cx="2455800" cy="8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7" name="Google Shape;2697;p5"/>
          <p:cNvSpPr txBox="1">
            <a:spLocks noGrp="1"/>
          </p:cNvSpPr>
          <p:nvPr>
            <p:ph type="subTitle" idx="4"/>
          </p:nvPr>
        </p:nvSpPr>
        <p:spPr>
          <a:xfrm>
            <a:off x="5171538" y="3145225"/>
            <a:ext cx="2455800" cy="8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98" name="Google Shape;2698;p5"/>
          <p:cNvGrpSpPr/>
          <p:nvPr/>
        </p:nvGrpSpPr>
        <p:grpSpPr>
          <a:xfrm rot="-1512879">
            <a:off x="7736269" y="3655871"/>
            <a:ext cx="1424192" cy="1625245"/>
            <a:chOff x="3302100" y="2045388"/>
            <a:chExt cx="743075" cy="847975"/>
          </a:xfrm>
        </p:grpSpPr>
        <p:sp>
          <p:nvSpPr>
            <p:cNvPr id="2699" name="Google Shape;2699;p5"/>
            <p:cNvSpPr/>
            <p:nvPr/>
          </p:nvSpPr>
          <p:spPr>
            <a:xfrm>
              <a:off x="3519775" y="2565513"/>
              <a:ext cx="206325" cy="174875"/>
            </a:xfrm>
            <a:custGeom>
              <a:avLst/>
              <a:gdLst/>
              <a:ahLst/>
              <a:cxnLst/>
              <a:rect l="l" t="t" r="r" b="b"/>
              <a:pathLst>
                <a:path w="8253" h="6995" fill="none" extrusionOk="0">
                  <a:moveTo>
                    <a:pt x="1" y="1"/>
                  </a:moveTo>
                  <a:lnTo>
                    <a:pt x="8253" y="6994"/>
                  </a:lnTo>
                </a:path>
              </a:pathLst>
            </a:custGeom>
            <a:noFill/>
            <a:ln w="11375" cap="rnd" cmpd="sng">
              <a:solidFill>
                <a:srgbClr val="D8A3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5"/>
            <p:cNvSpPr/>
            <p:nvPr/>
          </p:nvSpPr>
          <p:spPr>
            <a:xfrm>
              <a:off x="3692000" y="2288413"/>
              <a:ext cx="222050" cy="604950"/>
            </a:xfrm>
            <a:custGeom>
              <a:avLst/>
              <a:gdLst/>
              <a:ahLst/>
              <a:cxnLst/>
              <a:rect l="l" t="t" r="r" b="b"/>
              <a:pathLst>
                <a:path w="8882" h="24198" fill="none" extrusionOk="0">
                  <a:moveTo>
                    <a:pt x="8882" y="0"/>
                  </a:moveTo>
                  <a:lnTo>
                    <a:pt x="2727" y="24197"/>
                  </a:lnTo>
                  <a:lnTo>
                    <a:pt x="0" y="11959"/>
                  </a:lnTo>
                </a:path>
              </a:pathLst>
            </a:custGeom>
            <a:noFill/>
            <a:ln w="11375" cap="rnd" cmpd="sng">
              <a:solidFill>
                <a:srgbClr val="D8A3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5"/>
            <p:cNvSpPr/>
            <p:nvPr/>
          </p:nvSpPr>
          <p:spPr>
            <a:xfrm>
              <a:off x="3676250" y="2360088"/>
              <a:ext cx="98800" cy="227300"/>
            </a:xfrm>
            <a:custGeom>
              <a:avLst/>
              <a:gdLst/>
              <a:ahLst/>
              <a:cxnLst/>
              <a:rect l="l" t="t" r="r" b="b"/>
              <a:pathLst>
                <a:path w="3952" h="9092" extrusionOk="0">
                  <a:moveTo>
                    <a:pt x="3917" y="1"/>
                  </a:moveTo>
                  <a:cubicBezTo>
                    <a:pt x="1" y="2868"/>
                    <a:pt x="630" y="9092"/>
                    <a:pt x="630" y="9092"/>
                  </a:cubicBezTo>
                  <a:cubicBezTo>
                    <a:pt x="2448" y="5980"/>
                    <a:pt x="3952" y="2903"/>
                    <a:pt x="3917" y="1"/>
                  </a:cubicBezTo>
                  <a:close/>
                </a:path>
              </a:pathLst>
            </a:custGeom>
            <a:solidFill>
              <a:srgbClr val="969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"/>
            <p:cNvSpPr/>
            <p:nvPr/>
          </p:nvSpPr>
          <p:spPr>
            <a:xfrm>
              <a:off x="3774150" y="2045388"/>
              <a:ext cx="139900" cy="243050"/>
            </a:xfrm>
            <a:custGeom>
              <a:avLst/>
              <a:gdLst/>
              <a:ahLst/>
              <a:cxnLst/>
              <a:rect l="l" t="t" r="r" b="b"/>
              <a:pathLst>
                <a:path w="5596" h="9722" extrusionOk="0">
                  <a:moveTo>
                    <a:pt x="1" y="0"/>
                  </a:moveTo>
                  <a:cubicBezTo>
                    <a:pt x="2169" y="8567"/>
                    <a:pt x="5596" y="9721"/>
                    <a:pt x="5596" y="9721"/>
                  </a:cubicBezTo>
                  <a:cubicBezTo>
                    <a:pt x="5211" y="5805"/>
                    <a:pt x="3603" y="2483"/>
                    <a:pt x="1" y="0"/>
                  </a:cubicBezTo>
                  <a:close/>
                </a:path>
              </a:pathLst>
            </a:custGeom>
            <a:solidFill>
              <a:srgbClr val="969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5"/>
            <p:cNvSpPr/>
            <p:nvPr/>
          </p:nvSpPr>
          <p:spPr>
            <a:xfrm>
              <a:off x="3576600" y="2306763"/>
              <a:ext cx="115425" cy="280625"/>
            </a:xfrm>
            <a:custGeom>
              <a:avLst/>
              <a:gdLst/>
              <a:ahLst/>
              <a:cxnLst/>
              <a:rect l="l" t="t" r="r" b="b"/>
              <a:pathLst>
                <a:path w="4617" h="11225" extrusionOk="0">
                  <a:moveTo>
                    <a:pt x="665" y="1"/>
                  </a:moveTo>
                  <a:lnTo>
                    <a:pt x="665" y="1"/>
                  </a:lnTo>
                  <a:cubicBezTo>
                    <a:pt x="0" y="6679"/>
                    <a:pt x="4616" y="11225"/>
                    <a:pt x="4616" y="11225"/>
                  </a:cubicBezTo>
                  <a:cubicBezTo>
                    <a:pt x="4616" y="7798"/>
                    <a:pt x="3812" y="4162"/>
                    <a:pt x="665" y="1"/>
                  </a:cubicBezTo>
                  <a:close/>
                </a:path>
              </a:pathLst>
            </a:custGeom>
            <a:solidFill>
              <a:srgbClr val="969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5"/>
            <p:cNvSpPr/>
            <p:nvPr/>
          </p:nvSpPr>
          <p:spPr>
            <a:xfrm>
              <a:off x="3302100" y="2325113"/>
              <a:ext cx="217700" cy="240425"/>
            </a:xfrm>
            <a:custGeom>
              <a:avLst/>
              <a:gdLst/>
              <a:ahLst/>
              <a:cxnLst/>
              <a:rect l="l" t="t" r="r" b="b"/>
              <a:pathLst>
                <a:path w="8708" h="9617" extrusionOk="0">
                  <a:moveTo>
                    <a:pt x="1" y="1"/>
                  </a:moveTo>
                  <a:lnTo>
                    <a:pt x="1" y="1"/>
                  </a:lnTo>
                  <a:cubicBezTo>
                    <a:pt x="2099" y="6680"/>
                    <a:pt x="8708" y="9617"/>
                    <a:pt x="8708" y="9617"/>
                  </a:cubicBezTo>
                  <a:cubicBezTo>
                    <a:pt x="6540" y="4756"/>
                    <a:pt x="3882" y="980"/>
                    <a:pt x="1" y="1"/>
                  </a:cubicBezTo>
                  <a:close/>
                </a:path>
              </a:pathLst>
            </a:custGeom>
            <a:solidFill>
              <a:srgbClr val="D8A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"/>
            <p:cNvSpPr/>
            <p:nvPr/>
          </p:nvSpPr>
          <p:spPr>
            <a:xfrm>
              <a:off x="3622925" y="2143213"/>
              <a:ext cx="291125" cy="145225"/>
            </a:xfrm>
            <a:custGeom>
              <a:avLst/>
              <a:gdLst/>
              <a:ahLst/>
              <a:cxnLst/>
              <a:rect l="l" t="t" r="r" b="b"/>
              <a:pathLst>
                <a:path w="11645" h="5809" extrusionOk="0">
                  <a:moveTo>
                    <a:pt x="645" y="0"/>
                  </a:moveTo>
                  <a:cubicBezTo>
                    <a:pt x="426" y="0"/>
                    <a:pt x="211" y="13"/>
                    <a:pt x="1" y="39"/>
                  </a:cubicBezTo>
                  <a:cubicBezTo>
                    <a:pt x="3917" y="5284"/>
                    <a:pt x="11645" y="5808"/>
                    <a:pt x="11645" y="5808"/>
                  </a:cubicBezTo>
                  <a:cubicBezTo>
                    <a:pt x="7534" y="2448"/>
                    <a:pt x="3697" y="0"/>
                    <a:pt x="645" y="0"/>
                  </a:cubicBezTo>
                  <a:close/>
                </a:path>
              </a:pathLst>
            </a:custGeom>
            <a:solidFill>
              <a:srgbClr val="D8A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5"/>
            <p:cNvSpPr/>
            <p:nvPr/>
          </p:nvSpPr>
          <p:spPr>
            <a:xfrm>
              <a:off x="3850225" y="2394188"/>
              <a:ext cx="194950" cy="147850"/>
            </a:xfrm>
            <a:custGeom>
              <a:avLst/>
              <a:gdLst/>
              <a:ahLst/>
              <a:cxnLst/>
              <a:rect l="l" t="t" r="r" b="b"/>
              <a:pathLst>
                <a:path w="7798" h="5914" extrusionOk="0">
                  <a:moveTo>
                    <a:pt x="7798" y="0"/>
                  </a:moveTo>
                  <a:lnTo>
                    <a:pt x="0" y="5805"/>
                  </a:lnTo>
                  <a:cubicBezTo>
                    <a:pt x="336" y="5879"/>
                    <a:pt x="663" y="5914"/>
                    <a:pt x="981" y="5914"/>
                  </a:cubicBezTo>
                  <a:cubicBezTo>
                    <a:pt x="5143" y="5914"/>
                    <a:pt x="7798" y="0"/>
                    <a:pt x="7798" y="0"/>
                  </a:cubicBezTo>
                  <a:close/>
                </a:path>
              </a:pathLst>
            </a:custGeom>
            <a:solidFill>
              <a:srgbClr val="D8A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7" name="Google Shape;2707;p5"/>
          <p:cNvSpPr/>
          <p:nvPr/>
        </p:nvSpPr>
        <p:spPr>
          <a:xfrm>
            <a:off x="8762200" y="2520475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8" name="Google Shape;2708;p5"/>
          <p:cNvGrpSpPr/>
          <p:nvPr/>
        </p:nvGrpSpPr>
        <p:grpSpPr>
          <a:xfrm>
            <a:off x="8727026" y="1506145"/>
            <a:ext cx="170431" cy="208992"/>
            <a:chOff x="7314226" y="2364570"/>
            <a:chExt cx="170431" cy="208992"/>
          </a:xfrm>
        </p:grpSpPr>
        <p:sp>
          <p:nvSpPr>
            <p:cNvPr id="2709" name="Google Shape;2709;p5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5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5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5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3" name="Google Shape;2713;p5"/>
          <p:cNvSpPr/>
          <p:nvPr/>
        </p:nvSpPr>
        <p:spPr>
          <a:xfrm>
            <a:off x="8589021" y="1921918"/>
            <a:ext cx="89607" cy="88362"/>
          </a:xfrm>
          <a:custGeom>
            <a:avLst/>
            <a:gdLst/>
            <a:ahLst/>
            <a:cxnLst/>
            <a:rect l="l" t="t" r="r" b="b"/>
            <a:pathLst>
              <a:path w="2519" h="2484" fill="none" extrusionOk="0">
                <a:moveTo>
                  <a:pt x="2518" y="1050"/>
                </a:moveTo>
                <a:cubicBezTo>
                  <a:pt x="2518" y="2029"/>
                  <a:pt x="1364" y="2484"/>
                  <a:pt x="700" y="1819"/>
                </a:cubicBezTo>
                <a:cubicBezTo>
                  <a:pt x="1" y="1155"/>
                  <a:pt x="490" y="1"/>
                  <a:pt x="1434" y="1"/>
                </a:cubicBezTo>
                <a:cubicBezTo>
                  <a:pt x="2029" y="1"/>
                  <a:pt x="2518" y="456"/>
                  <a:pt x="2518" y="1050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14" name="Google Shape;2714;p5"/>
          <p:cNvGrpSpPr/>
          <p:nvPr/>
        </p:nvGrpSpPr>
        <p:grpSpPr>
          <a:xfrm>
            <a:off x="8418601" y="1014182"/>
            <a:ext cx="170431" cy="208992"/>
            <a:chOff x="7314226" y="2364570"/>
            <a:chExt cx="170431" cy="208992"/>
          </a:xfrm>
        </p:grpSpPr>
        <p:sp>
          <p:nvSpPr>
            <p:cNvPr id="2715" name="Google Shape;2715;p5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5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5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5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9" name="Google Shape;2719;p5"/>
          <p:cNvSpPr/>
          <p:nvPr/>
        </p:nvSpPr>
        <p:spPr>
          <a:xfrm>
            <a:off x="8727018" y="68739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0" name="Google Shape;2720;p5"/>
          <p:cNvSpPr/>
          <p:nvPr/>
        </p:nvSpPr>
        <p:spPr>
          <a:xfrm>
            <a:off x="8512525" y="219025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1" name="Google Shape;2721;p5"/>
          <p:cNvSpPr/>
          <p:nvPr/>
        </p:nvSpPr>
        <p:spPr>
          <a:xfrm>
            <a:off x="8637421" y="3104243"/>
            <a:ext cx="89607" cy="88362"/>
          </a:xfrm>
          <a:custGeom>
            <a:avLst/>
            <a:gdLst/>
            <a:ahLst/>
            <a:cxnLst/>
            <a:rect l="l" t="t" r="r" b="b"/>
            <a:pathLst>
              <a:path w="2519" h="2484" fill="none" extrusionOk="0">
                <a:moveTo>
                  <a:pt x="2518" y="1050"/>
                </a:moveTo>
                <a:cubicBezTo>
                  <a:pt x="2518" y="2029"/>
                  <a:pt x="1364" y="2484"/>
                  <a:pt x="700" y="1819"/>
                </a:cubicBezTo>
                <a:cubicBezTo>
                  <a:pt x="1" y="1155"/>
                  <a:pt x="490" y="1"/>
                  <a:pt x="1434" y="1"/>
                </a:cubicBezTo>
                <a:cubicBezTo>
                  <a:pt x="2029" y="1"/>
                  <a:pt x="2518" y="456"/>
                  <a:pt x="2518" y="1050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2" name="Google Shape;2722;p5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23" name="Google Shape;2723;p5"/>
          <p:cNvSpPr/>
          <p:nvPr/>
        </p:nvSpPr>
        <p:spPr>
          <a:xfrm>
            <a:off x="230825" y="4095925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4" name="Google Shape;2724;p5"/>
          <p:cNvGrpSpPr/>
          <p:nvPr/>
        </p:nvGrpSpPr>
        <p:grpSpPr>
          <a:xfrm>
            <a:off x="544676" y="4563232"/>
            <a:ext cx="170431" cy="208992"/>
            <a:chOff x="7314226" y="2364570"/>
            <a:chExt cx="170431" cy="208992"/>
          </a:xfrm>
        </p:grpSpPr>
        <p:sp>
          <p:nvSpPr>
            <p:cNvPr id="2725" name="Google Shape;2725;p5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5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5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5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0" name="Google Shape;2730;p6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2731" name="Google Shape;2731;p6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6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6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6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6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6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6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6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6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6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6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6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6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6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6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6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6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6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6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6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6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6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6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6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6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6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6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6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6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6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6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6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6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6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6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6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6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6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6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6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6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6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6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6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6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6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6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6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6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6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6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6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6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6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6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6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6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6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6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6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6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6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6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6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6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6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6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6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6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6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6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6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6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6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6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6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6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6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6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6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6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6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6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6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6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6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6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6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6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6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6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6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6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6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6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6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6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6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6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6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6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6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6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6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6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6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6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6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6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6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6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6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6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6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6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6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6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6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6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6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6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6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6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6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6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6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6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6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6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6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6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6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6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6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6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6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6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6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6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6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6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6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6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6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6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6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6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6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6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6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6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6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6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6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6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6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6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6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6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6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6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6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6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6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6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6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6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6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6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6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6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6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6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6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6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6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6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6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6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6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6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6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6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6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6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6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6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6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6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6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6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6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6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6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6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6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6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6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6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6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6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6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6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6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6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6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6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6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6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6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6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6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6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6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6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6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6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6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6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6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6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6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6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6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6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6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6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6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6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6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6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6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6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6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6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6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6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6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6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6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6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6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6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6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6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6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6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6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6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6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6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6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6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6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6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6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6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6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6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6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6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6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6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6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6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6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6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6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6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6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6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6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6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6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6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6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6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6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6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6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6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6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6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6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6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6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6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6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6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6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6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6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6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6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6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6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6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6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6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6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6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6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6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6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6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6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6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6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6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6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6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6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6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6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6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6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6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6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6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6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6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6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6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6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6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6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6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6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6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6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6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6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6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6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6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6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6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6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6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6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6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6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6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6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6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6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6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6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6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6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6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6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6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6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6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6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6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6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6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6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6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6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6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6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6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6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6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6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6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6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6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6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6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6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6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6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6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6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6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6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6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6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6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6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6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6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6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6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6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6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6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6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6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6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6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6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6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6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6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6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6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6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6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6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6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6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6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6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6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6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6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6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6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6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6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6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6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6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6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6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6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6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6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6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6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6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6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6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6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6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6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6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6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6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6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6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6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6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6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6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6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6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6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6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6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6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6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6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6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6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6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6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6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6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6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6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6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6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6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6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6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6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6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6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6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6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6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6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6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6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6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6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6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6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6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6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6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6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6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6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6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6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6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6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6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6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6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6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6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6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6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6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6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6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6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6" name="Google Shape;3366;p6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367" name="Google Shape;3367;p6"/>
          <p:cNvGrpSpPr/>
          <p:nvPr/>
        </p:nvGrpSpPr>
        <p:grpSpPr>
          <a:xfrm rot="-1512845">
            <a:off x="8158710" y="4112338"/>
            <a:ext cx="996519" cy="1137198"/>
            <a:chOff x="3302100" y="2045388"/>
            <a:chExt cx="743075" cy="847975"/>
          </a:xfrm>
        </p:grpSpPr>
        <p:sp>
          <p:nvSpPr>
            <p:cNvPr id="3368" name="Google Shape;3368;p6"/>
            <p:cNvSpPr/>
            <p:nvPr/>
          </p:nvSpPr>
          <p:spPr>
            <a:xfrm>
              <a:off x="3519775" y="2565513"/>
              <a:ext cx="206325" cy="174875"/>
            </a:xfrm>
            <a:custGeom>
              <a:avLst/>
              <a:gdLst/>
              <a:ahLst/>
              <a:cxnLst/>
              <a:rect l="l" t="t" r="r" b="b"/>
              <a:pathLst>
                <a:path w="8253" h="6995" fill="none" extrusionOk="0">
                  <a:moveTo>
                    <a:pt x="1" y="1"/>
                  </a:moveTo>
                  <a:lnTo>
                    <a:pt x="8253" y="6994"/>
                  </a:lnTo>
                </a:path>
              </a:pathLst>
            </a:custGeom>
            <a:noFill/>
            <a:ln w="11375" cap="rnd" cmpd="sng">
              <a:solidFill>
                <a:srgbClr val="D8A3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6"/>
            <p:cNvSpPr/>
            <p:nvPr/>
          </p:nvSpPr>
          <p:spPr>
            <a:xfrm>
              <a:off x="3692000" y="2288413"/>
              <a:ext cx="222050" cy="604950"/>
            </a:xfrm>
            <a:custGeom>
              <a:avLst/>
              <a:gdLst/>
              <a:ahLst/>
              <a:cxnLst/>
              <a:rect l="l" t="t" r="r" b="b"/>
              <a:pathLst>
                <a:path w="8882" h="24198" fill="none" extrusionOk="0">
                  <a:moveTo>
                    <a:pt x="8882" y="0"/>
                  </a:moveTo>
                  <a:lnTo>
                    <a:pt x="2727" y="24197"/>
                  </a:lnTo>
                  <a:lnTo>
                    <a:pt x="0" y="11959"/>
                  </a:lnTo>
                </a:path>
              </a:pathLst>
            </a:custGeom>
            <a:noFill/>
            <a:ln w="11375" cap="rnd" cmpd="sng">
              <a:solidFill>
                <a:srgbClr val="D8A3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6"/>
            <p:cNvSpPr/>
            <p:nvPr/>
          </p:nvSpPr>
          <p:spPr>
            <a:xfrm>
              <a:off x="3676250" y="2360088"/>
              <a:ext cx="98800" cy="227300"/>
            </a:xfrm>
            <a:custGeom>
              <a:avLst/>
              <a:gdLst/>
              <a:ahLst/>
              <a:cxnLst/>
              <a:rect l="l" t="t" r="r" b="b"/>
              <a:pathLst>
                <a:path w="3952" h="9092" extrusionOk="0">
                  <a:moveTo>
                    <a:pt x="3917" y="1"/>
                  </a:moveTo>
                  <a:cubicBezTo>
                    <a:pt x="1" y="2868"/>
                    <a:pt x="630" y="9092"/>
                    <a:pt x="630" y="9092"/>
                  </a:cubicBezTo>
                  <a:cubicBezTo>
                    <a:pt x="2448" y="5980"/>
                    <a:pt x="3952" y="2903"/>
                    <a:pt x="3917" y="1"/>
                  </a:cubicBezTo>
                  <a:close/>
                </a:path>
              </a:pathLst>
            </a:custGeom>
            <a:solidFill>
              <a:srgbClr val="969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6"/>
            <p:cNvSpPr/>
            <p:nvPr/>
          </p:nvSpPr>
          <p:spPr>
            <a:xfrm>
              <a:off x="3774150" y="2045388"/>
              <a:ext cx="139900" cy="243050"/>
            </a:xfrm>
            <a:custGeom>
              <a:avLst/>
              <a:gdLst/>
              <a:ahLst/>
              <a:cxnLst/>
              <a:rect l="l" t="t" r="r" b="b"/>
              <a:pathLst>
                <a:path w="5596" h="9722" extrusionOk="0">
                  <a:moveTo>
                    <a:pt x="1" y="0"/>
                  </a:moveTo>
                  <a:cubicBezTo>
                    <a:pt x="2169" y="8567"/>
                    <a:pt x="5596" y="9721"/>
                    <a:pt x="5596" y="9721"/>
                  </a:cubicBezTo>
                  <a:cubicBezTo>
                    <a:pt x="5211" y="5805"/>
                    <a:pt x="3603" y="2483"/>
                    <a:pt x="1" y="0"/>
                  </a:cubicBezTo>
                  <a:close/>
                </a:path>
              </a:pathLst>
            </a:custGeom>
            <a:solidFill>
              <a:srgbClr val="969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6"/>
            <p:cNvSpPr/>
            <p:nvPr/>
          </p:nvSpPr>
          <p:spPr>
            <a:xfrm>
              <a:off x="3576600" y="2306763"/>
              <a:ext cx="115425" cy="280625"/>
            </a:xfrm>
            <a:custGeom>
              <a:avLst/>
              <a:gdLst/>
              <a:ahLst/>
              <a:cxnLst/>
              <a:rect l="l" t="t" r="r" b="b"/>
              <a:pathLst>
                <a:path w="4617" h="11225" extrusionOk="0">
                  <a:moveTo>
                    <a:pt x="665" y="1"/>
                  </a:moveTo>
                  <a:lnTo>
                    <a:pt x="665" y="1"/>
                  </a:lnTo>
                  <a:cubicBezTo>
                    <a:pt x="0" y="6679"/>
                    <a:pt x="4616" y="11225"/>
                    <a:pt x="4616" y="11225"/>
                  </a:cubicBezTo>
                  <a:cubicBezTo>
                    <a:pt x="4616" y="7798"/>
                    <a:pt x="3812" y="4162"/>
                    <a:pt x="665" y="1"/>
                  </a:cubicBezTo>
                  <a:close/>
                </a:path>
              </a:pathLst>
            </a:custGeom>
            <a:solidFill>
              <a:srgbClr val="969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6"/>
            <p:cNvSpPr/>
            <p:nvPr/>
          </p:nvSpPr>
          <p:spPr>
            <a:xfrm>
              <a:off x="3302100" y="2325113"/>
              <a:ext cx="217700" cy="240425"/>
            </a:xfrm>
            <a:custGeom>
              <a:avLst/>
              <a:gdLst/>
              <a:ahLst/>
              <a:cxnLst/>
              <a:rect l="l" t="t" r="r" b="b"/>
              <a:pathLst>
                <a:path w="8708" h="9617" extrusionOk="0">
                  <a:moveTo>
                    <a:pt x="1" y="1"/>
                  </a:moveTo>
                  <a:lnTo>
                    <a:pt x="1" y="1"/>
                  </a:lnTo>
                  <a:cubicBezTo>
                    <a:pt x="2099" y="6680"/>
                    <a:pt x="8708" y="9617"/>
                    <a:pt x="8708" y="9617"/>
                  </a:cubicBezTo>
                  <a:cubicBezTo>
                    <a:pt x="6540" y="4756"/>
                    <a:pt x="3882" y="980"/>
                    <a:pt x="1" y="1"/>
                  </a:cubicBezTo>
                  <a:close/>
                </a:path>
              </a:pathLst>
            </a:custGeom>
            <a:solidFill>
              <a:srgbClr val="D8A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6"/>
            <p:cNvSpPr/>
            <p:nvPr/>
          </p:nvSpPr>
          <p:spPr>
            <a:xfrm>
              <a:off x="3622925" y="2143213"/>
              <a:ext cx="291125" cy="145225"/>
            </a:xfrm>
            <a:custGeom>
              <a:avLst/>
              <a:gdLst/>
              <a:ahLst/>
              <a:cxnLst/>
              <a:rect l="l" t="t" r="r" b="b"/>
              <a:pathLst>
                <a:path w="11645" h="5809" extrusionOk="0">
                  <a:moveTo>
                    <a:pt x="645" y="0"/>
                  </a:moveTo>
                  <a:cubicBezTo>
                    <a:pt x="426" y="0"/>
                    <a:pt x="211" y="13"/>
                    <a:pt x="1" y="39"/>
                  </a:cubicBezTo>
                  <a:cubicBezTo>
                    <a:pt x="3917" y="5284"/>
                    <a:pt x="11645" y="5808"/>
                    <a:pt x="11645" y="5808"/>
                  </a:cubicBezTo>
                  <a:cubicBezTo>
                    <a:pt x="7534" y="2448"/>
                    <a:pt x="3697" y="0"/>
                    <a:pt x="645" y="0"/>
                  </a:cubicBezTo>
                  <a:close/>
                </a:path>
              </a:pathLst>
            </a:custGeom>
            <a:solidFill>
              <a:srgbClr val="D8A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6"/>
            <p:cNvSpPr/>
            <p:nvPr/>
          </p:nvSpPr>
          <p:spPr>
            <a:xfrm>
              <a:off x="3850225" y="2394188"/>
              <a:ext cx="194950" cy="147850"/>
            </a:xfrm>
            <a:custGeom>
              <a:avLst/>
              <a:gdLst/>
              <a:ahLst/>
              <a:cxnLst/>
              <a:rect l="l" t="t" r="r" b="b"/>
              <a:pathLst>
                <a:path w="7798" h="5914" extrusionOk="0">
                  <a:moveTo>
                    <a:pt x="7798" y="0"/>
                  </a:moveTo>
                  <a:lnTo>
                    <a:pt x="0" y="5805"/>
                  </a:lnTo>
                  <a:cubicBezTo>
                    <a:pt x="336" y="5879"/>
                    <a:pt x="663" y="5914"/>
                    <a:pt x="981" y="5914"/>
                  </a:cubicBezTo>
                  <a:cubicBezTo>
                    <a:pt x="5143" y="5914"/>
                    <a:pt x="7798" y="0"/>
                    <a:pt x="7798" y="0"/>
                  </a:cubicBezTo>
                  <a:close/>
                </a:path>
              </a:pathLst>
            </a:custGeom>
            <a:solidFill>
              <a:srgbClr val="D8A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6" name="Google Shape;3376;p6"/>
          <p:cNvGrpSpPr/>
          <p:nvPr/>
        </p:nvGrpSpPr>
        <p:grpSpPr>
          <a:xfrm>
            <a:off x="8831583" y="2228544"/>
            <a:ext cx="140686" cy="172547"/>
            <a:chOff x="1034783" y="1329944"/>
            <a:chExt cx="140686" cy="172547"/>
          </a:xfrm>
        </p:grpSpPr>
        <p:sp>
          <p:nvSpPr>
            <p:cNvPr id="3377" name="Google Shape;3377;p6"/>
            <p:cNvSpPr/>
            <p:nvPr/>
          </p:nvSpPr>
          <p:spPr>
            <a:xfrm>
              <a:off x="1104612" y="1329944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6"/>
            <p:cNvSpPr/>
            <p:nvPr/>
          </p:nvSpPr>
          <p:spPr>
            <a:xfrm>
              <a:off x="1104612" y="1441882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6"/>
            <p:cNvSpPr/>
            <p:nvPr/>
          </p:nvSpPr>
          <p:spPr>
            <a:xfrm>
              <a:off x="1034783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6"/>
            <p:cNvSpPr/>
            <p:nvPr/>
          </p:nvSpPr>
          <p:spPr>
            <a:xfrm>
              <a:off x="1130276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1" name="Google Shape;3381;p6"/>
          <p:cNvSpPr/>
          <p:nvPr/>
        </p:nvSpPr>
        <p:spPr>
          <a:xfrm>
            <a:off x="8620971" y="1709912"/>
            <a:ext cx="145827" cy="209490"/>
          </a:xfrm>
          <a:custGeom>
            <a:avLst/>
            <a:gdLst/>
            <a:ahLst/>
            <a:cxnLst/>
            <a:rect l="l" t="t" r="r" b="b"/>
            <a:pathLst>
              <a:path w="4966" h="7134" fill="none" extrusionOk="0">
                <a:moveTo>
                  <a:pt x="2483" y="7133"/>
                </a:moveTo>
                <a:lnTo>
                  <a:pt x="1" y="3567"/>
                </a:lnTo>
                <a:lnTo>
                  <a:pt x="2483" y="0"/>
                </a:lnTo>
                <a:lnTo>
                  <a:pt x="4966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6"/>
          <p:cNvSpPr/>
          <p:nvPr/>
        </p:nvSpPr>
        <p:spPr>
          <a:xfrm>
            <a:off x="7963948" y="150583"/>
            <a:ext cx="73970" cy="73970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9" y="1085"/>
                </a:moveTo>
                <a:cubicBezTo>
                  <a:pt x="2519" y="2029"/>
                  <a:pt x="1365" y="2518"/>
                  <a:pt x="700" y="1854"/>
                </a:cubicBezTo>
                <a:cubicBezTo>
                  <a:pt x="1" y="1155"/>
                  <a:pt x="490" y="1"/>
                  <a:pt x="1435" y="1"/>
                </a:cubicBezTo>
                <a:cubicBezTo>
                  <a:pt x="2029" y="1"/>
                  <a:pt x="2519" y="490"/>
                  <a:pt x="2519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3" name="Google Shape;3383;p6"/>
          <p:cNvSpPr/>
          <p:nvPr/>
        </p:nvSpPr>
        <p:spPr>
          <a:xfrm>
            <a:off x="8680948" y="1169133"/>
            <a:ext cx="73970" cy="73970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9" y="1085"/>
                </a:moveTo>
                <a:cubicBezTo>
                  <a:pt x="2519" y="2029"/>
                  <a:pt x="1365" y="2518"/>
                  <a:pt x="700" y="1854"/>
                </a:cubicBezTo>
                <a:cubicBezTo>
                  <a:pt x="1" y="1155"/>
                  <a:pt x="490" y="1"/>
                  <a:pt x="1435" y="1"/>
                </a:cubicBezTo>
                <a:cubicBezTo>
                  <a:pt x="2029" y="1"/>
                  <a:pt x="2519" y="490"/>
                  <a:pt x="2519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4" name="Google Shape;3384;p6"/>
          <p:cNvGrpSpPr/>
          <p:nvPr/>
        </p:nvGrpSpPr>
        <p:grpSpPr>
          <a:xfrm>
            <a:off x="8823633" y="195669"/>
            <a:ext cx="140686" cy="172547"/>
            <a:chOff x="1034783" y="1329944"/>
            <a:chExt cx="140686" cy="172547"/>
          </a:xfrm>
        </p:grpSpPr>
        <p:sp>
          <p:nvSpPr>
            <p:cNvPr id="3385" name="Google Shape;3385;p6"/>
            <p:cNvSpPr/>
            <p:nvPr/>
          </p:nvSpPr>
          <p:spPr>
            <a:xfrm>
              <a:off x="1104612" y="1329944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6"/>
            <p:cNvSpPr/>
            <p:nvPr/>
          </p:nvSpPr>
          <p:spPr>
            <a:xfrm>
              <a:off x="1104612" y="1441882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6"/>
            <p:cNvSpPr/>
            <p:nvPr/>
          </p:nvSpPr>
          <p:spPr>
            <a:xfrm>
              <a:off x="1034783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6"/>
            <p:cNvSpPr/>
            <p:nvPr/>
          </p:nvSpPr>
          <p:spPr>
            <a:xfrm>
              <a:off x="1130276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9" name="Google Shape;3389;p6"/>
          <p:cNvGrpSpPr/>
          <p:nvPr/>
        </p:nvGrpSpPr>
        <p:grpSpPr>
          <a:xfrm>
            <a:off x="8682933" y="2996619"/>
            <a:ext cx="140686" cy="172547"/>
            <a:chOff x="1034783" y="1329944"/>
            <a:chExt cx="140686" cy="172547"/>
          </a:xfrm>
        </p:grpSpPr>
        <p:sp>
          <p:nvSpPr>
            <p:cNvPr id="3390" name="Google Shape;3390;p6"/>
            <p:cNvSpPr/>
            <p:nvPr/>
          </p:nvSpPr>
          <p:spPr>
            <a:xfrm>
              <a:off x="1104612" y="1329944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6"/>
            <p:cNvSpPr/>
            <p:nvPr/>
          </p:nvSpPr>
          <p:spPr>
            <a:xfrm>
              <a:off x="1104612" y="1441882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6"/>
            <p:cNvSpPr/>
            <p:nvPr/>
          </p:nvSpPr>
          <p:spPr>
            <a:xfrm>
              <a:off x="1034783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6"/>
            <p:cNvSpPr/>
            <p:nvPr/>
          </p:nvSpPr>
          <p:spPr>
            <a:xfrm>
              <a:off x="1130276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4" name="Google Shape;3394;p6"/>
          <p:cNvGrpSpPr/>
          <p:nvPr/>
        </p:nvGrpSpPr>
        <p:grpSpPr>
          <a:xfrm flipH="1">
            <a:off x="119296" y="2559169"/>
            <a:ext cx="140686" cy="172547"/>
            <a:chOff x="1034783" y="1329944"/>
            <a:chExt cx="140686" cy="172547"/>
          </a:xfrm>
        </p:grpSpPr>
        <p:sp>
          <p:nvSpPr>
            <p:cNvPr id="3395" name="Google Shape;3395;p6"/>
            <p:cNvSpPr/>
            <p:nvPr/>
          </p:nvSpPr>
          <p:spPr>
            <a:xfrm>
              <a:off x="1104612" y="1329944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6"/>
            <p:cNvSpPr/>
            <p:nvPr/>
          </p:nvSpPr>
          <p:spPr>
            <a:xfrm>
              <a:off x="1104612" y="1441882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6"/>
            <p:cNvSpPr/>
            <p:nvPr/>
          </p:nvSpPr>
          <p:spPr>
            <a:xfrm>
              <a:off x="1034783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6"/>
            <p:cNvSpPr/>
            <p:nvPr/>
          </p:nvSpPr>
          <p:spPr>
            <a:xfrm>
              <a:off x="1130276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9" name="Google Shape;3399;p6"/>
          <p:cNvSpPr/>
          <p:nvPr/>
        </p:nvSpPr>
        <p:spPr>
          <a:xfrm flipH="1">
            <a:off x="400967" y="2040537"/>
            <a:ext cx="145827" cy="209490"/>
          </a:xfrm>
          <a:custGeom>
            <a:avLst/>
            <a:gdLst/>
            <a:ahLst/>
            <a:cxnLst/>
            <a:rect l="l" t="t" r="r" b="b"/>
            <a:pathLst>
              <a:path w="4966" h="7134" fill="none" extrusionOk="0">
                <a:moveTo>
                  <a:pt x="2483" y="7133"/>
                </a:moveTo>
                <a:lnTo>
                  <a:pt x="1" y="3567"/>
                </a:lnTo>
                <a:lnTo>
                  <a:pt x="2483" y="0"/>
                </a:lnTo>
                <a:lnTo>
                  <a:pt x="4966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0" name="Google Shape;3400;p6"/>
          <p:cNvSpPr/>
          <p:nvPr/>
        </p:nvSpPr>
        <p:spPr>
          <a:xfrm flipH="1">
            <a:off x="412847" y="1499758"/>
            <a:ext cx="73970" cy="73970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9" y="1085"/>
                </a:moveTo>
                <a:cubicBezTo>
                  <a:pt x="2519" y="2029"/>
                  <a:pt x="1365" y="2518"/>
                  <a:pt x="700" y="1854"/>
                </a:cubicBezTo>
                <a:cubicBezTo>
                  <a:pt x="1" y="1155"/>
                  <a:pt x="490" y="1"/>
                  <a:pt x="1435" y="1"/>
                </a:cubicBezTo>
                <a:cubicBezTo>
                  <a:pt x="2029" y="1"/>
                  <a:pt x="2519" y="490"/>
                  <a:pt x="2519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1" name="Google Shape;3401;p6"/>
          <p:cNvGrpSpPr/>
          <p:nvPr/>
        </p:nvGrpSpPr>
        <p:grpSpPr>
          <a:xfrm flipH="1">
            <a:off x="379496" y="3248744"/>
            <a:ext cx="140686" cy="172547"/>
            <a:chOff x="1034783" y="1329944"/>
            <a:chExt cx="140686" cy="172547"/>
          </a:xfrm>
        </p:grpSpPr>
        <p:sp>
          <p:nvSpPr>
            <p:cNvPr id="3402" name="Google Shape;3402;p6"/>
            <p:cNvSpPr/>
            <p:nvPr/>
          </p:nvSpPr>
          <p:spPr>
            <a:xfrm>
              <a:off x="1104612" y="1329944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"/>
            <p:cNvSpPr/>
            <p:nvPr/>
          </p:nvSpPr>
          <p:spPr>
            <a:xfrm>
              <a:off x="1104612" y="1441882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"/>
            <p:cNvSpPr/>
            <p:nvPr/>
          </p:nvSpPr>
          <p:spPr>
            <a:xfrm>
              <a:off x="1034783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6"/>
            <p:cNvSpPr/>
            <p:nvPr/>
          </p:nvSpPr>
          <p:spPr>
            <a:xfrm>
              <a:off x="1130276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6" name="Google Shape;3406;p6"/>
          <p:cNvGrpSpPr/>
          <p:nvPr/>
        </p:nvGrpSpPr>
        <p:grpSpPr>
          <a:xfrm>
            <a:off x="8907783" y="3586994"/>
            <a:ext cx="140686" cy="172547"/>
            <a:chOff x="1034783" y="1329944"/>
            <a:chExt cx="140686" cy="172547"/>
          </a:xfrm>
        </p:grpSpPr>
        <p:sp>
          <p:nvSpPr>
            <p:cNvPr id="3407" name="Google Shape;3407;p6"/>
            <p:cNvSpPr/>
            <p:nvPr/>
          </p:nvSpPr>
          <p:spPr>
            <a:xfrm>
              <a:off x="1104612" y="1329944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6"/>
            <p:cNvSpPr/>
            <p:nvPr/>
          </p:nvSpPr>
          <p:spPr>
            <a:xfrm>
              <a:off x="1104612" y="1441882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6"/>
            <p:cNvSpPr/>
            <p:nvPr/>
          </p:nvSpPr>
          <p:spPr>
            <a:xfrm>
              <a:off x="1034783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6"/>
            <p:cNvSpPr/>
            <p:nvPr/>
          </p:nvSpPr>
          <p:spPr>
            <a:xfrm>
              <a:off x="1130276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1" name="Google Shape;3411;p6"/>
          <p:cNvSpPr/>
          <p:nvPr/>
        </p:nvSpPr>
        <p:spPr>
          <a:xfrm>
            <a:off x="8754923" y="3954258"/>
            <a:ext cx="73970" cy="73970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9" y="1085"/>
                </a:moveTo>
                <a:cubicBezTo>
                  <a:pt x="2519" y="2029"/>
                  <a:pt x="1365" y="2518"/>
                  <a:pt x="700" y="1854"/>
                </a:cubicBezTo>
                <a:cubicBezTo>
                  <a:pt x="1" y="1155"/>
                  <a:pt x="490" y="1"/>
                  <a:pt x="1435" y="1"/>
                </a:cubicBezTo>
                <a:cubicBezTo>
                  <a:pt x="2029" y="1"/>
                  <a:pt x="2519" y="490"/>
                  <a:pt x="2519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2" name="Google Shape;3412;p6"/>
          <p:cNvGrpSpPr/>
          <p:nvPr/>
        </p:nvGrpSpPr>
        <p:grpSpPr>
          <a:xfrm>
            <a:off x="8540258" y="512119"/>
            <a:ext cx="140686" cy="172547"/>
            <a:chOff x="1034783" y="1329944"/>
            <a:chExt cx="140686" cy="172547"/>
          </a:xfrm>
        </p:grpSpPr>
        <p:sp>
          <p:nvSpPr>
            <p:cNvPr id="3413" name="Google Shape;3413;p6"/>
            <p:cNvSpPr/>
            <p:nvPr/>
          </p:nvSpPr>
          <p:spPr>
            <a:xfrm>
              <a:off x="1104612" y="1329944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6"/>
            <p:cNvSpPr/>
            <p:nvPr/>
          </p:nvSpPr>
          <p:spPr>
            <a:xfrm>
              <a:off x="1104612" y="1441882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6"/>
            <p:cNvSpPr/>
            <p:nvPr/>
          </p:nvSpPr>
          <p:spPr>
            <a:xfrm>
              <a:off x="1034783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6"/>
            <p:cNvSpPr/>
            <p:nvPr/>
          </p:nvSpPr>
          <p:spPr>
            <a:xfrm>
              <a:off x="1130276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8" name="Google Shape;3418;p7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3419" name="Google Shape;3419;p7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7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7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7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7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7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7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7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7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7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7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7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7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7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7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7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7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7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7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7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7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7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7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7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7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7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7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7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7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7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7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7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7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7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7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7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7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7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7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7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7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7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7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7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7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7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7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7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7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7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7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7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7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7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7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7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7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7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7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7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7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7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7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7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7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7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7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7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7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7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7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7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7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7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7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7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7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7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7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7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7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7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7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7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7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7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7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7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7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7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7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7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7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7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7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7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7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7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7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7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7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7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7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7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7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7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7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7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7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7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7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7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7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7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7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7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7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7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7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7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7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7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7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7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7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7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7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7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7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7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7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7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7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7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7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7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7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7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7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7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7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7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7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7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7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7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7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7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7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7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7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7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7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7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7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7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7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7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7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7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7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7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7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7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7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7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7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7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7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7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7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7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7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7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7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7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7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7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7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7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7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7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7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7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7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7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7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7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7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7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7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7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7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7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7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7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7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7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7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7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7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7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7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7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7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7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7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7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7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7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7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7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7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7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7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7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7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7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7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7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7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7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7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7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7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7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7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7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7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7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7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7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7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7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7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7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7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7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7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7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7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7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7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7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7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7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7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7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7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7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7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7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7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7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7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7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7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7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7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7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7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7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7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7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7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7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7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7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7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7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7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7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7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7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7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7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7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7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7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7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7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7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7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7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7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7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7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7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7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7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7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7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7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7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7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7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7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7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7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7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7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7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7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7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7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7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7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7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7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7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7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7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7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7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7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7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7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7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7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7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7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7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7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7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7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7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7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7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7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7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7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7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7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7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7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7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7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7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7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7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7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7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7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7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7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7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7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7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7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7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7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7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7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7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7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7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7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7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7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7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7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7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7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7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7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7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7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7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7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7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7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7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7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7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7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7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7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7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7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7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7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7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7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7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7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7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7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7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7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7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7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7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7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7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7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7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7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7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7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7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7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7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7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7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7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7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7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7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7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7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7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7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7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7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7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7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7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7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7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7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7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7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7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7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7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7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7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7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7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7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7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7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7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7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7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7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7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7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7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7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7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7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7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7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7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7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7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7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7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7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7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4" name="Google Shape;4054;p7"/>
          <p:cNvSpPr txBox="1">
            <a:spLocks noGrp="1"/>
          </p:cNvSpPr>
          <p:nvPr>
            <p:ph type="body" idx="1"/>
          </p:nvPr>
        </p:nvSpPr>
        <p:spPr>
          <a:xfrm>
            <a:off x="720000" y="1937025"/>
            <a:ext cx="4200300" cy="21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55" name="Google Shape;4055;p7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56" name="Google Shape;4056;p7"/>
          <p:cNvSpPr/>
          <p:nvPr/>
        </p:nvSpPr>
        <p:spPr>
          <a:xfrm>
            <a:off x="254423" y="445033"/>
            <a:ext cx="73970" cy="73970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9" y="1085"/>
                </a:moveTo>
                <a:cubicBezTo>
                  <a:pt x="2519" y="2029"/>
                  <a:pt x="1365" y="2518"/>
                  <a:pt x="700" y="1854"/>
                </a:cubicBezTo>
                <a:cubicBezTo>
                  <a:pt x="1" y="1155"/>
                  <a:pt x="490" y="1"/>
                  <a:pt x="1435" y="1"/>
                </a:cubicBezTo>
                <a:cubicBezTo>
                  <a:pt x="2029" y="1"/>
                  <a:pt x="2519" y="490"/>
                  <a:pt x="2519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7" name="Google Shape;4057;p7"/>
          <p:cNvGrpSpPr/>
          <p:nvPr/>
        </p:nvGrpSpPr>
        <p:grpSpPr>
          <a:xfrm>
            <a:off x="373626" y="-64425"/>
            <a:ext cx="490836" cy="1481231"/>
            <a:chOff x="373626" y="-64425"/>
            <a:chExt cx="490836" cy="1481231"/>
          </a:xfrm>
        </p:grpSpPr>
        <p:sp>
          <p:nvSpPr>
            <p:cNvPr id="4058" name="Google Shape;4058;p7"/>
            <p:cNvSpPr/>
            <p:nvPr/>
          </p:nvSpPr>
          <p:spPr>
            <a:xfrm>
              <a:off x="544090" y="1317699"/>
              <a:ext cx="149938" cy="99107"/>
            </a:xfrm>
            <a:custGeom>
              <a:avLst/>
              <a:gdLst/>
              <a:ahLst/>
              <a:cxnLst/>
              <a:rect l="l" t="t" r="r" b="b"/>
              <a:pathLst>
                <a:path w="5106" h="3375" extrusionOk="0">
                  <a:moveTo>
                    <a:pt x="0" y="0"/>
                  </a:moveTo>
                  <a:lnTo>
                    <a:pt x="0" y="3112"/>
                  </a:lnTo>
                  <a:cubicBezTo>
                    <a:pt x="839" y="3287"/>
                    <a:pt x="1696" y="3375"/>
                    <a:pt x="2553" y="3375"/>
                  </a:cubicBezTo>
                  <a:cubicBezTo>
                    <a:pt x="3409" y="3375"/>
                    <a:pt x="4266" y="3287"/>
                    <a:pt x="5105" y="3112"/>
                  </a:cubicBezTo>
                  <a:lnTo>
                    <a:pt x="5105" y="0"/>
                  </a:lnTo>
                  <a:close/>
                </a:path>
              </a:pathLst>
            </a:custGeom>
            <a:solidFill>
              <a:srgbClr val="D8A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7"/>
            <p:cNvSpPr/>
            <p:nvPr/>
          </p:nvSpPr>
          <p:spPr>
            <a:xfrm>
              <a:off x="373626" y="935720"/>
              <a:ext cx="490836" cy="402535"/>
            </a:xfrm>
            <a:custGeom>
              <a:avLst/>
              <a:gdLst/>
              <a:ahLst/>
              <a:cxnLst/>
              <a:rect l="l" t="t" r="r" b="b"/>
              <a:pathLst>
                <a:path w="16715" h="13708" extrusionOk="0">
                  <a:moveTo>
                    <a:pt x="8358" y="1"/>
                  </a:moveTo>
                  <a:cubicBezTo>
                    <a:pt x="3742" y="1"/>
                    <a:pt x="1" y="3043"/>
                    <a:pt x="1" y="6854"/>
                  </a:cubicBezTo>
                  <a:cubicBezTo>
                    <a:pt x="1" y="10631"/>
                    <a:pt x="3742" y="13708"/>
                    <a:pt x="8358" y="13708"/>
                  </a:cubicBezTo>
                  <a:cubicBezTo>
                    <a:pt x="12973" y="13708"/>
                    <a:pt x="16715" y="10631"/>
                    <a:pt x="16715" y="6854"/>
                  </a:cubicBezTo>
                  <a:cubicBezTo>
                    <a:pt x="16715" y="3043"/>
                    <a:pt x="12973" y="1"/>
                    <a:pt x="8358" y="1"/>
                  </a:cubicBezTo>
                  <a:close/>
                </a:path>
              </a:pathLst>
            </a:custGeom>
            <a:solidFill>
              <a:srgbClr val="CF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7"/>
            <p:cNvSpPr/>
            <p:nvPr/>
          </p:nvSpPr>
          <p:spPr>
            <a:xfrm>
              <a:off x="435234" y="935720"/>
              <a:ext cx="367620" cy="402535"/>
            </a:xfrm>
            <a:custGeom>
              <a:avLst/>
              <a:gdLst/>
              <a:ahLst/>
              <a:cxnLst/>
              <a:rect l="l" t="t" r="r" b="b"/>
              <a:pathLst>
                <a:path w="12519" h="13708" fill="none" extrusionOk="0">
                  <a:moveTo>
                    <a:pt x="12519" y="6854"/>
                  </a:moveTo>
                  <a:cubicBezTo>
                    <a:pt x="12519" y="10631"/>
                    <a:pt x="9721" y="13708"/>
                    <a:pt x="6260" y="13708"/>
                  </a:cubicBezTo>
                  <a:cubicBezTo>
                    <a:pt x="2798" y="13708"/>
                    <a:pt x="1" y="10631"/>
                    <a:pt x="1" y="6854"/>
                  </a:cubicBezTo>
                  <a:cubicBezTo>
                    <a:pt x="1" y="3043"/>
                    <a:pt x="2798" y="1"/>
                    <a:pt x="6260" y="1"/>
                  </a:cubicBezTo>
                  <a:cubicBezTo>
                    <a:pt x="9721" y="1"/>
                    <a:pt x="12519" y="3043"/>
                    <a:pt x="12519" y="6854"/>
                  </a:cubicBezTo>
                  <a:close/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7"/>
            <p:cNvSpPr/>
            <p:nvPr/>
          </p:nvSpPr>
          <p:spPr>
            <a:xfrm>
              <a:off x="520451" y="935720"/>
              <a:ext cx="197186" cy="402535"/>
            </a:xfrm>
            <a:custGeom>
              <a:avLst/>
              <a:gdLst/>
              <a:ahLst/>
              <a:cxnLst/>
              <a:rect l="l" t="t" r="r" b="b"/>
              <a:pathLst>
                <a:path w="6715" h="13708" fill="none" extrusionOk="0">
                  <a:moveTo>
                    <a:pt x="6714" y="6854"/>
                  </a:moveTo>
                  <a:cubicBezTo>
                    <a:pt x="6714" y="10631"/>
                    <a:pt x="5211" y="13708"/>
                    <a:pt x="3358" y="13708"/>
                  </a:cubicBezTo>
                  <a:cubicBezTo>
                    <a:pt x="1504" y="13708"/>
                    <a:pt x="1" y="10631"/>
                    <a:pt x="1" y="6854"/>
                  </a:cubicBezTo>
                  <a:cubicBezTo>
                    <a:pt x="1" y="3043"/>
                    <a:pt x="1504" y="1"/>
                    <a:pt x="3358" y="1"/>
                  </a:cubicBezTo>
                  <a:cubicBezTo>
                    <a:pt x="5211" y="1"/>
                    <a:pt x="6714" y="3043"/>
                    <a:pt x="6714" y="6854"/>
                  </a:cubicBezTo>
                  <a:close/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62" name="Google Shape;4062;p7"/>
            <p:cNvCxnSpPr/>
            <p:nvPr/>
          </p:nvCxnSpPr>
          <p:spPr>
            <a:xfrm rot="10800000">
              <a:off x="623750" y="-64425"/>
              <a:ext cx="0" cy="100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63" name="Google Shape;4063;p7"/>
          <p:cNvGrpSpPr/>
          <p:nvPr/>
        </p:nvGrpSpPr>
        <p:grpSpPr>
          <a:xfrm>
            <a:off x="7776208" y="202319"/>
            <a:ext cx="140686" cy="172547"/>
            <a:chOff x="1034783" y="1329944"/>
            <a:chExt cx="140686" cy="172547"/>
          </a:xfrm>
        </p:grpSpPr>
        <p:sp>
          <p:nvSpPr>
            <p:cNvPr id="4064" name="Google Shape;4064;p7"/>
            <p:cNvSpPr/>
            <p:nvPr/>
          </p:nvSpPr>
          <p:spPr>
            <a:xfrm>
              <a:off x="1104612" y="1329944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7"/>
            <p:cNvSpPr/>
            <p:nvPr/>
          </p:nvSpPr>
          <p:spPr>
            <a:xfrm>
              <a:off x="1104612" y="1441882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7"/>
            <p:cNvSpPr/>
            <p:nvPr/>
          </p:nvSpPr>
          <p:spPr>
            <a:xfrm>
              <a:off x="1034783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7"/>
            <p:cNvSpPr/>
            <p:nvPr/>
          </p:nvSpPr>
          <p:spPr>
            <a:xfrm>
              <a:off x="1130276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8" name="Google Shape;4068;p7"/>
          <p:cNvGrpSpPr/>
          <p:nvPr/>
        </p:nvGrpSpPr>
        <p:grpSpPr>
          <a:xfrm>
            <a:off x="8766808" y="735719"/>
            <a:ext cx="140686" cy="172547"/>
            <a:chOff x="1034783" y="1329944"/>
            <a:chExt cx="140686" cy="172547"/>
          </a:xfrm>
        </p:grpSpPr>
        <p:sp>
          <p:nvSpPr>
            <p:cNvPr id="4069" name="Google Shape;4069;p7"/>
            <p:cNvSpPr/>
            <p:nvPr/>
          </p:nvSpPr>
          <p:spPr>
            <a:xfrm>
              <a:off x="1104612" y="1329944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7"/>
            <p:cNvSpPr/>
            <p:nvPr/>
          </p:nvSpPr>
          <p:spPr>
            <a:xfrm>
              <a:off x="1104612" y="1441882"/>
              <a:ext cx="29" cy="60609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7"/>
            <p:cNvSpPr/>
            <p:nvPr/>
          </p:nvSpPr>
          <p:spPr>
            <a:xfrm>
              <a:off x="1034783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7"/>
            <p:cNvSpPr/>
            <p:nvPr/>
          </p:nvSpPr>
          <p:spPr>
            <a:xfrm>
              <a:off x="1130276" y="1416217"/>
              <a:ext cx="45193" cy="29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3" name="Google Shape;4073;p7"/>
          <p:cNvSpPr/>
          <p:nvPr/>
        </p:nvSpPr>
        <p:spPr>
          <a:xfrm>
            <a:off x="8341896" y="298687"/>
            <a:ext cx="145827" cy="209490"/>
          </a:xfrm>
          <a:custGeom>
            <a:avLst/>
            <a:gdLst/>
            <a:ahLst/>
            <a:cxnLst/>
            <a:rect l="l" t="t" r="r" b="b"/>
            <a:pathLst>
              <a:path w="4966" h="7134" fill="none" extrusionOk="0">
                <a:moveTo>
                  <a:pt x="2483" y="7133"/>
                </a:moveTo>
                <a:lnTo>
                  <a:pt x="1" y="3567"/>
                </a:lnTo>
                <a:lnTo>
                  <a:pt x="2483" y="0"/>
                </a:lnTo>
                <a:lnTo>
                  <a:pt x="4966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4" name="Google Shape;4074;p7"/>
          <p:cNvSpPr/>
          <p:nvPr/>
        </p:nvSpPr>
        <p:spPr>
          <a:xfrm>
            <a:off x="8907773" y="216708"/>
            <a:ext cx="73970" cy="73970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9" y="1085"/>
                </a:moveTo>
                <a:cubicBezTo>
                  <a:pt x="2519" y="2029"/>
                  <a:pt x="1365" y="2518"/>
                  <a:pt x="700" y="1854"/>
                </a:cubicBezTo>
                <a:cubicBezTo>
                  <a:pt x="1" y="1155"/>
                  <a:pt x="490" y="1"/>
                  <a:pt x="1435" y="1"/>
                </a:cubicBezTo>
                <a:cubicBezTo>
                  <a:pt x="2029" y="1"/>
                  <a:pt x="2519" y="490"/>
                  <a:pt x="2519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5" name="Google Shape;4075;p7"/>
          <p:cNvSpPr/>
          <p:nvPr/>
        </p:nvSpPr>
        <p:spPr>
          <a:xfrm>
            <a:off x="8680948" y="1169133"/>
            <a:ext cx="73970" cy="73970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9" y="1085"/>
                </a:moveTo>
                <a:cubicBezTo>
                  <a:pt x="2519" y="2029"/>
                  <a:pt x="1365" y="2518"/>
                  <a:pt x="700" y="1854"/>
                </a:cubicBezTo>
                <a:cubicBezTo>
                  <a:pt x="1" y="1155"/>
                  <a:pt x="490" y="1"/>
                  <a:pt x="1435" y="1"/>
                </a:cubicBezTo>
                <a:cubicBezTo>
                  <a:pt x="2029" y="1"/>
                  <a:pt x="2519" y="490"/>
                  <a:pt x="2519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7" name="Google Shape;4077;p8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4078" name="Google Shape;4078;p8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8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8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8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8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8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8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8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8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8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8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8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8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8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8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8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8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8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8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8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8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8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8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8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8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8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8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8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8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8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8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8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8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8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8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8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8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8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8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8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8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8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8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8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8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8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8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8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8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8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8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8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8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8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8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8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8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8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8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8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8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8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8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8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8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8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8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8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8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8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8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8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8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8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8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8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8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8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8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8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8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8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8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8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8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8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8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8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8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8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8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8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8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8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8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8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8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8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8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8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8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8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8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8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8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8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8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8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8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8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8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8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8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8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8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8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8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8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8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8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8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8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8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8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8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8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8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8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8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8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8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8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8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8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8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8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8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8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8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8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8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8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8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8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8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8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8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8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8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8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8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8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8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8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8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8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8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8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8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8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8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8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8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8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8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8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8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8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8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8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8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8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8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8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8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8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8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8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8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8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8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8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8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8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8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8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8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8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8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8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8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8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8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8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8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8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8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8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8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8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8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8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8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8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8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8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8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8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8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8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8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8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8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8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8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8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8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8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8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8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8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8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8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8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8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8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8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8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8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8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8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8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8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8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8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8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8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8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8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8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8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8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8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8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8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8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8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8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8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8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8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8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8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8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8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8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8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8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8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8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8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8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8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8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8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8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8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8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8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8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8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8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8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8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8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8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8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8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8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8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8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8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8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8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8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8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8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8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8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8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8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8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8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8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8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8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8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8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8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8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8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8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8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8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8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8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8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8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8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8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8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8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8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8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8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8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8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8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8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8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8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8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8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8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8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8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8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8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8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8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8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8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8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8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8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8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8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8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8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8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8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8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8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8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8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8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8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8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8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8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8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8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8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8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8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8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8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8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8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8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8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8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8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8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8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8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8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8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8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8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8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8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8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8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8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8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8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8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8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8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8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8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8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8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8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8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8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8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8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8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8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8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8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8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8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8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8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8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8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8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8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8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8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8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8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8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8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8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8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8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8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8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8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8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8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8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8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8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8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8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8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8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8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8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8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8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8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8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8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8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8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8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8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8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8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8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8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8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8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8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8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8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8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8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8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8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8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8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8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8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8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8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8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8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8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8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8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8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8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8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8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8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8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8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8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8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8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8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8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8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8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8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8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8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8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8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8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8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8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8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8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8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8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8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8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8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8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8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8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8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8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8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8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8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8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8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8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8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8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8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8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8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8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8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8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8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8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8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8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8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8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8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8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8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8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8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8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8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8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8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8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8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8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8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8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8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8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8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8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8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8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8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8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8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8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8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8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8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8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8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8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8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8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8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8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8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8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8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8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8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8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8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8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8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8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8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8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8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8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8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8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8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8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8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8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8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8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8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8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8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8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8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8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8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8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8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8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8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8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8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8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8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8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8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8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8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8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8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8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8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8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8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8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8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8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8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8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8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8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8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8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8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8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8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8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8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8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8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8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8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8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8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8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8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8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8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8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8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8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8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8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8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8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8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8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8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8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8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8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8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8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8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8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8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8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3" name="Google Shape;4713;p8"/>
          <p:cNvSpPr txBox="1">
            <a:spLocks noGrp="1"/>
          </p:cNvSpPr>
          <p:nvPr>
            <p:ph type="title"/>
          </p:nvPr>
        </p:nvSpPr>
        <p:spPr>
          <a:xfrm>
            <a:off x="715050" y="1307100"/>
            <a:ext cx="7713900" cy="25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4714" name="Google Shape;4714;p8"/>
          <p:cNvGrpSpPr/>
          <p:nvPr/>
        </p:nvGrpSpPr>
        <p:grpSpPr>
          <a:xfrm>
            <a:off x="7733159" y="3813800"/>
            <a:ext cx="1259236" cy="1234322"/>
            <a:chOff x="7683447" y="2854250"/>
            <a:chExt cx="1259236" cy="1234322"/>
          </a:xfrm>
        </p:grpSpPr>
        <p:sp>
          <p:nvSpPr>
            <p:cNvPr id="4715" name="Google Shape;4715;p8"/>
            <p:cNvSpPr/>
            <p:nvPr/>
          </p:nvSpPr>
          <p:spPr>
            <a:xfrm rot="8706649" flipH="1">
              <a:off x="7840220" y="3048742"/>
              <a:ext cx="945689" cy="845338"/>
            </a:xfrm>
            <a:custGeom>
              <a:avLst/>
              <a:gdLst/>
              <a:ahLst/>
              <a:cxnLst/>
              <a:rect l="l" t="t" r="r" b="b"/>
              <a:pathLst>
                <a:path w="44320" h="39617" extrusionOk="0">
                  <a:moveTo>
                    <a:pt x="25352" y="0"/>
                  </a:moveTo>
                  <a:cubicBezTo>
                    <a:pt x="25345" y="0"/>
                    <a:pt x="25337" y="0"/>
                    <a:pt x="25329" y="0"/>
                  </a:cubicBezTo>
                  <a:cubicBezTo>
                    <a:pt x="18390" y="54"/>
                    <a:pt x="16283" y="11288"/>
                    <a:pt x="16283" y="11288"/>
                  </a:cubicBezTo>
                  <a:cubicBezTo>
                    <a:pt x="16283" y="11288"/>
                    <a:pt x="12844" y="7849"/>
                    <a:pt x="9236" y="7849"/>
                  </a:cubicBezTo>
                  <a:cubicBezTo>
                    <a:pt x="7572" y="7849"/>
                    <a:pt x="5871" y="8581"/>
                    <a:pt x="4456" y="10721"/>
                  </a:cubicBezTo>
                  <a:cubicBezTo>
                    <a:pt x="0" y="17499"/>
                    <a:pt x="10478" y="20442"/>
                    <a:pt x="10478" y="20442"/>
                  </a:cubicBezTo>
                  <a:cubicBezTo>
                    <a:pt x="10478" y="20442"/>
                    <a:pt x="2836" y="20550"/>
                    <a:pt x="1891" y="25681"/>
                  </a:cubicBezTo>
                  <a:cubicBezTo>
                    <a:pt x="945" y="30838"/>
                    <a:pt x="8182" y="30919"/>
                    <a:pt x="8182" y="30919"/>
                  </a:cubicBezTo>
                  <a:cubicBezTo>
                    <a:pt x="8182" y="30919"/>
                    <a:pt x="8290" y="39020"/>
                    <a:pt x="13610" y="39587"/>
                  </a:cubicBezTo>
                  <a:cubicBezTo>
                    <a:pt x="13787" y="39607"/>
                    <a:pt x="13960" y="39617"/>
                    <a:pt x="14130" y="39617"/>
                  </a:cubicBezTo>
                  <a:cubicBezTo>
                    <a:pt x="19099" y="39617"/>
                    <a:pt x="21144" y="31486"/>
                    <a:pt x="21144" y="31486"/>
                  </a:cubicBezTo>
                  <a:cubicBezTo>
                    <a:pt x="21144" y="31486"/>
                    <a:pt x="23326" y="38845"/>
                    <a:pt x="30336" y="38845"/>
                  </a:cubicBezTo>
                  <a:cubicBezTo>
                    <a:pt x="31202" y="38845"/>
                    <a:pt x="32142" y="38733"/>
                    <a:pt x="33160" y="38480"/>
                  </a:cubicBezTo>
                  <a:cubicBezTo>
                    <a:pt x="39344" y="36941"/>
                    <a:pt x="38885" y="26059"/>
                    <a:pt x="33701" y="22926"/>
                  </a:cubicBezTo>
                  <a:lnTo>
                    <a:pt x="33701" y="22926"/>
                  </a:lnTo>
                  <a:cubicBezTo>
                    <a:pt x="33701" y="22926"/>
                    <a:pt x="34671" y="23058"/>
                    <a:pt x="36003" y="23058"/>
                  </a:cubicBezTo>
                  <a:cubicBezTo>
                    <a:pt x="38768" y="23058"/>
                    <a:pt x="43092" y="22492"/>
                    <a:pt x="43530" y="19011"/>
                  </a:cubicBezTo>
                  <a:cubicBezTo>
                    <a:pt x="44320" y="12935"/>
                    <a:pt x="36755" y="12176"/>
                    <a:pt x="32924" y="12176"/>
                  </a:cubicBezTo>
                  <a:cubicBezTo>
                    <a:pt x="31647" y="12176"/>
                    <a:pt x="30784" y="12260"/>
                    <a:pt x="30784" y="12260"/>
                  </a:cubicBezTo>
                  <a:cubicBezTo>
                    <a:pt x="30784" y="12260"/>
                    <a:pt x="32293" y="0"/>
                    <a:pt x="25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8"/>
            <p:cNvSpPr/>
            <p:nvPr/>
          </p:nvSpPr>
          <p:spPr>
            <a:xfrm rot="8706649" flipH="1">
              <a:off x="8030714" y="3273829"/>
              <a:ext cx="543366" cy="453406"/>
            </a:xfrm>
            <a:custGeom>
              <a:avLst/>
              <a:gdLst/>
              <a:ahLst/>
              <a:cxnLst/>
              <a:rect l="l" t="t" r="r" b="b"/>
              <a:pathLst>
                <a:path w="25465" h="21249" extrusionOk="0">
                  <a:moveTo>
                    <a:pt x="17288" y="1"/>
                  </a:moveTo>
                  <a:cubicBezTo>
                    <a:pt x="13647" y="1"/>
                    <a:pt x="12611" y="9419"/>
                    <a:pt x="12611" y="9419"/>
                  </a:cubicBezTo>
                  <a:cubicBezTo>
                    <a:pt x="9699" y="6811"/>
                    <a:pt x="6500" y="5906"/>
                    <a:pt x="4105" y="5906"/>
                  </a:cubicBezTo>
                  <a:cubicBezTo>
                    <a:pt x="2036" y="5906"/>
                    <a:pt x="568" y="6582"/>
                    <a:pt x="405" y="7420"/>
                  </a:cubicBezTo>
                  <a:cubicBezTo>
                    <a:pt x="0" y="9662"/>
                    <a:pt x="4861" y="11714"/>
                    <a:pt x="8614" y="12011"/>
                  </a:cubicBezTo>
                  <a:cubicBezTo>
                    <a:pt x="8614" y="12011"/>
                    <a:pt x="594" y="17142"/>
                    <a:pt x="4510" y="20490"/>
                  </a:cubicBezTo>
                  <a:cubicBezTo>
                    <a:pt x="5139" y="21024"/>
                    <a:pt x="5776" y="21248"/>
                    <a:pt x="6401" y="21248"/>
                  </a:cubicBezTo>
                  <a:cubicBezTo>
                    <a:pt x="9663" y="21248"/>
                    <a:pt x="12611" y="15143"/>
                    <a:pt x="12611" y="15143"/>
                  </a:cubicBezTo>
                  <a:cubicBezTo>
                    <a:pt x="12611" y="15143"/>
                    <a:pt x="15618" y="19038"/>
                    <a:pt x="19006" y="19038"/>
                  </a:cubicBezTo>
                  <a:cubicBezTo>
                    <a:pt x="19754" y="19038"/>
                    <a:pt x="20522" y="18848"/>
                    <a:pt x="21279" y="18384"/>
                  </a:cubicBezTo>
                  <a:cubicBezTo>
                    <a:pt x="25464" y="15818"/>
                    <a:pt x="18039" y="11903"/>
                    <a:pt x="18039" y="11903"/>
                  </a:cubicBezTo>
                  <a:lnTo>
                    <a:pt x="18039" y="11903"/>
                  </a:lnTo>
                  <a:cubicBezTo>
                    <a:pt x="18039" y="11903"/>
                    <a:pt x="18065" y="11903"/>
                    <a:pt x="18115" y="11903"/>
                  </a:cubicBezTo>
                  <a:cubicBezTo>
                    <a:pt x="18838" y="11903"/>
                    <a:pt x="24471" y="11809"/>
                    <a:pt x="23763" y="8852"/>
                  </a:cubicBezTo>
                  <a:cubicBezTo>
                    <a:pt x="23540" y="7925"/>
                    <a:pt x="22772" y="7598"/>
                    <a:pt x="21802" y="7598"/>
                  </a:cubicBezTo>
                  <a:cubicBezTo>
                    <a:pt x="19494" y="7598"/>
                    <a:pt x="16040" y="9446"/>
                    <a:pt x="16040" y="9446"/>
                  </a:cubicBezTo>
                  <a:cubicBezTo>
                    <a:pt x="16040" y="9446"/>
                    <a:pt x="22116" y="1345"/>
                    <a:pt x="17958" y="103"/>
                  </a:cubicBezTo>
                  <a:cubicBezTo>
                    <a:pt x="17725" y="33"/>
                    <a:pt x="17502" y="1"/>
                    <a:pt x="17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8"/>
            <p:cNvSpPr/>
            <p:nvPr/>
          </p:nvSpPr>
          <p:spPr>
            <a:xfrm rot="8706649" flipH="1">
              <a:off x="8213444" y="3423440"/>
              <a:ext cx="137735" cy="62264"/>
            </a:xfrm>
            <a:custGeom>
              <a:avLst/>
              <a:gdLst/>
              <a:ahLst/>
              <a:cxnLst/>
              <a:rect l="l" t="t" r="r" b="b"/>
              <a:pathLst>
                <a:path w="6455" h="2918" fill="none" extrusionOk="0">
                  <a:moveTo>
                    <a:pt x="1" y="2917"/>
                  </a:moveTo>
                  <a:lnTo>
                    <a:pt x="3241" y="1"/>
                  </a:lnTo>
                  <a:lnTo>
                    <a:pt x="6454" y="2917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8"/>
            <p:cNvSpPr/>
            <p:nvPr/>
          </p:nvSpPr>
          <p:spPr>
            <a:xfrm rot="8706649" flipH="1">
              <a:off x="8268996" y="3481266"/>
              <a:ext cx="78971" cy="63971"/>
            </a:xfrm>
            <a:custGeom>
              <a:avLst/>
              <a:gdLst/>
              <a:ahLst/>
              <a:cxnLst/>
              <a:rect l="l" t="t" r="r" b="b"/>
              <a:pathLst>
                <a:path w="3701" h="2998" fill="none" extrusionOk="0">
                  <a:moveTo>
                    <a:pt x="1" y="2134"/>
                  </a:moveTo>
                  <a:lnTo>
                    <a:pt x="2431" y="2998"/>
                  </a:lnTo>
                  <a:lnTo>
                    <a:pt x="3700" y="1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8"/>
            <p:cNvSpPr/>
            <p:nvPr/>
          </p:nvSpPr>
          <p:spPr>
            <a:xfrm rot="8706649" flipH="1">
              <a:off x="8298920" y="3458823"/>
              <a:ext cx="69177" cy="18457"/>
            </a:xfrm>
            <a:custGeom>
              <a:avLst/>
              <a:gdLst/>
              <a:ahLst/>
              <a:cxnLst/>
              <a:rect l="l" t="t" r="r" b="b"/>
              <a:pathLst>
                <a:path w="3242" h="865" fill="none" extrusionOk="0">
                  <a:moveTo>
                    <a:pt x="3241" y="1"/>
                  </a:moveTo>
                  <a:lnTo>
                    <a:pt x="1" y="865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8"/>
            <p:cNvSpPr/>
            <p:nvPr/>
          </p:nvSpPr>
          <p:spPr>
            <a:xfrm rot="8706649" flipH="1">
              <a:off x="8497574" y="3034101"/>
              <a:ext cx="140594" cy="117592"/>
            </a:xfrm>
            <a:custGeom>
              <a:avLst/>
              <a:gdLst/>
              <a:ahLst/>
              <a:cxnLst/>
              <a:rect l="l" t="t" r="r" b="b"/>
              <a:pathLst>
                <a:path w="6589" h="5511" extrusionOk="0">
                  <a:moveTo>
                    <a:pt x="2119" y="0"/>
                  </a:moveTo>
                  <a:cubicBezTo>
                    <a:pt x="1590" y="0"/>
                    <a:pt x="1128" y="165"/>
                    <a:pt x="810" y="504"/>
                  </a:cubicBezTo>
                  <a:cubicBezTo>
                    <a:pt x="0" y="1395"/>
                    <a:pt x="486" y="3123"/>
                    <a:pt x="1863" y="4365"/>
                  </a:cubicBezTo>
                  <a:cubicBezTo>
                    <a:pt x="2694" y="5115"/>
                    <a:pt x="3663" y="5510"/>
                    <a:pt x="4479" y="5510"/>
                  </a:cubicBezTo>
                  <a:cubicBezTo>
                    <a:pt x="5015" y="5510"/>
                    <a:pt x="5485" y="5340"/>
                    <a:pt x="5806" y="4986"/>
                  </a:cubicBezTo>
                  <a:cubicBezTo>
                    <a:pt x="6589" y="4122"/>
                    <a:pt x="6130" y="2394"/>
                    <a:pt x="4753" y="1152"/>
                  </a:cubicBezTo>
                  <a:cubicBezTo>
                    <a:pt x="3915" y="396"/>
                    <a:pt x="2938" y="0"/>
                    <a:pt x="2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8"/>
            <p:cNvSpPr/>
            <p:nvPr/>
          </p:nvSpPr>
          <p:spPr>
            <a:xfrm rot="8706649" flipH="1">
              <a:off x="8662182" y="3085515"/>
              <a:ext cx="77819" cy="49290"/>
            </a:xfrm>
            <a:custGeom>
              <a:avLst/>
              <a:gdLst/>
              <a:ahLst/>
              <a:cxnLst/>
              <a:rect l="l" t="t" r="r" b="b"/>
              <a:pathLst>
                <a:path w="3647" h="2310" extrusionOk="0">
                  <a:moveTo>
                    <a:pt x="1736" y="1"/>
                  </a:moveTo>
                  <a:cubicBezTo>
                    <a:pt x="834" y="1"/>
                    <a:pt x="106" y="444"/>
                    <a:pt x="55" y="1031"/>
                  </a:cubicBezTo>
                  <a:cubicBezTo>
                    <a:pt x="1" y="1652"/>
                    <a:pt x="757" y="2220"/>
                    <a:pt x="1729" y="2301"/>
                  </a:cubicBezTo>
                  <a:cubicBezTo>
                    <a:pt x="1804" y="2307"/>
                    <a:pt x="1878" y="2310"/>
                    <a:pt x="1951" y="2310"/>
                  </a:cubicBezTo>
                  <a:cubicBezTo>
                    <a:pt x="2826" y="2310"/>
                    <a:pt x="3543" y="1875"/>
                    <a:pt x="3592" y="1301"/>
                  </a:cubicBezTo>
                  <a:cubicBezTo>
                    <a:pt x="3646" y="653"/>
                    <a:pt x="2890" y="86"/>
                    <a:pt x="1891" y="5"/>
                  </a:cubicBezTo>
                  <a:cubicBezTo>
                    <a:pt x="1839" y="2"/>
                    <a:pt x="1787" y="1"/>
                    <a:pt x="1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2" name="Google Shape;4722;p8"/>
          <p:cNvGrpSpPr/>
          <p:nvPr/>
        </p:nvGrpSpPr>
        <p:grpSpPr>
          <a:xfrm rot="4884314">
            <a:off x="8087114" y="-56116"/>
            <a:ext cx="1252684" cy="1424212"/>
            <a:chOff x="7302137" y="3521630"/>
            <a:chExt cx="832404" cy="946383"/>
          </a:xfrm>
        </p:grpSpPr>
        <p:sp>
          <p:nvSpPr>
            <p:cNvPr id="4723" name="Google Shape;4723;p8"/>
            <p:cNvSpPr/>
            <p:nvPr/>
          </p:nvSpPr>
          <p:spPr>
            <a:xfrm rot="8706649" flipH="1">
              <a:off x="7482962" y="3586147"/>
              <a:ext cx="470753" cy="780193"/>
            </a:xfrm>
            <a:custGeom>
              <a:avLst/>
              <a:gdLst/>
              <a:ahLst/>
              <a:cxnLst/>
              <a:rect l="l" t="t" r="r" b="b"/>
              <a:pathLst>
                <a:path w="22062" h="36564" fill="none" extrusionOk="0">
                  <a:moveTo>
                    <a:pt x="22062" y="1"/>
                  </a:moveTo>
                  <a:cubicBezTo>
                    <a:pt x="15770" y="8588"/>
                    <a:pt x="17930" y="19956"/>
                    <a:pt x="0" y="36563"/>
                  </a:cubicBezTo>
                </a:path>
              </a:pathLst>
            </a:custGeom>
            <a:solidFill>
              <a:schemeClr val="accent5"/>
            </a:solidFill>
            <a:ln w="168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8"/>
            <p:cNvSpPr/>
            <p:nvPr/>
          </p:nvSpPr>
          <p:spPr>
            <a:xfrm rot="8706649" flipH="1">
              <a:off x="7767386" y="3876113"/>
              <a:ext cx="53024" cy="278906"/>
            </a:xfrm>
            <a:custGeom>
              <a:avLst/>
              <a:gdLst/>
              <a:ahLst/>
              <a:cxnLst/>
              <a:rect l="l" t="t" r="r" b="b"/>
              <a:pathLst>
                <a:path w="2485" h="13071" fill="none" extrusionOk="0">
                  <a:moveTo>
                    <a:pt x="1" y="1"/>
                  </a:moveTo>
                  <a:cubicBezTo>
                    <a:pt x="2485" y="5212"/>
                    <a:pt x="2053" y="9614"/>
                    <a:pt x="838" y="13070"/>
                  </a:cubicBezTo>
                </a:path>
              </a:pathLst>
            </a:custGeom>
            <a:solidFill>
              <a:schemeClr val="accent5"/>
            </a:solidFill>
            <a:ln w="168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8"/>
            <p:cNvSpPr/>
            <p:nvPr/>
          </p:nvSpPr>
          <p:spPr>
            <a:xfrm rot="8706649" flipH="1">
              <a:off x="7675914" y="4089072"/>
              <a:ext cx="352542" cy="305578"/>
            </a:xfrm>
            <a:custGeom>
              <a:avLst/>
              <a:gdLst/>
              <a:ahLst/>
              <a:cxnLst/>
              <a:rect l="l" t="t" r="r" b="b"/>
              <a:pathLst>
                <a:path w="16522" h="14321" extrusionOk="0">
                  <a:moveTo>
                    <a:pt x="8220" y="1"/>
                  </a:moveTo>
                  <a:cubicBezTo>
                    <a:pt x="7722" y="1"/>
                    <a:pt x="7209" y="121"/>
                    <a:pt x="6685" y="382"/>
                  </a:cubicBezTo>
                  <a:cubicBezTo>
                    <a:pt x="0" y="3712"/>
                    <a:pt x="5866" y="14320"/>
                    <a:pt x="10698" y="14320"/>
                  </a:cubicBezTo>
                  <a:cubicBezTo>
                    <a:pt x="11155" y="14320"/>
                    <a:pt x="11604" y="14225"/>
                    <a:pt x="12032" y="14019"/>
                  </a:cubicBezTo>
                  <a:cubicBezTo>
                    <a:pt x="16521" y="11836"/>
                    <a:pt x="13165" y="1"/>
                    <a:pt x="8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8"/>
            <p:cNvSpPr/>
            <p:nvPr/>
          </p:nvSpPr>
          <p:spPr>
            <a:xfrm rot="8706649" flipH="1">
              <a:off x="7790431" y="4247619"/>
              <a:ext cx="161932" cy="91646"/>
            </a:xfrm>
            <a:custGeom>
              <a:avLst/>
              <a:gdLst/>
              <a:ahLst/>
              <a:cxnLst/>
              <a:rect l="l" t="t" r="r" b="b"/>
              <a:pathLst>
                <a:path w="7589" h="4295" fill="none" extrusionOk="0">
                  <a:moveTo>
                    <a:pt x="1" y="1513"/>
                  </a:moveTo>
                  <a:cubicBezTo>
                    <a:pt x="4456" y="1"/>
                    <a:pt x="7589" y="4294"/>
                    <a:pt x="7589" y="4294"/>
                  </a:cubicBez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8"/>
            <p:cNvSpPr/>
            <p:nvPr/>
          </p:nvSpPr>
          <p:spPr>
            <a:xfrm rot="8706649" flipH="1">
              <a:off x="7884173" y="4303432"/>
              <a:ext cx="31132" cy="82406"/>
            </a:xfrm>
            <a:custGeom>
              <a:avLst/>
              <a:gdLst/>
              <a:ahLst/>
              <a:cxnLst/>
              <a:rect l="l" t="t" r="r" b="b"/>
              <a:pathLst>
                <a:path w="1459" h="3862" fill="none" extrusionOk="0">
                  <a:moveTo>
                    <a:pt x="1458" y="0"/>
                  </a:moveTo>
                  <a:cubicBezTo>
                    <a:pt x="0" y="1513"/>
                    <a:pt x="378" y="3862"/>
                    <a:pt x="378" y="3862"/>
                  </a:cubicBez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8"/>
            <p:cNvSpPr/>
            <p:nvPr/>
          </p:nvSpPr>
          <p:spPr>
            <a:xfrm rot="8706649" flipH="1">
              <a:off x="7751538" y="4074603"/>
              <a:ext cx="224174" cy="246131"/>
            </a:xfrm>
            <a:custGeom>
              <a:avLst/>
              <a:gdLst/>
              <a:ahLst/>
              <a:cxnLst/>
              <a:rect l="l" t="t" r="r" b="b"/>
              <a:pathLst>
                <a:path w="10506" h="11535" extrusionOk="0">
                  <a:moveTo>
                    <a:pt x="7535" y="1"/>
                  </a:moveTo>
                  <a:lnTo>
                    <a:pt x="7535" y="1"/>
                  </a:lnTo>
                  <a:cubicBezTo>
                    <a:pt x="6077" y="2377"/>
                    <a:pt x="7130" y="7319"/>
                    <a:pt x="7130" y="7319"/>
                  </a:cubicBezTo>
                  <a:cubicBezTo>
                    <a:pt x="7130" y="7319"/>
                    <a:pt x="4545" y="5735"/>
                    <a:pt x="2209" y="5735"/>
                  </a:cubicBezTo>
                  <a:cubicBezTo>
                    <a:pt x="1405" y="5735"/>
                    <a:pt x="630" y="5923"/>
                    <a:pt x="1" y="6428"/>
                  </a:cubicBezTo>
                  <a:cubicBezTo>
                    <a:pt x="1325" y="9233"/>
                    <a:pt x="3805" y="11535"/>
                    <a:pt x="6063" y="11535"/>
                  </a:cubicBezTo>
                  <a:cubicBezTo>
                    <a:pt x="6521" y="11535"/>
                    <a:pt x="6971" y="11439"/>
                    <a:pt x="7400" y="11234"/>
                  </a:cubicBezTo>
                  <a:cubicBezTo>
                    <a:pt x="10505" y="9722"/>
                    <a:pt x="9857" y="3619"/>
                    <a:pt x="7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9" name="Google Shape;4729;p8"/>
          <p:cNvSpPr/>
          <p:nvPr/>
        </p:nvSpPr>
        <p:spPr>
          <a:xfrm>
            <a:off x="8869938" y="1536312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0" name="Google Shape;4730;p8"/>
          <p:cNvGrpSpPr/>
          <p:nvPr/>
        </p:nvGrpSpPr>
        <p:grpSpPr>
          <a:xfrm>
            <a:off x="8524961" y="2041312"/>
            <a:ext cx="174925" cy="214535"/>
            <a:chOff x="2067386" y="2215512"/>
            <a:chExt cx="174925" cy="214535"/>
          </a:xfrm>
        </p:grpSpPr>
        <p:sp>
          <p:nvSpPr>
            <p:cNvPr id="4731" name="Google Shape;4731;p8"/>
            <p:cNvSpPr/>
            <p:nvPr/>
          </p:nvSpPr>
          <p:spPr>
            <a:xfrm flipH="1">
              <a:off x="2154174" y="2215512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8"/>
            <p:cNvSpPr/>
            <p:nvPr/>
          </p:nvSpPr>
          <p:spPr>
            <a:xfrm flipH="1">
              <a:off x="2154174" y="2354690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8"/>
            <p:cNvSpPr/>
            <p:nvPr/>
          </p:nvSpPr>
          <p:spPr>
            <a:xfrm flipH="1">
              <a:off x="2186118" y="2322780"/>
              <a:ext cx="56193" cy="37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8"/>
            <p:cNvSpPr/>
            <p:nvPr/>
          </p:nvSpPr>
          <p:spPr>
            <a:xfrm flipH="1">
              <a:off x="2067386" y="2322780"/>
              <a:ext cx="54915" cy="37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5" name="Google Shape;4735;p8"/>
          <p:cNvGrpSpPr/>
          <p:nvPr/>
        </p:nvGrpSpPr>
        <p:grpSpPr>
          <a:xfrm>
            <a:off x="8742236" y="2590462"/>
            <a:ext cx="174925" cy="214535"/>
            <a:chOff x="2067386" y="2215512"/>
            <a:chExt cx="174925" cy="214535"/>
          </a:xfrm>
        </p:grpSpPr>
        <p:sp>
          <p:nvSpPr>
            <p:cNvPr id="4736" name="Google Shape;4736;p8"/>
            <p:cNvSpPr/>
            <p:nvPr/>
          </p:nvSpPr>
          <p:spPr>
            <a:xfrm flipH="1">
              <a:off x="2154174" y="2215512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8"/>
            <p:cNvSpPr/>
            <p:nvPr/>
          </p:nvSpPr>
          <p:spPr>
            <a:xfrm flipH="1">
              <a:off x="2154174" y="2354690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8"/>
            <p:cNvSpPr/>
            <p:nvPr/>
          </p:nvSpPr>
          <p:spPr>
            <a:xfrm flipH="1">
              <a:off x="2186118" y="2322780"/>
              <a:ext cx="56193" cy="37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8"/>
            <p:cNvSpPr/>
            <p:nvPr/>
          </p:nvSpPr>
          <p:spPr>
            <a:xfrm flipH="1">
              <a:off x="2067386" y="2322780"/>
              <a:ext cx="54915" cy="37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0" name="Google Shape;4740;p8"/>
          <p:cNvSpPr/>
          <p:nvPr/>
        </p:nvSpPr>
        <p:spPr>
          <a:xfrm flipH="1">
            <a:off x="8524945" y="3218218"/>
            <a:ext cx="91975" cy="91969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4"/>
                </a:moveTo>
                <a:cubicBezTo>
                  <a:pt x="2518" y="2029"/>
                  <a:pt x="1364" y="2518"/>
                  <a:pt x="700" y="1819"/>
                </a:cubicBezTo>
                <a:cubicBezTo>
                  <a:pt x="0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4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1" name="Google Shape;4741;p8"/>
          <p:cNvSpPr/>
          <p:nvPr/>
        </p:nvSpPr>
        <p:spPr>
          <a:xfrm>
            <a:off x="8741963" y="3605387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42" name="Google Shape;4742;p8"/>
          <p:cNvGrpSpPr/>
          <p:nvPr/>
        </p:nvGrpSpPr>
        <p:grpSpPr>
          <a:xfrm>
            <a:off x="7297659" y="-142080"/>
            <a:ext cx="953418" cy="1117202"/>
            <a:chOff x="7297659" y="-142080"/>
            <a:chExt cx="953418" cy="1117202"/>
          </a:xfrm>
        </p:grpSpPr>
        <p:sp>
          <p:nvSpPr>
            <p:cNvPr id="4743" name="Google Shape;4743;p8"/>
            <p:cNvSpPr/>
            <p:nvPr/>
          </p:nvSpPr>
          <p:spPr>
            <a:xfrm rot="-7493413" flipH="1">
              <a:off x="7693953" y="-119424"/>
              <a:ext cx="382023" cy="626278"/>
            </a:xfrm>
            <a:custGeom>
              <a:avLst/>
              <a:gdLst/>
              <a:ahLst/>
              <a:cxnLst/>
              <a:rect l="l" t="t" r="r" b="b"/>
              <a:pathLst>
                <a:path w="15204" h="24925" fill="none" extrusionOk="0">
                  <a:moveTo>
                    <a:pt x="15204" y="1"/>
                  </a:moveTo>
                  <a:cubicBezTo>
                    <a:pt x="10748" y="5266"/>
                    <a:pt x="10559" y="16635"/>
                    <a:pt x="1" y="24925"/>
                  </a:cubicBezTo>
                </a:path>
              </a:pathLst>
            </a:custGeom>
            <a:solidFill>
              <a:schemeClr val="accent5"/>
            </a:solidFill>
            <a:ln w="16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8"/>
            <p:cNvSpPr/>
            <p:nvPr/>
          </p:nvSpPr>
          <p:spPr>
            <a:xfrm rot="-7493413" flipH="1">
              <a:off x="7385316" y="438416"/>
              <a:ext cx="449513" cy="448282"/>
            </a:xfrm>
            <a:custGeom>
              <a:avLst/>
              <a:gdLst/>
              <a:ahLst/>
              <a:cxnLst/>
              <a:rect l="l" t="t" r="r" b="b"/>
              <a:pathLst>
                <a:path w="17890" h="17841" extrusionOk="0">
                  <a:moveTo>
                    <a:pt x="12015" y="1"/>
                  </a:moveTo>
                  <a:cubicBezTo>
                    <a:pt x="4917" y="1"/>
                    <a:pt x="1" y="15418"/>
                    <a:pt x="6392" y="17643"/>
                  </a:cubicBezTo>
                  <a:cubicBezTo>
                    <a:pt x="6779" y="17777"/>
                    <a:pt x="7160" y="17841"/>
                    <a:pt x="7534" y="17841"/>
                  </a:cubicBezTo>
                  <a:cubicBezTo>
                    <a:pt x="13622" y="17841"/>
                    <a:pt x="17889" y="1057"/>
                    <a:pt x="12954" y="91"/>
                  </a:cubicBezTo>
                  <a:cubicBezTo>
                    <a:pt x="12638" y="30"/>
                    <a:pt x="12324" y="1"/>
                    <a:pt x="12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8"/>
            <p:cNvSpPr/>
            <p:nvPr/>
          </p:nvSpPr>
          <p:spPr>
            <a:xfrm rot="-7493413" flipH="1">
              <a:off x="7433102" y="644034"/>
              <a:ext cx="197469" cy="250386"/>
            </a:xfrm>
            <a:custGeom>
              <a:avLst/>
              <a:gdLst/>
              <a:ahLst/>
              <a:cxnLst/>
              <a:rect l="l" t="t" r="r" b="b"/>
              <a:pathLst>
                <a:path w="7859" h="9965" fill="none" extrusionOk="0">
                  <a:moveTo>
                    <a:pt x="0" y="9965"/>
                  </a:moveTo>
                  <a:cubicBezTo>
                    <a:pt x="1675" y="3754"/>
                    <a:pt x="6184" y="1"/>
                    <a:pt x="7858" y="2539"/>
                  </a:cubicBez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8"/>
            <p:cNvSpPr/>
            <p:nvPr/>
          </p:nvSpPr>
          <p:spPr>
            <a:xfrm rot="-7493413" flipH="1">
              <a:off x="7520081" y="470928"/>
              <a:ext cx="307398" cy="291065"/>
            </a:xfrm>
            <a:custGeom>
              <a:avLst/>
              <a:gdLst/>
              <a:ahLst/>
              <a:cxnLst/>
              <a:rect l="l" t="t" r="r" b="b"/>
              <a:pathLst>
                <a:path w="12234" h="11584" extrusionOk="0">
                  <a:moveTo>
                    <a:pt x="11715" y="1"/>
                  </a:moveTo>
                  <a:cubicBezTo>
                    <a:pt x="8096" y="1"/>
                    <a:pt x="4186" y="6147"/>
                    <a:pt x="4186" y="6147"/>
                  </a:cubicBezTo>
                  <a:cubicBezTo>
                    <a:pt x="4186" y="6147"/>
                    <a:pt x="4754" y="1260"/>
                    <a:pt x="2026" y="17"/>
                  </a:cubicBezTo>
                  <a:lnTo>
                    <a:pt x="2026" y="17"/>
                  </a:lnTo>
                  <a:cubicBezTo>
                    <a:pt x="1" y="4581"/>
                    <a:pt x="1" y="10117"/>
                    <a:pt x="3619" y="11386"/>
                  </a:cubicBezTo>
                  <a:cubicBezTo>
                    <a:pt x="4004" y="11520"/>
                    <a:pt x="4384" y="11583"/>
                    <a:pt x="4757" y="11583"/>
                  </a:cubicBezTo>
                  <a:cubicBezTo>
                    <a:pt x="8520" y="11583"/>
                    <a:pt x="11595" y="5154"/>
                    <a:pt x="12233" y="44"/>
                  </a:cubicBezTo>
                  <a:cubicBezTo>
                    <a:pt x="12062" y="15"/>
                    <a:pt x="11889" y="1"/>
                    <a:pt x="117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7" name="Google Shape;4747;p8"/>
          <p:cNvSpPr/>
          <p:nvPr/>
        </p:nvSpPr>
        <p:spPr>
          <a:xfrm flipH="1">
            <a:off x="7491295" y="254593"/>
            <a:ext cx="91975" cy="91969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4"/>
                </a:moveTo>
                <a:cubicBezTo>
                  <a:pt x="2518" y="2029"/>
                  <a:pt x="1364" y="2518"/>
                  <a:pt x="700" y="1819"/>
                </a:cubicBezTo>
                <a:cubicBezTo>
                  <a:pt x="0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4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48" name="Google Shape;4748;p8"/>
          <p:cNvGrpSpPr/>
          <p:nvPr/>
        </p:nvGrpSpPr>
        <p:grpSpPr>
          <a:xfrm>
            <a:off x="8155536" y="193312"/>
            <a:ext cx="174925" cy="214535"/>
            <a:chOff x="2067386" y="2215512"/>
            <a:chExt cx="174925" cy="214535"/>
          </a:xfrm>
        </p:grpSpPr>
        <p:sp>
          <p:nvSpPr>
            <p:cNvPr id="4749" name="Google Shape;4749;p8"/>
            <p:cNvSpPr/>
            <p:nvPr/>
          </p:nvSpPr>
          <p:spPr>
            <a:xfrm flipH="1">
              <a:off x="2154174" y="2215512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8"/>
            <p:cNvSpPr/>
            <p:nvPr/>
          </p:nvSpPr>
          <p:spPr>
            <a:xfrm flipH="1">
              <a:off x="2154174" y="2354690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8"/>
            <p:cNvSpPr/>
            <p:nvPr/>
          </p:nvSpPr>
          <p:spPr>
            <a:xfrm flipH="1">
              <a:off x="2186118" y="2322780"/>
              <a:ext cx="56193" cy="37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8"/>
            <p:cNvSpPr/>
            <p:nvPr/>
          </p:nvSpPr>
          <p:spPr>
            <a:xfrm flipH="1">
              <a:off x="2067386" y="2322780"/>
              <a:ext cx="54915" cy="37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3" name="Google Shape;4753;p8"/>
          <p:cNvGrpSpPr/>
          <p:nvPr/>
        </p:nvGrpSpPr>
        <p:grpSpPr>
          <a:xfrm rot="-9733467">
            <a:off x="773522" y="4186886"/>
            <a:ext cx="882001" cy="843246"/>
            <a:chOff x="7746758" y="194662"/>
            <a:chExt cx="1299542" cy="1242440"/>
          </a:xfrm>
        </p:grpSpPr>
        <p:sp>
          <p:nvSpPr>
            <p:cNvPr id="4754" name="Google Shape;4754;p8"/>
            <p:cNvSpPr/>
            <p:nvPr/>
          </p:nvSpPr>
          <p:spPr>
            <a:xfrm rot="-8706649">
              <a:off x="7882577" y="416930"/>
              <a:ext cx="1027903" cy="797904"/>
            </a:xfrm>
            <a:custGeom>
              <a:avLst/>
              <a:gdLst/>
              <a:ahLst/>
              <a:cxnLst/>
              <a:rect l="l" t="t" r="r" b="b"/>
              <a:pathLst>
                <a:path w="48173" h="37394" extrusionOk="0">
                  <a:moveTo>
                    <a:pt x="25803" y="0"/>
                  </a:moveTo>
                  <a:cubicBezTo>
                    <a:pt x="22254" y="0"/>
                    <a:pt x="18868" y="2755"/>
                    <a:pt x="17904" y="9162"/>
                  </a:cubicBezTo>
                  <a:cubicBezTo>
                    <a:pt x="17904" y="9162"/>
                    <a:pt x="13815" y="5550"/>
                    <a:pt x="9764" y="5550"/>
                  </a:cubicBezTo>
                  <a:cubicBezTo>
                    <a:pt x="8356" y="5550"/>
                    <a:pt x="6951" y="5987"/>
                    <a:pt x="5725" y="7164"/>
                  </a:cubicBezTo>
                  <a:cubicBezTo>
                    <a:pt x="0" y="12673"/>
                    <a:pt x="8938" y="19559"/>
                    <a:pt x="8938" y="19559"/>
                  </a:cubicBezTo>
                  <a:cubicBezTo>
                    <a:pt x="8938" y="19559"/>
                    <a:pt x="1026" y="22799"/>
                    <a:pt x="3025" y="28794"/>
                  </a:cubicBezTo>
                  <a:cubicBezTo>
                    <a:pt x="3738" y="30915"/>
                    <a:pt x="5997" y="31602"/>
                    <a:pt x="8623" y="31602"/>
                  </a:cubicBezTo>
                  <a:cubicBezTo>
                    <a:pt x="13452" y="31602"/>
                    <a:pt x="19524" y="29280"/>
                    <a:pt x="19524" y="29280"/>
                  </a:cubicBezTo>
                  <a:cubicBezTo>
                    <a:pt x="19524" y="29280"/>
                    <a:pt x="20960" y="37394"/>
                    <a:pt x="28375" y="37394"/>
                  </a:cubicBezTo>
                  <a:cubicBezTo>
                    <a:pt x="29031" y="37394"/>
                    <a:pt x="29734" y="37330"/>
                    <a:pt x="30487" y="37192"/>
                  </a:cubicBezTo>
                  <a:cubicBezTo>
                    <a:pt x="39749" y="35464"/>
                    <a:pt x="35240" y="24122"/>
                    <a:pt x="35240" y="24122"/>
                  </a:cubicBezTo>
                  <a:lnTo>
                    <a:pt x="35240" y="24122"/>
                  </a:lnTo>
                  <a:cubicBezTo>
                    <a:pt x="35240" y="24122"/>
                    <a:pt x="35246" y="24122"/>
                    <a:pt x="35257" y="24122"/>
                  </a:cubicBezTo>
                  <a:cubicBezTo>
                    <a:pt x="35791" y="24122"/>
                    <a:pt x="48173" y="24019"/>
                    <a:pt x="46878" y="14401"/>
                  </a:cubicBezTo>
                  <a:cubicBezTo>
                    <a:pt x="46149" y="9002"/>
                    <a:pt x="41799" y="7789"/>
                    <a:pt x="38038" y="7789"/>
                  </a:cubicBezTo>
                  <a:cubicBezTo>
                    <a:pt x="34971" y="7789"/>
                    <a:pt x="32296" y="8595"/>
                    <a:pt x="32296" y="8595"/>
                  </a:cubicBezTo>
                  <a:cubicBezTo>
                    <a:pt x="32296" y="8595"/>
                    <a:pt x="31810" y="1358"/>
                    <a:pt x="27679" y="251"/>
                  </a:cubicBezTo>
                  <a:cubicBezTo>
                    <a:pt x="27057" y="86"/>
                    <a:pt x="26427" y="0"/>
                    <a:pt x="258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8"/>
            <p:cNvSpPr/>
            <p:nvPr/>
          </p:nvSpPr>
          <p:spPr>
            <a:xfrm rot="-8706649">
              <a:off x="8120677" y="600814"/>
              <a:ext cx="534724" cy="428185"/>
            </a:xfrm>
            <a:custGeom>
              <a:avLst/>
              <a:gdLst/>
              <a:ahLst/>
              <a:cxnLst/>
              <a:rect l="l" t="t" r="r" b="b"/>
              <a:pathLst>
                <a:path w="25060" h="20067" extrusionOk="0">
                  <a:moveTo>
                    <a:pt x="12832" y="0"/>
                  </a:moveTo>
                  <a:cubicBezTo>
                    <a:pt x="12735" y="0"/>
                    <a:pt x="12634" y="5"/>
                    <a:pt x="12530" y="14"/>
                  </a:cubicBezTo>
                  <a:cubicBezTo>
                    <a:pt x="8291" y="419"/>
                    <a:pt x="9344" y="7089"/>
                    <a:pt x="9344" y="7089"/>
                  </a:cubicBezTo>
                  <a:cubicBezTo>
                    <a:pt x="7718" y="4337"/>
                    <a:pt x="5641" y="3252"/>
                    <a:pt x="3916" y="3252"/>
                  </a:cubicBezTo>
                  <a:cubicBezTo>
                    <a:pt x="2290" y="3252"/>
                    <a:pt x="977" y="4216"/>
                    <a:pt x="649" y="5658"/>
                  </a:cubicBezTo>
                  <a:cubicBezTo>
                    <a:pt x="1" y="8601"/>
                    <a:pt x="5375" y="10221"/>
                    <a:pt x="5375" y="10221"/>
                  </a:cubicBezTo>
                  <a:cubicBezTo>
                    <a:pt x="5375" y="10221"/>
                    <a:pt x="163" y="11842"/>
                    <a:pt x="1702" y="14893"/>
                  </a:cubicBezTo>
                  <a:cubicBezTo>
                    <a:pt x="2130" y="15757"/>
                    <a:pt x="2992" y="16067"/>
                    <a:pt x="4007" y="16067"/>
                  </a:cubicBezTo>
                  <a:cubicBezTo>
                    <a:pt x="6575" y="16067"/>
                    <a:pt x="10127" y="14083"/>
                    <a:pt x="10127" y="14083"/>
                  </a:cubicBezTo>
                  <a:cubicBezTo>
                    <a:pt x="10901" y="17107"/>
                    <a:pt x="14234" y="20067"/>
                    <a:pt x="16842" y="20067"/>
                  </a:cubicBezTo>
                  <a:cubicBezTo>
                    <a:pt x="17144" y="20067"/>
                    <a:pt x="17437" y="20027"/>
                    <a:pt x="17715" y="19943"/>
                  </a:cubicBezTo>
                  <a:cubicBezTo>
                    <a:pt x="22657" y="18458"/>
                    <a:pt x="17715" y="11005"/>
                    <a:pt x="17715" y="11005"/>
                  </a:cubicBezTo>
                  <a:cubicBezTo>
                    <a:pt x="17715" y="11005"/>
                    <a:pt x="25060" y="10600"/>
                    <a:pt x="23440" y="6414"/>
                  </a:cubicBezTo>
                  <a:cubicBezTo>
                    <a:pt x="22966" y="5169"/>
                    <a:pt x="22057" y="4731"/>
                    <a:pt x="21014" y="4731"/>
                  </a:cubicBezTo>
                  <a:cubicBezTo>
                    <a:pt x="18550" y="4731"/>
                    <a:pt x="15339" y="7170"/>
                    <a:pt x="15339" y="7170"/>
                  </a:cubicBezTo>
                  <a:cubicBezTo>
                    <a:pt x="15339" y="7170"/>
                    <a:pt x="16701" y="0"/>
                    <a:pt x="128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8"/>
            <p:cNvSpPr/>
            <p:nvPr/>
          </p:nvSpPr>
          <p:spPr>
            <a:xfrm rot="-8706649">
              <a:off x="8383253" y="838601"/>
              <a:ext cx="96831" cy="73188"/>
            </a:xfrm>
            <a:custGeom>
              <a:avLst/>
              <a:gdLst/>
              <a:ahLst/>
              <a:cxnLst/>
              <a:rect l="l" t="t" r="r" b="b"/>
              <a:pathLst>
                <a:path w="4538" h="3430" fill="none" extrusionOk="0">
                  <a:moveTo>
                    <a:pt x="1" y="1026"/>
                  </a:moveTo>
                  <a:lnTo>
                    <a:pt x="4537" y="3430"/>
                  </a:lnTo>
                  <a:lnTo>
                    <a:pt x="4537" y="0"/>
                  </a:lnTo>
                </a:path>
              </a:pathLst>
            </a:custGeom>
            <a:noFill/>
            <a:ln w="87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8"/>
            <p:cNvSpPr/>
            <p:nvPr/>
          </p:nvSpPr>
          <p:spPr>
            <a:xfrm rot="-8706649">
              <a:off x="8332545" y="792243"/>
              <a:ext cx="74341" cy="44383"/>
            </a:xfrm>
            <a:custGeom>
              <a:avLst/>
              <a:gdLst/>
              <a:ahLst/>
              <a:cxnLst/>
              <a:rect l="l" t="t" r="r" b="b"/>
              <a:pathLst>
                <a:path w="3484" h="2080" fill="none" extrusionOk="0">
                  <a:moveTo>
                    <a:pt x="3484" y="1701"/>
                  </a:moveTo>
                  <a:lnTo>
                    <a:pt x="0" y="2080"/>
                  </a:lnTo>
                  <a:lnTo>
                    <a:pt x="3484" y="0"/>
                  </a:lnTo>
                </a:path>
              </a:pathLst>
            </a:custGeom>
            <a:noFill/>
            <a:ln w="87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8"/>
            <p:cNvSpPr/>
            <p:nvPr/>
          </p:nvSpPr>
          <p:spPr>
            <a:xfrm rot="-8706649">
              <a:off x="7855122" y="852709"/>
              <a:ext cx="172302" cy="110636"/>
            </a:xfrm>
            <a:custGeom>
              <a:avLst/>
              <a:gdLst/>
              <a:ahLst/>
              <a:cxnLst/>
              <a:rect l="l" t="t" r="r" b="b"/>
              <a:pathLst>
                <a:path w="8075" h="5185" extrusionOk="0">
                  <a:moveTo>
                    <a:pt x="4051" y="0"/>
                  </a:moveTo>
                  <a:cubicBezTo>
                    <a:pt x="1810" y="0"/>
                    <a:pt x="1" y="1161"/>
                    <a:pt x="1" y="2592"/>
                  </a:cubicBezTo>
                  <a:cubicBezTo>
                    <a:pt x="1" y="4024"/>
                    <a:pt x="1810" y="5185"/>
                    <a:pt x="4051" y="5185"/>
                  </a:cubicBezTo>
                  <a:cubicBezTo>
                    <a:pt x="6266" y="5185"/>
                    <a:pt x="8075" y="4024"/>
                    <a:pt x="8075" y="2592"/>
                  </a:cubicBezTo>
                  <a:cubicBezTo>
                    <a:pt x="8075" y="1161"/>
                    <a:pt x="6266" y="0"/>
                    <a:pt x="4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9" name="Google Shape;4759;p8"/>
          <p:cNvGrpSpPr/>
          <p:nvPr/>
        </p:nvGrpSpPr>
        <p:grpSpPr>
          <a:xfrm rot="-6576248">
            <a:off x="-252584" y="3788319"/>
            <a:ext cx="1252626" cy="1424145"/>
            <a:chOff x="7302137" y="3521630"/>
            <a:chExt cx="832404" cy="946383"/>
          </a:xfrm>
        </p:grpSpPr>
        <p:sp>
          <p:nvSpPr>
            <p:cNvPr id="4760" name="Google Shape;4760;p8"/>
            <p:cNvSpPr/>
            <p:nvPr/>
          </p:nvSpPr>
          <p:spPr>
            <a:xfrm rot="8706649" flipH="1">
              <a:off x="7482962" y="3586147"/>
              <a:ext cx="470753" cy="780193"/>
            </a:xfrm>
            <a:custGeom>
              <a:avLst/>
              <a:gdLst/>
              <a:ahLst/>
              <a:cxnLst/>
              <a:rect l="l" t="t" r="r" b="b"/>
              <a:pathLst>
                <a:path w="22062" h="36564" fill="none" extrusionOk="0">
                  <a:moveTo>
                    <a:pt x="22062" y="1"/>
                  </a:moveTo>
                  <a:cubicBezTo>
                    <a:pt x="15770" y="8588"/>
                    <a:pt x="17930" y="19956"/>
                    <a:pt x="0" y="36563"/>
                  </a:cubicBezTo>
                </a:path>
              </a:pathLst>
            </a:custGeom>
            <a:solidFill>
              <a:schemeClr val="accent5"/>
            </a:solidFill>
            <a:ln w="168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8"/>
            <p:cNvSpPr/>
            <p:nvPr/>
          </p:nvSpPr>
          <p:spPr>
            <a:xfrm rot="8706649" flipH="1">
              <a:off x="7767386" y="3876113"/>
              <a:ext cx="53024" cy="278906"/>
            </a:xfrm>
            <a:custGeom>
              <a:avLst/>
              <a:gdLst/>
              <a:ahLst/>
              <a:cxnLst/>
              <a:rect l="l" t="t" r="r" b="b"/>
              <a:pathLst>
                <a:path w="2485" h="13071" fill="none" extrusionOk="0">
                  <a:moveTo>
                    <a:pt x="1" y="1"/>
                  </a:moveTo>
                  <a:cubicBezTo>
                    <a:pt x="2485" y="5212"/>
                    <a:pt x="2053" y="9614"/>
                    <a:pt x="838" y="13070"/>
                  </a:cubicBezTo>
                </a:path>
              </a:pathLst>
            </a:custGeom>
            <a:solidFill>
              <a:schemeClr val="accent5"/>
            </a:solidFill>
            <a:ln w="168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8"/>
            <p:cNvSpPr/>
            <p:nvPr/>
          </p:nvSpPr>
          <p:spPr>
            <a:xfrm rot="8706649" flipH="1">
              <a:off x="7675914" y="4089072"/>
              <a:ext cx="352542" cy="305578"/>
            </a:xfrm>
            <a:custGeom>
              <a:avLst/>
              <a:gdLst/>
              <a:ahLst/>
              <a:cxnLst/>
              <a:rect l="l" t="t" r="r" b="b"/>
              <a:pathLst>
                <a:path w="16522" h="14321" extrusionOk="0">
                  <a:moveTo>
                    <a:pt x="8220" y="1"/>
                  </a:moveTo>
                  <a:cubicBezTo>
                    <a:pt x="7722" y="1"/>
                    <a:pt x="7209" y="121"/>
                    <a:pt x="6685" y="382"/>
                  </a:cubicBezTo>
                  <a:cubicBezTo>
                    <a:pt x="0" y="3712"/>
                    <a:pt x="5866" y="14320"/>
                    <a:pt x="10698" y="14320"/>
                  </a:cubicBezTo>
                  <a:cubicBezTo>
                    <a:pt x="11155" y="14320"/>
                    <a:pt x="11604" y="14225"/>
                    <a:pt x="12032" y="14019"/>
                  </a:cubicBezTo>
                  <a:cubicBezTo>
                    <a:pt x="16521" y="11836"/>
                    <a:pt x="13165" y="1"/>
                    <a:pt x="8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8"/>
            <p:cNvSpPr/>
            <p:nvPr/>
          </p:nvSpPr>
          <p:spPr>
            <a:xfrm rot="8706649" flipH="1">
              <a:off x="7790431" y="4247619"/>
              <a:ext cx="161932" cy="91646"/>
            </a:xfrm>
            <a:custGeom>
              <a:avLst/>
              <a:gdLst/>
              <a:ahLst/>
              <a:cxnLst/>
              <a:rect l="l" t="t" r="r" b="b"/>
              <a:pathLst>
                <a:path w="7589" h="4295" fill="none" extrusionOk="0">
                  <a:moveTo>
                    <a:pt x="1" y="1513"/>
                  </a:moveTo>
                  <a:cubicBezTo>
                    <a:pt x="4456" y="1"/>
                    <a:pt x="7589" y="4294"/>
                    <a:pt x="7589" y="4294"/>
                  </a:cubicBez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8"/>
            <p:cNvSpPr/>
            <p:nvPr/>
          </p:nvSpPr>
          <p:spPr>
            <a:xfrm rot="8706649" flipH="1">
              <a:off x="7884173" y="4303432"/>
              <a:ext cx="31132" cy="82406"/>
            </a:xfrm>
            <a:custGeom>
              <a:avLst/>
              <a:gdLst/>
              <a:ahLst/>
              <a:cxnLst/>
              <a:rect l="l" t="t" r="r" b="b"/>
              <a:pathLst>
                <a:path w="1459" h="3862" fill="none" extrusionOk="0">
                  <a:moveTo>
                    <a:pt x="1458" y="0"/>
                  </a:moveTo>
                  <a:cubicBezTo>
                    <a:pt x="0" y="1513"/>
                    <a:pt x="378" y="3862"/>
                    <a:pt x="378" y="3862"/>
                  </a:cubicBez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8"/>
            <p:cNvSpPr/>
            <p:nvPr/>
          </p:nvSpPr>
          <p:spPr>
            <a:xfrm rot="8706649" flipH="1">
              <a:off x="7751538" y="4074603"/>
              <a:ext cx="224174" cy="246131"/>
            </a:xfrm>
            <a:custGeom>
              <a:avLst/>
              <a:gdLst/>
              <a:ahLst/>
              <a:cxnLst/>
              <a:rect l="l" t="t" r="r" b="b"/>
              <a:pathLst>
                <a:path w="10506" h="11535" extrusionOk="0">
                  <a:moveTo>
                    <a:pt x="7535" y="1"/>
                  </a:moveTo>
                  <a:lnTo>
                    <a:pt x="7535" y="1"/>
                  </a:lnTo>
                  <a:cubicBezTo>
                    <a:pt x="6077" y="2377"/>
                    <a:pt x="7130" y="7319"/>
                    <a:pt x="7130" y="7319"/>
                  </a:cubicBezTo>
                  <a:cubicBezTo>
                    <a:pt x="7130" y="7319"/>
                    <a:pt x="4545" y="5735"/>
                    <a:pt x="2209" y="5735"/>
                  </a:cubicBezTo>
                  <a:cubicBezTo>
                    <a:pt x="1405" y="5735"/>
                    <a:pt x="630" y="5923"/>
                    <a:pt x="1" y="6428"/>
                  </a:cubicBezTo>
                  <a:cubicBezTo>
                    <a:pt x="1325" y="9233"/>
                    <a:pt x="3805" y="11535"/>
                    <a:pt x="6063" y="11535"/>
                  </a:cubicBezTo>
                  <a:cubicBezTo>
                    <a:pt x="6521" y="11535"/>
                    <a:pt x="6971" y="11439"/>
                    <a:pt x="7400" y="11234"/>
                  </a:cubicBezTo>
                  <a:cubicBezTo>
                    <a:pt x="10505" y="9722"/>
                    <a:pt x="9857" y="3619"/>
                    <a:pt x="7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6" name="Google Shape;4766;p8"/>
          <p:cNvGrpSpPr/>
          <p:nvPr/>
        </p:nvGrpSpPr>
        <p:grpSpPr>
          <a:xfrm>
            <a:off x="2073125" y="4645942"/>
            <a:ext cx="223981" cy="274679"/>
            <a:chOff x="7314226" y="2364570"/>
            <a:chExt cx="170431" cy="208992"/>
          </a:xfrm>
        </p:grpSpPr>
        <p:sp>
          <p:nvSpPr>
            <p:cNvPr id="4767" name="Google Shape;4767;p8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8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8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8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1" name="Google Shape;4771;p8"/>
          <p:cNvGrpSpPr/>
          <p:nvPr/>
        </p:nvGrpSpPr>
        <p:grpSpPr>
          <a:xfrm>
            <a:off x="513486" y="4585837"/>
            <a:ext cx="174925" cy="214535"/>
            <a:chOff x="2067386" y="2215512"/>
            <a:chExt cx="174925" cy="214535"/>
          </a:xfrm>
        </p:grpSpPr>
        <p:sp>
          <p:nvSpPr>
            <p:cNvPr id="4772" name="Google Shape;4772;p8"/>
            <p:cNvSpPr/>
            <p:nvPr/>
          </p:nvSpPr>
          <p:spPr>
            <a:xfrm flipH="1">
              <a:off x="2154174" y="2215512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8"/>
            <p:cNvSpPr/>
            <p:nvPr/>
          </p:nvSpPr>
          <p:spPr>
            <a:xfrm flipH="1">
              <a:off x="2154174" y="2354690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8"/>
            <p:cNvSpPr/>
            <p:nvPr/>
          </p:nvSpPr>
          <p:spPr>
            <a:xfrm flipH="1">
              <a:off x="2186118" y="2322780"/>
              <a:ext cx="56193" cy="37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8"/>
            <p:cNvSpPr/>
            <p:nvPr/>
          </p:nvSpPr>
          <p:spPr>
            <a:xfrm flipH="1">
              <a:off x="2067386" y="2322780"/>
              <a:ext cx="54915" cy="37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6" name="Google Shape;4776;p8"/>
          <p:cNvSpPr/>
          <p:nvPr/>
        </p:nvSpPr>
        <p:spPr>
          <a:xfrm flipH="1">
            <a:off x="2725645" y="4562518"/>
            <a:ext cx="91975" cy="91969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4"/>
                </a:moveTo>
                <a:cubicBezTo>
                  <a:pt x="2518" y="2029"/>
                  <a:pt x="1364" y="2518"/>
                  <a:pt x="700" y="1819"/>
                </a:cubicBezTo>
                <a:cubicBezTo>
                  <a:pt x="0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4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77" name="Google Shape;4777;p8"/>
          <p:cNvGrpSpPr/>
          <p:nvPr/>
        </p:nvGrpSpPr>
        <p:grpSpPr>
          <a:xfrm>
            <a:off x="3212061" y="4450762"/>
            <a:ext cx="174925" cy="214535"/>
            <a:chOff x="2067386" y="2215512"/>
            <a:chExt cx="174925" cy="214535"/>
          </a:xfrm>
        </p:grpSpPr>
        <p:sp>
          <p:nvSpPr>
            <p:cNvPr id="4778" name="Google Shape;4778;p8"/>
            <p:cNvSpPr/>
            <p:nvPr/>
          </p:nvSpPr>
          <p:spPr>
            <a:xfrm flipH="1">
              <a:off x="2154174" y="2215512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8"/>
            <p:cNvSpPr/>
            <p:nvPr/>
          </p:nvSpPr>
          <p:spPr>
            <a:xfrm flipH="1">
              <a:off x="2154174" y="2354690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8"/>
            <p:cNvSpPr/>
            <p:nvPr/>
          </p:nvSpPr>
          <p:spPr>
            <a:xfrm flipH="1">
              <a:off x="2186118" y="2322780"/>
              <a:ext cx="56193" cy="37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8"/>
            <p:cNvSpPr/>
            <p:nvPr/>
          </p:nvSpPr>
          <p:spPr>
            <a:xfrm flipH="1">
              <a:off x="2067386" y="2322780"/>
              <a:ext cx="54915" cy="37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2" name="Google Shape;4782;p8"/>
          <p:cNvGrpSpPr/>
          <p:nvPr/>
        </p:nvGrpSpPr>
        <p:grpSpPr>
          <a:xfrm rot="-10038048">
            <a:off x="6845582" y="4278102"/>
            <a:ext cx="909625" cy="910298"/>
            <a:chOff x="7654583" y="1341698"/>
            <a:chExt cx="1103561" cy="1104377"/>
          </a:xfrm>
        </p:grpSpPr>
        <p:sp>
          <p:nvSpPr>
            <p:cNvPr id="4783" name="Google Shape;4783;p8"/>
            <p:cNvSpPr/>
            <p:nvPr/>
          </p:nvSpPr>
          <p:spPr>
            <a:xfrm rot="8706649" flipH="1">
              <a:off x="7758911" y="1539581"/>
              <a:ext cx="894905" cy="646000"/>
            </a:xfrm>
            <a:custGeom>
              <a:avLst/>
              <a:gdLst/>
              <a:ahLst/>
              <a:cxnLst/>
              <a:rect l="l" t="t" r="r" b="b"/>
              <a:pathLst>
                <a:path w="41940" h="30275" extrusionOk="0">
                  <a:moveTo>
                    <a:pt x="28264" y="0"/>
                  </a:moveTo>
                  <a:cubicBezTo>
                    <a:pt x="24327" y="0"/>
                    <a:pt x="18604" y="7735"/>
                    <a:pt x="18604" y="7735"/>
                  </a:cubicBezTo>
                  <a:cubicBezTo>
                    <a:pt x="18604" y="7735"/>
                    <a:pt x="15648" y="499"/>
                    <a:pt x="10467" y="499"/>
                  </a:cubicBezTo>
                  <a:cubicBezTo>
                    <a:pt x="10111" y="499"/>
                    <a:pt x="9745" y="533"/>
                    <a:pt x="9369" y="606"/>
                  </a:cubicBezTo>
                  <a:cubicBezTo>
                    <a:pt x="2726" y="1875"/>
                    <a:pt x="3212" y="9274"/>
                    <a:pt x="7155" y="12892"/>
                  </a:cubicBezTo>
                  <a:cubicBezTo>
                    <a:pt x="7155" y="12892"/>
                    <a:pt x="7070" y="12889"/>
                    <a:pt x="6919" y="12889"/>
                  </a:cubicBezTo>
                  <a:cubicBezTo>
                    <a:pt x="5822" y="12889"/>
                    <a:pt x="1253" y="13077"/>
                    <a:pt x="755" y="16187"/>
                  </a:cubicBezTo>
                  <a:cubicBezTo>
                    <a:pt x="0" y="20738"/>
                    <a:pt x="6766" y="22113"/>
                    <a:pt x="12677" y="22113"/>
                  </a:cubicBezTo>
                  <a:cubicBezTo>
                    <a:pt x="13956" y="22113"/>
                    <a:pt x="15195" y="22049"/>
                    <a:pt x="16309" y="21939"/>
                  </a:cubicBezTo>
                  <a:cubicBezTo>
                    <a:pt x="16309" y="21939"/>
                    <a:pt x="19279" y="30275"/>
                    <a:pt x="25625" y="30275"/>
                  </a:cubicBezTo>
                  <a:cubicBezTo>
                    <a:pt x="26151" y="30275"/>
                    <a:pt x="26700" y="30218"/>
                    <a:pt x="27272" y="30094"/>
                  </a:cubicBezTo>
                  <a:cubicBezTo>
                    <a:pt x="32943" y="28851"/>
                    <a:pt x="32565" y="22371"/>
                    <a:pt x="29540" y="19967"/>
                  </a:cubicBezTo>
                  <a:lnTo>
                    <a:pt x="29540" y="19967"/>
                  </a:lnTo>
                  <a:cubicBezTo>
                    <a:pt x="29541" y="19967"/>
                    <a:pt x="31116" y="20228"/>
                    <a:pt x="33121" y="20228"/>
                  </a:cubicBezTo>
                  <a:cubicBezTo>
                    <a:pt x="36439" y="20228"/>
                    <a:pt x="40934" y="19515"/>
                    <a:pt x="41422" y="15728"/>
                  </a:cubicBezTo>
                  <a:cubicBezTo>
                    <a:pt x="41939" y="11573"/>
                    <a:pt x="36407" y="10916"/>
                    <a:pt x="32857" y="10916"/>
                  </a:cubicBezTo>
                  <a:cubicBezTo>
                    <a:pt x="31216" y="10916"/>
                    <a:pt x="30000" y="11056"/>
                    <a:pt x="30000" y="11056"/>
                  </a:cubicBezTo>
                  <a:cubicBezTo>
                    <a:pt x="34023" y="6466"/>
                    <a:pt x="32889" y="1173"/>
                    <a:pt x="28973" y="93"/>
                  </a:cubicBezTo>
                  <a:cubicBezTo>
                    <a:pt x="28745" y="30"/>
                    <a:pt x="28508" y="0"/>
                    <a:pt x="28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8"/>
            <p:cNvSpPr/>
            <p:nvPr/>
          </p:nvSpPr>
          <p:spPr>
            <a:xfrm rot="8706649" flipH="1">
              <a:off x="7974075" y="1794493"/>
              <a:ext cx="504403" cy="262881"/>
            </a:xfrm>
            <a:custGeom>
              <a:avLst/>
              <a:gdLst/>
              <a:ahLst/>
              <a:cxnLst/>
              <a:rect l="l" t="t" r="r" b="b"/>
              <a:pathLst>
                <a:path w="23639" h="12320" extrusionOk="0">
                  <a:moveTo>
                    <a:pt x="18074" y="0"/>
                  </a:moveTo>
                  <a:cubicBezTo>
                    <a:pt x="15458" y="0"/>
                    <a:pt x="10765" y="6614"/>
                    <a:pt x="10765" y="6614"/>
                  </a:cubicBezTo>
                  <a:cubicBezTo>
                    <a:pt x="10765" y="6614"/>
                    <a:pt x="9254" y="829"/>
                    <a:pt x="6099" y="829"/>
                  </a:cubicBezTo>
                  <a:cubicBezTo>
                    <a:pt x="5880" y="829"/>
                    <a:pt x="5653" y="857"/>
                    <a:pt x="5418" y="917"/>
                  </a:cubicBezTo>
                  <a:cubicBezTo>
                    <a:pt x="2880" y="1538"/>
                    <a:pt x="5283" y="6776"/>
                    <a:pt x="5283" y="6776"/>
                  </a:cubicBezTo>
                  <a:cubicBezTo>
                    <a:pt x="4819" y="6691"/>
                    <a:pt x="4420" y="6652"/>
                    <a:pt x="4080" y="6652"/>
                  </a:cubicBezTo>
                  <a:cubicBezTo>
                    <a:pt x="1" y="6652"/>
                    <a:pt x="4593" y="12320"/>
                    <a:pt x="11003" y="12320"/>
                  </a:cubicBezTo>
                  <a:cubicBezTo>
                    <a:pt x="12012" y="12320"/>
                    <a:pt x="13067" y="12179"/>
                    <a:pt x="14141" y="11853"/>
                  </a:cubicBezTo>
                  <a:cubicBezTo>
                    <a:pt x="14141" y="11853"/>
                    <a:pt x="14221" y="11854"/>
                    <a:pt x="14366" y="11854"/>
                  </a:cubicBezTo>
                  <a:cubicBezTo>
                    <a:pt x="15804" y="11854"/>
                    <a:pt x="23638" y="11743"/>
                    <a:pt x="23565" y="9315"/>
                  </a:cubicBezTo>
                  <a:cubicBezTo>
                    <a:pt x="23523" y="8285"/>
                    <a:pt x="22348" y="7968"/>
                    <a:pt x="20918" y="7968"/>
                  </a:cubicBezTo>
                  <a:cubicBezTo>
                    <a:pt x="18636" y="7968"/>
                    <a:pt x="15707" y="8775"/>
                    <a:pt x="15707" y="8775"/>
                  </a:cubicBezTo>
                  <a:cubicBezTo>
                    <a:pt x="15707" y="8775"/>
                    <a:pt x="21134" y="2078"/>
                    <a:pt x="18866" y="269"/>
                  </a:cubicBezTo>
                  <a:cubicBezTo>
                    <a:pt x="18635" y="83"/>
                    <a:pt x="18367" y="0"/>
                    <a:pt x="18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8"/>
            <p:cNvSpPr/>
            <p:nvPr/>
          </p:nvSpPr>
          <p:spPr>
            <a:xfrm rot="8706649" flipH="1">
              <a:off x="8123269" y="1875204"/>
              <a:ext cx="100864" cy="60514"/>
            </a:xfrm>
            <a:custGeom>
              <a:avLst/>
              <a:gdLst/>
              <a:ahLst/>
              <a:cxnLst/>
              <a:rect l="l" t="t" r="r" b="b"/>
              <a:pathLst>
                <a:path w="4727" h="2836" fill="none" extrusionOk="0">
                  <a:moveTo>
                    <a:pt x="1" y="0"/>
                  </a:moveTo>
                  <a:lnTo>
                    <a:pt x="2593" y="2836"/>
                  </a:lnTo>
                  <a:lnTo>
                    <a:pt x="4726" y="892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8"/>
            <p:cNvSpPr/>
            <p:nvPr/>
          </p:nvSpPr>
          <p:spPr>
            <a:xfrm rot="8706649" flipH="1">
              <a:off x="8157862" y="1858174"/>
              <a:ext cx="65123" cy="11544"/>
            </a:xfrm>
            <a:custGeom>
              <a:avLst/>
              <a:gdLst/>
              <a:ahLst/>
              <a:cxnLst/>
              <a:rect l="l" t="t" r="r" b="b"/>
              <a:pathLst>
                <a:path w="3052" h="541" fill="none" extrusionOk="0">
                  <a:moveTo>
                    <a:pt x="3052" y="1"/>
                  </a:moveTo>
                  <a:lnTo>
                    <a:pt x="0" y="541"/>
                  </a:lnTo>
                </a:path>
              </a:pathLst>
            </a:custGeom>
            <a:noFill/>
            <a:ln w="8775" cap="rnd" cmpd="sng">
              <a:solidFill>
                <a:srgbClr val="F7E4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8"/>
            <p:cNvSpPr/>
            <p:nvPr/>
          </p:nvSpPr>
          <p:spPr>
            <a:xfrm rot="8706649" flipH="1">
              <a:off x="8180789" y="2271655"/>
              <a:ext cx="173455" cy="137138"/>
            </a:xfrm>
            <a:custGeom>
              <a:avLst/>
              <a:gdLst/>
              <a:ahLst/>
              <a:cxnLst/>
              <a:rect l="l" t="t" r="r" b="b"/>
              <a:pathLst>
                <a:path w="8129" h="6427" extrusionOk="0">
                  <a:moveTo>
                    <a:pt x="2627" y="1"/>
                  </a:moveTo>
                  <a:cubicBezTo>
                    <a:pt x="1891" y="1"/>
                    <a:pt x="1257" y="243"/>
                    <a:pt x="865" y="743"/>
                  </a:cubicBezTo>
                  <a:cubicBezTo>
                    <a:pt x="1" y="1877"/>
                    <a:pt x="703" y="3902"/>
                    <a:pt x="2458" y="5280"/>
                  </a:cubicBezTo>
                  <a:cubicBezTo>
                    <a:pt x="3455" y="6035"/>
                    <a:pt x="4562" y="6427"/>
                    <a:pt x="5496" y="6427"/>
                  </a:cubicBezTo>
                  <a:cubicBezTo>
                    <a:pt x="6230" y="6427"/>
                    <a:pt x="6857" y="6184"/>
                    <a:pt x="7237" y="5685"/>
                  </a:cubicBezTo>
                  <a:cubicBezTo>
                    <a:pt x="8129" y="4550"/>
                    <a:pt x="7400" y="2525"/>
                    <a:pt x="5644" y="1148"/>
                  </a:cubicBezTo>
                  <a:cubicBezTo>
                    <a:pt x="4662" y="392"/>
                    <a:pt x="3562" y="1"/>
                    <a:pt x="26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8"/>
            <p:cNvSpPr/>
            <p:nvPr/>
          </p:nvSpPr>
          <p:spPr>
            <a:xfrm rot="8706649" flipH="1">
              <a:off x="8331545" y="2176169"/>
              <a:ext cx="76667" cy="93779"/>
            </a:xfrm>
            <a:custGeom>
              <a:avLst/>
              <a:gdLst/>
              <a:ahLst/>
              <a:cxnLst/>
              <a:rect l="l" t="t" r="r" b="b"/>
              <a:pathLst>
                <a:path w="3593" h="4395" extrusionOk="0">
                  <a:moveTo>
                    <a:pt x="1373" y="1"/>
                  </a:moveTo>
                  <a:cubicBezTo>
                    <a:pt x="1274" y="1"/>
                    <a:pt x="1176" y="16"/>
                    <a:pt x="1081" y="46"/>
                  </a:cubicBezTo>
                  <a:cubicBezTo>
                    <a:pt x="298" y="289"/>
                    <a:pt x="1" y="1477"/>
                    <a:pt x="406" y="2666"/>
                  </a:cubicBezTo>
                  <a:cubicBezTo>
                    <a:pt x="732" y="3691"/>
                    <a:pt x="1481" y="4394"/>
                    <a:pt x="2183" y="4394"/>
                  </a:cubicBezTo>
                  <a:cubicBezTo>
                    <a:pt x="2294" y="4394"/>
                    <a:pt x="2405" y="4377"/>
                    <a:pt x="2512" y="4340"/>
                  </a:cubicBezTo>
                  <a:cubicBezTo>
                    <a:pt x="3268" y="4097"/>
                    <a:pt x="3592" y="2936"/>
                    <a:pt x="3160" y="1747"/>
                  </a:cubicBezTo>
                  <a:cubicBezTo>
                    <a:pt x="2806" y="709"/>
                    <a:pt x="2060" y="1"/>
                    <a:pt x="1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9" name="Google Shape;4789;p8"/>
          <p:cNvGrpSpPr/>
          <p:nvPr/>
        </p:nvGrpSpPr>
        <p:grpSpPr>
          <a:xfrm rot="-3416449">
            <a:off x="156850" y="223245"/>
            <a:ext cx="1299530" cy="1242429"/>
            <a:chOff x="7746758" y="194662"/>
            <a:chExt cx="1299542" cy="1242440"/>
          </a:xfrm>
        </p:grpSpPr>
        <p:sp>
          <p:nvSpPr>
            <p:cNvPr id="4790" name="Google Shape;4790;p8"/>
            <p:cNvSpPr/>
            <p:nvPr/>
          </p:nvSpPr>
          <p:spPr>
            <a:xfrm rot="-8706649">
              <a:off x="7882577" y="416930"/>
              <a:ext cx="1027903" cy="797904"/>
            </a:xfrm>
            <a:custGeom>
              <a:avLst/>
              <a:gdLst/>
              <a:ahLst/>
              <a:cxnLst/>
              <a:rect l="l" t="t" r="r" b="b"/>
              <a:pathLst>
                <a:path w="48173" h="37394" extrusionOk="0">
                  <a:moveTo>
                    <a:pt x="25803" y="0"/>
                  </a:moveTo>
                  <a:cubicBezTo>
                    <a:pt x="22254" y="0"/>
                    <a:pt x="18868" y="2755"/>
                    <a:pt x="17904" y="9162"/>
                  </a:cubicBezTo>
                  <a:cubicBezTo>
                    <a:pt x="17904" y="9162"/>
                    <a:pt x="13815" y="5550"/>
                    <a:pt x="9764" y="5550"/>
                  </a:cubicBezTo>
                  <a:cubicBezTo>
                    <a:pt x="8356" y="5550"/>
                    <a:pt x="6951" y="5987"/>
                    <a:pt x="5725" y="7164"/>
                  </a:cubicBezTo>
                  <a:cubicBezTo>
                    <a:pt x="0" y="12673"/>
                    <a:pt x="8938" y="19559"/>
                    <a:pt x="8938" y="19559"/>
                  </a:cubicBezTo>
                  <a:cubicBezTo>
                    <a:pt x="8938" y="19559"/>
                    <a:pt x="1026" y="22799"/>
                    <a:pt x="3025" y="28794"/>
                  </a:cubicBezTo>
                  <a:cubicBezTo>
                    <a:pt x="3738" y="30915"/>
                    <a:pt x="5997" y="31602"/>
                    <a:pt x="8623" y="31602"/>
                  </a:cubicBezTo>
                  <a:cubicBezTo>
                    <a:pt x="13452" y="31602"/>
                    <a:pt x="19524" y="29280"/>
                    <a:pt x="19524" y="29280"/>
                  </a:cubicBezTo>
                  <a:cubicBezTo>
                    <a:pt x="19524" y="29280"/>
                    <a:pt x="20960" y="37394"/>
                    <a:pt x="28375" y="37394"/>
                  </a:cubicBezTo>
                  <a:cubicBezTo>
                    <a:pt x="29031" y="37394"/>
                    <a:pt x="29734" y="37330"/>
                    <a:pt x="30487" y="37192"/>
                  </a:cubicBezTo>
                  <a:cubicBezTo>
                    <a:pt x="39749" y="35464"/>
                    <a:pt x="35240" y="24122"/>
                    <a:pt x="35240" y="24122"/>
                  </a:cubicBezTo>
                  <a:lnTo>
                    <a:pt x="35240" y="24122"/>
                  </a:lnTo>
                  <a:cubicBezTo>
                    <a:pt x="35240" y="24122"/>
                    <a:pt x="35246" y="24122"/>
                    <a:pt x="35257" y="24122"/>
                  </a:cubicBezTo>
                  <a:cubicBezTo>
                    <a:pt x="35791" y="24122"/>
                    <a:pt x="48173" y="24019"/>
                    <a:pt x="46878" y="14401"/>
                  </a:cubicBezTo>
                  <a:cubicBezTo>
                    <a:pt x="46149" y="9002"/>
                    <a:pt x="41799" y="7789"/>
                    <a:pt x="38038" y="7789"/>
                  </a:cubicBezTo>
                  <a:cubicBezTo>
                    <a:pt x="34971" y="7789"/>
                    <a:pt x="32296" y="8595"/>
                    <a:pt x="32296" y="8595"/>
                  </a:cubicBezTo>
                  <a:cubicBezTo>
                    <a:pt x="32296" y="8595"/>
                    <a:pt x="31810" y="1358"/>
                    <a:pt x="27679" y="251"/>
                  </a:cubicBezTo>
                  <a:cubicBezTo>
                    <a:pt x="27057" y="86"/>
                    <a:pt x="26427" y="0"/>
                    <a:pt x="258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8"/>
            <p:cNvSpPr/>
            <p:nvPr/>
          </p:nvSpPr>
          <p:spPr>
            <a:xfrm rot="-8706649">
              <a:off x="8120677" y="600814"/>
              <a:ext cx="534724" cy="428185"/>
            </a:xfrm>
            <a:custGeom>
              <a:avLst/>
              <a:gdLst/>
              <a:ahLst/>
              <a:cxnLst/>
              <a:rect l="l" t="t" r="r" b="b"/>
              <a:pathLst>
                <a:path w="25060" h="20067" extrusionOk="0">
                  <a:moveTo>
                    <a:pt x="12832" y="0"/>
                  </a:moveTo>
                  <a:cubicBezTo>
                    <a:pt x="12735" y="0"/>
                    <a:pt x="12634" y="5"/>
                    <a:pt x="12530" y="14"/>
                  </a:cubicBezTo>
                  <a:cubicBezTo>
                    <a:pt x="8291" y="419"/>
                    <a:pt x="9344" y="7089"/>
                    <a:pt x="9344" y="7089"/>
                  </a:cubicBezTo>
                  <a:cubicBezTo>
                    <a:pt x="7718" y="4337"/>
                    <a:pt x="5641" y="3252"/>
                    <a:pt x="3916" y="3252"/>
                  </a:cubicBezTo>
                  <a:cubicBezTo>
                    <a:pt x="2290" y="3252"/>
                    <a:pt x="977" y="4216"/>
                    <a:pt x="649" y="5658"/>
                  </a:cubicBezTo>
                  <a:cubicBezTo>
                    <a:pt x="1" y="8601"/>
                    <a:pt x="5375" y="10221"/>
                    <a:pt x="5375" y="10221"/>
                  </a:cubicBezTo>
                  <a:cubicBezTo>
                    <a:pt x="5375" y="10221"/>
                    <a:pt x="163" y="11842"/>
                    <a:pt x="1702" y="14893"/>
                  </a:cubicBezTo>
                  <a:cubicBezTo>
                    <a:pt x="2130" y="15757"/>
                    <a:pt x="2992" y="16067"/>
                    <a:pt x="4007" y="16067"/>
                  </a:cubicBezTo>
                  <a:cubicBezTo>
                    <a:pt x="6575" y="16067"/>
                    <a:pt x="10127" y="14083"/>
                    <a:pt x="10127" y="14083"/>
                  </a:cubicBezTo>
                  <a:cubicBezTo>
                    <a:pt x="10901" y="17107"/>
                    <a:pt x="14234" y="20067"/>
                    <a:pt x="16842" y="20067"/>
                  </a:cubicBezTo>
                  <a:cubicBezTo>
                    <a:pt x="17144" y="20067"/>
                    <a:pt x="17437" y="20027"/>
                    <a:pt x="17715" y="19943"/>
                  </a:cubicBezTo>
                  <a:cubicBezTo>
                    <a:pt x="22657" y="18458"/>
                    <a:pt x="17715" y="11005"/>
                    <a:pt x="17715" y="11005"/>
                  </a:cubicBezTo>
                  <a:cubicBezTo>
                    <a:pt x="17715" y="11005"/>
                    <a:pt x="25060" y="10600"/>
                    <a:pt x="23440" y="6414"/>
                  </a:cubicBezTo>
                  <a:cubicBezTo>
                    <a:pt x="22966" y="5169"/>
                    <a:pt x="22057" y="4731"/>
                    <a:pt x="21014" y="4731"/>
                  </a:cubicBezTo>
                  <a:cubicBezTo>
                    <a:pt x="18550" y="4731"/>
                    <a:pt x="15339" y="7170"/>
                    <a:pt x="15339" y="7170"/>
                  </a:cubicBezTo>
                  <a:cubicBezTo>
                    <a:pt x="15339" y="7170"/>
                    <a:pt x="16701" y="0"/>
                    <a:pt x="128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8"/>
            <p:cNvSpPr/>
            <p:nvPr/>
          </p:nvSpPr>
          <p:spPr>
            <a:xfrm rot="-8706649">
              <a:off x="8383253" y="838601"/>
              <a:ext cx="96831" cy="73188"/>
            </a:xfrm>
            <a:custGeom>
              <a:avLst/>
              <a:gdLst/>
              <a:ahLst/>
              <a:cxnLst/>
              <a:rect l="l" t="t" r="r" b="b"/>
              <a:pathLst>
                <a:path w="4538" h="3430" fill="none" extrusionOk="0">
                  <a:moveTo>
                    <a:pt x="1" y="1026"/>
                  </a:moveTo>
                  <a:lnTo>
                    <a:pt x="4537" y="3430"/>
                  </a:lnTo>
                  <a:lnTo>
                    <a:pt x="4537" y="0"/>
                  </a:lnTo>
                </a:path>
              </a:pathLst>
            </a:custGeom>
            <a:noFill/>
            <a:ln w="87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8"/>
            <p:cNvSpPr/>
            <p:nvPr/>
          </p:nvSpPr>
          <p:spPr>
            <a:xfrm rot="-8706649">
              <a:off x="8332545" y="792243"/>
              <a:ext cx="74341" cy="44383"/>
            </a:xfrm>
            <a:custGeom>
              <a:avLst/>
              <a:gdLst/>
              <a:ahLst/>
              <a:cxnLst/>
              <a:rect l="l" t="t" r="r" b="b"/>
              <a:pathLst>
                <a:path w="3484" h="2080" fill="none" extrusionOk="0">
                  <a:moveTo>
                    <a:pt x="3484" y="1701"/>
                  </a:moveTo>
                  <a:lnTo>
                    <a:pt x="0" y="2080"/>
                  </a:lnTo>
                  <a:lnTo>
                    <a:pt x="3484" y="0"/>
                  </a:lnTo>
                </a:path>
              </a:pathLst>
            </a:custGeom>
            <a:noFill/>
            <a:ln w="87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8"/>
            <p:cNvSpPr/>
            <p:nvPr/>
          </p:nvSpPr>
          <p:spPr>
            <a:xfrm rot="-8706649">
              <a:off x="7855122" y="852709"/>
              <a:ext cx="172302" cy="110636"/>
            </a:xfrm>
            <a:custGeom>
              <a:avLst/>
              <a:gdLst/>
              <a:ahLst/>
              <a:cxnLst/>
              <a:rect l="l" t="t" r="r" b="b"/>
              <a:pathLst>
                <a:path w="8075" h="5185" extrusionOk="0">
                  <a:moveTo>
                    <a:pt x="4051" y="0"/>
                  </a:moveTo>
                  <a:cubicBezTo>
                    <a:pt x="1810" y="0"/>
                    <a:pt x="1" y="1161"/>
                    <a:pt x="1" y="2592"/>
                  </a:cubicBezTo>
                  <a:cubicBezTo>
                    <a:pt x="1" y="4024"/>
                    <a:pt x="1810" y="5185"/>
                    <a:pt x="4051" y="5185"/>
                  </a:cubicBezTo>
                  <a:cubicBezTo>
                    <a:pt x="6266" y="5185"/>
                    <a:pt x="8075" y="4024"/>
                    <a:pt x="8075" y="2592"/>
                  </a:cubicBezTo>
                  <a:cubicBezTo>
                    <a:pt x="8075" y="1161"/>
                    <a:pt x="6266" y="0"/>
                    <a:pt x="4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5" name="Google Shape;4795;p8"/>
          <p:cNvGrpSpPr/>
          <p:nvPr/>
        </p:nvGrpSpPr>
        <p:grpSpPr>
          <a:xfrm>
            <a:off x="1567750" y="346542"/>
            <a:ext cx="223981" cy="274679"/>
            <a:chOff x="7314226" y="2364570"/>
            <a:chExt cx="170431" cy="208992"/>
          </a:xfrm>
        </p:grpSpPr>
        <p:sp>
          <p:nvSpPr>
            <p:cNvPr id="4796" name="Google Shape;4796;p8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8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8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8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00" name="Google Shape;4800;p8"/>
          <p:cNvSpPr/>
          <p:nvPr/>
        </p:nvSpPr>
        <p:spPr>
          <a:xfrm>
            <a:off x="286013" y="1649662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01" name="Google Shape;4801;p8"/>
          <p:cNvGrpSpPr/>
          <p:nvPr/>
        </p:nvGrpSpPr>
        <p:grpSpPr>
          <a:xfrm>
            <a:off x="2512411" y="132012"/>
            <a:ext cx="174925" cy="214535"/>
            <a:chOff x="2067386" y="2215512"/>
            <a:chExt cx="174925" cy="214535"/>
          </a:xfrm>
        </p:grpSpPr>
        <p:sp>
          <p:nvSpPr>
            <p:cNvPr id="4802" name="Google Shape;4802;p8"/>
            <p:cNvSpPr/>
            <p:nvPr/>
          </p:nvSpPr>
          <p:spPr>
            <a:xfrm flipH="1">
              <a:off x="2154174" y="2215512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4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8"/>
            <p:cNvSpPr/>
            <p:nvPr/>
          </p:nvSpPr>
          <p:spPr>
            <a:xfrm flipH="1">
              <a:off x="2154174" y="2354690"/>
              <a:ext cx="37" cy="75357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8"/>
            <p:cNvSpPr/>
            <p:nvPr/>
          </p:nvSpPr>
          <p:spPr>
            <a:xfrm flipH="1">
              <a:off x="2186118" y="2322780"/>
              <a:ext cx="56193" cy="37"/>
            </a:xfrm>
            <a:custGeom>
              <a:avLst/>
              <a:gdLst/>
              <a:ahLst/>
              <a:cxnLst/>
              <a:rect l="l" t="t" r="r" b="b"/>
              <a:pathLst>
                <a:path w="1539" h="1" fill="none" extrusionOk="0">
                  <a:moveTo>
                    <a:pt x="0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8"/>
            <p:cNvSpPr/>
            <p:nvPr/>
          </p:nvSpPr>
          <p:spPr>
            <a:xfrm flipH="1">
              <a:off x="2067386" y="2322780"/>
              <a:ext cx="54915" cy="37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06" name="Google Shape;4806;p8"/>
          <p:cNvSpPr/>
          <p:nvPr/>
        </p:nvSpPr>
        <p:spPr>
          <a:xfrm flipH="1">
            <a:off x="2224995" y="462393"/>
            <a:ext cx="91975" cy="91969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4"/>
                </a:moveTo>
                <a:cubicBezTo>
                  <a:pt x="2518" y="2029"/>
                  <a:pt x="1364" y="2518"/>
                  <a:pt x="700" y="1819"/>
                </a:cubicBezTo>
                <a:cubicBezTo>
                  <a:pt x="0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4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7" name="Google Shape;4807;p8"/>
          <p:cNvSpPr/>
          <p:nvPr/>
        </p:nvSpPr>
        <p:spPr>
          <a:xfrm flipH="1">
            <a:off x="554945" y="2129805"/>
            <a:ext cx="91975" cy="91969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4"/>
                </a:moveTo>
                <a:cubicBezTo>
                  <a:pt x="2518" y="2029"/>
                  <a:pt x="1364" y="2518"/>
                  <a:pt x="700" y="1819"/>
                </a:cubicBezTo>
                <a:cubicBezTo>
                  <a:pt x="0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4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9" name="Google Shape;4809;p9"/>
          <p:cNvGrpSpPr/>
          <p:nvPr/>
        </p:nvGrpSpPr>
        <p:grpSpPr>
          <a:xfrm>
            <a:off x="-44372" y="-112096"/>
            <a:ext cx="9232744" cy="5367692"/>
            <a:chOff x="-36097" y="-112100"/>
            <a:chExt cx="9232744" cy="5367692"/>
          </a:xfrm>
        </p:grpSpPr>
        <p:sp>
          <p:nvSpPr>
            <p:cNvPr id="4810" name="Google Shape;4810;p9"/>
            <p:cNvSpPr/>
            <p:nvPr/>
          </p:nvSpPr>
          <p:spPr>
            <a:xfrm rot="2700000">
              <a:off x="19464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9"/>
            <p:cNvSpPr/>
            <p:nvPr/>
          </p:nvSpPr>
          <p:spPr>
            <a:xfrm rot="2700000">
              <a:off x="23328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9"/>
            <p:cNvSpPr/>
            <p:nvPr/>
          </p:nvSpPr>
          <p:spPr>
            <a:xfrm rot="2700000">
              <a:off x="271920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9"/>
            <p:cNvSpPr/>
            <p:nvPr/>
          </p:nvSpPr>
          <p:spPr>
            <a:xfrm rot="2700000">
              <a:off x="310557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9"/>
            <p:cNvSpPr/>
            <p:nvPr/>
          </p:nvSpPr>
          <p:spPr>
            <a:xfrm rot="2700000">
              <a:off x="19464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9"/>
            <p:cNvSpPr/>
            <p:nvPr/>
          </p:nvSpPr>
          <p:spPr>
            <a:xfrm rot="2700000">
              <a:off x="23328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9"/>
            <p:cNvSpPr/>
            <p:nvPr/>
          </p:nvSpPr>
          <p:spPr>
            <a:xfrm rot="2700000">
              <a:off x="271920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9"/>
            <p:cNvSpPr/>
            <p:nvPr/>
          </p:nvSpPr>
          <p:spPr>
            <a:xfrm rot="2700000">
              <a:off x="310557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9"/>
            <p:cNvSpPr/>
            <p:nvPr/>
          </p:nvSpPr>
          <p:spPr>
            <a:xfrm rot="2700000">
              <a:off x="218270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9"/>
            <p:cNvSpPr/>
            <p:nvPr/>
          </p:nvSpPr>
          <p:spPr>
            <a:xfrm rot="2700000">
              <a:off x="25690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9"/>
            <p:cNvSpPr/>
            <p:nvPr/>
          </p:nvSpPr>
          <p:spPr>
            <a:xfrm rot="2700000">
              <a:off x="295545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9"/>
            <p:cNvSpPr/>
            <p:nvPr/>
          </p:nvSpPr>
          <p:spPr>
            <a:xfrm rot="2700000">
              <a:off x="349194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9"/>
            <p:cNvSpPr/>
            <p:nvPr/>
          </p:nvSpPr>
          <p:spPr>
            <a:xfrm rot="2700000">
              <a:off x="349194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9"/>
            <p:cNvSpPr/>
            <p:nvPr/>
          </p:nvSpPr>
          <p:spPr>
            <a:xfrm rot="2700000">
              <a:off x="334182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9"/>
            <p:cNvSpPr/>
            <p:nvPr/>
          </p:nvSpPr>
          <p:spPr>
            <a:xfrm rot="2700000">
              <a:off x="387831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9"/>
            <p:cNvSpPr/>
            <p:nvPr/>
          </p:nvSpPr>
          <p:spPr>
            <a:xfrm rot="2700000">
              <a:off x="387831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9"/>
            <p:cNvSpPr/>
            <p:nvPr/>
          </p:nvSpPr>
          <p:spPr>
            <a:xfrm rot="2700000">
              <a:off x="372819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9"/>
            <p:cNvSpPr/>
            <p:nvPr/>
          </p:nvSpPr>
          <p:spPr>
            <a:xfrm rot="2700000">
              <a:off x="4264681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9"/>
            <p:cNvSpPr/>
            <p:nvPr/>
          </p:nvSpPr>
          <p:spPr>
            <a:xfrm rot="2700000">
              <a:off x="4264681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9"/>
            <p:cNvSpPr/>
            <p:nvPr/>
          </p:nvSpPr>
          <p:spPr>
            <a:xfrm rot="2700000">
              <a:off x="4114564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9"/>
            <p:cNvSpPr/>
            <p:nvPr/>
          </p:nvSpPr>
          <p:spPr>
            <a:xfrm rot="2700000">
              <a:off x="465105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9"/>
            <p:cNvSpPr/>
            <p:nvPr/>
          </p:nvSpPr>
          <p:spPr>
            <a:xfrm rot="2700000">
              <a:off x="465105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9"/>
            <p:cNvSpPr/>
            <p:nvPr/>
          </p:nvSpPr>
          <p:spPr>
            <a:xfrm rot="2700000">
              <a:off x="450093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9"/>
            <p:cNvSpPr/>
            <p:nvPr/>
          </p:nvSpPr>
          <p:spPr>
            <a:xfrm rot="2700000">
              <a:off x="19464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9"/>
            <p:cNvSpPr/>
            <p:nvPr/>
          </p:nvSpPr>
          <p:spPr>
            <a:xfrm rot="2700000">
              <a:off x="23328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9"/>
            <p:cNvSpPr/>
            <p:nvPr/>
          </p:nvSpPr>
          <p:spPr>
            <a:xfrm rot="2700000">
              <a:off x="271920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9"/>
            <p:cNvSpPr/>
            <p:nvPr/>
          </p:nvSpPr>
          <p:spPr>
            <a:xfrm rot="2700000">
              <a:off x="310557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9"/>
            <p:cNvSpPr/>
            <p:nvPr/>
          </p:nvSpPr>
          <p:spPr>
            <a:xfrm rot="2700000">
              <a:off x="19464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9"/>
            <p:cNvSpPr/>
            <p:nvPr/>
          </p:nvSpPr>
          <p:spPr>
            <a:xfrm rot="2700000">
              <a:off x="23328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9"/>
            <p:cNvSpPr/>
            <p:nvPr/>
          </p:nvSpPr>
          <p:spPr>
            <a:xfrm rot="2700000">
              <a:off x="271920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9"/>
            <p:cNvSpPr/>
            <p:nvPr/>
          </p:nvSpPr>
          <p:spPr>
            <a:xfrm rot="2700000">
              <a:off x="310557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9"/>
            <p:cNvSpPr/>
            <p:nvPr/>
          </p:nvSpPr>
          <p:spPr>
            <a:xfrm rot="2700000">
              <a:off x="218270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9"/>
            <p:cNvSpPr/>
            <p:nvPr/>
          </p:nvSpPr>
          <p:spPr>
            <a:xfrm rot="2700000">
              <a:off x="25690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9"/>
            <p:cNvSpPr/>
            <p:nvPr/>
          </p:nvSpPr>
          <p:spPr>
            <a:xfrm rot="2700000">
              <a:off x="295545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9"/>
            <p:cNvSpPr/>
            <p:nvPr/>
          </p:nvSpPr>
          <p:spPr>
            <a:xfrm rot="2700000">
              <a:off x="349194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9"/>
            <p:cNvSpPr/>
            <p:nvPr/>
          </p:nvSpPr>
          <p:spPr>
            <a:xfrm rot="2700000">
              <a:off x="349194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9"/>
            <p:cNvSpPr/>
            <p:nvPr/>
          </p:nvSpPr>
          <p:spPr>
            <a:xfrm rot="2700000">
              <a:off x="334182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9"/>
            <p:cNvSpPr/>
            <p:nvPr/>
          </p:nvSpPr>
          <p:spPr>
            <a:xfrm rot="2700000">
              <a:off x="387831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9"/>
            <p:cNvSpPr/>
            <p:nvPr/>
          </p:nvSpPr>
          <p:spPr>
            <a:xfrm rot="2700000">
              <a:off x="387831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9"/>
            <p:cNvSpPr/>
            <p:nvPr/>
          </p:nvSpPr>
          <p:spPr>
            <a:xfrm rot="2700000">
              <a:off x="372819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9"/>
            <p:cNvSpPr/>
            <p:nvPr/>
          </p:nvSpPr>
          <p:spPr>
            <a:xfrm rot="2700000">
              <a:off x="4264681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9"/>
            <p:cNvSpPr/>
            <p:nvPr/>
          </p:nvSpPr>
          <p:spPr>
            <a:xfrm rot="2700000">
              <a:off x="4264681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9"/>
            <p:cNvSpPr/>
            <p:nvPr/>
          </p:nvSpPr>
          <p:spPr>
            <a:xfrm rot="2700000">
              <a:off x="4114564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9"/>
            <p:cNvSpPr/>
            <p:nvPr/>
          </p:nvSpPr>
          <p:spPr>
            <a:xfrm rot="2700000">
              <a:off x="465105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9"/>
            <p:cNvSpPr/>
            <p:nvPr/>
          </p:nvSpPr>
          <p:spPr>
            <a:xfrm rot="2700000">
              <a:off x="465105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9"/>
            <p:cNvSpPr/>
            <p:nvPr/>
          </p:nvSpPr>
          <p:spPr>
            <a:xfrm rot="2700000">
              <a:off x="450093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9"/>
            <p:cNvSpPr/>
            <p:nvPr/>
          </p:nvSpPr>
          <p:spPr>
            <a:xfrm rot="2700000">
              <a:off x="218270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9"/>
            <p:cNvSpPr/>
            <p:nvPr/>
          </p:nvSpPr>
          <p:spPr>
            <a:xfrm rot="2700000">
              <a:off x="25690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9"/>
            <p:cNvSpPr/>
            <p:nvPr/>
          </p:nvSpPr>
          <p:spPr>
            <a:xfrm rot="2700000">
              <a:off x="295545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9"/>
            <p:cNvSpPr/>
            <p:nvPr/>
          </p:nvSpPr>
          <p:spPr>
            <a:xfrm rot="2700000">
              <a:off x="334182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9"/>
            <p:cNvSpPr/>
            <p:nvPr/>
          </p:nvSpPr>
          <p:spPr>
            <a:xfrm rot="2700000">
              <a:off x="372819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9"/>
            <p:cNvSpPr/>
            <p:nvPr/>
          </p:nvSpPr>
          <p:spPr>
            <a:xfrm rot="2700000">
              <a:off x="4114564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9"/>
            <p:cNvSpPr/>
            <p:nvPr/>
          </p:nvSpPr>
          <p:spPr>
            <a:xfrm rot="2700000">
              <a:off x="450093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9"/>
            <p:cNvSpPr/>
            <p:nvPr/>
          </p:nvSpPr>
          <p:spPr>
            <a:xfrm rot="2700000">
              <a:off x="19464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9"/>
            <p:cNvSpPr/>
            <p:nvPr/>
          </p:nvSpPr>
          <p:spPr>
            <a:xfrm rot="2700000">
              <a:off x="23328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9"/>
            <p:cNvSpPr/>
            <p:nvPr/>
          </p:nvSpPr>
          <p:spPr>
            <a:xfrm rot="2700000">
              <a:off x="271920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9"/>
            <p:cNvSpPr/>
            <p:nvPr/>
          </p:nvSpPr>
          <p:spPr>
            <a:xfrm rot="2700000">
              <a:off x="310557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9"/>
            <p:cNvSpPr/>
            <p:nvPr/>
          </p:nvSpPr>
          <p:spPr>
            <a:xfrm rot="2700000">
              <a:off x="349194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9"/>
            <p:cNvSpPr/>
            <p:nvPr/>
          </p:nvSpPr>
          <p:spPr>
            <a:xfrm rot="2700000">
              <a:off x="387831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9"/>
            <p:cNvSpPr/>
            <p:nvPr/>
          </p:nvSpPr>
          <p:spPr>
            <a:xfrm rot="2700000">
              <a:off x="4264681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9"/>
            <p:cNvSpPr/>
            <p:nvPr/>
          </p:nvSpPr>
          <p:spPr>
            <a:xfrm rot="2700000">
              <a:off x="465105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9"/>
            <p:cNvSpPr/>
            <p:nvPr/>
          </p:nvSpPr>
          <p:spPr>
            <a:xfrm rot="2700000">
              <a:off x="218270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9"/>
            <p:cNvSpPr/>
            <p:nvPr/>
          </p:nvSpPr>
          <p:spPr>
            <a:xfrm rot="2700000">
              <a:off x="25690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9"/>
            <p:cNvSpPr/>
            <p:nvPr/>
          </p:nvSpPr>
          <p:spPr>
            <a:xfrm rot="2700000">
              <a:off x="295545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9"/>
            <p:cNvSpPr/>
            <p:nvPr/>
          </p:nvSpPr>
          <p:spPr>
            <a:xfrm rot="2700000">
              <a:off x="334182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9"/>
            <p:cNvSpPr/>
            <p:nvPr/>
          </p:nvSpPr>
          <p:spPr>
            <a:xfrm rot="2700000">
              <a:off x="372819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9"/>
            <p:cNvSpPr/>
            <p:nvPr/>
          </p:nvSpPr>
          <p:spPr>
            <a:xfrm rot="2700000">
              <a:off x="4114564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9"/>
            <p:cNvSpPr/>
            <p:nvPr/>
          </p:nvSpPr>
          <p:spPr>
            <a:xfrm rot="2700000">
              <a:off x="450093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9"/>
            <p:cNvSpPr/>
            <p:nvPr/>
          </p:nvSpPr>
          <p:spPr>
            <a:xfrm rot="2700000">
              <a:off x="503742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9"/>
            <p:cNvSpPr/>
            <p:nvPr/>
          </p:nvSpPr>
          <p:spPr>
            <a:xfrm rot="2700000">
              <a:off x="503742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9"/>
            <p:cNvSpPr/>
            <p:nvPr/>
          </p:nvSpPr>
          <p:spPr>
            <a:xfrm rot="2700000">
              <a:off x="503742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9"/>
            <p:cNvSpPr/>
            <p:nvPr/>
          </p:nvSpPr>
          <p:spPr>
            <a:xfrm rot="2700000">
              <a:off x="503742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9"/>
            <p:cNvSpPr/>
            <p:nvPr/>
          </p:nvSpPr>
          <p:spPr>
            <a:xfrm rot="2700000">
              <a:off x="503742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9"/>
            <p:cNvSpPr/>
            <p:nvPr/>
          </p:nvSpPr>
          <p:spPr>
            <a:xfrm rot="2700000">
              <a:off x="488730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9"/>
            <p:cNvSpPr/>
            <p:nvPr/>
          </p:nvSpPr>
          <p:spPr>
            <a:xfrm rot="2700000">
              <a:off x="488730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9"/>
            <p:cNvSpPr/>
            <p:nvPr/>
          </p:nvSpPr>
          <p:spPr>
            <a:xfrm rot="2700000">
              <a:off x="488730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9"/>
            <p:cNvSpPr/>
            <p:nvPr/>
          </p:nvSpPr>
          <p:spPr>
            <a:xfrm rot="2700000">
              <a:off x="488730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9"/>
            <p:cNvSpPr/>
            <p:nvPr/>
          </p:nvSpPr>
          <p:spPr>
            <a:xfrm rot="2700000">
              <a:off x="527367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9"/>
            <p:cNvSpPr/>
            <p:nvPr/>
          </p:nvSpPr>
          <p:spPr>
            <a:xfrm rot="2700000">
              <a:off x="527367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9"/>
            <p:cNvSpPr/>
            <p:nvPr/>
          </p:nvSpPr>
          <p:spPr>
            <a:xfrm rot="2700000">
              <a:off x="527367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9"/>
            <p:cNvSpPr/>
            <p:nvPr/>
          </p:nvSpPr>
          <p:spPr>
            <a:xfrm rot="2700000">
              <a:off x="527367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9"/>
            <p:cNvSpPr/>
            <p:nvPr/>
          </p:nvSpPr>
          <p:spPr>
            <a:xfrm rot="2700000">
              <a:off x="542379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9"/>
            <p:cNvSpPr/>
            <p:nvPr/>
          </p:nvSpPr>
          <p:spPr>
            <a:xfrm rot="2700000">
              <a:off x="542379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9"/>
            <p:cNvSpPr/>
            <p:nvPr/>
          </p:nvSpPr>
          <p:spPr>
            <a:xfrm rot="2700000">
              <a:off x="542379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9"/>
            <p:cNvSpPr/>
            <p:nvPr/>
          </p:nvSpPr>
          <p:spPr>
            <a:xfrm rot="2700000">
              <a:off x="542379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9"/>
            <p:cNvSpPr/>
            <p:nvPr/>
          </p:nvSpPr>
          <p:spPr>
            <a:xfrm rot="2700000">
              <a:off x="542379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9"/>
            <p:cNvSpPr/>
            <p:nvPr/>
          </p:nvSpPr>
          <p:spPr>
            <a:xfrm rot="2700000">
              <a:off x="566005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9"/>
            <p:cNvSpPr/>
            <p:nvPr/>
          </p:nvSpPr>
          <p:spPr>
            <a:xfrm rot="2700000">
              <a:off x="566005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9"/>
            <p:cNvSpPr/>
            <p:nvPr/>
          </p:nvSpPr>
          <p:spPr>
            <a:xfrm rot="2700000">
              <a:off x="566005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9"/>
            <p:cNvSpPr/>
            <p:nvPr/>
          </p:nvSpPr>
          <p:spPr>
            <a:xfrm rot="2700000">
              <a:off x="566005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9"/>
            <p:cNvSpPr/>
            <p:nvPr/>
          </p:nvSpPr>
          <p:spPr>
            <a:xfrm rot="2700000">
              <a:off x="19464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9"/>
            <p:cNvSpPr/>
            <p:nvPr/>
          </p:nvSpPr>
          <p:spPr>
            <a:xfrm rot="2700000">
              <a:off x="23328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9"/>
            <p:cNvSpPr/>
            <p:nvPr/>
          </p:nvSpPr>
          <p:spPr>
            <a:xfrm rot="2700000">
              <a:off x="271920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9"/>
            <p:cNvSpPr/>
            <p:nvPr/>
          </p:nvSpPr>
          <p:spPr>
            <a:xfrm rot="2700000">
              <a:off x="310557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9"/>
            <p:cNvSpPr/>
            <p:nvPr/>
          </p:nvSpPr>
          <p:spPr>
            <a:xfrm rot="2700000">
              <a:off x="349194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9"/>
            <p:cNvSpPr/>
            <p:nvPr/>
          </p:nvSpPr>
          <p:spPr>
            <a:xfrm rot="2700000">
              <a:off x="387831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9"/>
            <p:cNvSpPr/>
            <p:nvPr/>
          </p:nvSpPr>
          <p:spPr>
            <a:xfrm rot="2700000">
              <a:off x="4264681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9"/>
            <p:cNvSpPr/>
            <p:nvPr/>
          </p:nvSpPr>
          <p:spPr>
            <a:xfrm rot="2700000">
              <a:off x="465105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9"/>
            <p:cNvSpPr/>
            <p:nvPr/>
          </p:nvSpPr>
          <p:spPr>
            <a:xfrm rot="2700000">
              <a:off x="503742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9"/>
            <p:cNvSpPr/>
            <p:nvPr/>
          </p:nvSpPr>
          <p:spPr>
            <a:xfrm rot="2700000">
              <a:off x="542379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9"/>
            <p:cNvSpPr/>
            <p:nvPr/>
          </p:nvSpPr>
          <p:spPr>
            <a:xfrm rot="2700000">
              <a:off x="218270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9"/>
            <p:cNvSpPr/>
            <p:nvPr/>
          </p:nvSpPr>
          <p:spPr>
            <a:xfrm rot="2700000">
              <a:off x="25690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9"/>
            <p:cNvSpPr/>
            <p:nvPr/>
          </p:nvSpPr>
          <p:spPr>
            <a:xfrm rot="2700000">
              <a:off x="295545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9"/>
            <p:cNvSpPr/>
            <p:nvPr/>
          </p:nvSpPr>
          <p:spPr>
            <a:xfrm rot="2700000">
              <a:off x="334182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9"/>
            <p:cNvSpPr/>
            <p:nvPr/>
          </p:nvSpPr>
          <p:spPr>
            <a:xfrm rot="2700000">
              <a:off x="372819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9"/>
            <p:cNvSpPr/>
            <p:nvPr/>
          </p:nvSpPr>
          <p:spPr>
            <a:xfrm rot="2700000">
              <a:off x="4114564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9"/>
            <p:cNvSpPr/>
            <p:nvPr/>
          </p:nvSpPr>
          <p:spPr>
            <a:xfrm rot="2700000">
              <a:off x="450093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9"/>
            <p:cNvSpPr/>
            <p:nvPr/>
          </p:nvSpPr>
          <p:spPr>
            <a:xfrm rot="2700000">
              <a:off x="488730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9"/>
            <p:cNvSpPr/>
            <p:nvPr/>
          </p:nvSpPr>
          <p:spPr>
            <a:xfrm rot="2700000">
              <a:off x="527367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9"/>
            <p:cNvSpPr/>
            <p:nvPr/>
          </p:nvSpPr>
          <p:spPr>
            <a:xfrm rot="2700000">
              <a:off x="566005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9"/>
            <p:cNvSpPr/>
            <p:nvPr/>
          </p:nvSpPr>
          <p:spPr>
            <a:xfrm rot="2700000">
              <a:off x="581016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9"/>
            <p:cNvSpPr/>
            <p:nvPr/>
          </p:nvSpPr>
          <p:spPr>
            <a:xfrm rot="2700000">
              <a:off x="581016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9"/>
            <p:cNvSpPr/>
            <p:nvPr/>
          </p:nvSpPr>
          <p:spPr>
            <a:xfrm rot="2700000">
              <a:off x="581016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9"/>
            <p:cNvSpPr/>
            <p:nvPr/>
          </p:nvSpPr>
          <p:spPr>
            <a:xfrm rot="2700000">
              <a:off x="581016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9"/>
            <p:cNvSpPr/>
            <p:nvPr/>
          </p:nvSpPr>
          <p:spPr>
            <a:xfrm rot="2700000">
              <a:off x="581016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9"/>
            <p:cNvSpPr/>
            <p:nvPr/>
          </p:nvSpPr>
          <p:spPr>
            <a:xfrm rot="2700000">
              <a:off x="581016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9"/>
            <p:cNvSpPr/>
            <p:nvPr/>
          </p:nvSpPr>
          <p:spPr>
            <a:xfrm rot="2700000">
              <a:off x="19464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9"/>
            <p:cNvSpPr/>
            <p:nvPr/>
          </p:nvSpPr>
          <p:spPr>
            <a:xfrm rot="2700000">
              <a:off x="23328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9"/>
            <p:cNvSpPr/>
            <p:nvPr/>
          </p:nvSpPr>
          <p:spPr>
            <a:xfrm rot="2700000">
              <a:off x="271920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9"/>
            <p:cNvSpPr/>
            <p:nvPr/>
          </p:nvSpPr>
          <p:spPr>
            <a:xfrm rot="2700000">
              <a:off x="310557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9"/>
            <p:cNvSpPr/>
            <p:nvPr/>
          </p:nvSpPr>
          <p:spPr>
            <a:xfrm rot="2700000">
              <a:off x="349194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9"/>
            <p:cNvSpPr/>
            <p:nvPr/>
          </p:nvSpPr>
          <p:spPr>
            <a:xfrm rot="2700000">
              <a:off x="387831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9"/>
            <p:cNvSpPr/>
            <p:nvPr/>
          </p:nvSpPr>
          <p:spPr>
            <a:xfrm rot="2700000">
              <a:off x="4264681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9"/>
            <p:cNvSpPr/>
            <p:nvPr/>
          </p:nvSpPr>
          <p:spPr>
            <a:xfrm rot="2700000">
              <a:off x="465105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9"/>
            <p:cNvSpPr/>
            <p:nvPr/>
          </p:nvSpPr>
          <p:spPr>
            <a:xfrm rot="2700000">
              <a:off x="19464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9"/>
            <p:cNvSpPr/>
            <p:nvPr/>
          </p:nvSpPr>
          <p:spPr>
            <a:xfrm rot="2700000">
              <a:off x="23328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9"/>
            <p:cNvSpPr/>
            <p:nvPr/>
          </p:nvSpPr>
          <p:spPr>
            <a:xfrm rot="2700000">
              <a:off x="271920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9"/>
            <p:cNvSpPr/>
            <p:nvPr/>
          </p:nvSpPr>
          <p:spPr>
            <a:xfrm rot="2700000">
              <a:off x="310557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9"/>
            <p:cNvSpPr/>
            <p:nvPr/>
          </p:nvSpPr>
          <p:spPr>
            <a:xfrm rot="2700000">
              <a:off x="349194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9"/>
            <p:cNvSpPr/>
            <p:nvPr/>
          </p:nvSpPr>
          <p:spPr>
            <a:xfrm rot="2700000">
              <a:off x="387831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9"/>
            <p:cNvSpPr/>
            <p:nvPr/>
          </p:nvSpPr>
          <p:spPr>
            <a:xfrm rot="2700000">
              <a:off x="4264681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9"/>
            <p:cNvSpPr/>
            <p:nvPr/>
          </p:nvSpPr>
          <p:spPr>
            <a:xfrm rot="2700000">
              <a:off x="465105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9"/>
            <p:cNvSpPr/>
            <p:nvPr/>
          </p:nvSpPr>
          <p:spPr>
            <a:xfrm rot="2700000">
              <a:off x="218270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9"/>
            <p:cNvSpPr/>
            <p:nvPr/>
          </p:nvSpPr>
          <p:spPr>
            <a:xfrm rot="2700000">
              <a:off x="25690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9"/>
            <p:cNvSpPr/>
            <p:nvPr/>
          </p:nvSpPr>
          <p:spPr>
            <a:xfrm rot="2700000">
              <a:off x="295545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9"/>
            <p:cNvSpPr/>
            <p:nvPr/>
          </p:nvSpPr>
          <p:spPr>
            <a:xfrm rot="2700000">
              <a:off x="334182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9"/>
            <p:cNvSpPr/>
            <p:nvPr/>
          </p:nvSpPr>
          <p:spPr>
            <a:xfrm rot="2700000">
              <a:off x="372819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9"/>
            <p:cNvSpPr/>
            <p:nvPr/>
          </p:nvSpPr>
          <p:spPr>
            <a:xfrm rot="2700000">
              <a:off x="4114564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9"/>
            <p:cNvSpPr/>
            <p:nvPr/>
          </p:nvSpPr>
          <p:spPr>
            <a:xfrm rot="2700000">
              <a:off x="450093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9"/>
            <p:cNvSpPr/>
            <p:nvPr/>
          </p:nvSpPr>
          <p:spPr>
            <a:xfrm rot="2700000">
              <a:off x="503742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9"/>
            <p:cNvSpPr/>
            <p:nvPr/>
          </p:nvSpPr>
          <p:spPr>
            <a:xfrm rot="2700000">
              <a:off x="503742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9"/>
            <p:cNvSpPr/>
            <p:nvPr/>
          </p:nvSpPr>
          <p:spPr>
            <a:xfrm rot="2700000">
              <a:off x="488730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9"/>
            <p:cNvSpPr/>
            <p:nvPr/>
          </p:nvSpPr>
          <p:spPr>
            <a:xfrm rot="2700000">
              <a:off x="527367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9"/>
            <p:cNvSpPr/>
            <p:nvPr/>
          </p:nvSpPr>
          <p:spPr>
            <a:xfrm rot="2700000">
              <a:off x="542379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9"/>
            <p:cNvSpPr/>
            <p:nvPr/>
          </p:nvSpPr>
          <p:spPr>
            <a:xfrm rot="2700000">
              <a:off x="542379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9"/>
            <p:cNvSpPr/>
            <p:nvPr/>
          </p:nvSpPr>
          <p:spPr>
            <a:xfrm rot="2700000">
              <a:off x="566005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9"/>
            <p:cNvSpPr/>
            <p:nvPr/>
          </p:nvSpPr>
          <p:spPr>
            <a:xfrm rot="2700000">
              <a:off x="19464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9"/>
            <p:cNvSpPr/>
            <p:nvPr/>
          </p:nvSpPr>
          <p:spPr>
            <a:xfrm rot="2700000">
              <a:off x="23328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9"/>
            <p:cNvSpPr/>
            <p:nvPr/>
          </p:nvSpPr>
          <p:spPr>
            <a:xfrm rot="2700000">
              <a:off x="271920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9"/>
            <p:cNvSpPr/>
            <p:nvPr/>
          </p:nvSpPr>
          <p:spPr>
            <a:xfrm rot="2700000">
              <a:off x="310557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9"/>
            <p:cNvSpPr/>
            <p:nvPr/>
          </p:nvSpPr>
          <p:spPr>
            <a:xfrm rot="2700000">
              <a:off x="349194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9"/>
            <p:cNvSpPr/>
            <p:nvPr/>
          </p:nvSpPr>
          <p:spPr>
            <a:xfrm rot="2700000">
              <a:off x="387831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9"/>
            <p:cNvSpPr/>
            <p:nvPr/>
          </p:nvSpPr>
          <p:spPr>
            <a:xfrm rot="2700000">
              <a:off x="4264681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9"/>
            <p:cNvSpPr/>
            <p:nvPr/>
          </p:nvSpPr>
          <p:spPr>
            <a:xfrm rot="2700000">
              <a:off x="465105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9"/>
            <p:cNvSpPr/>
            <p:nvPr/>
          </p:nvSpPr>
          <p:spPr>
            <a:xfrm rot="2700000">
              <a:off x="503742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9"/>
            <p:cNvSpPr/>
            <p:nvPr/>
          </p:nvSpPr>
          <p:spPr>
            <a:xfrm rot="2700000">
              <a:off x="542379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9"/>
            <p:cNvSpPr/>
            <p:nvPr/>
          </p:nvSpPr>
          <p:spPr>
            <a:xfrm rot="2700000">
              <a:off x="218270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9"/>
            <p:cNvSpPr/>
            <p:nvPr/>
          </p:nvSpPr>
          <p:spPr>
            <a:xfrm rot="2700000">
              <a:off x="25690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9"/>
            <p:cNvSpPr/>
            <p:nvPr/>
          </p:nvSpPr>
          <p:spPr>
            <a:xfrm rot="2700000">
              <a:off x="295545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9"/>
            <p:cNvSpPr/>
            <p:nvPr/>
          </p:nvSpPr>
          <p:spPr>
            <a:xfrm rot="2700000">
              <a:off x="334182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9"/>
            <p:cNvSpPr/>
            <p:nvPr/>
          </p:nvSpPr>
          <p:spPr>
            <a:xfrm rot="2700000">
              <a:off x="372819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9"/>
            <p:cNvSpPr/>
            <p:nvPr/>
          </p:nvSpPr>
          <p:spPr>
            <a:xfrm rot="2700000">
              <a:off x="4114564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9"/>
            <p:cNvSpPr/>
            <p:nvPr/>
          </p:nvSpPr>
          <p:spPr>
            <a:xfrm rot="2700000">
              <a:off x="450093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9"/>
            <p:cNvSpPr/>
            <p:nvPr/>
          </p:nvSpPr>
          <p:spPr>
            <a:xfrm rot="2700000">
              <a:off x="488730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9"/>
            <p:cNvSpPr/>
            <p:nvPr/>
          </p:nvSpPr>
          <p:spPr>
            <a:xfrm rot="2700000">
              <a:off x="527367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9"/>
            <p:cNvSpPr/>
            <p:nvPr/>
          </p:nvSpPr>
          <p:spPr>
            <a:xfrm rot="2700000">
              <a:off x="566005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9"/>
            <p:cNvSpPr/>
            <p:nvPr/>
          </p:nvSpPr>
          <p:spPr>
            <a:xfrm rot="2700000">
              <a:off x="581016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9"/>
            <p:cNvSpPr/>
            <p:nvPr/>
          </p:nvSpPr>
          <p:spPr>
            <a:xfrm rot="2700000">
              <a:off x="581016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9"/>
            <p:cNvSpPr/>
            <p:nvPr/>
          </p:nvSpPr>
          <p:spPr>
            <a:xfrm rot="2700000">
              <a:off x="581016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9"/>
            <p:cNvSpPr/>
            <p:nvPr/>
          </p:nvSpPr>
          <p:spPr>
            <a:xfrm rot="2700000">
              <a:off x="218270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9"/>
            <p:cNvSpPr/>
            <p:nvPr/>
          </p:nvSpPr>
          <p:spPr>
            <a:xfrm rot="2700000">
              <a:off x="25690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9"/>
            <p:cNvSpPr/>
            <p:nvPr/>
          </p:nvSpPr>
          <p:spPr>
            <a:xfrm rot="2700000">
              <a:off x="295545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9"/>
            <p:cNvSpPr/>
            <p:nvPr/>
          </p:nvSpPr>
          <p:spPr>
            <a:xfrm rot="2700000">
              <a:off x="334182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9"/>
            <p:cNvSpPr/>
            <p:nvPr/>
          </p:nvSpPr>
          <p:spPr>
            <a:xfrm rot="2700000">
              <a:off x="372819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9"/>
            <p:cNvSpPr/>
            <p:nvPr/>
          </p:nvSpPr>
          <p:spPr>
            <a:xfrm rot="2700000">
              <a:off x="4114564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9"/>
            <p:cNvSpPr/>
            <p:nvPr/>
          </p:nvSpPr>
          <p:spPr>
            <a:xfrm rot="2700000">
              <a:off x="450093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9"/>
            <p:cNvSpPr/>
            <p:nvPr/>
          </p:nvSpPr>
          <p:spPr>
            <a:xfrm rot="2700000">
              <a:off x="488730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9"/>
            <p:cNvSpPr/>
            <p:nvPr/>
          </p:nvSpPr>
          <p:spPr>
            <a:xfrm rot="2700000">
              <a:off x="527367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9"/>
            <p:cNvSpPr/>
            <p:nvPr/>
          </p:nvSpPr>
          <p:spPr>
            <a:xfrm rot="2700000">
              <a:off x="566005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9"/>
            <p:cNvSpPr/>
            <p:nvPr/>
          </p:nvSpPr>
          <p:spPr>
            <a:xfrm rot="2700000">
              <a:off x="6196530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9"/>
            <p:cNvSpPr/>
            <p:nvPr/>
          </p:nvSpPr>
          <p:spPr>
            <a:xfrm rot="2700000">
              <a:off x="6196530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9"/>
            <p:cNvSpPr/>
            <p:nvPr/>
          </p:nvSpPr>
          <p:spPr>
            <a:xfrm rot="2700000">
              <a:off x="6046413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9"/>
            <p:cNvSpPr/>
            <p:nvPr/>
          </p:nvSpPr>
          <p:spPr>
            <a:xfrm rot="2700000">
              <a:off x="6196530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9"/>
            <p:cNvSpPr/>
            <p:nvPr/>
          </p:nvSpPr>
          <p:spPr>
            <a:xfrm rot="2700000">
              <a:off x="6196530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9"/>
            <p:cNvSpPr/>
            <p:nvPr/>
          </p:nvSpPr>
          <p:spPr>
            <a:xfrm rot="2700000">
              <a:off x="6046413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9"/>
            <p:cNvSpPr/>
            <p:nvPr/>
          </p:nvSpPr>
          <p:spPr>
            <a:xfrm rot="2700000">
              <a:off x="6046413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9"/>
            <p:cNvSpPr/>
            <p:nvPr/>
          </p:nvSpPr>
          <p:spPr>
            <a:xfrm rot="2700000">
              <a:off x="6196530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9"/>
            <p:cNvSpPr/>
            <p:nvPr/>
          </p:nvSpPr>
          <p:spPr>
            <a:xfrm rot="2700000">
              <a:off x="6046413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9"/>
            <p:cNvSpPr/>
            <p:nvPr/>
          </p:nvSpPr>
          <p:spPr>
            <a:xfrm rot="2700000">
              <a:off x="6582903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9"/>
            <p:cNvSpPr/>
            <p:nvPr/>
          </p:nvSpPr>
          <p:spPr>
            <a:xfrm rot="2700000">
              <a:off x="6582903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9"/>
            <p:cNvSpPr/>
            <p:nvPr/>
          </p:nvSpPr>
          <p:spPr>
            <a:xfrm rot="2700000">
              <a:off x="6582903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9"/>
            <p:cNvSpPr/>
            <p:nvPr/>
          </p:nvSpPr>
          <p:spPr>
            <a:xfrm rot="2700000">
              <a:off x="6582903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9"/>
            <p:cNvSpPr/>
            <p:nvPr/>
          </p:nvSpPr>
          <p:spPr>
            <a:xfrm rot="2700000">
              <a:off x="6582903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9"/>
            <p:cNvSpPr/>
            <p:nvPr/>
          </p:nvSpPr>
          <p:spPr>
            <a:xfrm rot="2700000">
              <a:off x="6432786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9"/>
            <p:cNvSpPr/>
            <p:nvPr/>
          </p:nvSpPr>
          <p:spPr>
            <a:xfrm rot="2700000">
              <a:off x="6432786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9"/>
            <p:cNvSpPr/>
            <p:nvPr/>
          </p:nvSpPr>
          <p:spPr>
            <a:xfrm rot="2700000">
              <a:off x="6432786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9"/>
            <p:cNvSpPr/>
            <p:nvPr/>
          </p:nvSpPr>
          <p:spPr>
            <a:xfrm rot="2700000">
              <a:off x="6432786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9"/>
            <p:cNvSpPr/>
            <p:nvPr/>
          </p:nvSpPr>
          <p:spPr>
            <a:xfrm rot="2700000">
              <a:off x="6819158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9"/>
            <p:cNvSpPr/>
            <p:nvPr/>
          </p:nvSpPr>
          <p:spPr>
            <a:xfrm rot="2700000">
              <a:off x="6819158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9"/>
            <p:cNvSpPr/>
            <p:nvPr/>
          </p:nvSpPr>
          <p:spPr>
            <a:xfrm rot="2700000">
              <a:off x="6819158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9"/>
            <p:cNvSpPr/>
            <p:nvPr/>
          </p:nvSpPr>
          <p:spPr>
            <a:xfrm rot="2700000">
              <a:off x="6819158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9"/>
            <p:cNvSpPr/>
            <p:nvPr/>
          </p:nvSpPr>
          <p:spPr>
            <a:xfrm rot="2700000">
              <a:off x="696927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9"/>
            <p:cNvSpPr/>
            <p:nvPr/>
          </p:nvSpPr>
          <p:spPr>
            <a:xfrm rot="2700000">
              <a:off x="696927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9"/>
            <p:cNvSpPr/>
            <p:nvPr/>
          </p:nvSpPr>
          <p:spPr>
            <a:xfrm rot="2700000">
              <a:off x="696927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9"/>
            <p:cNvSpPr/>
            <p:nvPr/>
          </p:nvSpPr>
          <p:spPr>
            <a:xfrm rot="2700000">
              <a:off x="696927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9"/>
            <p:cNvSpPr/>
            <p:nvPr/>
          </p:nvSpPr>
          <p:spPr>
            <a:xfrm rot="2700000">
              <a:off x="696927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9"/>
            <p:cNvSpPr/>
            <p:nvPr/>
          </p:nvSpPr>
          <p:spPr>
            <a:xfrm rot="2700000">
              <a:off x="7205531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9"/>
            <p:cNvSpPr/>
            <p:nvPr/>
          </p:nvSpPr>
          <p:spPr>
            <a:xfrm rot="2700000">
              <a:off x="7205531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9"/>
            <p:cNvSpPr/>
            <p:nvPr/>
          </p:nvSpPr>
          <p:spPr>
            <a:xfrm rot="2700000">
              <a:off x="7205531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9"/>
            <p:cNvSpPr/>
            <p:nvPr/>
          </p:nvSpPr>
          <p:spPr>
            <a:xfrm rot="2700000">
              <a:off x="7205531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9"/>
            <p:cNvSpPr/>
            <p:nvPr/>
          </p:nvSpPr>
          <p:spPr>
            <a:xfrm rot="2700000">
              <a:off x="6196530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9"/>
            <p:cNvSpPr/>
            <p:nvPr/>
          </p:nvSpPr>
          <p:spPr>
            <a:xfrm rot="2700000">
              <a:off x="6582903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9"/>
            <p:cNvSpPr/>
            <p:nvPr/>
          </p:nvSpPr>
          <p:spPr>
            <a:xfrm rot="2700000">
              <a:off x="696927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9"/>
            <p:cNvSpPr/>
            <p:nvPr/>
          </p:nvSpPr>
          <p:spPr>
            <a:xfrm rot="2700000">
              <a:off x="6046413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9"/>
            <p:cNvSpPr/>
            <p:nvPr/>
          </p:nvSpPr>
          <p:spPr>
            <a:xfrm rot="2700000">
              <a:off x="6432786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9"/>
            <p:cNvSpPr/>
            <p:nvPr/>
          </p:nvSpPr>
          <p:spPr>
            <a:xfrm rot="2700000">
              <a:off x="6819158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9"/>
            <p:cNvSpPr/>
            <p:nvPr/>
          </p:nvSpPr>
          <p:spPr>
            <a:xfrm rot="2700000">
              <a:off x="7205531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9"/>
            <p:cNvSpPr/>
            <p:nvPr/>
          </p:nvSpPr>
          <p:spPr>
            <a:xfrm rot="2700000">
              <a:off x="7355648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9"/>
            <p:cNvSpPr/>
            <p:nvPr/>
          </p:nvSpPr>
          <p:spPr>
            <a:xfrm rot="2700000">
              <a:off x="7355648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9"/>
            <p:cNvSpPr/>
            <p:nvPr/>
          </p:nvSpPr>
          <p:spPr>
            <a:xfrm rot="2700000">
              <a:off x="7355648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9"/>
            <p:cNvSpPr/>
            <p:nvPr/>
          </p:nvSpPr>
          <p:spPr>
            <a:xfrm rot="2700000">
              <a:off x="7355648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9"/>
            <p:cNvSpPr/>
            <p:nvPr/>
          </p:nvSpPr>
          <p:spPr>
            <a:xfrm rot="2700000">
              <a:off x="7355648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9"/>
            <p:cNvSpPr/>
            <p:nvPr/>
          </p:nvSpPr>
          <p:spPr>
            <a:xfrm rot="2700000">
              <a:off x="7355648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9"/>
            <p:cNvSpPr/>
            <p:nvPr/>
          </p:nvSpPr>
          <p:spPr>
            <a:xfrm rot="2700000">
              <a:off x="6196530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9"/>
            <p:cNvSpPr/>
            <p:nvPr/>
          </p:nvSpPr>
          <p:spPr>
            <a:xfrm rot="2700000">
              <a:off x="6196530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9"/>
            <p:cNvSpPr/>
            <p:nvPr/>
          </p:nvSpPr>
          <p:spPr>
            <a:xfrm rot="2700000">
              <a:off x="6046413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9"/>
            <p:cNvSpPr/>
            <p:nvPr/>
          </p:nvSpPr>
          <p:spPr>
            <a:xfrm rot="2700000">
              <a:off x="6582903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9"/>
            <p:cNvSpPr/>
            <p:nvPr/>
          </p:nvSpPr>
          <p:spPr>
            <a:xfrm rot="2700000">
              <a:off x="6582903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9"/>
            <p:cNvSpPr/>
            <p:nvPr/>
          </p:nvSpPr>
          <p:spPr>
            <a:xfrm rot="2700000">
              <a:off x="6432786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9"/>
            <p:cNvSpPr/>
            <p:nvPr/>
          </p:nvSpPr>
          <p:spPr>
            <a:xfrm rot="2700000">
              <a:off x="6819158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9"/>
            <p:cNvSpPr/>
            <p:nvPr/>
          </p:nvSpPr>
          <p:spPr>
            <a:xfrm rot="2700000">
              <a:off x="696927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9"/>
            <p:cNvSpPr/>
            <p:nvPr/>
          </p:nvSpPr>
          <p:spPr>
            <a:xfrm rot="2700000">
              <a:off x="696927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9"/>
            <p:cNvSpPr/>
            <p:nvPr/>
          </p:nvSpPr>
          <p:spPr>
            <a:xfrm rot="2700000">
              <a:off x="7205531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9"/>
            <p:cNvSpPr/>
            <p:nvPr/>
          </p:nvSpPr>
          <p:spPr>
            <a:xfrm rot="2700000">
              <a:off x="6196530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9"/>
            <p:cNvSpPr/>
            <p:nvPr/>
          </p:nvSpPr>
          <p:spPr>
            <a:xfrm rot="2700000">
              <a:off x="6582903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9"/>
            <p:cNvSpPr/>
            <p:nvPr/>
          </p:nvSpPr>
          <p:spPr>
            <a:xfrm rot="2700000">
              <a:off x="696927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9"/>
            <p:cNvSpPr/>
            <p:nvPr/>
          </p:nvSpPr>
          <p:spPr>
            <a:xfrm rot="2700000">
              <a:off x="6046413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9"/>
            <p:cNvSpPr/>
            <p:nvPr/>
          </p:nvSpPr>
          <p:spPr>
            <a:xfrm rot="2700000">
              <a:off x="6432786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9"/>
            <p:cNvSpPr/>
            <p:nvPr/>
          </p:nvSpPr>
          <p:spPr>
            <a:xfrm rot="2700000">
              <a:off x="6819158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9"/>
            <p:cNvSpPr/>
            <p:nvPr/>
          </p:nvSpPr>
          <p:spPr>
            <a:xfrm rot="2700000">
              <a:off x="7205531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9"/>
            <p:cNvSpPr/>
            <p:nvPr/>
          </p:nvSpPr>
          <p:spPr>
            <a:xfrm rot="2700000">
              <a:off x="7355648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9"/>
            <p:cNvSpPr/>
            <p:nvPr/>
          </p:nvSpPr>
          <p:spPr>
            <a:xfrm rot="2700000">
              <a:off x="7355648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9"/>
            <p:cNvSpPr/>
            <p:nvPr/>
          </p:nvSpPr>
          <p:spPr>
            <a:xfrm rot="2700000">
              <a:off x="7355648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9"/>
            <p:cNvSpPr/>
            <p:nvPr/>
          </p:nvSpPr>
          <p:spPr>
            <a:xfrm rot="2700000">
              <a:off x="6046413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9"/>
            <p:cNvSpPr/>
            <p:nvPr/>
          </p:nvSpPr>
          <p:spPr>
            <a:xfrm rot="2700000">
              <a:off x="6432786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9"/>
            <p:cNvSpPr/>
            <p:nvPr/>
          </p:nvSpPr>
          <p:spPr>
            <a:xfrm rot="2700000">
              <a:off x="6819158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9"/>
            <p:cNvSpPr/>
            <p:nvPr/>
          </p:nvSpPr>
          <p:spPr>
            <a:xfrm rot="2700000">
              <a:off x="7205531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9"/>
            <p:cNvSpPr/>
            <p:nvPr/>
          </p:nvSpPr>
          <p:spPr>
            <a:xfrm rot="2700000">
              <a:off x="774202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9"/>
            <p:cNvSpPr/>
            <p:nvPr/>
          </p:nvSpPr>
          <p:spPr>
            <a:xfrm rot="2700000">
              <a:off x="774202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9"/>
            <p:cNvSpPr/>
            <p:nvPr/>
          </p:nvSpPr>
          <p:spPr>
            <a:xfrm rot="2700000">
              <a:off x="7591912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9"/>
            <p:cNvSpPr/>
            <p:nvPr/>
          </p:nvSpPr>
          <p:spPr>
            <a:xfrm rot="2700000">
              <a:off x="774202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9"/>
            <p:cNvSpPr/>
            <p:nvPr/>
          </p:nvSpPr>
          <p:spPr>
            <a:xfrm rot="2700000">
              <a:off x="774202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9"/>
            <p:cNvSpPr/>
            <p:nvPr/>
          </p:nvSpPr>
          <p:spPr>
            <a:xfrm rot="2700000">
              <a:off x="7591912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9"/>
            <p:cNvSpPr/>
            <p:nvPr/>
          </p:nvSpPr>
          <p:spPr>
            <a:xfrm rot="2700000">
              <a:off x="7591912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9"/>
            <p:cNvSpPr/>
            <p:nvPr/>
          </p:nvSpPr>
          <p:spPr>
            <a:xfrm rot="2700000">
              <a:off x="774202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9"/>
            <p:cNvSpPr/>
            <p:nvPr/>
          </p:nvSpPr>
          <p:spPr>
            <a:xfrm rot="2700000">
              <a:off x="7591912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9"/>
            <p:cNvSpPr/>
            <p:nvPr/>
          </p:nvSpPr>
          <p:spPr>
            <a:xfrm rot="2700000">
              <a:off x="81284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9"/>
            <p:cNvSpPr/>
            <p:nvPr/>
          </p:nvSpPr>
          <p:spPr>
            <a:xfrm rot="2700000">
              <a:off x="81284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9"/>
            <p:cNvSpPr/>
            <p:nvPr/>
          </p:nvSpPr>
          <p:spPr>
            <a:xfrm rot="2700000">
              <a:off x="81284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9"/>
            <p:cNvSpPr/>
            <p:nvPr/>
          </p:nvSpPr>
          <p:spPr>
            <a:xfrm rot="2700000">
              <a:off x="81284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9"/>
            <p:cNvSpPr/>
            <p:nvPr/>
          </p:nvSpPr>
          <p:spPr>
            <a:xfrm rot="2700000">
              <a:off x="81284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9"/>
            <p:cNvSpPr/>
            <p:nvPr/>
          </p:nvSpPr>
          <p:spPr>
            <a:xfrm rot="2700000">
              <a:off x="797828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9"/>
            <p:cNvSpPr/>
            <p:nvPr/>
          </p:nvSpPr>
          <p:spPr>
            <a:xfrm rot="2700000">
              <a:off x="797828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9"/>
            <p:cNvSpPr/>
            <p:nvPr/>
          </p:nvSpPr>
          <p:spPr>
            <a:xfrm rot="2700000">
              <a:off x="797828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9"/>
            <p:cNvSpPr/>
            <p:nvPr/>
          </p:nvSpPr>
          <p:spPr>
            <a:xfrm rot="2700000">
              <a:off x="797828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9"/>
            <p:cNvSpPr/>
            <p:nvPr/>
          </p:nvSpPr>
          <p:spPr>
            <a:xfrm rot="2700000">
              <a:off x="836465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9"/>
            <p:cNvSpPr/>
            <p:nvPr/>
          </p:nvSpPr>
          <p:spPr>
            <a:xfrm rot="2700000">
              <a:off x="836465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9"/>
            <p:cNvSpPr/>
            <p:nvPr/>
          </p:nvSpPr>
          <p:spPr>
            <a:xfrm rot="2700000">
              <a:off x="836465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9"/>
            <p:cNvSpPr/>
            <p:nvPr/>
          </p:nvSpPr>
          <p:spPr>
            <a:xfrm rot="2700000">
              <a:off x="836465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9"/>
            <p:cNvSpPr/>
            <p:nvPr/>
          </p:nvSpPr>
          <p:spPr>
            <a:xfrm rot="2700000">
              <a:off x="851477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9"/>
            <p:cNvSpPr/>
            <p:nvPr/>
          </p:nvSpPr>
          <p:spPr>
            <a:xfrm rot="2700000">
              <a:off x="851477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9"/>
            <p:cNvSpPr/>
            <p:nvPr/>
          </p:nvSpPr>
          <p:spPr>
            <a:xfrm rot="2700000">
              <a:off x="851477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9"/>
            <p:cNvSpPr/>
            <p:nvPr/>
          </p:nvSpPr>
          <p:spPr>
            <a:xfrm rot="2700000">
              <a:off x="851477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9"/>
            <p:cNvSpPr/>
            <p:nvPr/>
          </p:nvSpPr>
          <p:spPr>
            <a:xfrm rot="2700000">
              <a:off x="851477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9"/>
            <p:cNvSpPr/>
            <p:nvPr/>
          </p:nvSpPr>
          <p:spPr>
            <a:xfrm rot="2700000">
              <a:off x="87510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9"/>
            <p:cNvSpPr/>
            <p:nvPr/>
          </p:nvSpPr>
          <p:spPr>
            <a:xfrm rot="2700000">
              <a:off x="87510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9"/>
            <p:cNvSpPr/>
            <p:nvPr/>
          </p:nvSpPr>
          <p:spPr>
            <a:xfrm rot="2700000">
              <a:off x="87510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9"/>
            <p:cNvSpPr/>
            <p:nvPr/>
          </p:nvSpPr>
          <p:spPr>
            <a:xfrm rot="2700000">
              <a:off x="87510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9"/>
            <p:cNvSpPr/>
            <p:nvPr/>
          </p:nvSpPr>
          <p:spPr>
            <a:xfrm rot="2700000">
              <a:off x="774202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9"/>
            <p:cNvSpPr/>
            <p:nvPr/>
          </p:nvSpPr>
          <p:spPr>
            <a:xfrm rot="2700000">
              <a:off x="81284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9"/>
            <p:cNvSpPr/>
            <p:nvPr/>
          </p:nvSpPr>
          <p:spPr>
            <a:xfrm rot="2700000">
              <a:off x="851477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9"/>
            <p:cNvSpPr/>
            <p:nvPr/>
          </p:nvSpPr>
          <p:spPr>
            <a:xfrm rot="2700000">
              <a:off x="7591912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9"/>
            <p:cNvSpPr/>
            <p:nvPr/>
          </p:nvSpPr>
          <p:spPr>
            <a:xfrm rot="2700000">
              <a:off x="797828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9"/>
            <p:cNvSpPr/>
            <p:nvPr/>
          </p:nvSpPr>
          <p:spPr>
            <a:xfrm rot="2700000">
              <a:off x="836465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9"/>
            <p:cNvSpPr/>
            <p:nvPr/>
          </p:nvSpPr>
          <p:spPr>
            <a:xfrm rot="2700000">
              <a:off x="87510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9"/>
            <p:cNvSpPr/>
            <p:nvPr/>
          </p:nvSpPr>
          <p:spPr>
            <a:xfrm rot="2700000">
              <a:off x="890114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9"/>
            <p:cNvSpPr/>
            <p:nvPr/>
          </p:nvSpPr>
          <p:spPr>
            <a:xfrm rot="2700000">
              <a:off x="890114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9"/>
            <p:cNvSpPr/>
            <p:nvPr/>
          </p:nvSpPr>
          <p:spPr>
            <a:xfrm rot="2700000">
              <a:off x="890114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9"/>
            <p:cNvSpPr/>
            <p:nvPr/>
          </p:nvSpPr>
          <p:spPr>
            <a:xfrm rot="2700000">
              <a:off x="890114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9"/>
            <p:cNvSpPr/>
            <p:nvPr/>
          </p:nvSpPr>
          <p:spPr>
            <a:xfrm rot="2700000">
              <a:off x="890114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9"/>
            <p:cNvSpPr/>
            <p:nvPr/>
          </p:nvSpPr>
          <p:spPr>
            <a:xfrm rot="2700000">
              <a:off x="890114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9"/>
            <p:cNvSpPr/>
            <p:nvPr/>
          </p:nvSpPr>
          <p:spPr>
            <a:xfrm rot="2700000">
              <a:off x="774202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9"/>
            <p:cNvSpPr/>
            <p:nvPr/>
          </p:nvSpPr>
          <p:spPr>
            <a:xfrm rot="2700000">
              <a:off x="774202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9"/>
            <p:cNvSpPr/>
            <p:nvPr/>
          </p:nvSpPr>
          <p:spPr>
            <a:xfrm rot="2700000">
              <a:off x="7591912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9"/>
            <p:cNvSpPr/>
            <p:nvPr/>
          </p:nvSpPr>
          <p:spPr>
            <a:xfrm rot="2700000">
              <a:off x="81284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9"/>
            <p:cNvSpPr/>
            <p:nvPr/>
          </p:nvSpPr>
          <p:spPr>
            <a:xfrm rot="2700000">
              <a:off x="81284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9"/>
            <p:cNvSpPr/>
            <p:nvPr/>
          </p:nvSpPr>
          <p:spPr>
            <a:xfrm rot="2700000">
              <a:off x="797828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9"/>
            <p:cNvSpPr/>
            <p:nvPr/>
          </p:nvSpPr>
          <p:spPr>
            <a:xfrm rot="2700000">
              <a:off x="836465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9"/>
            <p:cNvSpPr/>
            <p:nvPr/>
          </p:nvSpPr>
          <p:spPr>
            <a:xfrm rot="2700000">
              <a:off x="851477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9"/>
            <p:cNvSpPr/>
            <p:nvPr/>
          </p:nvSpPr>
          <p:spPr>
            <a:xfrm rot="2700000">
              <a:off x="851477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9"/>
            <p:cNvSpPr/>
            <p:nvPr/>
          </p:nvSpPr>
          <p:spPr>
            <a:xfrm rot="2700000">
              <a:off x="87510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9"/>
            <p:cNvSpPr/>
            <p:nvPr/>
          </p:nvSpPr>
          <p:spPr>
            <a:xfrm rot="2700000">
              <a:off x="774202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9"/>
            <p:cNvSpPr/>
            <p:nvPr/>
          </p:nvSpPr>
          <p:spPr>
            <a:xfrm rot="2700000">
              <a:off x="81284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9"/>
            <p:cNvSpPr/>
            <p:nvPr/>
          </p:nvSpPr>
          <p:spPr>
            <a:xfrm rot="2700000">
              <a:off x="851477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9"/>
            <p:cNvSpPr/>
            <p:nvPr/>
          </p:nvSpPr>
          <p:spPr>
            <a:xfrm rot="2700000">
              <a:off x="7591912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9"/>
            <p:cNvSpPr/>
            <p:nvPr/>
          </p:nvSpPr>
          <p:spPr>
            <a:xfrm rot="2700000">
              <a:off x="797828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9"/>
            <p:cNvSpPr/>
            <p:nvPr/>
          </p:nvSpPr>
          <p:spPr>
            <a:xfrm rot="2700000">
              <a:off x="836465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9"/>
            <p:cNvSpPr/>
            <p:nvPr/>
          </p:nvSpPr>
          <p:spPr>
            <a:xfrm rot="2700000">
              <a:off x="87510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9"/>
            <p:cNvSpPr/>
            <p:nvPr/>
          </p:nvSpPr>
          <p:spPr>
            <a:xfrm rot="2700000">
              <a:off x="890114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9"/>
            <p:cNvSpPr/>
            <p:nvPr/>
          </p:nvSpPr>
          <p:spPr>
            <a:xfrm rot="2700000">
              <a:off x="890114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9"/>
            <p:cNvSpPr/>
            <p:nvPr/>
          </p:nvSpPr>
          <p:spPr>
            <a:xfrm rot="2700000">
              <a:off x="890114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9"/>
            <p:cNvSpPr/>
            <p:nvPr/>
          </p:nvSpPr>
          <p:spPr>
            <a:xfrm rot="2700000">
              <a:off x="7591912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9"/>
            <p:cNvSpPr/>
            <p:nvPr/>
          </p:nvSpPr>
          <p:spPr>
            <a:xfrm rot="2700000">
              <a:off x="797828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9"/>
            <p:cNvSpPr/>
            <p:nvPr/>
          </p:nvSpPr>
          <p:spPr>
            <a:xfrm rot="2700000">
              <a:off x="836465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9"/>
            <p:cNvSpPr/>
            <p:nvPr/>
          </p:nvSpPr>
          <p:spPr>
            <a:xfrm rot="2700000">
              <a:off x="87510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9"/>
            <p:cNvSpPr/>
            <p:nvPr/>
          </p:nvSpPr>
          <p:spPr>
            <a:xfrm rot="2700000">
              <a:off x="1173727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9"/>
            <p:cNvSpPr/>
            <p:nvPr/>
          </p:nvSpPr>
          <p:spPr>
            <a:xfrm rot="2700000">
              <a:off x="1560104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9"/>
            <p:cNvSpPr/>
            <p:nvPr/>
          </p:nvSpPr>
          <p:spPr>
            <a:xfrm rot="2700000">
              <a:off x="1173727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9"/>
            <p:cNvSpPr/>
            <p:nvPr/>
          </p:nvSpPr>
          <p:spPr>
            <a:xfrm rot="2700000">
              <a:off x="1560104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9"/>
            <p:cNvSpPr/>
            <p:nvPr/>
          </p:nvSpPr>
          <p:spPr>
            <a:xfrm rot="2700000">
              <a:off x="140998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9"/>
            <p:cNvSpPr/>
            <p:nvPr/>
          </p:nvSpPr>
          <p:spPr>
            <a:xfrm rot="2700000">
              <a:off x="17963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9"/>
            <p:cNvSpPr/>
            <p:nvPr/>
          </p:nvSpPr>
          <p:spPr>
            <a:xfrm rot="2700000">
              <a:off x="1173727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9"/>
            <p:cNvSpPr/>
            <p:nvPr/>
          </p:nvSpPr>
          <p:spPr>
            <a:xfrm rot="2700000">
              <a:off x="1560104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9"/>
            <p:cNvSpPr/>
            <p:nvPr/>
          </p:nvSpPr>
          <p:spPr>
            <a:xfrm rot="2700000">
              <a:off x="1173727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9"/>
            <p:cNvSpPr/>
            <p:nvPr/>
          </p:nvSpPr>
          <p:spPr>
            <a:xfrm rot="2700000">
              <a:off x="1560104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9"/>
            <p:cNvSpPr/>
            <p:nvPr/>
          </p:nvSpPr>
          <p:spPr>
            <a:xfrm rot="2700000">
              <a:off x="140998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9"/>
            <p:cNvSpPr/>
            <p:nvPr/>
          </p:nvSpPr>
          <p:spPr>
            <a:xfrm rot="2700000">
              <a:off x="17963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9"/>
            <p:cNvSpPr/>
            <p:nvPr/>
          </p:nvSpPr>
          <p:spPr>
            <a:xfrm rot="2700000">
              <a:off x="140998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9"/>
            <p:cNvSpPr/>
            <p:nvPr/>
          </p:nvSpPr>
          <p:spPr>
            <a:xfrm rot="2700000">
              <a:off x="17963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9"/>
            <p:cNvSpPr/>
            <p:nvPr/>
          </p:nvSpPr>
          <p:spPr>
            <a:xfrm rot="2700000">
              <a:off x="1173727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9"/>
            <p:cNvSpPr/>
            <p:nvPr/>
          </p:nvSpPr>
          <p:spPr>
            <a:xfrm rot="2700000">
              <a:off x="1560104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9"/>
            <p:cNvSpPr/>
            <p:nvPr/>
          </p:nvSpPr>
          <p:spPr>
            <a:xfrm rot="2700000">
              <a:off x="140998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9"/>
            <p:cNvSpPr/>
            <p:nvPr/>
          </p:nvSpPr>
          <p:spPr>
            <a:xfrm rot="2700000">
              <a:off x="17963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9"/>
            <p:cNvSpPr/>
            <p:nvPr/>
          </p:nvSpPr>
          <p:spPr>
            <a:xfrm rot="2700000">
              <a:off x="1173727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9"/>
            <p:cNvSpPr/>
            <p:nvPr/>
          </p:nvSpPr>
          <p:spPr>
            <a:xfrm rot="2700000">
              <a:off x="1560104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9"/>
            <p:cNvSpPr/>
            <p:nvPr/>
          </p:nvSpPr>
          <p:spPr>
            <a:xfrm rot="2700000">
              <a:off x="140998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9"/>
            <p:cNvSpPr/>
            <p:nvPr/>
          </p:nvSpPr>
          <p:spPr>
            <a:xfrm rot="2700000">
              <a:off x="17963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9"/>
            <p:cNvSpPr/>
            <p:nvPr/>
          </p:nvSpPr>
          <p:spPr>
            <a:xfrm rot="2700000">
              <a:off x="1173727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9"/>
            <p:cNvSpPr/>
            <p:nvPr/>
          </p:nvSpPr>
          <p:spPr>
            <a:xfrm rot="2700000">
              <a:off x="1560104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9"/>
            <p:cNvSpPr/>
            <p:nvPr/>
          </p:nvSpPr>
          <p:spPr>
            <a:xfrm rot="2700000">
              <a:off x="1173727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9"/>
            <p:cNvSpPr/>
            <p:nvPr/>
          </p:nvSpPr>
          <p:spPr>
            <a:xfrm rot="2700000">
              <a:off x="1560104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9"/>
            <p:cNvSpPr/>
            <p:nvPr/>
          </p:nvSpPr>
          <p:spPr>
            <a:xfrm rot="2700000">
              <a:off x="140998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9"/>
            <p:cNvSpPr/>
            <p:nvPr/>
          </p:nvSpPr>
          <p:spPr>
            <a:xfrm rot="2700000">
              <a:off x="17963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9"/>
            <p:cNvSpPr/>
            <p:nvPr/>
          </p:nvSpPr>
          <p:spPr>
            <a:xfrm rot="2700000">
              <a:off x="1173727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9"/>
            <p:cNvSpPr/>
            <p:nvPr/>
          </p:nvSpPr>
          <p:spPr>
            <a:xfrm rot="2700000">
              <a:off x="1560104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9"/>
            <p:cNvSpPr/>
            <p:nvPr/>
          </p:nvSpPr>
          <p:spPr>
            <a:xfrm rot="2700000">
              <a:off x="140998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9"/>
            <p:cNvSpPr/>
            <p:nvPr/>
          </p:nvSpPr>
          <p:spPr>
            <a:xfrm rot="2700000">
              <a:off x="17963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9"/>
            <p:cNvSpPr/>
            <p:nvPr/>
          </p:nvSpPr>
          <p:spPr>
            <a:xfrm rot="2700000">
              <a:off x="140998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9"/>
            <p:cNvSpPr/>
            <p:nvPr/>
          </p:nvSpPr>
          <p:spPr>
            <a:xfrm rot="2700000">
              <a:off x="17963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9"/>
            <p:cNvSpPr/>
            <p:nvPr/>
          </p:nvSpPr>
          <p:spPr>
            <a:xfrm rot="2700000">
              <a:off x="19464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9"/>
            <p:cNvSpPr/>
            <p:nvPr/>
          </p:nvSpPr>
          <p:spPr>
            <a:xfrm rot="2700000">
              <a:off x="23328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9"/>
            <p:cNvSpPr/>
            <p:nvPr/>
          </p:nvSpPr>
          <p:spPr>
            <a:xfrm rot="2700000">
              <a:off x="271920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9"/>
            <p:cNvSpPr/>
            <p:nvPr/>
          </p:nvSpPr>
          <p:spPr>
            <a:xfrm rot="2700000">
              <a:off x="310557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9"/>
            <p:cNvSpPr/>
            <p:nvPr/>
          </p:nvSpPr>
          <p:spPr>
            <a:xfrm rot="2700000">
              <a:off x="349194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9"/>
            <p:cNvSpPr/>
            <p:nvPr/>
          </p:nvSpPr>
          <p:spPr>
            <a:xfrm rot="2700000">
              <a:off x="387831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9"/>
            <p:cNvSpPr/>
            <p:nvPr/>
          </p:nvSpPr>
          <p:spPr>
            <a:xfrm rot="2700000">
              <a:off x="4264681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9"/>
            <p:cNvSpPr/>
            <p:nvPr/>
          </p:nvSpPr>
          <p:spPr>
            <a:xfrm rot="2700000">
              <a:off x="465105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9"/>
            <p:cNvSpPr/>
            <p:nvPr/>
          </p:nvSpPr>
          <p:spPr>
            <a:xfrm rot="2700000">
              <a:off x="218270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9"/>
            <p:cNvSpPr/>
            <p:nvPr/>
          </p:nvSpPr>
          <p:spPr>
            <a:xfrm rot="2700000">
              <a:off x="25690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9"/>
            <p:cNvSpPr/>
            <p:nvPr/>
          </p:nvSpPr>
          <p:spPr>
            <a:xfrm rot="2700000">
              <a:off x="295545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9"/>
            <p:cNvSpPr/>
            <p:nvPr/>
          </p:nvSpPr>
          <p:spPr>
            <a:xfrm rot="2700000">
              <a:off x="334182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9"/>
            <p:cNvSpPr/>
            <p:nvPr/>
          </p:nvSpPr>
          <p:spPr>
            <a:xfrm rot="2700000">
              <a:off x="372819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9"/>
            <p:cNvSpPr/>
            <p:nvPr/>
          </p:nvSpPr>
          <p:spPr>
            <a:xfrm rot="2700000">
              <a:off x="4114564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9"/>
            <p:cNvSpPr/>
            <p:nvPr/>
          </p:nvSpPr>
          <p:spPr>
            <a:xfrm rot="2700000">
              <a:off x="450093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9"/>
            <p:cNvSpPr/>
            <p:nvPr/>
          </p:nvSpPr>
          <p:spPr>
            <a:xfrm rot="2700000">
              <a:off x="503742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9"/>
            <p:cNvSpPr/>
            <p:nvPr/>
          </p:nvSpPr>
          <p:spPr>
            <a:xfrm rot="2700000">
              <a:off x="488730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9"/>
            <p:cNvSpPr/>
            <p:nvPr/>
          </p:nvSpPr>
          <p:spPr>
            <a:xfrm rot="2700000">
              <a:off x="527367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9"/>
            <p:cNvSpPr/>
            <p:nvPr/>
          </p:nvSpPr>
          <p:spPr>
            <a:xfrm rot="2700000">
              <a:off x="542379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9"/>
            <p:cNvSpPr/>
            <p:nvPr/>
          </p:nvSpPr>
          <p:spPr>
            <a:xfrm rot="2700000">
              <a:off x="566005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9"/>
            <p:cNvSpPr/>
            <p:nvPr/>
          </p:nvSpPr>
          <p:spPr>
            <a:xfrm rot="2700000">
              <a:off x="19464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9"/>
            <p:cNvSpPr/>
            <p:nvPr/>
          </p:nvSpPr>
          <p:spPr>
            <a:xfrm rot="2700000">
              <a:off x="23328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9"/>
            <p:cNvSpPr/>
            <p:nvPr/>
          </p:nvSpPr>
          <p:spPr>
            <a:xfrm rot="2700000">
              <a:off x="271920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9"/>
            <p:cNvSpPr/>
            <p:nvPr/>
          </p:nvSpPr>
          <p:spPr>
            <a:xfrm rot="2700000">
              <a:off x="310557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9"/>
            <p:cNvSpPr/>
            <p:nvPr/>
          </p:nvSpPr>
          <p:spPr>
            <a:xfrm rot="2700000">
              <a:off x="349194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9"/>
            <p:cNvSpPr/>
            <p:nvPr/>
          </p:nvSpPr>
          <p:spPr>
            <a:xfrm rot="2700000">
              <a:off x="387831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9"/>
            <p:cNvSpPr/>
            <p:nvPr/>
          </p:nvSpPr>
          <p:spPr>
            <a:xfrm rot="2700000">
              <a:off x="4264681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9"/>
            <p:cNvSpPr/>
            <p:nvPr/>
          </p:nvSpPr>
          <p:spPr>
            <a:xfrm rot="2700000">
              <a:off x="465105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9"/>
            <p:cNvSpPr/>
            <p:nvPr/>
          </p:nvSpPr>
          <p:spPr>
            <a:xfrm rot="2700000">
              <a:off x="503742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9"/>
            <p:cNvSpPr/>
            <p:nvPr/>
          </p:nvSpPr>
          <p:spPr>
            <a:xfrm rot="2700000">
              <a:off x="542379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9"/>
            <p:cNvSpPr/>
            <p:nvPr/>
          </p:nvSpPr>
          <p:spPr>
            <a:xfrm rot="2700000">
              <a:off x="218270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9"/>
            <p:cNvSpPr/>
            <p:nvPr/>
          </p:nvSpPr>
          <p:spPr>
            <a:xfrm rot="2700000">
              <a:off x="25690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9"/>
            <p:cNvSpPr/>
            <p:nvPr/>
          </p:nvSpPr>
          <p:spPr>
            <a:xfrm rot="2700000">
              <a:off x="295545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9"/>
            <p:cNvSpPr/>
            <p:nvPr/>
          </p:nvSpPr>
          <p:spPr>
            <a:xfrm rot="2700000">
              <a:off x="334182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9"/>
            <p:cNvSpPr/>
            <p:nvPr/>
          </p:nvSpPr>
          <p:spPr>
            <a:xfrm rot="2700000">
              <a:off x="372819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9"/>
            <p:cNvSpPr/>
            <p:nvPr/>
          </p:nvSpPr>
          <p:spPr>
            <a:xfrm rot="2700000">
              <a:off x="4114564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9"/>
            <p:cNvSpPr/>
            <p:nvPr/>
          </p:nvSpPr>
          <p:spPr>
            <a:xfrm rot="2700000">
              <a:off x="450093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9"/>
            <p:cNvSpPr/>
            <p:nvPr/>
          </p:nvSpPr>
          <p:spPr>
            <a:xfrm rot="2700000">
              <a:off x="488730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9"/>
            <p:cNvSpPr/>
            <p:nvPr/>
          </p:nvSpPr>
          <p:spPr>
            <a:xfrm rot="2700000">
              <a:off x="527367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9"/>
            <p:cNvSpPr/>
            <p:nvPr/>
          </p:nvSpPr>
          <p:spPr>
            <a:xfrm rot="2700000">
              <a:off x="566005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9"/>
            <p:cNvSpPr/>
            <p:nvPr/>
          </p:nvSpPr>
          <p:spPr>
            <a:xfrm rot="2700000">
              <a:off x="581016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9"/>
            <p:cNvSpPr/>
            <p:nvPr/>
          </p:nvSpPr>
          <p:spPr>
            <a:xfrm rot="2700000">
              <a:off x="581016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9"/>
            <p:cNvSpPr/>
            <p:nvPr/>
          </p:nvSpPr>
          <p:spPr>
            <a:xfrm rot="2700000">
              <a:off x="6196530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9"/>
            <p:cNvSpPr/>
            <p:nvPr/>
          </p:nvSpPr>
          <p:spPr>
            <a:xfrm rot="2700000">
              <a:off x="6046413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9"/>
            <p:cNvSpPr/>
            <p:nvPr/>
          </p:nvSpPr>
          <p:spPr>
            <a:xfrm rot="2700000">
              <a:off x="6582903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9"/>
            <p:cNvSpPr/>
            <p:nvPr/>
          </p:nvSpPr>
          <p:spPr>
            <a:xfrm rot="2700000">
              <a:off x="6432786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9"/>
            <p:cNvSpPr/>
            <p:nvPr/>
          </p:nvSpPr>
          <p:spPr>
            <a:xfrm rot="2700000">
              <a:off x="6819158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9"/>
            <p:cNvSpPr/>
            <p:nvPr/>
          </p:nvSpPr>
          <p:spPr>
            <a:xfrm rot="2700000">
              <a:off x="696927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9"/>
            <p:cNvSpPr/>
            <p:nvPr/>
          </p:nvSpPr>
          <p:spPr>
            <a:xfrm rot="2700000">
              <a:off x="7205531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9"/>
            <p:cNvSpPr/>
            <p:nvPr/>
          </p:nvSpPr>
          <p:spPr>
            <a:xfrm rot="2700000">
              <a:off x="6196530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9"/>
            <p:cNvSpPr/>
            <p:nvPr/>
          </p:nvSpPr>
          <p:spPr>
            <a:xfrm rot="2700000">
              <a:off x="6582903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9"/>
            <p:cNvSpPr/>
            <p:nvPr/>
          </p:nvSpPr>
          <p:spPr>
            <a:xfrm rot="2700000">
              <a:off x="696927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9"/>
            <p:cNvSpPr/>
            <p:nvPr/>
          </p:nvSpPr>
          <p:spPr>
            <a:xfrm rot="2700000">
              <a:off x="6046413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9"/>
            <p:cNvSpPr/>
            <p:nvPr/>
          </p:nvSpPr>
          <p:spPr>
            <a:xfrm rot="2700000">
              <a:off x="6432786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9"/>
            <p:cNvSpPr/>
            <p:nvPr/>
          </p:nvSpPr>
          <p:spPr>
            <a:xfrm rot="2700000">
              <a:off x="6819158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9"/>
            <p:cNvSpPr/>
            <p:nvPr/>
          </p:nvSpPr>
          <p:spPr>
            <a:xfrm rot="2700000">
              <a:off x="7205531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9"/>
            <p:cNvSpPr/>
            <p:nvPr/>
          </p:nvSpPr>
          <p:spPr>
            <a:xfrm rot="2700000">
              <a:off x="7355648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9"/>
            <p:cNvSpPr/>
            <p:nvPr/>
          </p:nvSpPr>
          <p:spPr>
            <a:xfrm rot="2700000">
              <a:off x="7355648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9"/>
            <p:cNvSpPr/>
            <p:nvPr/>
          </p:nvSpPr>
          <p:spPr>
            <a:xfrm rot="2700000">
              <a:off x="774202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9"/>
            <p:cNvSpPr/>
            <p:nvPr/>
          </p:nvSpPr>
          <p:spPr>
            <a:xfrm rot="2700000">
              <a:off x="7591912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9"/>
            <p:cNvSpPr/>
            <p:nvPr/>
          </p:nvSpPr>
          <p:spPr>
            <a:xfrm rot="2700000">
              <a:off x="81284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9"/>
            <p:cNvSpPr/>
            <p:nvPr/>
          </p:nvSpPr>
          <p:spPr>
            <a:xfrm rot="2700000">
              <a:off x="797828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9"/>
            <p:cNvSpPr/>
            <p:nvPr/>
          </p:nvSpPr>
          <p:spPr>
            <a:xfrm rot="2700000">
              <a:off x="836465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9"/>
            <p:cNvSpPr/>
            <p:nvPr/>
          </p:nvSpPr>
          <p:spPr>
            <a:xfrm rot="2700000">
              <a:off x="851477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9"/>
            <p:cNvSpPr/>
            <p:nvPr/>
          </p:nvSpPr>
          <p:spPr>
            <a:xfrm rot="2700000">
              <a:off x="87510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9"/>
            <p:cNvSpPr/>
            <p:nvPr/>
          </p:nvSpPr>
          <p:spPr>
            <a:xfrm rot="2700000">
              <a:off x="774202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9"/>
            <p:cNvSpPr/>
            <p:nvPr/>
          </p:nvSpPr>
          <p:spPr>
            <a:xfrm rot="2700000">
              <a:off x="81284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9"/>
            <p:cNvSpPr/>
            <p:nvPr/>
          </p:nvSpPr>
          <p:spPr>
            <a:xfrm rot="2700000">
              <a:off x="851477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9"/>
            <p:cNvSpPr/>
            <p:nvPr/>
          </p:nvSpPr>
          <p:spPr>
            <a:xfrm rot="2700000">
              <a:off x="7591912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9"/>
            <p:cNvSpPr/>
            <p:nvPr/>
          </p:nvSpPr>
          <p:spPr>
            <a:xfrm rot="2700000">
              <a:off x="797828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9"/>
            <p:cNvSpPr/>
            <p:nvPr/>
          </p:nvSpPr>
          <p:spPr>
            <a:xfrm rot="2700000">
              <a:off x="836465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9"/>
            <p:cNvSpPr/>
            <p:nvPr/>
          </p:nvSpPr>
          <p:spPr>
            <a:xfrm rot="2700000">
              <a:off x="87510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9"/>
            <p:cNvSpPr/>
            <p:nvPr/>
          </p:nvSpPr>
          <p:spPr>
            <a:xfrm rot="2700000">
              <a:off x="890114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9"/>
            <p:cNvSpPr/>
            <p:nvPr/>
          </p:nvSpPr>
          <p:spPr>
            <a:xfrm rot="2700000">
              <a:off x="890114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9"/>
            <p:cNvSpPr/>
            <p:nvPr/>
          </p:nvSpPr>
          <p:spPr>
            <a:xfrm rot="2700000">
              <a:off x="1173727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9"/>
            <p:cNvSpPr/>
            <p:nvPr/>
          </p:nvSpPr>
          <p:spPr>
            <a:xfrm rot="2700000">
              <a:off x="1560104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9"/>
            <p:cNvSpPr/>
            <p:nvPr/>
          </p:nvSpPr>
          <p:spPr>
            <a:xfrm rot="2700000">
              <a:off x="140998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9"/>
            <p:cNvSpPr/>
            <p:nvPr/>
          </p:nvSpPr>
          <p:spPr>
            <a:xfrm rot="2700000">
              <a:off x="17963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9"/>
            <p:cNvSpPr/>
            <p:nvPr/>
          </p:nvSpPr>
          <p:spPr>
            <a:xfrm rot="2700000">
              <a:off x="1173727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9"/>
            <p:cNvSpPr/>
            <p:nvPr/>
          </p:nvSpPr>
          <p:spPr>
            <a:xfrm rot="2700000">
              <a:off x="1560104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9"/>
            <p:cNvSpPr/>
            <p:nvPr/>
          </p:nvSpPr>
          <p:spPr>
            <a:xfrm rot="2700000">
              <a:off x="140998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9"/>
            <p:cNvSpPr/>
            <p:nvPr/>
          </p:nvSpPr>
          <p:spPr>
            <a:xfrm rot="2700000">
              <a:off x="17963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9"/>
            <p:cNvSpPr/>
            <p:nvPr/>
          </p:nvSpPr>
          <p:spPr>
            <a:xfrm rot="2700000">
              <a:off x="19464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9"/>
            <p:cNvSpPr/>
            <p:nvPr/>
          </p:nvSpPr>
          <p:spPr>
            <a:xfrm rot="2700000">
              <a:off x="23328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9"/>
            <p:cNvSpPr/>
            <p:nvPr/>
          </p:nvSpPr>
          <p:spPr>
            <a:xfrm rot="2700000">
              <a:off x="271920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9"/>
            <p:cNvSpPr/>
            <p:nvPr/>
          </p:nvSpPr>
          <p:spPr>
            <a:xfrm rot="2700000">
              <a:off x="310557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9"/>
            <p:cNvSpPr/>
            <p:nvPr/>
          </p:nvSpPr>
          <p:spPr>
            <a:xfrm rot="2700000">
              <a:off x="349194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9"/>
            <p:cNvSpPr/>
            <p:nvPr/>
          </p:nvSpPr>
          <p:spPr>
            <a:xfrm rot="2700000">
              <a:off x="387831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9"/>
            <p:cNvSpPr/>
            <p:nvPr/>
          </p:nvSpPr>
          <p:spPr>
            <a:xfrm rot="2700000">
              <a:off x="4264681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9"/>
            <p:cNvSpPr/>
            <p:nvPr/>
          </p:nvSpPr>
          <p:spPr>
            <a:xfrm rot="2700000">
              <a:off x="465105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9"/>
            <p:cNvSpPr/>
            <p:nvPr/>
          </p:nvSpPr>
          <p:spPr>
            <a:xfrm rot="2700000">
              <a:off x="218270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9"/>
            <p:cNvSpPr/>
            <p:nvPr/>
          </p:nvSpPr>
          <p:spPr>
            <a:xfrm rot="2700000">
              <a:off x="25690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9"/>
            <p:cNvSpPr/>
            <p:nvPr/>
          </p:nvSpPr>
          <p:spPr>
            <a:xfrm rot="2700000">
              <a:off x="295545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9"/>
            <p:cNvSpPr/>
            <p:nvPr/>
          </p:nvSpPr>
          <p:spPr>
            <a:xfrm rot="2700000">
              <a:off x="334182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9"/>
            <p:cNvSpPr/>
            <p:nvPr/>
          </p:nvSpPr>
          <p:spPr>
            <a:xfrm rot="2700000">
              <a:off x="372819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9"/>
            <p:cNvSpPr/>
            <p:nvPr/>
          </p:nvSpPr>
          <p:spPr>
            <a:xfrm rot="2700000">
              <a:off x="4114564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9"/>
            <p:cNvSpPr/>
            <p:nvPr/>
          </p:nvSpPr>
          <p:spPr>
            <a:xfrm rot="2700000">
              <a:off x="450093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9"/>
            <p:cNvSpPr/>
            <p:nvPr/>
          </p:nvSpPr>
          <p:spPr>
            <a:xfrm rot="2700000">
              <a:off x="503742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9"/>
            <p:cNvSpPr/>
            <p:nvPr/>
          </p:nvSpPr>
          <p:spPr>
            <a:xfrm rot="2700000">
              <a:off x="488730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9"/>
            <p:cNvSpPr/>
            <p:nvPr/>
          </p:nvSpPr>
          <p:spPr>
            <a:xfrm rot="2700000">
              <a:off x="527367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9"/>
            <p:cNvSpPr/>
            <p:nvPr/>
          </p:nvSpPr>
          <p:spPr>
            <a:xfrm rot="2700000">
              <a:off x="542379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9"/>
            <p:cNvSpPr/>
            <p:nvPr/>
          </p:nvSpPr>
          <p:spPr>
            <a:xfrm rot="2700000">
              <a:off x="566005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9"/>
            <p:cNvSpPr/>
            <p:nvPr/>
          </p:nvSpPr>
          <p:spPr>
            <a:xfrm rot="2700000">
              <a:off x="19464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9"/>
            <p:cNvSpPr/>
            <p:nvPr/>
          </p:nvSpPr>
          <p:spPr>
            <a:xfrm rot="2700000">
              <a:off x="23328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9"/>
            <p:cNvSpPr/>
            <p:nvPr/>
          </p:nvSpPr>
          <p:spPr>
            <a:xfrm rot="2700000">
              <a:off x="271920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9"/>
            <p:cNvSpPr/>
            <p:nvPr/>
          </p:nvSpPr>
          <p:spPr>
            <a:xfrm rot="2700000">
              <a:off x="310557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9"/>
            <p:cNvSpPr/>
            <p:nvPr/>
          </p:nvSpPr>
          <p:spPr>
            <a:xfrm rot="2700000">
              <a:off x="349194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9"/>
            <p:cNvSpPr/>
            <p:nvPr/>
          </p:nvSpPr>
          <p:spPr>
            <a:xfrm rot="2700000">
              <a:off x="387831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9"/>
            <p:cNvSpPr/>
            <p:nvPr/>
          </p:nvSpPr>
          <p:spPr>
            <a:xfrm rot="2700000">
              <a:off x="4264681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9"/>
            <p:cNvSpPr/>
            <p:nvPr/>
          </p:nvSpPr>
          <p:spPr>
            <a:xfrm rot="2700000">
              <a:off x="465105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9"/>
            <p:cNvSpPr/>
            <p:nvPr/>
          </p:nvSpPr>
          <p:spPr>
            <a:xfrm rot="2700000">
              <a:off x="503742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9"/>
            <p:cNvSpPr/>
            <p:nvPr/>
          </p:nvSpPr>
          <p:spPr>
            <a:xfrm rot="2700000">
              <a:off x="542379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9"/>
            <p:cNvSpPr/>
            <p:nvPr/>
          </p:nvSpPr>
          <p:spPr>
            <a:xfrm rot="2700000">
              <a:off x="218270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9"/>
            <p:cNvSpPr/>
            <p:nvPr/>
          </p:nvSpPr>
          <p:spPr>
            <a:xfrm rot="2700000">
              <a:off x="25690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9"/>
            <p:cNvSpPr/>
            <p:nvPr/>
          </p:nvSpPr>
          <p:spPr>
            <a:xfrm rot="2700000">
              <a:off x="295545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9"/>
            <p:cNvSpPr/>
            <p:nvPr/>
          </p:nvSpPr>
          <p:spPr>
            <a:xfrm rot="2700000">
              <a:off x="334182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9"/>
            <p:cNvSpPr/>
            <p:nvPr/>
          </p:nvSpPr>
          <p:spPr>
            <a:xfrm rot="2700000">
              <a:off x="372819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9"/>
            <p:cNvSpPr/>
            <p:nvPr/>
          </p:nvSpPr>
          <p:spPr>
            <a:xfrm rot="2700000">
              <a:off x="4114564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9"/>
            <p:cNvSpPr/>
            <p:nvPr/>
          </p:nvSpPr>
          <p:spPr>
            <a:xfrm rot="2700000">
              <a:off x="450093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9"/>
            <p:cNvSpPr/>
            <p:nvPr/>
          </p:nvSpPr>
          <p:spPr>
            <a:xfrm rot="2700000">
              <a:off x="488730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9"/>
            <p:cNvSpPr/>
            <p:nvPr/>
          </p:nvSpPr>
          <p:spPr>
            <a:xfrm rot="2700000">
              <a:off x="527367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9"/>
            <p:cNvSpPr/>
            <p:nvPr/>
          </p:nvSpPr>
          <p:spPr>
            <a:xfrm rot="2700000">
              <a:off x="566005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9"/>
            <p:cNvSpPr/>
            <p:nvPr/>
          </p:nvSpPr>
          <p:spPr>
            <a:xfrm rot="2700000">
              <a:off x="581016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9"/>
            <p:cNvSpPr/>
            <p:nvPr/>
          </p:nvSpPr>
          <p:spPr>
            <a:xfrm rot="2700000">
              <a:off x="581016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9"/>
            <p:cNvSpPr/>
            <p:nvPr/>
          </p:nvSpPr>
          <p:spPr>
            <a:xfrm rot="2700000">
              <a:off x="6196530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9"/>
            <p:cNvSpPr/>
            <p:nvPr/>
          </p:nvSpPr>
          <p:spPr>
            <a:xfrm rot="2700000">
              <a:off x="6046413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9"/>
            <p:cNvSpPr/>
            <p:nvPr/>
          </p:nvSpPr>
          <p:spPr>
            <a:xfrm rot="2700000">
              <a:off x="6582903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9"/>
            <p:cNvSpPr/>
            <p:nvPr/>
          </p:nvSpPr>
          <p:spPr>
            <a:xfrm rot="2700000">
              <a:off x="6432786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9"/>
            <p:cNvSpPr/>
            <p:nvPr/>
          </p:nvSpPr>
          <p:spPr>
            <a:xfrm rot="2700000">
              <a:off x="6819158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9"/>
            <p:cNvSpPr/>
            <p:nvPr/>
          </p:nvSpPr>
          <p:spPr>
            <a:xfrm rot="2700000">
              <a:off x="696927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9"/>
            <p:cNvSpPr/>
            <p:nvPr/>
          </p:nvSpPr>
          <p:spPr>
            <a:xfrm rot="2700000">
              <a:off x="7205531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9"/>
            <p:cNvSpPr/>
            <p:nvPr/>
          </p:nvSpPr>
          <p:spPr>
            <a:xfrm rot="2700000">
              <a:off x="6196530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9"/>
            <p:cNvSpPr/>
            <p:nvPr/>
          </p:nvSpPr>
          <p:spPr>
            <a:xfrm rot="2700000">
              <a:off x="6582903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9"/>
            <p:cNvSpPr/>
            <p:nvPr/>
          </p:nvSpPr>
          <p:spPr>
            <a:xfrm rot="2700000">
              <a:off x="696927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9"/>
            <p:cNvSpPr/>
            <p:nvPr/>
          </p:nvSpPr>
          <p:spPr>
            <a:xfrm rot="2700000">
              <a:off x="6046413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9"/>
            <p:cNvSpPr/>
            <p:nvPr/>
          </p:nvSpPr>
          <p:spPr>
            <a:xfrm rot="2700000">
              <a:off x="6432786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9"/>
            <p:cNvSpPr/>
            <p:nvPr/>
          </p:nvSpPr>
          <p:spPr>
            <a:xfrm rot="2700000">
              <a:off x="6819158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9"/>
            <p:cNvSpPr/>
            <p:nvPr/>
          </p:nvSpPr>
          <p:spPr>
            <a:xfrm rot="2700000">
              <a:off x="7205531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9"/>
            <p:cNvSpPr/>
            <p:nvPr/>
          </p:nvSpPr>
          <p:spPr>
            <a:xfrm rot="2700000">
              <a:off x="7355648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9"/>
            <p:cNvSpPr/>
            <p:nvPr/>
          </p:nvSpPr>
          <p:spPr>
            <a:xfrm rot="2700000">
              <a:off x="7355648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9"/>
            <p:cNvSpPr/>
            <p:nvPr/>
          </p:nvSpPr>
          <p:spPr>
            <a:xfrm rot="2700000">
              <a:off x="774202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9"/>
            <p:cNvSpPr/>
            <p:nvPr/>
          </p:nvSpPr>
          <p:spPr>
            <a:xfrm rot="2700000">
              <a:off x="7591912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9"/>
            <p:cNvSpPr/>
            <p:nvPr/>
          </p:nvSpPr>
          <p:spPr>
            <a:xfrm rot="2700000">
              <a:off x="81284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9"/>
            <p:cNvSpPr/>
            <p:nvPr/>
          </p:nvSpPr>
          <p:spPr>
            <a:xfrm rot="2700000">
              <a:off x="797828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9"/>
            <p:cNvSpPr/>
            <p:nvPr/>
          </p:nvSpPr>
          <p:spPr>
            <a:xfrm rot="2700000">
              <a:off x="836465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9"/>
            <p:cNvSpPr/>
            <p:nvPr/>
          </p:nvSpPr>
          <p:spPr>
            <a:xfrm rot="2700000">
              <a:off x="851477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9"/>
            <p:cNvSpPr/>
            <p:nvPr/>
          </p:nvSpPr>
          <p:spPr>
            <a:xfrm rot="2700000">
              <a:off x="87510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9"/>
            <p:cNvSpPr/>
            <p:nvPr/>
          </p:nvSpPr>
          <p:spPr>
            <a:xfrm rot="2700000">
              <a:off x="774202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9"/>
            <p:cNvSpPr/>
            <p:nvPr/>
          </p:nvSpPr>
          <p:spPr>
            <a:xfrm rot="2700000">
              <a:off x="81284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9"/>
            <p:cNvSpPr/>
            <p:nvPr/>
          </p:nvSpPr>
          <p:spPr>
            <a:xfrm rot="2700000">
              <a:off x="851477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9"/>
            <p:cNvSpPr/>
            <p:nvPr/>
          </p:nvSpPr>
          <p:spPr>
            <a:xfrm rot="2700000">
              <a:off x="7591912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9"/>
            <p:cNvSpPr/>
            <p:nvPr/>
          </p:nvSpPr>
          <p:spPr>
            <a:xfrm rot="2700000">
              <a:off x="797828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9"/>
            <p:cNvSpPr/>
            <p:nvPr/>
          </p:nvSpPr>
          <p:spPr>
            <a:xfrm rot="2700000">
              <a:off x="836465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9"/>
            <p:cNvSpPr/>
            <p:nvPr/>
          </p:nvSpPr>
          <p:spPr>
            <a:xfrm rot="2700000">
              <a:off x="87510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9"/>
            <p:cNvSpPr/>
            <p:nvPr/>
          </p:nvSpPr>
          <p:spPr>
            <a:xfrm rot="2700000">
              <a:off x="890114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9"/>
            <p:cNvSpPr/>
            <p:nvPr/>
          </p:nvSpPr>
          <p:spPr>
            <a:xfrm rot="2700000">
              <a:off x="890114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9"/>
            <p:cNvSpPr/>
            <p:nvPr/>
          </p:nvSpPr>
          <p:spPr>
            <a:xfrm rot="2700000">
              <a:off x="1173727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9"/>
            <p:cNvSpPr/>
            <p:nvPr/>
          </p:nvSpPr>
          <p:spPr>
            <a:xfrm rot="2700000">
              <a:off x="1560104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9"/>
            <p:cNvSpPr/>
            <p:nvPr/>
          </p:nvSpPr>
          <p:spPr>
            <a:xfrm rot="2700000">
              <a:off x="140998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9"/>
            <p:cNvSpPr/>
            <p:nvPr/>
          </p:nvSpPr>
          <p:spPr>
            <a:xfrm rot="2700000">
              <a:off x="17963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9"/>
            <p:cNvSpPr/>
            <p:nvPr/>
          </p:nvSpPr>
          <p:spPr>
            <a:xfrm rot="2700000">
              <a:off x="1173727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9"/>
            <p:cNvSpPr/>
            <p:nvPr/>
          </p:nvSpPr>
          <p:spPr>
            <a:xfrm rot="2700000">
              <a:off x="1560104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9"/>
            <p:cNvSpPr/>
            <p:nvPr/>
          </p:nvSpPr>
          <p:spPr>
            <a:xfrm rot="2700000">
              <a:off x="140998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9"/>
            <p:cNvSpPr/>
            <p:nvPr/>
          </p:nvSpPr>
          <p:spPr>
            <a:xfrm rot="2700000">
              <a:off x="17963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9"/>
            <p:cNvSpPr/>
            <p:nvPr/>
          </p:nvSpPr>
          <p:spPr>
            <a:xfrm rot="2700000">
              <a:off x="19464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9"/>
            <p:cNvSpPr/>
            <p:nvPr/>
          </p:nvSpPr>
          <p:spPr>
            <a:xfrm rot="2700000">
              <a:off x="23328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9"/>
            <p:cNvSpPr/>
            <p:nvPr/>
          </p:nvSpPr>
          <p:spPr>
            <a:xfrm rot="2700000">
              <a:off x="271920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9"/>
            <p:cNvSpPr/>
            <p:nvPr/>
          </p:nvSpPr>
          <p:spPr>
            <a:xfrm rot="2700000">
              <a:off x="310557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9"/>
            <p:cNvSpPr/>
            <p:nvPr/>
          </p:nvSpPr>
          <p:spPr>
            <a:xfrm rot="2700000">
              <a:off x="349194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9"/>
            <p:cNvSpPr/>
            <p:nvPr/>
          </p:nvSpPr>
          <p:spPr>
            <a:xfrm rot="2700000">
              <a:off x="387831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9"/>
            <p:cNvSpPr/>
            <p:nvPr/>
          </p:nvSpPr>
          <p:spPr>
            <a:xfrm rot="2700000">
              <a:off x="4264681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9"/>
            <p:cNvSpPr/>
            <p:nvPr/>
          </p:nvSpPr>
          <p:spPr>
            <a:xfrm rot="2700000">
              <a:off x="465105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9"/>
            <p:cNvSpPr/>
            <p:nvPr/>
          </p:nvSpPr>
          <p:spPr>
            <a:xfrm rot="2700000">
              <a:off x="503742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9"/>
            <p:cNvSpPr/>
            <p:nvPr/>
          </p:nvSpPr>
          <p:spPr>
            <a:xfrm rot="2700000">
              <a:off x="542379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9"/>
            <p:cNvSpPr/>
            <p:nvPr/>
          </p:nvSpPr>
          <p:spPr>
            <a:xfrm rot="2700000">
              <a:off x="218270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9"/>
            <p:cNvSpPr/>
            <p:nvPr/>
          </p:nvSpPr>
          <p:spPr>
            <a:xfrm rot="2700000">
              <a:off x="25690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9"/>
            <p:cNvSpPr/>
            <p:nvPr/>
          </p:nvSpPr>
          <p:spPr>
            <a:xfrm rot="2700000">
              <a:off x="295545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9"/>
            <p:cNvSpPr/>
            <p:nvPr/>
          </p:nvSpPr>
          <p:spPr>
            <a:xfrm rot="2700000">
              <a:off x="334182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9"/>
            <p:cNvSpPr/>
            <p:nvPr/>
          </p:nvSpPr>
          <p:spPr>
            <a:xfrm rot="2700000">
              <a:off x="372819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9"/>
            <p:cNvSpPr/>
            <p:nvPr/>
          </p:nvSpPr>
          <p:spPr>
            <a:xfrm rot="2700000">
              <a:off x="4114564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9"/>
            <p:cNvSpPr/>
            <p:nvPr/>
          </p:nvSpPr>
          <p:spPr>
            <a:xfrm rot="2700000">
              <a:off x="450093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9"/>
            <p:cNvSpPr/>
            <p:nvPr/>
          </p:nvSpPr>
          <p:spPr>
            <a:xfrm rot="2700000">
              <a:off x="488730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9"/>
            <p:cNvSpPr/>
            <p:nvPr/>
          </p:nvSpPr>
          <p:spPr>
            <a:xfrm rot="2700000">
              <a:off x="527367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9"/>
            <p:cNvSpPr/>
            <p:nvPr/>
          </p:nvSpPr>
          <p:spPr>
            <a:xfrm rot="2700000">
              <a:off x="566005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9"/>
            <p:cNvSpPr/>
            <p:nvPr/>
          </p:nvSpPr>
          <p:spPr>
            <a:xfrm rot="2700000">
              <a:off x="581016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9"/>
            <p:cNvSpPr/>
            <p:nvPr/>
          </p:nvSpPr>
          <p:spPr>
            <a:xfrm rot="2700000">
              <a:off x="6196530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9"/>
            <p:cNvSpPr/>
            <p:nvPr/>
          </p:nvSpPr>
          <p:spPr>
            <a:xfrm rot="2700000">
              <a:off x="6582903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9"/>
            <p:cNvSpPr/>
            <p:nvPr/>
          </p:nvSpPr>
          <p:spPr>
            <a:xfrm rot="2700000">
              <a:off x="696927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9"/>
            <p:cNvSpPr/>
            <p:nvPr/>
          </p:nvSpPr>
          <p:spPr>
            <a:xfrm rot="2700000">
              <a:off x="6046413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9"/>
            <p:cNvSpPr/>
            <p:nvPr/>
          </p:nvSpPr>
          <p:spPr>
            <a:xfrm rot="2700000">
              <a:off x="6432786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9"/>
            <p:cNvSpPr/>
            <p:nvPr/>
          </p:nvSpPr>
          <p:spPr>
            <a:xfrm rot="2700000">
              <a:off x="6819158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9"/>
            <p:cNvSpPr/>
            <p:nvPr/>
          </p:nvSpPr>
          <p:spPr>
            <a:xfrm rot="2700000">
              <a:off x="7205531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9"/>
            <p:cNvSpPr/>
            <p:nvPr/>
          </p:nvSpPr>
          <p:spPr>
            <a:xfrm rot="2700000">
              <a:off x="7355648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9"/>
            <p:cNvSpPr/>
            <p:nvPr/>
          </p:nvSpPr>
          <p:spPr>
            <a:xfrm rot="2700000">
              <a:off x="774202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9"/>
            <p:cNvSpPr/>
            <p:nvPr/>
          </p:nvSpPr>
          <p:spPr>
            <a:xfrm rot="2700000">
              <a:off x="81284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9"/>
            <p:cNvSpPr/>
            <p:nvPr/>
          </p:nvSpPr>
          <p:spPr>
            <a:xfrm rot="2700000">
              <a:off x="851477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9"/>
            <p:cNvSpPr/>
            <p:nvPr/>
          </p:nvSpPr>
          <p:spPr>
            <a:xfrm rot="2700000">
              <a:off x="7591912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9"/>
            <p:cNvSpPr/>
            <p:nvPr/>
          </p:nvSpPr>
          <p:spPr>
            <a:xfrm rot="2700000">
              <a:off x="797828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9"/>
            <p:cNvSpPr/>
            <p:nvPr/>
          </p:nvSpPr>
          <p:spPr>
            <a:xfrm rot="2700000">
              <a:off x="836465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9"/>
            <p:cNvSpPr/>
            <p:nvPr/>
          </p:nvSpPr>
          <p:spPr>
            <a:xfrm rot="2700000">
              <a:off x="87510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9"/>
            <p:cNvSpPr/>
            <p:nvPr/>
          </p:nvSpPr>
          <p:spPr>
            <a:xfrm rot="2700000">
              <a:off x="890114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9"/>
            <p:cNvSpPr/>
            <p:nvPr/>
          </p:nvSpPr>
          <p:spPr>
            <a:xfrm rot="2700000">
              <a:off x="1173727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9"/>
            <p:cNvSpPr/>
            <p:nvPr/>
          </p:nvSpPr>
          <p:spPr>
            <a:xfrm rot="2700000">
              <a:off x="1560104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9"/>
            <p:cNvSpPr/>
            <p:nvPr/>
          </p:nvSpPr>
          <p:spPr>
            <a:xfrm rot="2700000">
              <a:off x="140998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9"/>
            <p:cNvSpPr/>
            <p:nvPr/>
          </p:nvSpPr>
          <p:spPr>
            <a:xfrm rot="2700000">
              <a:off x="17963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9"/>
            <p:cNvSpPr/>
            <p:nvPr/>
          </p:nvSpPr>
          <p:spPr>
            <a:xfrm rot="2700000">
              <a:off x="787325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9"/>
            <p:cNvSpPr/>
            <p:nvPr/>
          </p:nvSpPr>
          <p:spPr>
            <a:xfrm rot="2700000">
              <a:off x="787325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9"/>
            <p:cNvSpPr/>
            <p:nvPr/>
          </p:nvSpPr>
          <p:spPr>
            <a:xfrm rot="2700000">
              <a:off x="1023577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9"/>
            <p:cNvSpPr/>
            <p:nvPr/>
          </p:nvSpPr>
          <p:spPr>
            <a:xfrm rot="2700000">
              <a:off x="787325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9"/>
            <p:cNvSpPr/>
            <p:nvPr/>
          </p:nvSpPr>
          <p:spPr>
            <a:xfrm rot="2700000">
              <a:off x="787325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9"/>
            <p:cNvSpPr/>
            <p:nvPr/>
          </p:nvSpPr>
          <p:spPr>
            <a:xfrm rot="2700000">
              <a:off x="1023577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9"/>
            <p:cNvSpPr/>
            <p:nvPr/>
          </p:nvSpPr>
          <p:spPr>
            <a:xfrm rot="2700000">
              <a:off x="1023577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9"/>
            <p:cNvSpPr/>
            <p:nvPr/>
          </p:nvSpPr>
          <p:spPr>
            <a:xfrm rot="2700000">
              <a:off x="787325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9"/>
            <p:cNvSpPr/>
            <p:nvPr/>
          </p:nvSpPr>
          <p:spPr>
            <a:xfrm rot="2700000">
              <a:off x="1023577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9"/>
            <p:cNvSpPr/>
            <p:nvPr/>
          </p:nvSpPr>
          <p:spPr>
            <a:xfrm rot="2700000">
              <a:off x="787325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9"/>
            <p:cNvSpPr/>
            <p:nvPr/>
          </p:nvSpPr>
          <p:spPr>
            <a:xfrm rot="2700000">
              <a:off x="1023577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9"/>
            <p:cNvSpPr/>
            <p:nvPr/>
          </p:nvSpPr>
          <p:spPr>
            <a:xfrm rot="2700000">
              <a:off x="787325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9"/>
            <p:cNvSpPr/>
            <p:nvPr/>
          </p:nvSpPr>
          <p:spPr>
            <a:xfrm rot="2700000">
              <a:off x="787325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9"/>
            <p:cNvSpPr/>
            <p:nvPr/>
          </p:nvSpPr>
          <p:spPr>
            <a:xfrm rot="2700000">
              <a:off x="1023577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9"/>
            <p:cNvSpPr/>
            <p:nvPr/>
          </p:nvSpPr>
          <p:spPr>
            <a:xfrm rot="2700000">
              <a:off x="787325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9"/>
            <p:cNvSpPr/>
            <p:nvPr/>
          </p:nvSpPr>
          <p:spPr>
            <a:xfrm rot="2700000">
              <a:off x="1023577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9"/>
            <p:cNvSpPr/>
            <p:nvPr/>
          </p:nvSpPr>
          <p:spPr>
            <a:xfrm rot="2700000">
              <a:off x="1023577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9"/>
            <p:cNvSpPr/>
            <p:nvPr/>
          </p:nvSpPr>
          <p:spPr>
            <a:xfrm rot="2700000">
              <a:off x="14602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9"/>
            <p:cNvSpPr/>
            <p:nvPr/>
          </p:nvSpPr>
          <p:spPr>
            <a:xfrm rot="2700000">
              <a:off x="400979" y="-6140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9"/>
            <p:cNvSpPr/>
            <p:nvPr/>
          </p:nvSpPr>
          <p:spPr>
            <a:xfrm rot="2700000">
              <a:off x="14602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9"/>
            <p:cNvSpPr/>
            <p:nvPr/>
          </p:nvSpPr>
          <p:spPr>
            <a:xfrm rot="2700000">
              <a:off x="400979" y="32497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9"/>
            <p:cNvSpPr/>
            <p:nvPr/>
          </p:nvSpPr>
          <p:spPr>
            <a:xfrm rot="2700000">
              <a:off x="250855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9"/>
            <p:cNvSpPr/>
            <p:nvPr/>
          </p:nvSpPr>
          <p:spPr>
            <a:xfrm rot="2700000">
              <a:off x="637230" y="17523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9"/>
            <p:cNvSpPr/>
            <p:nvPr/>
          </p:nvSpPr>
          <p:spPr>
            <a:xfrm rot="2700000">
              <a:off x="14602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9"/>
            <p:cNvSpPr/>
            <p:nvPr/>
          </p:nvSpPr>
          <p:spPr>
            <a:xfrm rot="2700000">
              <a:off x="400979" y="711347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9"/>
            <p:cNvSpPr/>
            <p:nvPr/>
          </p:nvSpPr>
          <p:spPr>
            <a:xfrm rot="2700000">
              <a:off x="14602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9"/>
            <p:cNvSpPr/>
            <p:nvPr/>
          </p:nvSpPr>
          <p:spPr>
            <a:xfrm rot="2700000">
              <a:off x="400979" y="1097722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9"/>
            <p:cNvSpPr/>
            <p:nvPr/>
          </p:nvSpPr>
          <p:spPr>
            <a:xfrm rot="2700000">
              <a:off x="250855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9"/>
            <p:cNvSpPr/>
            <p:nvPr/>
          </p:nvSpPr>
          <p:spPr>
            <a:xfrm rot="2700000">
              <a:off x="637230" y="94798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9"/>
            <p:cNvSpPr/>
            <p:nvPr/>
          </p:nvSpPr>
          <p:spPr>
            <a:xfrm rot="2700000">
              <a:off x="250855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9"/>
            <p:cNvSpPr/>
            <p:nvPr/>
          </p:nvSpPr>
          <p:spPr>
            <a:xfrm rot="2700000">
              <a:off x="637230" y="561607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9"/>
            <p:cNvSpPr/>
            <p:nvPr/>
          </p:nvSpPr>
          <p:spPr>
            <a:xfrm rot="2700000">
              <a:off x="14602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9"/>
            <p:cNvSpPr/>
            <p:nvPr/>
          </p:nvSpPr>
          <p:spPr>
            <a:xfrm rot="2700000">
              <a:off x="400979" y="1484104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9"/>
            <p:cNvSpPr/>
            <p:nvPr/>
          </p:nvSpPr>
          <p:spPr>
            <a:xfrm rot="2700000">
              <a:off x="250855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9"/>
            <p:cNvSpPr/>
            <p:nvPr/>
          </p:nvSpPr>
          <p:spPr>
            <a:xfrm rot="2700000">
              <a:off x="637230" y="133435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9"/>
            <p:cNvSpPr/>
            <p:nvPr/>
          </p:nvSpPr>
          <p:spPr>
            <a:xfrm rot="2700000">
              <a:off x="14602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9"/>
            <p:cNvSpPr/>
            <p:nvPr/>
          </p:nvSpPr>
          <p:spPr>
            <a:xfrm rot="2700000">
              <a:off x="400979" y="1870479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9"/>
            <p:cNvSpPr/>
            <p:nvPr/>
          </p:nvSpPr>
          <p:spPr>
            <a:xfrm rot="2700000">
              <a:off x="250855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9"/>
            <p:cNvSpPr/>
            <p:nvPr/>
          </p:nvSpPr>
          <p:spPr>
            <a:xfrm rot="2700000">
              <a:off x="637230" y="172073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9"/>
            <p:cNvSpPr/>
            <p:nvPr/>
          </p:nvSpPr>
          <p:spPr>
            <a:xfrm rot="2700000">
              <a:off x="14602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9"/>
            <p:cNvSpPr/>
            <p:nvPr/>
          </p:nvSpPr>
          <p:spPr>
            <a:xfrm rot="2700000">
              <a:off x="400979" y="225684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9"/>
            <p:cNvSpPr/>
            <p:nvPr/>
          </p:nvSpPr>
          <p:spPr>
            <a:xfrm rot="2700000">
              <a:off x="14602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9"/>
            <p:cNvSpPr/>
            <p:nvPr/>
          </p:nvSpPr>
          <p:spPr>
            <a:xfrm rot="2700000">
              <a:off x="400979" y="2643230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9"/>
            <p:cNvSpPr/>
            <p:nvPr/>
          </p:nvSpPr>
          <p:spPr>
            <a:xfrm rot="2700000">
              <a:off x="250855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9"/>
            <p:cNvSpPr/>
            <p:nvPr/>
          </p:nvSpPr>
          <p:spPr>
            <a:xfrm rot="2700000">
              <a:off x="637230" y="2493480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9"/>
            <p:cNvSpPr/>
            <p:nvPr/>
          </p:nvSpPr>
          <p:spPr>
            <a:xfrm rot="2700000">
              <a:off x="14602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9"/>
            <p:cNvSpPr/>
            <p:nvPr/>
          </p:nvSpPr>
          <p:spPr>
            <a:xfrm rot="2700000">
              <a:off x="400979" y="3029605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9"/>
            <p:cNvSpPr/>
            <p:nvPr/>
          </p:nvSpPr>
          <p:spPr>
            <a:xfrm rot="2700000">
              <a:off x="250855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9"/>
            <p:cNvSpPr/>
            <p:nvPr/>
          </p:nvSpPr>
          <p:spPr>
            <a:xfrm rot="2700000">
              <a:off x="637230" y="287985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9"/>
            <p:cNvSpPr/>
            <p:nvPr/>
          </p:nvSpPr>
          <p:spPr>
            <a:xfrm rot="2700000">
              <a:off x="250855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9"/>
            <p:cNvSpPr/>
            <p:nvPr/>
          </p:nvSpPr>
          <p:spPr>
            <a:xfrm rot="2700000">
              <a:off x="637230" y="2107105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9"/>
            <p:cNvSpPr/>
            <p:nvPr/>
          </p:nvSpPr>
          <p:spPr>
            <a:xfrm rot="2700000">
              <a:off x="787325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9"/>
            <p:cNvSpPr/>
            <p:nvPr/>
          </p:nvSpPr>
          <p:spPr>
            <a:xfrm rot="2700000">
              <a:off x="1023577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9"/>
            <p:cNvSpPr/>
            <p:nvPr/>
          </p:nvSpPr>
          <p:spPr>
            <a:xfrm rot="2700000">
              <a:off x="787325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9"/>
            <p:cNvSpPr/>
            <p:nvPr/>
          </p:nvSpPr>
          <p:spPr>
            <a:xfrm rot="2700000">
              <a:off x="1023577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9"/>
            <p:cNvSpPr/>
            <p:nvPr/>
          </p:nvSpPr>
          <p:spPr>
            <a:xfrm rot="2700000">
              <a:off x="14602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9"/>
            <p:cNvSpPr/>
            <p:nvPr/>
          </p:nvSpPr>
          <p:spPr>
            <a:xfrm rot="2700000">
              <a:off x="400979" y="3415223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9"/>
            <p:cNvSpPr/>
            <p:nvPr/>
          </p:nvSpPr>
          <p:spPr>
            <a:xfrm rot="2700000">
              <a:off x="250855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9"/>
            <p:cNvSpPr/>
            <p:nvPr/>
          </p:nvSpPr>
          <p:spPr>
            <a:xfrm rot="2700000">
              <a:off x="637230" y="3265473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9"/>
            <p:cNvSpPr/>
            <p:nvPr/>
          </p:nvSpPr>
          <p:spPr>
            <a:xfrm rot="2700000">
              <a:off x="14602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9"/>
            <p:cNvSpPr/>
            <p:nvPr/>
          </p:nvSpPr>
          <p:spPr>
            <a:xfrm rot="2700000">
              <a:off x="400979" y="3801598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9"/>
            <p:cNvSpPr/>
            <p:nvPr/>
          </p:nvSpPr>
          <p:spPr>
            <a:xfrm rot="2700000">
              <a:off x="250855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9"/>
            <p:cNvSpPr/>
            <p:nvPr/>
          </p:nvSpPr>
          <p:spPr>
            <a:xfrm rot="2700000">
              <a:off x="637230" y="3651848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9"/>
            <p:cNvSpPr/>
            <p:nvPr/>
          </p:nvSpPr>
          <p:spPr>
            <a:xfrm rot="2700000">
              <a:off x="787325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9"/>
            <p:cNvSpPr/>
            <p:nvPr/>
          </p:nvSpPr>
          <p:spPr>
            <a:xfrm rot="2700000">
              <a:off x="1023577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9"/>
            <p:cNvSpPr/>
            <p:nvPr/>
          </p:nvSpPr>
          <p:spPr>
            <a:xfrm rot="2700000">
              <a:off x="787325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9"/>
            <p:cNvSpPr/>
            <p:nvPr/>
          </p:nvSpPr>
          <p:spPr>
            <a:xfrm rot="2700000">
              <a:off x="1023577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9"/>
            <p:cNvSpPr/>
            <p:nvPr/>
          </p:nvSpPr>
          <p:spPr>
            <a:xfrm rot="2700000">
              <a:off x="14602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9"/>
            <p:cNvSpPr/>
            <p:nvPr/>
          </p:nvSpPr>
          <p:spPr>
            <a:xfrm rot="2700000">
              <a:off x="400979" y="4188016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9"/>
            <p:cNvSpPr/>
            <p:nvPr/>
          </p:nvSpPr>
          <p:spPr>
            <a:xfrm rot="2700000">
              <a:off x="250855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9"/>
            <p:cNvSpPr/>
            <p:nvPr/>
          </p:nvSpPr>
          <p:spPr>
            <a:xfrm rot="2700000">
              <a:off x="637230" y="4038266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9"/>
            <p:cNvSpPr/>
            <p:nvPr/>
          </p:nvSpPr>
          <p:spPr>
            <a:xfrm rot="2700000">
              <a:off x="14602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9"/>
            <p:cNvSpPr/>
            <p:nvPr/>
          </p:nvSpPr>
          <p:spPr>
            <a:xfrm rot="2700000">
              <a:off x="400979" y="45743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9"/>
            <p:cNvSpPr/>
            <p:nvPr/>
          </p:nvSpPr>
          <p:spPr>
            <a:xfrm rot="2700000">
              <a:off x="250855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9"/>
            <p:cNvSpPr/>
            <p:nvPr/>
          </p:nvSpPr>
          <p:spPr>
            <a:xfrm rot="2700000">
              <a:off x="637230" y="44246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9"/>
            <p:cNvSpPr/>
            <p:nvPr/>
          </p:nvSpPr>
          <p:spPr>
            <a:xfrm rot="2700000">
              <a:off x="787325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9"/>
            <p:cNvSpPr/>
            <p:nvPr/>
          </p:nvSpPr>
          <p:spPr>
            <a:xfrm rot="2700000">
              <a:off x="1023577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9"/>
            <p:cNvSpPr/>
            <p:nvPr/>
          </p:nvSpPr>
          <p:spPr>
            <a:xfrm rot="2700000">
              <a:off x="14602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9"/>
            <p:cNvSpPr/>
            <p:nvPr/>
          </p:nvSpPr>
          <p:spPr>
            <a:xfrm rot="2700000">
              <a:off x="400979" y="4960091"/>
              <a:ext cx="244800" cy="244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9"/>
            <p:cNvSpPr/>
            <p:nvPr/>
          </p:nvSpPr>
          <p:spPr>
            <a:xfrm rot="2700000">
              <a:off x="250855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9"/>
            <p:cNvSpPr/>
            <p:nvPr/>
          </p:nvSpPr>
          <p:spPr>
            <a:xfrm rot="2700000">
              <a:off x="637230" y="4810342"/>
              <a:ext cx="158675" cy="1586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45" name="Google Shape;5445;p9"/>
          <p:cNvSpPr txBox="1">
            <a:spLocks noGrp="1"/>
          </p:cNvSpPr>
          <p:nvPr>
            <p:ph type="title"/>
          </p:nvPr>
        </p:nvSpPr>
        <p:spPr>
          <a:xfrm>
            <a:off x="720000" y="1456675"/>
            <a:ext cx="5692800" cy="143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1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46" name="Google Shape;5446;p9"/>
          <p:cNvSpPr txBox="1">
            <a:spLocks noGrp="1"/>
          </p:cNvSpPr>
          <p:nvPr>
            <p:ph type="subTitle" idx="1"/>
          </p:nvPr>
        </p:nvSpPr>
        <p:spPr>
          <a:xfrm>
            <a:off x="720000" y="2963225"/>
            <a:ext cx="5692800" cy="72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47" name="Google Shape;5447;p9"/>
          <p:cNvGrpSpPr/>
          <p:nvPr/>
        </p:nvGrpSpPr>
        <p:grpSpPr>
          <a:xfrm>
            <a:off x="292809" y="-42504"/>
            <a:ext cx="940996" cy="1373488"/>
            <a:chOff x="2423325" y="228725"/>
            <a:chExt cx="682425" cy="996075"/>
          </a:xfrm>
        </p:grpSpPr>
        <p:sp>
          <p:nvSpPr>
            <p:cNvPr id="5448" name="Google Shape;5448;p9"/>
            <p:cNvSpPr/>
            <p:nvPr/>
          </p:nvSpPr>
          <p:spPr>
            <a:xfrm>
              <a:off x="2685425" y="1011425"/>
              <a:ext cx="93975" cy="213375"/>
            </a:xfrm>
            <a:custGeom>
              <a:avLst/>
              <a:gdLst/>
              <a:ahLst/>
              <a:cxnLst/>
              <a:rect l="l" t="t" r="r" b="b"/>
              <a:pathLst>
                <a:path w="3759" h="8535" fill="none" extrusionOk="0">
                  <a:moveTo>
                    <a:pt x="3758" y="1"/>
                  </a:moveTo>
                  <a:cubicBezTo>
                    <a:pt x="3673" y="3787"/>
                    <a:pt x="2515" y="6697"/>
                    <a:pt x="0" y="8534"/>
                  </a:cubicBez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9"/>
            <p:cNvSpPr/>
            <p:nvPr/>
          </p:nvSpPr>
          <p:spPr>
            <a:xfrm>
              <a:off x="2637375" y="1002950"/>
              <a:ext cx="111650" cy="208425"/>
            </a:xfrm>
            <a:custGeom>
              <a:avLst/>
              <a:gdLst/>
              <a:ahLst/>
              <a:cxnLst/>
              <a:rect l="l" t="t" r="r" b="b"/>
              <a:pathLst>
                <a:path w="4466" h="8337" fill="none" extrusionOk="0">
                  <a:moveTo>
                    <a:pt x="4465" y="1"/>
                  </a:moveTo>
                  <a:cubicBezTo>
                    <a:pt x="3928" y="3194"/>
                    <a:pt x="2346" y="6132"/>
                    <a:pt x="1" y="8336"/>
                  </a:cubicBez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9"/>
            <p:cNvSpPr/>
            <p:nvPr/>
          </p:nvSpPr>
          <p:spPr>
            <a:xfrm>
              <a:off x="2582275" y="988125"/>
              <a:ext cx="137075" cy="200650"/>
            </a:xfrm>
            <a:custGeom>
              <a:avLst/>
              <a:gdLst/>
              <a:ahLst/>
              <a:cxnLst/>
              <a:rect l="l" t="t" r="r" b="b"/>
              <a:pathLst>
                <a:path w="5483" h="8026" fill="none" extrusionOk="0">
                  <a:moveTo>
                    <a:pt x="5482" y="0"/>
                  </a:moveTo>
                  <a:cubicBezTo>
                    <a:pt x="4832" y="2967"/>
                    <a:pt x="2515" y="6414"/>
                    <a:pt x="1" y="8025"/>
                  </a:cubicBez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9"/>
            <p:cNvSpPr/>
            <p:nvPr/>
          </p:nvSpPr>
          <p:spPr>
            <a:xfrm>
              <a:off x="2423325" y="933025"/>
              <a:ext cx="201375" cy="126475"/>
            </a:xfrm>
            <a:custGeom>
              <a:avLst/>
              <a:gdLst/>
              <a:ahLst/>
              <a:cxnLst/>
              <a:rect l="l" t="t" r="r" b="b"/>
              <a:pathLst>
                <a:path w="8055" h="5059" fill="none" extrusionOk="0">
                  <a:moveTo>
                    <a:pt x="8054" y="0"/>
                  </a:moveTo>
                  <a:cubicBezTo>
                    <a:pt x="6669" y="2967"/>
                    <a:pt x="3109" y="3561"/>
                    <a:pt x="1" y="5058"/>
                  </a:cubicBez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9"/>
            <p:cNvSpPr/>
            <p:nvPr/>
          </p:nvSpPr>
          <p:spPr>
            <a:xfrm>
              <a:off x="2475600" y="953500"/>
              <a:ext cx="173800" cy="176625"/>
            </a:xfrm>
            <a:custGeom>
              <a:avLst/>
              <a:gdLst/>
              <a:ahLst/>
              <a:cxnLst/>
              <a:rect l="l" t="t" r="r" b="b"/>
              <a:pathLst>
                <a:path w="6952" h="7065" fill="none" extrusionOk="0">
                  <a:moveTo>
                    <a:pt x="6952" y="1"/>
                  </a:moveTo>
                  <a:cubicBezTo>
                    <a:pt x="5793" y="4126"/>
                    <a:pt x="2487" y="4748"/>
                    <a:pt x="1" y="7065"/>
                  </a:cubicBez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9"/>
            <p:cNvSpPr/>
            <p:nvPr/>
          </p:nvSpPr>
          <p:spPr>
            <a:xfrm>
              <a:off x="2537075" y="968350"/>
              <a:ext cx="142000" cy="194275"/>
            </a:xfrm>
            <a:custGeom>
              <a:avLst/>
              <a:gdLst/>
              <a:ahLst/>
              <a:cxnLst/>
              <a:rect l="l" t="t" r="r" b="b"/>
              <a:pathLst>
                <a:path w="5680" h="7771" fill="none" extrusionOk="0">
                  <a:moveTo>
                    <a:pt x="5680" y="0"/>
                  </a:moveTo>
                  <a:cubicBezTo>
                    <a:pt x="4663" y="3871"/>
                    <a:pt x="2232" y="5990"/>
                    <a:pt x="0" y="7771"/>
                  </a:cubicBez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9"/>
            <p:cNvSpPr/>
            <p:nvPr/>
          </p:nvSpPr>
          <p:spPr>
            <a:xfrm>
              <a:off x="2937600" y="228725"/>
              <a:ext cx="86925" cy="276225"/>
            </a:xfrm>
            <a:custGeom>
              <a:avLst/>
              <a:gdLst/>
              <a:ahLst/>
              <a:cxnLst/>
              <a:rect l="l" t="t" r="r" b="b"/>
              <a:pathLst>
                <a:path w="3477" h="11049" fill="none" extrusionOk="0">
                  <a:moveTo>
                    <a:pt x="1" y="11049"/>
                  </a:moveTo>
                  <a:cubicBezTo>
                    <a:pt x="2205" y="7602"/>
                    <a:pt x="3476" y="3730"/>
                    <a:pt x="2318" y="1"/>
                  </a:cubicBezTo>
                </a:path>
              </a:pathLst>
            </a:custGeom>
            <a:noFill/>
            <a:ln w="9175" cap="rnd" cmpd="sng">
              <a:solidFill>
                <a:srgbClr val="CF2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9"/>
            <p:cNvSpPr/>
            <p:nvPr/>
          </p:nvSpPr>
          <p:spPr>
            <a:xfrm>
              <a:off x="2610525" y="887100"/>
              <a:ext cx="196425" cy="143425"/>
            </a:xfrm>
            <a:custGeom>
              <a:avLst/>
              <a:gdLst/>
              <a:ahLst/>
              <a:cxnLst/>
              <a:rect l="l" t="t" r="r" b="b"/>
              <a:pathLst>
                <a:path w="7857" h="5737" extrusionOk="0">
                  <a:moveTo>
                    <a:pt x="1216" y="1"/>
                  </a:moveTo>
                  <a:lnTo>
                    <a:pt x="1" y="2402"/>
                  </a:lnTo>
                  <a:cubicBezTo>
                    <a:pt x="1809" y="4183"/>
                    <a:pt x="4155" y="5369"/>
                    <a:pt x="6669" y="5737"/>
                  </a:cubicBezTo>
                  <a:lnTo>
                    <a:pt x="7856" y="3335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67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9"/>
            <p:cNvSpPr/>
            <p:nvPr/>
          </p:nvSpPr>
          <p:spPr>
            <a:xfrm>
              <a:off x="2840125" y="480400"/>
              <a:ext cx="157550" cy="124450"/>
            </a:xfrm>
            <a:custGeom>
              <a:avLst/>
              <a:gdLst/>
              <a:ahLst/>
              <a:cxnLst/>
              <a:rect l="l" t="t" r="r" b="b"/>
              <a:pathLst>
                <a:path w="6302" h="4978" extrusionOk="0">
                  <a:moveTo>
                    <a:pt x="2723" y="1"/>
                  </a:moveTo>
                  <a:cubicBezTo>
                    <a:pt x="1796" y="1"/>
                    <a:pt x="964" y="420"/>
                    <a:pt x="594" y="1180"/>
                  </a:cubicBezTo>
                  <a:cubicBezTo>
                    <a:pt x="0" y="2366"/>
                    <a:pt x="650" y="3892"/>
                    <a:pt x="2091" y="4599"/>
                  </a:cubicBezTo>
                  <a:cubicBezTo>
                    <a:pt x="2584" y="4855"/>
                    <a:pt x="3105" y="4977"/>
                    <a:pt x="3598" y="4977"/>
                  </a:cubicBezTo>
                  <a:cubicBezTo>
                    <a:pt x="4517" y="4977"/>
                    <a:pt x="5340" y="4552"/>
                    <a:pt x="5708" y="3779"/>
                  </a:cubicBezTo>
                  <a:cubicBezTo>
                    <a:pt x="6301" y="2621"/>
                    <a:pt x="5651" y="1067"/>
                    <a:pt x="4210" y="360"/>
                  </a:cubicBezTo>
                  <a:cubicBezTo>
                    <a:pt x="3724" y="117"/>
                    <a:pt x="3210" y="1"/>
                    <a:pt x="2723" y="1"/>
                  </a:cubicBezTo>
                  <a:close/>
                </a:path>
              </a:pathLst>
            </a:custGeom>
            <a:solidFill>
              <a:srgbClr val="67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9"/>
            <p:cNvSpPr/>
            <p:nvPr/>
          </p:nvSpPr>
          <p:spPr>
            <a:xfrm>
              <a:off x="2522225" y="521300"/>
              <a:ext cx="583525" cy="458950"/>
            </a:xfrm>
            <a:custGeom>
              <a:avLst/>
              <a:gdLst/>
              <a:ahLst/>
              <a:cxnLst/>
              <a:rect l="l" t="t" r="r" b="b"/>
              <a:pathLst>
                <a:path w="23341" h="18358" extrusionOk="0">
                  <a:moveTo>
                    <a:pt x="10112" y="1"/>
                  </a:moveTo>
                  <a:cubicBezTo>
                    <a:pt x="6689" y="1"/>
                    <a:pt x="3620" y="1572"/>
                    <a:pt x="2177" y="4404"/>
                  </a:cubicBezTo>
                  <a:cubicBezTo>
                    <a:pt x="1" y="8727"/>
                    <a:pt x="2487" y="14378"/>
                    <a:pt x="7715" y="17006"/>
                  </a:cubicBezTo>
                  <a:cubicBezTo>
                    <a:pt x="9518" y="17922"/>
                    <a:pt x="11415" y="18358"/>
                    <a:pt x="13216" y="18358"/>
                  </a:cubicBezTo>
                  <a:cubicBezTo>
                    <a:pt x="16637" y="18358"/>
                    <a:pt x="19711" y="16787"/>
                    <a:pt x="21137" y="13954"/>
                  </a:cubicBezTo>
                  <a:cubicBezTo>
                    <a:pt x="23341" y="9631"/>
                    <a:pt x="20854" y="3980"/>
                    <a:pt x="15627" y="1352"/>
                  </a:cubicBezTo>
                  <a:cubicBezTo>
                    <a:pt x="13814" y="436"/>
                    <a:pt x="11914" y="1"/>
                    <a:pt x="10112" y="1"/>
                  </a:cubicBezTo>
                  <a:close/>
                </a:path>
              </a:pathLst>
            </a:custGeom>
            <a:solidFill>
              <a:srgbClr val="CF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9"/>
            <p:cNvSpPr/>
            <p:nvPr/>
          </p:nvSpPr>
          <p:spPr>
            <a:xfrm>
              <a:off x="2587925" y="507050"/>
              <a:ext cx="452125" cy="487450"/>
            </a:xfrm>
            <a:custGeom>
              <a:avLst/>
              <a:gdLst/>
              <a:ahLst/>
              <a:cxnLst/>
              <a:rect l="l" t="t" r="r" b="b"/>
              <a:pathLst>
                <a:path w="18085" h="19498" fill="none" extrusionOk="0">
                  <a:moveTo>
                    <a:pt x="12999" y="1922"/>
                  </a:moveTo>
                  <a:cubicBezTo>
                    <a:pt x="16785" y="3843"/>
                    <a:pt x="18085" y="8901"/>
                    <a:pt x="15909" y="13225"/>
                  </a:cubicBezTo>
                  <a:cubicBezTo>
                    <a:pt x="13733" y="17548"/>
                    <a:pt x="8873" y="19498"/>
                    <a:pt x="5087" y="17576"/>
                  </a:cubicBezTo>
                  <a:cubicBezTo>
                    <a:pt x="1300" y="15683"/>
                    <a:pt x="1" y="10625"/>
                    <a:pt x="2176" y="6302"/>
                  </a:cubicBezTo>
                  <a:cubicBezTo>
                    <a:pt x="4352" y="1950"/>
                    <a:pt x="9212" y="1"/>
                    <a:pt x="12999" y="1922"/>
                  </a:cubicBezTo>
                  <a:close/>
                </a:path>
              </a:pathLst>
            </a:custGeom>
            <a:noFill/>
            <a:ln w="91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9"/>
            <p:cNvSpPr/>
            <p:nvPr/>
          </p:nvSpPr>
          <p:spPr>
            <a:xfrm>
              <a:off x="2672000" y="533200"/>
              <a:ext cx="284000" cy="435175"/>
            </a:xfrm>
            <a:custGeom>
              <a:avLst/>
              <a:gdLst/>
              <a:ahLst/>
              <a:cxnLst/>
              <a:rect l="l" t="t" r="r" b="b"/>
              <a:pathLst>
                <a:path w="11360" h="17407" fill="none" extrusionOk="0">
                  <a:moveTo>
                    <a:pt x="2572" y="7121"/>
                  </a:moveTo>
                  <a:cubicBezTo>
                    <a:pt x="396" y="11472"/>
                    <a:pt x="0" y="15682"/>
                    <a:pt x="1724" y="16530"/>
                  </a:cubicBezTo>
                  <a:cubicBezTo>
                    <a:pt x="3447" y="17406"/>
                    <a:pt x="6612" y="14609"/>
                    <a:pt x="8788" y="10257"/>
                  </a:cubicBezTo>
                  <a:cubicBezTo>
                    <a:pt x="10964" y="5934"/>
                    <a:pt x="11359" y="1724"/>
                    <a:pt x="9636" y="876"/>
                  </a:cubicBezTo>
                  <a:cubicBezTo>
                    <a:pt x="7912" y="0"/>
                    <a:pt x="4747" y="2797"/>
                    <a:pt x="2572" y="7121"/>
                  </a:cubicBezTo>
                  <a:close/>
                </a:path>
              </a:pathLst>
            </a:custGeom>
            <a:noFill/>
            <a:ln w="91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9"/>
            <p:cNvSpPr/>
            <p:nvPr/>
          </p:nvSpPr>
          <p:spPr>
            <a:xfrm>
              <a:off x="2522225" y="585475"/>
              <a:ext cx="546075" cy="394475"/>
            </a:xfrm>
            <a:custGeom>
              <a:avLst/>
              <a:gdLst/>
              <a:ahLst/>
              <a:cxnLst/>
              <a:rect l="l" t="t" r="r" b="b"/>
              <a:pathLst>
                <a:path w="21843" h="15779" extrusionOk="0">
                  <a:moveTo>
                    <a:pt x="3476" y="0"/>
                  </a:moveTo>
                  <a:cubicBezTo>
                    <a:pt x="2968" y="537"/>
                    <a:pt x="2516" y="1159"/>
                    <a:pt x="2177" y="1808"/>
                  </a:cubicBezTo>
                  <a:cubicBezTo>
                    <a:pt x="1" y="6160"/>
                    <a:pt x="2487" y="11783"/>
                    <a:pt x="7715" y="14439"/>
                  </a:cubicBezTo>
                  <a:cubicBezTo>
                    <a:pt x="9518" y="15346"/>
                    <a:pt x="11416" y="15778"/>
                    <a:pt x="13217" y="15778"/>
                  </a:cubicBezTo>
                  <a:cubicBezTo>
                    <a:pt x="16638" y="15778"/>
                    <a:pt x="19711" y="14219"/>
                    <a:pt x="21137" y="11387"/>
                  </a:cubicBezTo>
                  <a:cubicBezTo>
                    <a:pt x="21476" y="10709"/>
                    <a:pt x="21702" y="10003"/>
                    <a:pt x="21843" y="9268"/>
                  </a:cubicBezTo>
                  <a:lnTo>
                    <a:pt x="21843" y="9268"/>
                  </a:lnTo>
                  <a:cubicBezTo>
                    <a:pt x="20205" y="10940"/>
                    <a:pt x="17805" y="11840"/>
                    <a:pt x="15199" y="11840"/>
                  </a:cubicBezTo>
                  <a:cubicBezTo>
                    <a:pt x="13401" y="11840"/>
                    <a:pt x="11504" y="11411"/>
                    <a:pt x="9693" y="10511"/>
                  </a:cubicBezTo>
                  <a:cubicBezTo>
                    <a:pt x="5285" y="8279"/>
                    <a:pt x="2855" y="3899"/>
                    <a:pt x="3476" y="0"/>
                  </a:cubicBezTo>
                  <a:close/>
                </a:path>
              </a:pathLst>
            </a:custGeom>
            <a:solidFill>
              <a:srgbClr val="A6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1" name="Google Shape;5461;p9"/>
          <p:cNvSpPr/>
          <p:nvPr/>
        </p:nvSpPr>
        <p:spPr>
          <a:xfrm>
            <a:off x="1373175" y="196200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2" name="Google Shape;5462;p9"/>
          <p:cNvGrpSpPr/>
          <p:nvPr/>
        </p:nvGrpSpPr>
        <p:grpSpPr>
          <a:xfrm>
            <a:off x="1671326" y="534995"/>
            <a:ext cx="170431" cy="208992"/>
            <a:chOff x="7314226" y="2364570"/>
            <a:chExt cx="170431" cy="208992"/>
          </a:xfrm>
        </p:grpSpPr>
        <p:sp>
          <p:nvSpPr>
            <p:cNvPr id="5463" name="Google Shape;5463;p9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9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9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9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7" name="Google Shape;5467;p9"/>
          <p:cNvSpPr/>
          <p:nvPr/>
        </p:nvSpPr>
        <p:spPr>
          <a:xfrm>
            <a:off x="2100021" y="238943"/>
            <a:ext cx="89607" cy="88362"/>
          </a:xfrm>
          <a:custGeom>
            <a:avLst/>
            <a:gdLst/>
            <a:ahLst/>
            <a:cxnLst/>
            <a:rect l="l" t="t" r="r" b="b"/>
            <a:pathLst>
              <a:path w="2519" h="2484" fill="none" extrusionOk="0">
                <a:moveTo>
                  <a:pt x="2518" y="1050"/>
                </a:moveTo>
                <a:cubicBezTo>
                  <a:pt x="2518" y="2029"/>
                  <a:pt x="1364" y="2484"/>
                  <a:pt x="700" y="1819"/>
                </a:cubicBezTo>
                <a:cubicBezTo>
                  <a:pt x="1" y="1155"/>
                  <a:pt x="490" y="1"/>
                  <a:pt x="1434" y="1"/>
                </a:cubicBezTo>
                <a:cubicBezTo>
                  <a:pt x="2029" y="1"/>
                  <a:pt x="2518" y="456"/>
                  <a:pt x="2518" y="1050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8" name="Google Shape;5468;p9"/>
          <p:cNvGrpSpPr/>
          <p:nvPr/>
        </p:nvGrpSpPr>
        <p:grpSpPr>
          <a:xfrm>
            <a:off x="2663201" y="178632"/>
            <a:ext cx="170431" cy="208992"/>
            <a:chOff x="7314226" y="2364570"/>
            <a:chExt cx="170431" cy="208992"/>
          </a:xfrm>
        </p:grpSpPr>
        <p:sp>
          <p:nvSpPr>
            <p:cNvPr id="5469" name="Google Shape;5469;p9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9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9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9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73" name="Google Shape;5473;p9"/>
          <p:cNvSpPr/>
          <p:nvPr/>
        </p:nvSpPr>
        <p:spPr>
          <a:xfrm>
            <a:off x="3179543" y="490196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4" name="Google Shape;5474;p9"/>
          <p:cNvSpPr/>
          <p:nvPr/>
        </p:nvSpPr>
        <p:spPr>
          <a:xfrm>
            <a:off x="3900675" y="133850"/>
            <a:ext cx="175444" cy="253774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75" name="Google Shape;5475;p9"/>
          <p:cNvGrpSpPr/>
          <p:nvPr/>
        </p:nvGrpSpPr>
        <p:grpSpPr>
          <a:xfrm>
            <a:off x="4337076" y="430507"/>
            <a:ext cx="170431" cy="208992"/>
            <a:chOff x="7314226" y="2364570"/>
            <a:chExt cx="170431" cy="208992"/>
          </a:xfrm>
        </p:grpSpPr>
        <p:sp>
          <p:nvSpPr>
            <p:cNvPr id="5476" name="Google Shape;5476;p9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9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9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9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0" name="Google Shape;5480;p9"/>
          <p:cNvGrpSpPr/>
          <p:nvPr/>
        </p:nvGrpSpPr>
        <p:grpSpPr>
          <a:xfrm>
            <a:off x="4946351" y="156245"/>
            <a:ext cx="170431" cy="208992"/>
            <a:chOff x="7314226" y="2364570"/>
            <a:chExt cx="170431" cy="208992"/>
          </a:xfrm>
        </p:grpSpPr>
        <p:sp>
          <p:nvSpPr>
            <p:cNvPr id="5481" name="Google Shape;5481;p9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9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9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9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5" name="Google Shape;5485;p9"/>
          <p:cNvSpPr/>
          <p:nvPr/>
        </p:nvSpPr>
        <p:spPr>
          <a:xfrm>
            <a:off x="5656368" y="238321"/>
            <a:ext cx="89607" cy="89607"/>
          </a:xfrm>
          <a:custGeom>
            <a:avLst/>
            <a:gdLst/>
            <a:ahLst/>
            <a:cxnLst/>
            <a:rect l="l" t="t" r="r" b="b"/>
            <a:pathLst>
              <a:path w="2519" h="2519" fill="none" extrusionOk="0">
                <a:moveTo>
                  <a:pt x="2518" y="1085"/>
                </a:moveTo>
                <a:cubicBezTo>
                  <a:pt x="2518" y="2029"/>
                  <a:pt x="1364" y="2518"/>
                  <a:pt x="665" y="1819"/>
                </a:cubicBezTo>
                <a:cubicBezTo>
                  <a:pt x="1" y="1154"/>
                  <a:pt x="490" y="1"/>
                  <a:pt x="1434" y="1"/>
                </a:cubicBezTo>
                <a:cubicBezTo>
                  <a:pt x="2029" y="1"/>
                  <a:pt x="2518" y="490"/>
                  <a:pt x="2518" y="1085"/>
                </a:cubicBez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86" name="Google Shape;5486;p9"/>
          <p:cNvGrpSpPr/>
          <p:nvPr/>
        </p:nvGrpSpPr>
        <p:grpSpPr>
          <a:xfrm flipH="1">
            <a:off x="3103339" y="4130846"/>
            <a:ext cx="1037025" cy="2036746"/>
            <a:chOff x="6146500" y="2878738"/>
            <a:chExt cx="728350" cy="1430500"/>
          </a:xfrm>
        </p:grpSpPr>
        <p:sp>
          <p:nvSpPr>
            <p:cNvPr id="5487" name="Google Shape;5487;p9"/>
            <p:cNvSpPr/>
            <p:nvPr/>
          </p:nvSpPr>
          <p:spPr>
            <a:xfrm>
              <a:off x="6157100" y="3429738"/>
              <a:ext cx="511475" cy="879500"/>
            </a:xfrm>
            <a:custGeom>
              <a:avLst/>
              <a:gdLst/>
              <a:ahLst/>
              <a:cxnLst/>
              <a:rect l="l" t="t" r="r" b="b"/>
              <a:pathLst>
                <a:path w="20459" h="35180" fill="none" extrusionOk="0">
                  <a:moveTo>
                    <a:pt x="1" y="35179"/>
                  </a:moveTo>
                  <a:lnTo>
                    <a:pt x="3504" y="16502"/>
                  </a:lnTo>
                  <a:lnTo>
                    <a:pt x="20458" y="0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9"/>
            <p:cNvSpPr/>
            <p:nvPr/>
          </p:nvSpPr>
          <p:spPr>
            <a:xfrm>
              <a:off x="6373275" y="3344963"/>
              <a:ext cx="124350" cy="372300"/>
            </a:xfrm>
            <a:custGeom>
              <a:avLst/>
              <a:gdLst/>
              <a:ahLst/>
              <a:cxnLst/>
              <a:rect l="l" t="t" r="r" b="b"/>
              <a:pathLst>
                <a:path w="4974" h="14892" fill="none" extrusionOk="0">
                  <a:moveTo>
                    <a:pt x="4973" y="0"/>
                  </a:moveTo>
                  <a:lnTo>
                    <a:pt x="0" y="14892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9"/>
            <p:cNvSpPr/>
            <p:nvPr/>
          </p:nvSpPr>
          <p:spPr>
            <a:xfrm>
              <a:off x="6244700" y="3222763"/>
              <a:ext cx="84075" cy="619525"/>
            </a:xfrm>
            <a:custGeom>
              <a:avLst/>
              <a:gdLst/>
              <a:ahLst/>
              <a:cxnLst/>
              <a:rect l="l" t="t" r="r" b="b"/>
              <a:pathLst>
                <a:path w="3363" h="24781" fill="none" extrusionOk="0">
                  <a:moveTo>
                    <a:pt x="3363" y="0"/>
                  </a:moveTo>
                  <a:lnTo>
                    <a:pt x="0" y="24781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9"/>
            <p:cNvSpPr/>
            <p:nvPr/>
          </p:nvSpPr>
          <p:spPr>
            <a:xfrm>
              <a:off x="6668550" y="3354838"/>
              <a:ext cx="206300" cy="80900"/>
            </a:xfrm>
            <a:custGeom>
              <a:avLst/>
              <a:gdLst/>
              <a:ahLst/>
              <a:cxnLst/>
              <a:rect l="l" t="t" r="r" b="b"/>
              <a:pathLst>
                <a:path w="8252" h="3236" extrusionOk="0">
                  <a:moveTo>
                    <a:pt x="8251" y="1"/>
                  </a:moveTo>
                  <a:lnTo>
                    <a:pt x="0" y="2996"/>
                  </a:lnTo>
                  <a:cubicBezTo>
                    <a:pt x="0" y="2996"/>
                    <a:pt x="656" y="3236"/>
                    <a:pt x="1708" y="3236"/>
                  </a:cubicBezTo>
                  <a:cubicBezTo>
                    <a:pt x="3287" y="3236"/>
                    <a:pt x="5759" y="2697"/>
                    <a:pt x="8251" y="1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9"/>
            <p:cNvSpPr/>
            <p:nvPr/>
          </p:nvSpPr>
          <p:spPr>
            <a:xfrm>
              <a:off x="6248225" y="3838788"/>
              <a:ext cx="190050" cy="86025"/>
            </a:xfrm>
            <a:custGeom>
              <a:avLst/>
              <a:gdLst/>
              <a:ahLst/>
              <a:cxnLst/>
              <a:rect l="l" t="t" r="r" b="b"/>
              <a:pathLst>
                <a:path w="7602" h="3441" extrusionOk="0">
                  <a:moveTo>
                    <a:pt x="833" y="1"/>
                  </a:moveTo>
                  <a:cubicBezTo>
                    <a:pt x="560" y="1"/>
                    <a:pt x="283" y="9"/>
                    <a:pt x="1" y="27"/>
                  </a:cubicBezTo>
                  <a:cubicBezTo>
                    <a:pt x="753" y="1156"/>
                    <a:pt x="3543" y="3441"/>
                    <a:pt x="6103" y="3441"/>
                  </a:cubicBezTo>
                  <a:cubicBezTo>
                    <a:pt x="6618" y="3441"/>
                    <a:pt x="7124" y="3348"/>
                    <a:pt x="7602" y="3135"/>
                  </a:cubicBezTo>
                  <a:cubicBezTo>
                    <a:pt x="5953" y="946"/>
                    <a:pt x="3647" y="1"/>
                    <a:pt x="833" y="1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9"/>
            <p:cNvSpPr/>
            <p:nvPr/>
          </p:nvSpPr>
          <p:spPr>
            <a:xfrm>
              <a:off x="6497600" y="3152813"/>
              <a:ext cx="204875" cy="192275"/>
            </a:xfrm>
            <a:custGeom>
              <a:avLst/>
              <a:gdLst/>
              <a:ahLst/>
              <a:cxnLst/>
              <a:rect l="l" t="t" r="r" b="b"/>
              <a:pathLst>
                <a:path w="8195" h="7691" extrusionOk="0">
                  <a:moveTo>
                    <a:pt x="8195" y="1"/>
                  </a:moveTo>
                  <a:lnTo>
                    <a:pt x="0" y="7686"/>
                  </a:lnTo>
                  <a:cubicBezTo>
                    <a:pt x="0" y="7686"/>
                    <a:pt x="48" y="7690"/>
                    <a:pt x="136" y="7690"/>
                  </a:cubicBezTo>
                  <a:cubicBezTo>
                    <a:pt x="984" y="7690"/>
                    <a:pt x="5585" y="7343"/>
                    <a:pt x="8195" y="1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9"/>
            <p:cNvSpPr/>
            <p:nvPr/>
          </p:nvSpPr>
          <p:spPr>
            <a:xfrm>
              <a:off x="6239750" y="2878738"/>
              <a:ext cx="138475" cy="351800"/>
            </a:xfrm>
            <a:custGeom>
              <a:avLst/>
              <a:gdLst/>
              <a:ahLst/>
              <a:cxnLst/>
              <a:rect l="l" t="t" r="r" b="b"/>
              <a:pathLst>
                <a:path w="5539" h="14072" extrusionOk="0">
                  <a:moveTo>
                    <a:pt x="2713" y="0"/>
                  </a:moveTo>
                  <a:lnTo>
                    <a:pt x="2713" y="0"/>
                  </a:lnTo>
                  <a:cubicBezTo>
                    <a:pt x="1" y="7855"/>
                    <a:pt x="905" y="10540"/>
                    <a:pt x="3533" y="14072"/>
                  </a:cubicBezTo>
                  <a:cubicBezTo>
                    <a:pt x="4833" y="12235"/>
                    <a:pt x="5539" y="4408"/>
                    <a:pt x="2713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9"/>
            <p:cNvSpPr/>
            <p:nvPr/>
          </p:nvSpPr>
          <p:spPr>
            <a:xfrm>
              <a:off x="6146500" y="3385238"/>
              <a:ext cx="130725" cy="219000"/>
            </a:xfrm>
            <a:custGeom>
              <a:avLst/>
              <a:gdLst/>
              <a:ahLst/>
              <a:cxnLst/>
              <a:rect l="l" t="t" r="r" b="b"/>
              <a:pathLst>
                <a:path w="5229" h="8760" extrusionOk="0">
                  <a:moveTo>
                    <a:pt x="1" y="0"/>
                  </a:moveTo>
                  <a:lnTo>
                    <a:pt x="1" y="0"/>
                  </a:lnTo>
                  <a:cubicBezTo>
                    <a:pt x="29" y="3250"/>
                    <a:pt x="2233" y="6075"/>
                    <a:pt x="5228" y="8760"/>
                  </a:cubicBezTo>
                  <a:cubicBezTo>
                    <a:pt x="5228" y="8760"/>
                    <a:pt x="3674" y="2063"/>
                    <a:pt x="1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9"/>
            <p:cNvSpPr/>
            <p:nvPr/>
          </p:nvSpPr>
          <p:spPr>
            <a:xfrm>
              <a:off x="6668550" y="3109013"/>
              <a:ext cx="187925" cy="320750"/>
            </a:xfrm>
            <a:custGeom>
              <a:avLst/>
              <a:gdLst/>
              <a:ahLst/>
              <a:cxnLst/>
              <a:rect l="l" t="t" r="r" b="b"/>
              <a:pathLst>
                <a:path w="7517" h="12830" extrusionOk="0">
                  <a:moveTo>
                    <a:pt x="7516" y="1"/>
                  </a:moveTo>
                  <a:lnTo>
                    <a:pt x="7516" y="1"/>
                  </a:lnTo>
                  <a:cubicBezTo>
                    <a:pt x="3419" y="3024"/>
                    <a:pt x="1046" y="7404"/>
                    <a:pt x="0" y="12829"/>
                  </a:cubicBezTo>
                  <a:cubicBezTo>
                    <a:pt x="0" y="12829"/>
                    <a:pt x="5878" y="6980"/>
                    <a:pt x="7516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9"/>
            <p:cNvSpPr/>
            <p:nvPr/>
          </p:nvSpPr>
          <p:spPr>
            <a:xfrm>
              <a:off x="6378200" y="3686588"/>
              <a:ext cx="228900" cy="59000"/>
            </a:xfrm>
            <a:custGeom>
              <a:avLst/>
              <a:gdLst/>
              <a:ahLst/>
              <a:cxnLst/>
              <a:rect l="l" t="t" r="r" b="b"/>
              <a:pathLst>
                <a:path w="9156" h="2360" extrusionOk="0">
                  <a:moveTo>
                    <a:pt x="4501" y="1"/>
                  </a:moveTo>
                  <a:cubicBezTo>
                    <a:pt x="2950" y="1"/>
                    <a:pt x="1450" y="354"/>
                    <a:pt x="1" y="1057"/>
                  </a:cubicBezTo>
                  <a:cubicBezTo>
                    <a:pt x="1" y="1057"/>
                    <a:pt x="2245" y="2359"/>
                    <a:pt x="4935" y="2359"/>
                  </a:cubicBezTo>
                  <a:cubicBezTo>
                    <a:pt x="6306" y="2359"/>
                    <a:pt x="7792" y="2021"/>
                    <a:pt x="9156" y="1001"/>
                  </a:cubicBezTo>
                  <a:cubicBezTo>
                    <a:pt x="7556" y="333"/>
                    <a:pt x="6005" y="1"/>
                    <a:pt x="4501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9"/>
            <p:cNvSpPr/>
            <p:nvPr/>
          </p:nvSpPr>
          <p:spPr>
            <a:xfrm>
              <a:off x="6469325" y="3110438"/>
              <a:ext cx="97525" cy="234550"/>
            </a:xfrm>
            <a:custGeom>
              <a:avLst/>
              <a:gdLst/>
              <a:ahLst/>
              <a:cxnLst/>
              <a:rect l="l" t="t" r="r" b="b"/>
              <a:pathLst>
                <a:path w="3901" h="9382" extrusionOk="0">
                  <a:moveTo>
                    <a:pt x="3081" y="0"/>
                  </a:moveTo>
                  <a:lnTo>
                    <a:pt x="3081" y="0"/>
                  </a:lnTo>
                  <a:cubicBezTo>
                    <a:pt x="538" y="2798"/>
                    <a:pt x="1" y="5934"/>
                    <a:pt x="1103" y="9381"/>
                  </a:cubicBezTo>
                  <a:cubicBezTo>
                    <a:pt x="1103" y="9381"/>
                    <a:pt x="3900" y="4804"/>
                    <a:pt x="3081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9"/>
            <p:cNvSpPr/>
            <p:nvPr/>
          </p:nvSpPr>
          <p:spPr>
            <a:xfrm>
              <a:off x="6325925" y="2971263"/>
              <a:ext cx="207025" cy="259275"/>
            </a:xfrm>
            <a:custGeom>
              <a:avLst/>
              <a:gdLst/>
              <a:ahLst/>
              <a:cxnLst/>
              <a:rect l="l" t="t" r="r" b="b"/>
              <a:pathLst>
                <a:path w="8281" h="10371" extrusionOk="0">
                  <a:moveTo>
                    <a:pt x="8280" y="1"/>
                  </a:moveTo>
                  <a:lnTo>
                    <a:pt x="8280" y="1"/>
                  </a:lnTo>
                  <a:cubicBezTo>
                    <a:pt x="8280" y="1"/>
                    <a:pt x="1" y="2742"/>
                    <a:pt x="86" y="10371"/>
                  </a:cubicBezTo>
                  <a:lnTo>
                    <a:pt x="8280" y="1"/>
                  </a:ln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9" name="Google Shape;5499;p9"/>
          <p:cNvGrpSpPr/>
          <p:nvPr/>
        </p:nvGrpSpPr>
        <p:grpSpPr>
          <a:xfrm rot="2699747" flipH="1">
            <a:off x="5170427" y="4125858"/>
            <a:ext cx="1940919" cy="1505170"/>
            <a:chOff x="665975" y="3810425"/>
            <a:chExt cx="2022603" cy="1568400"/>
          </a:xfrm>
        </p:grpSpPr>
        <p:sp>
          <p:nvSpPr>
            <p:cNvPr id="5500" name="Google Shape;5500;p9"/>
            <p:cNvSpPr/>
            <p:nvPr/>
          </p:nvSpPr>
          <p:spPr>
            <a:xfrm>
              <a:off x="665975" y="4339589"/>
              <a:ext cx="847189" cy="630904"/>
            </a:xfrm>
            <a:custGeom>
              <a:avLst/>
              <a:gdLst/>
              <a:ahLst/>
              <a:cxnLst/>
              <a:rect l="l" t="t" r="r" b="b"/>
              <a:pathLst>
                <a:path w="18594" h="13847" fill="none" extrusionOk="0">
                  <a:moveTo>
                    <a:pt x="5511" y="0"/>
                  </a:moveTo>
                  <a:lnTo>
                    <a:pt x="1" y="13846"/>
                  </a:lnTo>
                  <a:lnTo>
                    <a:pt x="11332" y="7404"/>
                  </a:lnTo>
                  <a:lnTo>
                    <a:pt x="18594" y="142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9"/>
            <p:cNvSpPr/>
            <p:nvPr/>
          </p:nvSpPr>
          <p:spPr>
            <a:xfrm>
              <a:off x="1182241" y="4573917"/>
              <a:ext cx="453210" cy="103017"/>
            </a:xfrm>
            <a:custGeom>
              <a:avLst/>
              <a:gdLst/>
              <a:ahLst/>
              <a:cxnLst/>
              <a:rect l="l" t="t" r="r" b="b"/>
              <a:pathLst>
                <a:path w="9947" h="2261" fill="none" extrusionOk="0">
                  <a:moveTo>
                    <a:pt x="9947" y="0"/>
                  </a:moveTo>
                  <a:lnTo>
                    <a:pt x="1" y="2261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9"/>
            <p:cNvSpPr/>
            <p:nvPr/>
          </p:nvSpPr>
          <p:spPr>
            <a:xfrm>
              <a:off x="665975" y="4827518"/>
              <a:ext cx="1210231" cy="212458"/>
            </a:xfrm>
            <a:custGeom>
              <a:avLst/>
              <a:gdLst/>
              <a:ahLst/>
              <a:cxnLst/>
              <a:rect l="l" t="t" r="r" b="b"/>
              <a:pathLst>
                <a:path w="26562" h="4663" fill="none" extrusionOk="0">
                  <a:moveTo>
                    <a:pt x="26562" y="1"/>
                  </a:moveTo>
                  <a:lnTo>
                    <a:pt x="18594" y="4663"/>
                  </a:lnTo>
                  <a:lnTo>
                    <a:pt x="1" y="3137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9"/>
            <p:cNvSpPr/>
            <p:nvPr/>
          </p:nvSpPr>
          <p:spPr>
            <a:xfrm>
              <a:off x="1513114" y="5039931"/>
              <a:ext cx="620607" cy="207355"/>
            </a:xfrm>
            <a:custGeom>
              <a:avLst/>
              <a:gdLst/>
              <a:ahLst/>
              <a:cxnLst/>
              <a:rect l="l" t="t" r="r" b="b"/>
              <a:pathLst>
                <a:path w="13621" h="4551" fill="none" extrusionOk="0">
                  <a:moveTo>
                    <a:pt x="13620" y="4550"/>
                  </a:moveTo>
                  <a:lnTo>
                    <a:pt x="1" y="1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9"/>
            <p:cNvSpPr/>
            <p:nvPr/>
          </p:nvSpPr>
          <p:spPr>
            <a:xfrm>
              <a:off x="879708" y="3833616"/>
              <a:ext cx="176418" cy="506017"/>
            </a:xfrm>
            <a:custGeom>
              <a:avLst/>
              <a:gdLst/>
              <a:ahLst/>
              <a:cxnLst/>
              <a:rect l="l" t="t" r="r" b="b"/>
              <a:pathLst>
                <a:path w="3872" h="11106" extrusionOk="0">
                  <a:moveTo>
                    <a:pt x="3532" y="1"/>
                  </a:moveTo>
                  <a:lnTo>
                    <a:pt x="3532" y="1"/>
                  </a:lnTo>
                  <a:cubicBezTo>
                    <a:pt x="0" y="4606"/>
                    <a:pt x="820" y="11105"/>
                    <a:pt x="820" y="11105"/>
                  </a:cubicBezTo>
                  <a:cubicBezTo>
                    <a:pt x="2911" y="7799"/>
                    <a:pt x="3872" y="3900"/>
                    <a:pt x="3532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9"/>
            <p:cNvSpPr/>
            <p:nvPr/>
          </p:nvSpPr>
          <p:spPr>
            <a:xfrm>
              <a:off x="1514390" y="3810425"/>
              <a:ext cx="454532" cy="535633"/>
            </a:xfrm>
            <a:custGeom>
              <a:avLst/>
              <a:gdLst/>
              <a:ahLst/>
              <a:cxnLst/>
              <a:rect l="l" t="t" r="r" b="b"/>
              <a:pathLst>
                <a:path w="9976" h="11756" extrusionOk="0">
                  <a:moveTo>
                    <a:pt x="9975" y="1"/>
                  </a:moveTo>
                  <a:cubicBezTo>
                    <a:pt x="4296" y="2940"/>
                    <a:pt x="509" y="6670"/>
                    <a:pt x="1" y="11756"/>
                  </a:cubicBezTo>
                  <a:cubicBezTo>
                    <a:pt x="1" y="11756"/>
                    <a:pt x="7630" y="7856"/>
                    <a:pt x="9975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9"/>
            <p:cNvSpPr/>
            <p:nvPr/>
          </p:nvSpPr>
          <p:spPr>
            <a:xfrm>
              <a:off x="1482223" y="5043803"/>
              <a:ext cx="272965" cy="315475"/>
            </a:xfrm>
            <a:custGeom>
              <a:avLst/>
              <a:gdLst/>
              <a:ahLst/>
              <a:cxnLst/>
              <a:rect l="l" t="t" r="r" b="b"/>
              <a:pathLst>
                <a:path w="5991" h="6924" extrusionOk="0">
                  <a:moveTo>
                    <a:pt x="989" y="1"/>
                  </a:moveTo>
                  <a:cubicBezTo>
                    <a:pt x="0" y="3928"/>
                    <a:pt x="5991" y="6924"/>
                    <a:pt x="5991" y="6924"/>
                  </a:cubicBezTo>
                  <a:lnTo>
                    <a:pt x="989" y="1"/>
                  </a:ln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9"/>
            <p:cNvSpPr/>
            <p:nvPr/>
          </p:nvSpPr>
          <p:spPr>
            <a:xfrm>
              <a:off x="1623830" y="4437411"/>
              <a:ext cx="395300" cy="182523"/>
            </a:xfrm>
            <a:custGeom>
              <a:avLst/>
              <a:gdLst/>
              <a:ahLst/>
              <a:cxnLst/>
              <a:rect l="l" t="t" r="r" b="b"/>
              <a:pathLst>
                <a:path w="8676" h="4006" extrusionOk="0">
                  <a:moveTo>
                    <a:pt x="8675" y="1"/>
                  </a:moveTo>
                  <a:lnTo>
                    <a:pt x="1" y="3053"/>
                  </a:lnTo>
                  <a:cubicBezTo>
                    <a:pt x="759" y="3735"/>
                    <a:pt x="1573" y="4005"/>
                    <a:pt x="2389" y="4005"/>
                  </a:cubicBezTo>
                  <a:cubicBezTo>
                    <a:pt x="5525" y="4005"/>
                    <a:pt x="8675" y="1"/>
                    <a:pt x="8675" y="1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9"/>
            <p:cNvSpPr/>
            <p:nvPr/>
          </p:nvSpPr>
          <p:spPr>
            <a:xfrm>
              <a:off x="1865857" y="4833942"/>
              <a:ext cx="500869" cy="72262"/>
            </a:xfrm>
            <a:custGeom>
              <a:avLst/>
              <a:gdLst/>
              <a:ahLst/>
              <a:cxnLst/>
              <a:rect l="l" t="t" r="r" b="b"/>
              <a:pathLst>
                <a:path w="10993" h="1586" extrusionOk="0">
                  <a:moveTo>
                    <a:pt x="1" y="1"/>
                  </a:moveTo>
                  <a:lnTo>
                    <a:pt x="1" y="1"/>
                  </a:lnTo>
                  <a:cubicBezTo>
                    <a:pt x="515" y="1191"/>
                    <a:pt x="1930" y="1585"/>
                    <a:pt x="3581" y="1585"/>
                  </a:cubicBezTo>
                  <a:cubicBezTo>
                    <a:pt x="6831" y="1585"/>
                    <a:pt x="10993" y="57"/>
                    <a:pt x="10993" y="5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9"/>
            <p:cNvSpPr/>
            <p:nvPr/>
          </p:nvSpPr>
          <p:spPr>
            <a:xfrm>
              <a:off x="2133672" y="5247240"/>
              <a:ext cx="337345" cy="131585"/>
            </a:xfrm>
            <a:custGeom>
              <a:avLst/>
              <a:gdLst/>
              <a:ahLst/>
              <a:cxnLst/>
              <a:rect l="l" t="t" r="r" b="b"/>
              <a:pathLst>
                <a:path w="7404" h="2888" extrusionOk="0">
                  <a:moveTo>
                    <a:pt x="0" y="0"/>
                  </a:moveTo>
                  <a:lnTo>
                    <a:pt x="0" y="0"/>
                  </a:lnTo>
                  <a:cubicBezTo>
                    <a:pt x="682" y="2442"/>
                    <a:pt x="3488" y="2887"/>
                    <a:pt x="5442" y="2887"/>
                  </a:cubicBezTo>
                  <a:cubicBezTo>
                    <a:pt x="6562" y="2887"/>
                    <a:pt x="7403" y="2741"/>
                    <a:pt x="7403" y="27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9"/>
            <p:cNvSpPr/>
            <p:nvPr/>
          </p:nvSpPr>
          <p:spPr>
            <a:xfrm>
              <a:off x="917023" y="4047350"/>
              <a:ext cx="428789" cy="292283"/>
            </a:xfrm>
            <a:custGeom>
              <a:avLst/>
              <a:gdLst/>
              <a:ahLst/>
              <a:cxnLst/>
              <a:rect l="l" t="t" r="r" b="b"/>
              <a:pathLst>
                <a:path w="9411" h="6415" extrusionOk="0">
                  <a:moveTo>
                    <a:pt x="9410" y="0"/>
                  </a:moveTo>
                  <a:cubicBezTo>
                    <a:pt x="5426" y="1526"/>
                    <a:pt x="2290" y="3674"/>
                    <a:pt x="1" y="6414"/>
                  </a:cubicBezTo>
                  <a:cubicBezTo>
                    <a:pt x="4607" y="5764"/>
                    <a:pt x="9410" y="0"/>
                    <a:pt x="9410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9"/>
            <p:cNvSpPr/>
            <p:nvPr/>
          </p:nvSpPr>
          <p:spPr>
            <a:xfrm>
              <a:off x="1514390" y="4195383"/>
              <a:ext cx="574270" cy="172181"/>
            </a:xfrm>
            <a:custGeom>
              <a:avLst/>
              <a:gdLst/>
              <a:ahLst/>
              <a:cxnLst/>
              <a:rect l="l" t="t" r="r" b="b"/>
              <a:pathLst>
                <a:path w="12604" h="3779" extrusionOk="0">
                  <a:moveTo>
                    <a:pt x="12603" y="1"/>
                  </a:moveTo>
                  <a:cubicBezTo>
                    <a:pt x="7460" y="227"/>
                    <a:pt x="3307" y="1385"/>
                    <a:pt x="1" y="3307"/>
                  </a:cubicBezTo>
                  <a:cubicBezTo>
                    <a:pt x="752" y="3639"/>
                    <a:pt x="1589" y="3778"/>
                    <a:pt x="2463" y="3778"/>
                  </a:cubicBezTo>
                  <a:cubicBezTo>
                    <a:pt x="7016" y="3778"/>
                    <a:pt x="12603" y="1"/>
                    <a:pt x="12603" y="1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9"/>
            <p:cNvSpPr/>
            <p:nvPr/>
          </p:nvSpPr>
          <p:spPr>
            <a:xfrm>
              <a:off x="1153947" y="4734844"/>
              <a:ext cx="379809" cy="275516"/>
            </a:xfrm>
            <a:custGeom>
              <a:avLst/>
              <a:gdLst/>
              <a:ahLst/>
              <a:cxnLst/>
              <a:rect l="l" t="t" r="r" b="b"/>
              <a:pathLst>
                <a:path w="8336" h="6047" extrusionOk="0">
                  <a:moveTo>
                    <a:pt x="8336" y="0"/>
                  </a:moveTo>
                  <a:lnTo>
                    <a:pt x="8336" y="0"/>
                  </a:lnTo>
                  <a:cubicBezTo>
                    <a:pt x="4352" y="1611"/>
                    <a:pt x="1102" y="3447"/>
                    <a:pt x="0" y="6047"/>
                  </a:cubicBezTo>
                  <a:cubicBezTo>
                    <a:pt x="4012" y="5538"/>
                    <a:pt x="8336" y="0"/>
                    <a:pt x="8336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9"/>
            <p:cNvSpPr/>
            <p:nvPr/>
          </p:nvSpPr>
          <p:spPr>
            <a:xfrm>
              <a:off x="1865857" y="4524983"/>
              <a:ext cx="491847" cy="309005"/>
            </a:xfrm>
            <a:custGeom>
              <a:avLst/>
              <a:gdLst/>
              <a:ahLst/>
              <a:cxnLst/>
              <a:rect l="l" t="t" r="r" b="b"/>
              <a:pathLst>
                <a:path w="10795" h="6782" extrusionOk="0">
                  <a:moveTo>
                    <a:pt x="10795" y="0"/>
                  </a:moveTo>
                  <a:lnTo>
                    <a:pt x="10795" y="0"/>
                  </a:lnTo>
                  <a:cubicBezTo>
                    <a:pt x="4126" y="170"/>
                    <a:pt x="1" y="6782"/>
                    <a:pt x="1" y="6782"/>
                  </a:cubicBezTo>
                  <a:cubicBezTo>
                    <a:pt x="4352" y="6188"/>
                    <a:pt x="8082" y="4211"/>
                    <a:pt x="10795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9"/>
            <p:cNvSpPr/>
            <p:nvPr/>
          </p:nvSpPr>
          <p:spPr>
            <a:xfrm>
              <a:off x="2133672" y="5092966"/>
              <a:ext cx="554906" cy="155869"/>
            </a:xfrm>
            <a:custGeom>
              <a:avLst/>
              <a:gdLst/>
              <a:ahLst/>
              <a:cxnLst/>
              <a:rect l="l" t="t" r="r" b="b"/>
              <a:pathLst>
                <a:path w="12179" h="3421" extrusionOk="0">
                  <a:moveTo>
                    <a:pt x="10527" y="0"/>
                  </a:moveTo>
                  <a:cubicBezTo>
                    <a:pt x="5853" y="0"/>
                    <a:pt x="0" y="3386"/>
                    <a:pt x="0" y="3386"/>
                  </a:cubicBezTo>
                  <a:cubicBezTo>
                    <a:pt x="500" y="3408"/>
                    <a:pt x="1000" y="3420"/>
                    <a:pt x="1502" y="3420"/>
                  </a:cubicBezTo>
                  <a:cubicBezTo>
                    <a:pt x="4967" y="3420"/>
                    <a:pt x="8476" y="2806"/>
                    <a:pt x="12179" y="165"/>
                  </a:cubicBezTo>
                  <a:cubicBezTo>
                    <a:pt x="11654" y="51"/>
                    <a:pt x="11099" y="0"/>
                    <a:pt x="10527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6" name="Google Shape;5516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3304500" cy="19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05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Inria Sans"/>
              <a:buChar char="●"/>
              <a:defRPr>
                <a:solidFill>
                  <a:schemeClr val="lt2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Inria Sans"/>
              <a:buChar char="○"/>
              <a:defRPr>
                <a:solidFill>
                  <a:schemeClr val="lt2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Inria Sans"/>
              <a:buChar char="■"/>
              <a:defRPr>
                <a:solidFill>
                  <a:schemeClr val="lt2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Inria Sans"/>
              <a:buChar char="●"/>
              <a:defRPr>
                <a:solidFill>
                  <a:schemeClr val="lt2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Inria Sans"/>
              <a:buChar char="○"/>
              <a:defRPr>
                <a:solidFill>
                  <a:schemeClr val="lt2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Inria Sans"/>
              <a:buChar char="■"/>
              <a:defRPr>
                <a:solidFill>
                  <a:schemeClr val="lt2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Inria Sans"/>
              <a:buChar char="●"/>
              <a:defRPr>
                <a:solidFill>
                  <a:schemeClr val="lt2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Inria Sans"/>
              <a:buChar char="○"/>
              <a:defRPr>
                <a:solidFill>
                  <a:schemeClr val="lt2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Inria Sans"/>
              <a:buChar char="■"/>
              <a:defRPr>
                <a:solidFill>
                  <a:schemeClr val="lt2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70" r:id="rId20"/>
    <p:sldLayoutId id="2147483672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54.png"/><Relationship Id="rId7" Type="http://schemas.openxmlformats.org/officeDocument/2006/relationships/slide" Target="slide3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0.xml"/><Relationship Id="rId5" Type="http://schemas.openxmlformats.org/officeDocument/2006/relationships/slide" Target="slide34.xml"/><Relationship Id="rId10" Type="http://schemas.openxmlformats.org/officeDocument/2006/relationships/image" Target="../media/image66.svg"/><Relationship Id="rId4" Type="http://schemas.openxmlformats.org/officeDocument/2006/relationships/slide" Target="slide33.xml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sv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sv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sv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sv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sv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6" name="Google Shape;12266;p24"/>
          <p:cNvGrpSpPr/>
          <p:nvPr/>
        </p:nvGrpSpPr>
        <p:grpSpPr>
          <a:xfrm>
            <a:off x="7470942" y="3530705"/>
            <a:ext cx="1868671" cy="3670131"/>
            <a:chOff x="7338610" y="803834"/>
            <a:chExt cx="1989444" cy="3907334"/>
          </a:xfrm>
        </p:grpSpPr>
        <p:sp>
          <p:nvSpPr>
            <p:cNvPr id="12267" name="Google Shape;12267;p24"/>
            <p:cNvSpPr/>
            <p:nvPr/>
          </p:nvSpPr>
          <p:spPr>
            <a:xfrm flipH="1">
              <a:off x="7902030" y="2308854"/>
              <a:ext cx="1397071" cy="2402314"/>
            </a:xfrm>
            <a:custGeom>
              <a:avLst/>
              <a:gdLst/>
              <a:ahLst/>
              <a:cxnLst/>
              <a:rect l="l" t="t" r="r" b="b"/>
              <a:pathLst>
                <a:path w="20459" h="35180" fill="none" extrusionOk="0">
                  <a:moveTo>
                    <a:pt x="1" y="35179"/>
                  </a:moveTo>
                  <a:lnTo>
                    <a:pt x="3504" y="16502"/>
                  </a:lnTo>
                  <a:lnTo>
                    <a:pt x="20458" y="0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8" name="Google Shape;12268;p24"/>
            <p:cNvSpPr/>
            <p:nvPr/>
          </p:nvSpPr>
          <p:spPr>
            <a:xfrm flipH="1">
              <a:off x="8368977" y="2077297"/>
              <a:ext cx="339656" cy="1016920"/>
            </a:xfrm>
            <a:custGeom>
              <a:avLst/>
              <a:gdLst/>
              <a:ahLst/>
              <a:cxnLst/>
              <a:rect l="l" t="t" r="r" b="b"/>
              <a:pathLst>
                <a:path w="4974" h="14892" fill="none" extrusionOk="0">
                  <a:moveTo>
                    <a:pt x="4973" y="0"/>
                  </a:moveTo>
                  <a:lnTo>
                    <a:pt x="0" y="14892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9" name="Google Shape;12269;p24"/>
            <p:cNvSpPr/>
            <p:nvPr/>
          </p:nvSpPr>
          <p:spPr>
            <a:xfrm flipH="1">
              <a:off x="8830180" y="1743516"/>
              <a:ext cx="229647" cy="1692204"/>
            </a:xfrm>
            <a:custGeom>
              <a:avLst/>
              <a:gdLst/>
              <a:ahLst/>
              <a:cxnLst/>
              <a:rect l="l" t="t" r="r" b="b"/>
              <a:pathLst>
                <a:path w="3363" h="24781" fill="none" extrusionOk="0">
                  <a:moveTo>
                    <a:pt x="3363" y="0"/>
                  </a:moveTo>
                  <a:lnTo>
                    <a:pt x="0" y="24781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0" name="Google Shape;12270;p24"/>
            <p:cNvSpPr/>
            <p:nvPr/>
          </p:nvSpPr>
          <p:spPr>
            <a:xfrm flipH="1">
              <a:off x="7338610" y="2104270"/>
              <a:ext cx="563499" cy="220975"/>
            </a:xfrm>
            <a:custGeom>
              <a:avLst/>
              <a:gdLst/>
              <a:ahLst/>
              <a:cxnLst/>
              <a:rect l="l" t="t" r="r" b="b"/>
              <a:pathLst>
                <a:path w="8252" h="3236" extrusionOk="0">
                  <a:moveTo>
                    <a:pt x="8251" y="1"/>
                  </a:moveTo>
                  <a:lnTo>
                    <a:pt x="0" y="2996"/>
                  </a:lnTo>
                  <a:cubicBezTo>
                    <a:pt x="0" y="2996"/>
                    <a:pt x="656" y="3236"/>
                    <a:pt x="1708" y="3236"/>
                  </a:cubicBezTo>
                  <a:cubicBezTo>
                    <a:pt x="3287" y="3236"/>
                    <a:pt x="5759" y="2697"/>
                    <a:pt x="8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1" name="Google Shape;12271;p24"/>
            <p:cNvSpPr/>
            <p:nvPr/>
          </p:nvSpPr>
          <p:spPr>
            <a:xfrm flipH="1">
              <a:off x="8531086" y="3426147"/>
              <a:ext cx="519113" cy="234973"/>
            </a:xfrm>
            <a:custGeom>
              <a:avLst/>
              <a:gdLst/>
              <a:ahLst/>
              <a:cxnLst/>
              <a:rect l="l" t="t" r="r" b="b"/>
              <a:pathLst>
                <a:path w="7602" h="3441" extrusionOk="0">
                  <a:moveTo>
                    <a:pt x="833" y="1"/>
                  </a:moveTo>
                  <a:cubicBezTo>
                    <a:pt x="560" y="1"/>
                    <a:pt x="283" y="9"/>
                    <a:pt x="1" y="27"/>
                  </a:cubicBezTo>
                  <a:cubicBezTo>
                    <a:pt x="753" y="1156"/>
                    <a:pt x="3543" y="3441"/>
                    <a:pt x="6103" y="3441"/>
                  </a:cubicBezTo>
                  <a:cubicBezTo>
                    <a:pt x="6618" y="3441"/>
                    <a:pt x="7124" y="3348"/>
                    <a:pt x="7602" y="3135"/>
                  </a:cubicBezTo>
                  <a:cubicBezTo>
                    <a:pt x="5953" y="946"/>
                    <a:pt x="3647" y="1"/>
                    <a:pt x="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2" name="Google Shape;12272;p24"/>
            <p:cNvSpPr/>
            <p:nvPr/>
          </p:nvSpPr>
          <p:spPr>
            <a:xfrm flipH="1">
              <a:off x="7809441" y="1552452"/>
              <a:ext cx="559607" cy="525190"/>
            </a:xfrm>
            <a:custGeom>
              <a:avLst/>
              <a:gdLst/>
              <a:ahLst/>
              <a:cxnLst/>
              <a:rect l="l" t="t" r="r" b="b"/>
              <a:pathLst>
                <a:path w="8195" h="7691" extrusionOk="0">
                  <a:moveTo>
                    <a:pt x="8195" y="1"/>
                  </a:moveTo>
                  <a:lnTo>
                    <a:pt x="0" y="7686"/>
                  </a:lnTo>
                  <a:cubicBezTo>
                    <a:pt x="0" y="7686"/>
                    <a:pt x="48" y="7690"/>
                    <a:pt x="136" y="7690"/>
                  </a:cubicBezTo>
                  <a:cubicBezTo>
                    <a:pt x="984" y="7690"/>
                    <a:pt x="5585" y="7343"/>
                    <a:pt x="8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3" name="Google Shape;12273;p24"/>
            <p:cNvSpPr/>
            <p:nvPr/>
          </p:nvSpPr>
          <p:spPr>
            <a:xfrm flipH="1">
              <a:off x="8695110" y="803834"/>
              <a:ext cx="378238" cy="960926"/>
            </a:xfrm>
            <a:custGeom>
              <a:avLst/>
              <a:gdLst/>
              <a:ahLst/>
              <a:cxnLst/>
              <a:rect l="l" t="t" r="r" b="b"/>
              <a:pathLst>
                <a:path w="5539" h="14072" extrusionOk="0">
                  <a:moveTo>
                    <a:pt x="2713" y="0"/>
                  </a:moveTo>
                  <a:lnTo>
                    <a:pt x="2713" y="0"/>
                  </a:lnTo>
                  <a:cubicBezTo>
                    <a:pt x="1" y="7855"/>
                    <a:pt x="905" y="10540"/>
                    <a:pt x="3533" y="14072"/>
                  </a:cubicBezTo>
                  <a:cubicBezTo>
                    <a:pt x="4833" y="12235"/>
                    <a:pt x="5539" y="4408"/>
                    <a:pt x="2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4" name="Google Shape;12274;p24"/>
            <p:cNvSpPr/>
            <p:nvPr/>
          </p:nvSpPr>
          <p:spPr>
            <a:xfrm flipH="1">
              <a:off x="8970985" y="2187305"/>
              <a:ext cx="357069" cy="598188"/>
            </a:xfrm>
            <a:custGeom>
              <a:avLst/>
              <a:gdLst/>
              <a:ahLst/>
              <a:cxnLst/>
              <a:rect l="l" t="t" r="r" b="b"/>
              <a:pathLst>
                <a:path w="5229" h="8760" extrusionOk="0">
                  <a:moveTo>
                    <a:pt x="1" y="0"/>
                  </a:moveTo>
                  <a:lnTo>
                    <a:pt x="1" y="0"/>
                  </a:lnTo>
                  <a:cubicBezTo>
                    <a:pt x="29" y="3250"/>
                    <a:pt x="2233" y="6075"/>
                    <a:pt x="5228" y="8760"/>
                  </a:cubicBezTo>
                  <a:cubicBezTo>
                    <a:pt x="5228" y="8760"/>
                    <a:pt x="3674" y="206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5" name="Google Shape;12275;p24"/>
            <p:cNvSpPr/>
            <p:nvPr/>
          </p:nvSpPr>
          <p:spPr>
            <a:xfrm flipH="1">
              <a:off x="7388801" y="1432815"/>
              <a:ext cx="513309" cy="876114"/>
            </a:xfrm>
            <a:custGeom>
              <a:avLst/>
              <a:gdLst/>
              <a:ahLst/>
              <a:cxnLst/>
              <a:rect l="l" t="t" r="r" b="b"/>
              <a:pathLst>
                <a:path w="7517" h="12830" extrusionOk="0">
                  <a:moveTo>
                    <a:pt x="7516" y="1"/>
                  </a:moveTo>
                  <a:lnTo>
                    <a:pt x="7516" y="1"/>
                  </a:lnTo>
                  <a:cubicBezTo>
                    <a:pt x="3419" y="3024"/>
                    <a:pt x="1046" y="7404"/>
                    <a:pt x="0" y="12829"/>
                  </a:cubicBezTo>
                  <a:cubicBezTo>
                    <a:pt x="0" y="12829"/>
                    <a:pt x="5878" y="6980"/>
                    <a:pt x="7516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6" name="Google Shape;12276;p24"/>
            <p:cNvSpPr/>
            <p:nvPr/>
          </p:nvSpPr>
          <p:spPr>
            <a:xfrm flipH="1">
              <a:off x="8069951" y="3010423"/>
              <a:ext cx="625230" cy="161156"/>
            </a:xfrm>
            <a:custGeom>
              <a:avLst/>
              <a:gdLst/>
              <a:ahLst/>
              <a:cxnLst/>
              <a:rect l="l" t="t" r="r" b="b"/>
              <a:pathLst>
                <a:path w="9156" h="2360" extrusionOk="0">
                  <a:moveTo>
                    <a:pt x="4501" y="1"/>
                  </a:moveTo>
                  <a:cubicBezTo>
                    <a:pt x="2950" y="1"/>
                    <a:pt x="1450" y="354"/>
                    <a:pt x="1" y="1057"/>
                  </a:cubicBezTo>
                  <a:cubicBezTo>
                    <a:pt x="1" y="1057"/>
                    <a:pt x="2245" y="2359"/>
                    <a:pt x="4935" y="2359"/>
                  </a:cubicBezTo>
                  <a:cubicBezTo>
                    <a:pt x="6306" y="2359"/>
                    <a:pt x="7792" y="2021"/>
                    <a:pt x="9156" y="1001"/>
                  </a:cubicBezTo>
                  <a:cubicBezTo>
                    <a:pt x="7556" y="333"/>
                    <a:pt x="6005" y="1"/>
                    <a:pt x="4501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7" name="Google Shape;12277;p24"/>
            <p:cNvSpPr/>
            <p:nvPr/>
          </p:nvSpPr>
          <p:spPr>
            <a:xfrm flipH="1">
              <a:off x="8179894" y="1436707"/>
              <a:ext cx="266385" cy="640663"/>
            </a:xfrm>
            <a:custGeom>
              <a:avLst/>
              <a:gdLst/>
              <a:ahLst/>
              <a:cxnLst/>
              <a:rect l="l" t="t" r="r" b="b"/>
              <a:pathLst>
                <a:path w="3901" h="9382" extrusionOk="0">
                  <a:moveTo>
                    <a:pt x="3081" y="0"/>
                  </a:moveTo>
                  <a:lnTo>
                    <a:pt x="3081" y="0"/>
                  </a:lnTo>
                  <a:cubicBezTo>
                    <a:pt x="538" y="2798"/>
                    <a:pt x="1" y="5934"/>
                    <a:pt x="1103" y="9381"/>
                  </a:cubicBezTo>
                  <a:cubicBezTo>
                    <a:pt x="1103" y="9381"/>
                    <a:pt x="3900" y="4804"/>
                    <a:pt x="3081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8" name="Google Shape;12278;p24"/>
            <p:cNvSpPr/>
            <p:nvPr/>
          </p:nvSpPr>
          <p:spPr>
            <a:xfrm flipH="1">
              <a:off x="8272487" y="1056560"/>
              <a:ext cx="565479" cy="708198"/>
            </a:xfrm>
            <a:custGeom>
              <a:avLst/>
              <a:gdLst/>
              <a:ahLst/>
              <a:cxnLst/>
              <a:rect l="l" t="t" r="r" b="b"/>
              <a:pathLst>
                <a:path w="8281" h="10371" extrusionOk="0">
                  <a:moveTo>
                    <a:pt x="8280" y="1"/>
                  </a:moveTo>
                  <a:lnTo>
                    <a:pt x="8280" y="1"/>
                  </a:lnTo>
                  <a:cubicBezTo>
                    <a:pt x="8280" y="1"/>
                    <a:pt x="1" y="2742"/>
                    <a:pt x="86" y="10371"/>
                  </a:cubicBezTo>
                  <a:lnTo>
                    <a:pt x="8280" y="1"/>
                  </a:ln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79" name="Google Shape;12279;p24"/>
          <p:cNvGrpSpPr/>
          <p:nvPr/>
        </p:nvGrpSpPr>
        <p:grpSpPr>
          <a:xfrm>
            <a:off x="8514855" y="-427970"/>
            <a:ext cx="1190566" cy="5339037"/>
            <a:chOff x="7398430" y="-83745"/>
            <a:chExt cx="1190566" cy="5339037"/>
          </a:xfrm>
        </p:grpSpPr>
        <p:grpSp>
          <p:nvGrpSpPr>
            <p:cNvPr id="12280" name="Google Shape;12280;p24"/>
            <p:cNvGrpSpPr/>
            <p:nvPr/>
          </p:nvGrpSpPr>
          <p:grpSpPr>
            <a:xfrm>
              <a:off x="7398430" y="-83745"/>
              <a:ext cx="1188654" cy="5339037"/>
              <a:chOff x="7398430" y="-83745"/>
              <a:chExt cx="1188654" cy="5339037"/>
            </a:xfrm>
          </p:grpSpPr>
          <p:sp>
            <p:nvSpPr>
              <p:cNvPr id="12281" name="Google Shape;12281;p24"/>
              <p:cNvSpPr/>
              <p:nvPr/>
            </p:nvSpPr>
            <p:spPr>
              <a:xfrm flipH="1">
                <a:off x="7496824" y="-83745"/>
                <a:ext cx="1090260" cy="5339037"/>
              </a:xfrm>
              <a:custGeom>
                <a:avLst/>
                <a:gdLst/>
                <a:ahLst/>
                <a:cxnLst/>
                <a:rect l="l" t="t" r="r" b="b"/>
                <a:pathLst>
                  <a:path w="15966" h="78186" fill="none" extrusionOk="0">
                    <a:moveTo>
                      <a:pt x="15965" y="0"/>
                    </a:moveTo>
                    <a:cubicBezTo>
                      <a:pt x="15739" y="12603"/>
                      <a:pt x="14976" y="37581"/>
                      <a:pt x="7488" y="56231"/>
                    </a:cubicBezTo>
                    <a:cubicBezTo>
                      <a:pt x="0" y="74880"/>
                      <a:pt x="1159" y="78186"/>
                      <a:pt x="1159" y="78186"/>
                    </a:cubicBezTo>
                  </a:path>
                </a:pathLst>
              </a:custGeom>
              <a:noFill/>
              <a:ln w="91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2" name="Google Shape;12282;p24"/>
              <p:cNvSpPr/>
              <p:nvPr/>
            </p:nvSpPr>
            <p:spPr>
              <a:xfrm flipH="1">
                <a:off x="7398430" y="594197"/>
                <a:ext cx="341637" cy="969120"/>
              </a:xfrm>
              <a:custGeom>
                <a:avLst/>
                <a:gdLst/>
                <a:ahLst/>
                <a:cxnLst/>
                <a:rect l="l" t="t" r="r" b="b"/>
                <a:pathLst>
                  <a:path w="5003" h="14192" extrusionOk="0">
                    <a:moveTo>
                      <a:pt x="2564" y="0"/>
                    </a:moveTo>
                    <a:cubicBezTo>
                      <a:pt x="1985" y="0"/>
                      <a:pt x="1407" y="82"/>
                      <a:pt x="848" y="244"/>
                    </a:cubicBezTo>
                    <a:lnTo>
                      <a:pt x="1" y="13666"/>
                    </a:lnTo>
                    <a:cubicBezTo>
                      <a:pt x="788" y="14018"/>
                      <a:pt x="1626" y="14191"/>
                      <a:pt x="2460" y="14191"/>
                    </a:cubicBezTo>
                    <a:cubicBezTo>
                      <a:pt x="3032" y="14191"/>
                      <a:pt x="3603" y="14110"/>
                      <a:pt x="4154" y="13949"/>
                    </a:cubicBezTo>
                    <a:lnTo>
                      <a:pt x="5002" y="499"/>
                    </a:lnTo>
                    <a:cubicBezTo>
                      <a:pt x="4221" y="166"/>
                      <a:pt x="3391" y="0"/>
                      <a:pt x="25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3" name="Google Shape;12283;p24"/>
              <p:cNvSpPr/>
              <p:nvPr/>
            </p:nvSpPr>
            <p:spPr>
              <a:xfrm flipH="1">
                <a:off x="7703325" y="2953268"/>
                <a:ext cx="594364" cy="960994"/>
              </a:xfrm>
              <a:custGeom>
                <a:avLst/>
                <a:gdLst/>
                <a:ahLst/>
                <a:cxnLst/>
                <a:rect l="l" t="t" r="r" b="b"/>
                <a:pathLst>
                  <a:path w="8704" h="14073" extrusionOk="0">
                    <a:moveTo>
                      <a:pt x="4804" y="1"/>
                    </a:moveTo>
                    <a:lnTo>
                      <a:pt x="1" y="12575"/>
                    </a:lnTo>
                    <a:cubicBezTo>
                      <a:pt x="1074" y="13507"/>
                      <a:pt x="2459" y="14044"/>
                      <a:pt x="3900" y="14073"/>
                    </a:cubicBezTo>
                    <a:lnTo>
                      <a:pt x="8704" y="1498"/>
                    </a:lnTo>
                    <a:cubicBezTo>
                      <a:pt x="7630" y="566"/>
                      <a:pt x="6245" y="29"/>
                      <a:pt x="48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4" name="Google Shape;12284;p24"/>
              <p:cNvSpPr/>
              <p:nvPr/>
            </p:nvSpPr>
            <p:spPr>
              <a:xfrm flipH="1">
                <a:off x="7475661" y="1830922"/>
                <a:ext cx="455402" cy="965569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14140" extrusionOk="0">
                    <a:moveTo>
                      <a:pt x="3527" y="0"/>
                    </a:moveTo>
                    <a:cubicBezTo>
                      <a:pt x="3209" y="0"/>
                      <a:pt x="2890" y="25"/>
                      <a:pt x="2572" y="76"/>
                    </a:cubicBezTo>
                    <a:lnTo>
                      <a:pt x="0" y="13272"/>
                    </a:lnTo>
                    <a:cubicBezTo>
                      <a:pt x="942" y="13841"/>
                      <a:pt x="2019" y="14139"/>
                      <a:pt x="3114" y="14139"/>
                    </a:cubicBezTo>
                    <a:cubicBezTo>
                      <a:pt x="3432" y="14139"/>
                      <a:pt x="3751" y="14114"/>
                      <a:pt x="4069" y="14063"/>
                    </a:cubicBezTo>
                    <a:lnTo>
                      <a:pt x="6669" y="868"/>
                    </a:lnTo>
                    <a:cubicBezTo>
                      <a:pt x="5705" y="298"/>
                      <a:pt x="4623" y="0"/>
                      <a:pt x="35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85" name="Google Shape;12285;p24"/>
            <p:cNvSpPr/>
            <p:nvPr/>
          </p:nvSpPr>
          <p:spPr>
            <a:xfrm flipH="1">
              <a:off x="8104641" y="4131062"/>
              <a:ext cx="484355" cy="965228"/>
            </a:xfrm>
            <a:custGeom>
              <a:avLst/>
              <a:gdLst/>
              <a:ahLst/>
              <a:cxnLst/>
              <a:rect l="l" t="t" r="r" b="b"/>
              <a:pathLst>
                <a:path w="7093" h="14135" extrusionOk="0">
                  <a:moveTo>
                    <a:pt x="3801" y="1"/>
                  </a:moveTo>
                  <a:cubicBezTo>
                    <a:pt x="3551" y="1"/>
                    <a:pt x="3301" y="16"/>
                    <a:pt x="3052" y="46"/>
                  </a:cubicBezTo>
                  <a:lnTo>
                    <a:pt x="0" y="13157"/>
                  </a:lnTo>
                  <a:cubicBezTo>
                    <a:pt x="977" y="13808"/>
                    <a:pt x="2127" y="14134"/>
                    <a:pt x="3292" y="14134"/>
                  </a:cubicBezTo>
                  <a:cubicBezTo>
                    <a:pt x="3541" y="14134"/>
                    <a:pt x="3791" y="14119"/>
                    <a:pt x="4041" y="14089"/>
                  </a:cubicBezTo>
                  <a:lnTo>
                    <a:pt x="7092" y="978"/>
                  </a:lnTo>
                  <a:cubicBezTo>
                    <a:pt x="6115" y="327"/>
                    <a:pt x="4965" y="1"/>
                    <a:pt x="38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6" name="Google Shape;12286;p24"/>
          <p:cNvGrpSpPr/>
          <p:nvPr/>
        </p:nvGrpSpPr>
        <p:grpSpPr>
          <a:xfrm rot="-910886" flipH="1">
            <a:off x="-178393" y="4015826"/>
            <a:ext cx="1713209" cy="1472478"/>
            <a:chOff x="4546400" y="4374850"/>
            <a:chExt cx="1246850" cy="1071650"/>
          </a:xfrm>
        </p:grpSpPr>
        <p:sp>
          <p:nvSpPr>
            <p:cNvPr id="12287" name="Google Shape;12287;p24"/>
            <p:cNvSpPr/>
            <p:nvPr/>
          </p:nvSpPr>
          <p:spPr>
            <a:xfrm>
              <a:off x="4880525" y="5126475"/>
              <a:ext cx="912725" cy="320025"/>
            </a:xfrm>
            <a:custGeom>
              <a:avLst/>
              <a:gdLst/>
              <a:ahLst/>
              <a:cxnLst/>
              <a:rect l="l" t="t" r="r" b="b"/>
              <a:pathLst>
                <a:path w="36509" h="12801" fill="none" extrusionOk="0">
                  <a:moveTo>
                    <a:pt x="36508" y="12801"/>
                  </a:moveTo>
                  <a:lnTo>
                    <a:pt x="22465" y="1470"/>
                  </a:lnTo>
                  <a:lnTo>
                    <a:pt x="1" y="1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8" name="Google Shape;12288;p24"/>
            <p:cNvSpPr/>
            <p:nvPr/>
          </p:nvSpPr>
          <p:spPr>
            <a:xfrm>
              <a:off x="4951875" y="4959075"/>
              <a:ext cx="319325" cy="192875"/>
            </a:xfrm>
            <a:custGeom>
              <a:avLst/>
              <a:gdLst/>
              <a:ahLst/>
              <a:cxnLst/>
              <a:rect l="l" t="t" r="r" b="b"/>
              <a:pathLst>
                <a:path w="12773" h="7715" fill="none" extrusionOk="0">
                  <a:moveTo>
                    <a:pt x="1" y="0"/>
                  </a:moveTo>
                  <a:lnTo>
                    <a:pt x="12773" y="7714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9" name="Google Shape;12289;p24"/>
            <p:cNvSpPr/>
            <p:nvPr/>
          </p:nvSpPr>
          <p:spPr>
            <a:xfrm>
              <a:off x="4998500" y="4766925"/>
              <a:ext cx="443650" cy="396325"/>
            </a:xfrm>
            <a:custGeom>
              <a:avLst/>
              <a:gdLst/>
              <a:ahLst/>
              <a:cxnLst/>
              <a:rect l="l" t="t" r="r" b="b"/>
              <a:pathLst>
                <a:path w="17746" h="15853" fill="none" extrusionOk="0">
                  <a:moveTo>
                    <a:pt x="1" y="0"/>
                  </a:moveTo>
                  <a:lnTo>
                    <a:pt x="17746" y="15852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0" name="Google Shape;12290;p24"/>
            <p:cNvSpPr/>
            <p:nvPr/>
          </p:nvSpPr>
          <p:spPr>
            <a:xfrm>
              <a:off x="4685575" y="5126475"/>
              <a:ext cx="194975" cy="74925"/>
            </a:xfrm>
            <a:custGeom>
              <a:avLst/>
              <a:gdLst/>
              <a:ahLst/>
              <a:cxnLst/>
              <a:rect l="l" t="t" r="r" b="b"/>
              <a:pathLst>
                <a:path w="7799" h="2997" extrusionOk="0">
                  <a:moveTo>
                    <a:pt x="7799" y="1"/>
                  </a:moveTo>
                  <a:lnTo>
                    <a:pt x="0" y="2911"/>
                  </a:lnTo>
                  <a:cubicBezTo>
                    <a:pt x="498" y="2970"/>
                    <a:pt x="968" y="2997"/>
                    <a:pt x="1411" y="2997"/>
                  </a:cubicBezTo>
                  <a:cubicBezTo>
                    <a:pt x="6100" y="2997"/>
                    <a:pt x="7799" y="1"/>
                    <a:pt x="7799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1" name="Google Shape;12291;p24"/>
            <p:cNvSpPr/>
            <p:nvPr/>
          </p:nvSpPr>
          <p:spPr>
            <a:xfrm>
              <a:off x="5343225" y="5163225"/>
              <a:ext cx="98925" cy="173800"/>
            </a:xfrm>
            <a:custGeom>
              <a:avLst/>
              <a:gdLst/>
              <a:ahLst/>
              <a:cxnLst/>
              <a:rect l="l" t="t" r="r" b="b"/>
              <a:pathLst>
                <a:path w="3957" h="6952" extrusionOk="0">
                  <a:moveTo>
                    <a:pt x="3787" y="0"/>
                  </a:moveTo>
                  <a:cubicBezTo>
                    <a:pt x="1357" y="1809"/>
                    <a:pt x="1" y="4069"/>
                    <a:pt x="199" y="6951"/>
                  </a:cubicBezTo>
                  <a:cubicBezTo>
                    <a:pt x="3053" y="6104"/>
                    <a:pt x="3957" y="1554"/>
                    <a:pt x="3787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2" name="Google Shape;12292;p24"/>
            <p:cNvSpPr/>
            <p:nvPr/>
          </p:nvSpPr>
          <p:spPr>
            <a:xfrm>
              <a:off x="4685575" y="4946350"/>
              <a:ext cx="266325" cy="49100"/>
            </a:xfrm>
            <a:custGeom>
              <a:avLst/>
              <a:gdLst/>
              <a:ahLst/>
              <a:cxnLst/>
              <a:rect l="l" t="t" r="r" b="b"/>
              <a:pathLst>
                <a:path w="10653" h="1964" extrusionOk="0">
                  <a:moveTo>
                    <a:pt x="0" y="0"/>
                  </a:moveTo>
                  <a:lnTo>
                    <a:pt x="0" y="0"/>
                  </a:lnTo>
                  <a:cubicBezTo>
                    <a:pt x="2567" y="1489"/>
                    <a:pt x="4676" y="1963"/>
                    <a:pt x="6319" y="1963"/>
                  </a:cubicBezTo>
                  <a:cubicBezTo>
                    <a:pt x="9199" y="1963"/>
                    <a:pt x="10653" y="509"/>
                    <a:pt x="10653" y="5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3" name="Google Shape;12293;p24"/>
            <p:cNvSpPr/>
            <p:nvPr/>
          </p:nvSpPr>
          <p:spPr>
            <a:xfrm>
              <a:off x="4801425" y="4504850"/>
              <a:ext cx="202750" cy="267050"/>
            </a:xfrm>
            <a:custGeom>
              <a:avLst/>
              <a:gdLst/>
              <a:ahLst/>
              <a:cxnLst/>
              <a:rect l="l" t="t" r="r" b="b"/>
              <a:pathLst>
                <a:path w="8110" h="10682" extrusionOk="0">
                  <a:moveTo>
                    <a:pt x="0" y="0"/>
                  </a:moveTo>
                  <a:cubicBezTo>
                    <a:pt x="707" y="4945"/>
                    <a:pt x="6019" y="10172"/>
                    <a:pt x="8110" y="10681"/>
                  </a:cubicBezTo>
                  <a:cubicBezTo>
                    <a:pt x="7827" y="6499"/>
                    <a:pt x="6838" y="4013"/>
                    <a:pt x="0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4" name="Google Shape;12294;p24"/>
            <p:cNvSpPr/>
            <p:nvPr/>
          </p:nvSpPr>
          <p:spPr>
            <a:xfrm>
              <a:off x="5195600" y="4771875"/>
              <a:ext cx="89025" cy="238775"/>
            </a:xfrm>
            <a:custGeom>
              <a:avLst/>
              <a:gdLst/>
              <a:ahLst/>
              <a:cxnLst/>
              <a:rect l="l" t="t" r="r" b="b"/>
              <a:pathLst>
                <a:path w="3561" h="9551" extrusionOk="0">
                  <a:moveTo>
                    <a:pt x="1413" y="0"/>
                  </a:moveTo>
                  <a:lnTo>
                    <a:pt x="1413" y="0"/>
                  </a:lnTo>
                  <a:cubicBezTo>
                    <a:pt x="0" y="3758"/>
                    <a:pt x="3052" y="9551"/>
                    <a:pt x="3052" y="9551"/>
                  </a:cubicBezTo>
                  <a:cubicBezTo>
                    <a:pt x="3561" y="5764"/>
                    <a:pt x="3391" y="2374"/>
                    <a:pt x="1413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5" name="Google Shape;12295;p24"/>
            <p:cNvSpPr/>
            <p:nvPr/>
          </p:nvSpPr>
          <p:spPr>
            <a:xfrm>
              <a:off x="4546400" y="5008850"/>
              <a:ext cx="334150" cy="117650"/>
            </a:xfrm>
            <a:custGeom>
              <a:avLst/>
              <a:gdLst/>
              <a:ahLst/>
              <a:cxnLst/>
              <a:rect l="l" t="t" r="r" b="b"/>
              <a:pathLst>
                <a:path w="13366" h="4706" extrusionOk="0">
                  <a:moveTo>
                    <a:pt x="1217" y="1"/>
                  </a:moveTo>
                  <a:cubicBezTo>
                    <a:pt x="815" y="1"/>
                    <a:pt x="409" y="15"/>
                    <a:pt x="1" y="43"/>
                  </a:cubicBezTo>
                  <a:cubicBezTo>
                    <a:pt x="5511" y="4084"/>
                    <a:pt x="13366" y="4706"/>
                    <a:pt x="13366" y="4706"/>
                  </a:cubicBezTo>
                  <a:cubicBezTo>
                    <a:pt x="9613" y="1678"/>
                    <a:pt x="5600" y="1"/>
                    <a:pt x="1217" y="1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6" name="Google Shape;12296;p24"/>
            <p:cNvSpPr/>
            <p:nvPr/>
          </p:nvSpPr>
          <p:spPr>
            <a:xfrm>
              <a:off x="5099525" y="5151925"/>
              <a:ext cx="165325" cy="140600"/>
            </a:xfrm>
            <a:custGeom>
              <a:avLst/>
              <a:gdLst/>
              <a:ahLst/>
              <a:cxnLst/>
              <a:rect l="l" t="t" r="r" b="b"/>
              <a:pathLst>
                <a:path w="6613" h="5624" extrusionOk="0">
                  <a:moveTo>
                    <a:pt x="6612" y="0"/>
                  </a:moveTo>
                  <a:cubicBezTo>
                    <a:pt x="3702" y="763"/>
                    <a:pt x="1498" y="2628"/>
                    <a:pt x="0" y="5623"/>
                  </a:cubicBezTo>
                  <a:cubicBezTo>
                    <a:pt x="4776" y="5312"/>
                    <a:pt x="6612" y="0"/>
                    <a:pt x="6612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7" name="Google Shape;12297;p24"/>
            <p:cNvSpPr/>
            <p:nvPr/>
          </p:nvSpPr>
          <p:spPr>
            <a:xfrm>
              <a:off x="4772450" y="4819200"/>
              <a:ext cx="180175" cy="139875"/>
            </a:xfrm>
            <a:custGeom>
              <a:avLst/>
              <a:gdLst/>
              <a:ahLst/>
              <a:cxnLst/>
              <a:rect l="l" t="t" r="r" b="b"/>
              <a:pathLst>
                <a:path w="7207" h="5595" extrusionOk="0">
                  <a:moveTo>
                    <a:pt x="1" y="0"/>
                  </a:moveTo>
                  <a:lnTo>
                    <a:pt x="1" y="0"/>
                  </a:lnTo>
                  <a:cubicBezTo>
                    <a:pt x="2346" y="3984"/>
                    <a:pt x="7206" y="5595"/>
                    <a:pt x="7206" y="5595"/>
                  </a:cubicBezTo>
                  <a:cubicBezTo>
                    <a:pt x="5878" y="2402"/>
                    <a:pt x="3533" y="481"/>
                    <a:pt x="1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8" name="Google Shape;12298;p24"/>
            <p:cNvSpPr/>
            <p:nvPr/>
          </p:nvSpPr>
          <p:spPr>
            <a:xfrm>
              <a:off x="4696175" y="4688825"/>
              <a:ext cx="308000" cy="83075"/>
            </a:xfrm>
            <a:custGeom>
              <a:avLst/>
              <a:gdLst/>
              <a:ahLst/>
              <a:cxnLst/>
              <a:rect l="l" t="t" r="r" b="b"/>
              <a:pathLst>
                <a:path w="12320" h="3323" extrusionOk="0">
                  <a:moveTo>
                    <a:pt x="4891" y="0"/>
                  </a:moveTo>
                  <a:cubicBezTo>
                    <a:pt x="2166" y="0"/>
                    <a:pt x="0" y="892"/>
                    <a:pt x="0" y="892"/>
                  </a:cubicBezTo>
                  <a:lnTo>
                    <a:pt x="12320" y="3322"/>
                  </a:lnTo>
                  <a:cubicBezTo>
                    <a:pt x="10146" y="697"/>
                    <a:pt x="7299" y="0"/>
                    <a:pt x="4891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9" name="Google Shape;12299;p24"/>
            <p:cNvSpPr/>
            <p:nvPr/>
          </p:nvSpPr>
          <p:spPr>
            <a:xfrm>
              <a:off x="5298725" y="4575475"/>
              <a:ext cx="406925" cy="517825"/>
            </a:xfrm>
            <a:custGeom>
              <a:avLst/>
              <a:gdLst/>
              <a:ahLst/>
              <a:cxnLst/>
              <a:rect l="l" t="t" r="r" b="b"/>
              <a:pathLst>
                <a:path w="16277" h="20713" fill="none" extrusionOk="0">
                  <a:moveTo>
                    <a:pt x="16276" y="20713"/>
                  </a:moveTo>
                  <a:lnTo>
                    <a:pt x="8167" y="9015"/>
                  </a:lnTo>
                  <a:lnTo>
                    <a:pt x="1" y="1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0" name="Google Shape;12300;p24"/>
            <p:cNvSpPr/>
            <p:nvPr/>
          </p:nvSpPr>
          <p:spPr>
            <a:xfrm>
              <a:off x="5265525" y="4726875"/>
              <a:ext cx="237375" cy="74100"/>
            </a:xfrm>
            <a:custGeom>
              <a:avLst/>
              <a:gdLst/>
              <a:ahLst/>
              <a:cxnLst/>
              <a:rect l="l" t="t" r="r" b="b"/>
              <a:pathLst>
                <a:path w="9495" h="2964" extrusionOk="0">
                  <a:moveTo>
                    <a:pt x="1670" y="0"/>
                  </a:moveTo>
                  <a:cubicBezTo>
                    <a:pt x="1133" y="0"/>
                    <a:pt x="577" y="34"/>
                    <a:pt x="1" y="105"/>
                  </a:cubicBezTo>
                  <a:cubicBezTo>
                    <a:pt x="2660" y="1977"/>
                    <a:pt x="5841" y="2964"/>
                    <a:pt x="9093" y="2964"/>
                  </a:cubicBezTo>
                  <a:cubicBezTo>
                    <a:pt x="9227" y="2964"/>
                    <a:pt x="9361" y="2962"/>
                    <a:pt x="9495" y="2959"/>
                  </a:cubicBezTo>
                  <a:cubicBezTo>
                    <a:pt x="7301" y="1150"/>
                    <a:pt x="4798" y="0"/>
                    <a:pt x="1670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1" name="Google Shape;12301;p24"/>
            <p:cNvSpPr/>
            <p:nvPr/>
          </p:nvSpPr>
          <p:spPr>
            <a:xfrm>
              <a:off x="5203375" y="4374850"/>
              <a:ext cx="140600" cy="204900"/>
            </a:xfrm>
            <a:custGeom>
              <a:avLst/>
              <a:gdLst/>
              <a:ahLst/>
              <a:cxnLst/>
              <a:rect l="l" t="t" r="r" b="b"/>
              <a:pathLst>
                <a:path w="5624" h="8196" extrusionOk="0">
                  <a:moveTo>
                    <a:pt x="0" y="1"/>
                  </a:moveTo>
                  <a:lnTo>
                    <a:pt x="3956" y="8195"/>
                  </a:lnTo>
                  <a:cubicBezTo>
                    <a:pt x="5623" y="370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2" name="Google Shape;12302;p24"/>
            <p:cNvSpPr/>
            <p:nvPr/>
          </p:nvSpPr>
          <p:spPr>
            <a:xfrm>
              <a:off x="5454150" y="4553575"/>
              <a:ext cx="83375" cy="247275"/>
            </a:xfrm>
            <a:custGeom>
              <a:avLst/>
              <a:gdLst/>
              <a:ahLst/>
              <a:cxnLst/>
              <a:rect l="l" t="t" r="r" b="b"/>
              <a:pathLst>
                <a:path w="3335" h="9891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0" y="3166"/>
                    <a:pt x="848" y="7828"/>
                    <a:pt x="1950" y="9891"/>
                  </a:cubicBezTo>
                  <a:cubicBezTo>
                    <a:pt x="3193" y="6359"/>
                    <a:pt x="3334" y="3024"/>
                    <a:pt x="1611" y="1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3" name="Google Shape;12303;p24"/>
            <p:cNvSpPr/>
            <p:nvPr/>
          </p:nvSpPr>
          <p:spPr>
            <a:xfrm>
              <a:off x="5080450" y="4482525"/>
              <a:ext cx="221825" cy="97575"/>
            </a:xfrm>
            <a:custGeom>
              <a:avLst/>
              <a:gdLst/>
              <a:ahLst/>
              <a:cxnLst/>
              <a:rect l="l" t="t" r="r" b="b"/>
              <a:pathLst>
                <a:path w="8873" h="3903" extrusionOk="0">
                  <a:moveTo>
                    <a:pt x="1435" y="0"/>
                  </a:moveTo>
                  <a:cubicBezTo>
                    <a:pt x="969" y="0"/>
                    <a:pt x="491" y="42"/>
                    <a:pt x="1" y="130"/>
                  </a:cubicBezTo>
                  <a:cubicBezTo>
                    <a:pt x="2110" y="2534"/>
                    <a:pt x="5128" y="3902"/>
                    <a:pt x="8316" y="3902"/>
                  </a:cubicBezTo>
                  <a:cubicBezTo>
                    <a:pt x="8501" y="3902"/>
                    <a:pt x="8687" y="3898"/>
                    <a:pt x="8873" y="3888"/>
                  </a:cubicBezTo>
                  <a:cubicBezTo>
                    <a:pt x="6665" y="1559"/>
                    <a:pt x="4269" y="0"/>
                    <a:pt x="1435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04" name="Google Shape;12304;p24"/>
          <p:cNvSpPr/>
          <p:nvPr/>
        </p:nvSpPr>
        <p:spPr>
          <a:xfrm flipH="1">
            <a:off x="8048827" y="3930700"/>
            <a:ext cx="134397" cy="194455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05" name="Google Shape;12305;p24"/>
          <p:cNvGrpSpPr/>
          <p:nvPr/>
        </p:nvGrpSpPr>
        <p:grpSpPr>
          <a:xfrm>
            <a:off x="8227995" y="2799843"/>
            <a:ext cx="349749" cy="659416"/>
            <a:chOff x="8546982" y="2445130"/>
            <a:chExt cx="349749" cy="659416"/>
          </a:xfrm>
        </p:grpSpPr>
        <p:sp>
          <p:nvSpPr>
            <p:cNvPr id="12306" name="Google Shape;12306;p24"/>
            <p:cNvSpPr/>
            <p:nvPr/>
          </p:nvSpPr>
          <p:spPr>
            <a:xfrm flipH="1">
              <a:off x="8546982" y="2445130"/>
              <a:ext cx="91975" cy="91969"/>
            </a:xfrm>
            <a:custGeom>
              <a:avLst/>
              <a:gdLst/>
              <a:ahLst/>
              <a:cxnLst/>
              <a:rect l="l" t="t" r="r" b="b"/>
              <a:pathLst>
                <a:path w="2519" h="2519" fill="none" extrusionOk="0">
                  <a:moveTo>
                    <a:pt x="2518" y="1084"/>
                  </a:moveTo>
                  <a:cubicBezTo>
                    <a:pt x="2518" y="2029"/>
                    <a:pt x="1364" y="2518"/>
                    <a:pt x="700" y="1819"/>
                  </a:cubicBezTo>
                  <a:cubicBezTo>
                    <a:pt x="0" y="1154"/>
                    <a:pt x="490" y="1"/>
                    <a:pt x="1434" y="1"/>
                  </a:cubicBezTo>
                  <a:cubicBezTo>
                    <a:pt x="2029" y="1"/>
                    <a:pt x="2518" y="490"/>
                    <a:pt x="2518" y="1084"/>
                  </a:cubicBezTo>
                  <a:close/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07" name="Google Shape;12307;p24"/>
            <p:cNvGrpSpPr/>
            <p:nvPr/>
          </p:nvGrpSpPr>
          <p:grpSpPr>
            <a:xfrm>
              <a:off x="8672750" y="2829867"/>
              <a:ext cx="223981" cy="274679"/>
              <a:chOff x="7314226" y="2364570"/>
              <a:chExt cx="170431" cy="208992"/>
            </a:xfrm>
          </p:grpSpPr>
          <p:sp>
            <p:nvSpPr>
              <p:cNvPr id="12308" name="Google Shape;12308;p24"/>
              <p:cNvSpPr/>
              <p:nvPr/>
            </p:nvSpPr>
            <p:spPr>
              <a:xfrm>
                <a:off x="7398784" y="2364570"/>
                <a:ext cx="36" cy="73422"/>
              </a:xfrm>
              <a:custGeom>
                <a:avLst/>
                <a:gdLst/>
                <a:ahLst/>
                <a:cxnLst/>
                <a:rect l="l" t="t" r="r" b="b"/>
                <a:pathLst>
                  <a:path w="1" h="2064" fill="none" extrusionOk="0">
                    <a:moveTo>
                      <a:pt x="1" y="0"/>
                    </a:moveTo>
                    <a:lnTo>
                      <a:pt x="1" y="2063"/>
                    </a:lnTo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9" name="Google Shape;12309;p24"/>
              <p:cNvSpPr/>
              <p:nvPr/>
            </p:nvSpPr>
            <p:spPr>
              <a:xfrm>
                <a:off x="7398784" y="2500141"/>
                <a:ext cx="36" cy="73422"/>
              </a:xfrm>
              <a:custGeom>
                <a:avLst/>
                <a:gdLst/>
                <a:ahLst/>
                <a:cxnLst/>
                <a:rect l="l" t="t" r="r" b="b"/>
                <a:pathLst>
                  <a:path w="1" h="2064" fill="none" extrusionOk="0">
                    <a:moveTo>
                      <a:pt x="1" y="0"/>
                    </a:moveTo>
                    <a:lnTo>
                      <a:pt x="1" y="2063"/>
                    </a:lnTo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0" name="Google Shape;12310;p24"/>
              <p:cNvSpPr/>
              <p:nvPr/>
            </p:nvSpPr>
            <p:spPr>
              <a:xfrm>
                <a:off x="7314226" y="2469049"/>
                <a:ext cx="53501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" fill="none" extrusionOk="0">
                    <a:moveTo>
                      <a:pt x="0" y="0"/>
                    </a:moveTo>
                    <a:lnTo>
                      <a:pt x="1504" y="0"/>
                    </a:lnTo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1" name="Google Shape;12311;p24"/>
              <p:cNvSpPr/>
              <p:nvPr/>
            </p:nvSpPr>
            <p:spPr>
              <a:xfrm>
                <a:off x="7429875" y="2469049"/>
                <a:ext cx="54782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" fill="none" extrusionOk="0">
                    <a:moveTo>
                      <a:pt x="1" y="0"/>
                    </a:moveTo>
                    <a:lnTo>
                      <a:pt x="1539" y="0"/>
                    </a:lnTo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12" name="Google Shape;12312;p24"/>
          <p:cNvGrpSpPr/>
          <p:nvPr/>
        </p:nvGrpSpPr>
        <p:grpSpPr>
          <a:xfrm>
            <a:off x="7981950" y="417242"/>
            <a:ext cx="223981" cy="274679"/>
            <a:chOff x="7314226" y="2364570"/>
            <a:chExt cx="170431" cy="208992"/>
          </a:xfrm>
        </p:grpSpPr>
        <p:sp>
          <p:nvSpPr>
            <p:cNvPr id="12313" name="Google Shape;12313;p24"/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4" name="Google Shape;12314;p24"/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5" name="Google Shape;12315;p24"/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6" name="Google Shape;12316;p24"/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227C043-97CD-41E6-5FFD-AF7A7ACE4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487" y="1134385"/>
            <a:ext cx="6842126" cy="2862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NHIỆT LIỆT CHÀO MỪNG CÁC BẠN ĐẾN VỚI </a:t>
            </a:r>
            <a:br>
              <a:rPr lang="vi-VN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BÀI HỌC MỚI!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6">
          <a:extLst>
            <a:ext uri="{FF2B5EF4-FFF2-40B4-BE49-F238E27FC236}">
              <a16:creationId xmlns:a16="http://schemas.microsoft.com/office/drawing/2014/main" xmlns="" id="{63EF37C1-6B07-2EA8-752A-0473FA803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65C07FE-5141-E7DC-4595-9A53F156B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latin typeface="+mj-lt"/>
                <a:cs typeface="Arial" panose="020B0604020202020204" pitchFamily="34" charset="0"/>
              </a:rPr>
              <a:t>Quan sát hình ảnh về nghệ thuật múa rối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82FE333C-8DCF-D417-87C8-316CA6079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5556" b="5556"/>
          <a:stretch/>
        </p:blipFill>
        <p:spPr bwMode="auto">
          <a:xfrm>
            <a:off x="430596" y="1280279"/>
            <a:ext cx="3874412" cy="3142864"/>
          </a:xfrm>
          <a:prstGeom prst="round2DiagRect">
            <a:avLst>
              <a:gd name="adj1" fmla="val 806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C92BDA34-0E8C-14B8-BAA6-367EB35AF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8421" b="8421"/>
          <a:stretch/>
        </p:blipFill>
        <p:spPr bwMode="auto">
          <a:xfrm>
            <a:off x="4657061" y="1280280"/>
            <a:ext cx="4141404" cy="3142863"/>
          </a:xfrm>
          <a:prstGeom prst="round2DiagRect">
            <a:avLst>
              <a:gd name="adj1" fmla="val 9544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41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9B37B0A-A28E-A761-0B80-C3D73BB7E27E}"/>
              </a:ext>
            </a:extLst>
          </p:cNvPr>
          <p:cNvGrpSpPr/>
          <p:nvPr/>
        </p:nvGrpSpPr>
        <p:grpSpPr>
          <a:xfrm>
            <a:off x="490279" y="542260"/>
            <a:ext cx="3790138" cy="3995197"/>
            <a:chOff x="410215" y="1220779"/>
            <a:chExt cx="3682205" cy="3316874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D271A964-3204-7472-51DC-D373EA406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410215" y="1220779"/>
              <a:ext cx="3682205" cy="2855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781F5B-076A-04B6-9BE4-2EB3EEC10AED}"/>
                </a:ext>
              </a:extLst>
            </p:cNvPr>
            <p:cNvSpPr txBox="1"/>
            <p:nvPr/>
          </p:nvSpPr>
          <p:spPr>
            <a:xfrm>
              <a:off x="1474320" y="4184962"/>
              <a:ext cx="1553995" cy="352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/>
                <a:t>Múa rối bóng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6356743-6174-DFC7-3359-176E960F6E1D}"/>
              </a:ext>
            </a:extLst>
          </p:cNvPr>
          <p:cNvGrpSpPr/>
          <p:nvPr/>
        </p:nvGrpSpPr>
        <p:grpSpPr>
          <a:xfrm>
            <a:off x="4572000" y="542260"/>
            <a:ext cx="4019107" cy="4125433"/>
            <a:chOff x="4990585" y="1402998"/>
            <a:chExt cx="3565999" cy="3479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9385D3E-3200-FA53-1210-F50418F9F0B2}"/>
                </a:ext>
              </a:extLst>
            </p:cNvPr>
            <p:cNvSpPr txBox="1"/>
            <p:nvPr/>
          </p:nvSpPr>
          <p:spPr>
            <a:xfrm>
              <a:off x="5625558" y="4513658"/>
              <a:ext cx="2296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/>
                <a:t>Múa rối tay</a:t>
              </a: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40996891-4249-71F1-F9C4-EE11C25C25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4990585" y="1402998"/>
              <a:ext cx="3565999" cy="2990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098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A961A6E-17FD-FE85-939E-E2F22F90A1DB}"/>
              </a:ext>
            </a:extLst>
          </p:cNvPr>
          <p:cNvSpPr/>
          <p:nvPr/>
        </p:nvSpPr>
        <p:spPr>
          <a:xfrm>
            <a:off x="2591382" y="170121"/>
            <a:ext cx="3607399" cy="1100584"/>
          </a:xfrm>
          <a:prstGeom prst="roundRect">
            <a:avLst>
              <a:gd name="adj" fmla="val 16286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accent5">
                <a:lumMod val="1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ysClr val="windowText" lastClr="00000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vi-VN" sz="2400" b="1" dirty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</a:rPr>
              <a:t>THỂ HIỆN</a:t>
            </a:r>
            <a:endParaRPr lang="en-US" sz="2400" b="1" dirty="0">
              <a:solidFill>
                <a:sysClr val="windowText" lastClr="00000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2800" b="1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xmlns="" id="{1CFCC4BF-EE70-1530-24A0-6EBFBFBE55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8649" y="2679260"/>
            <a:ext cx="3825467" cy="1874479"/>
          </a:xfrm>
          <a:prstGeom prst="rect">
            <a:avLst/>
          </a:prstGeom>
        </p:spPr>
      </p:pic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xmlns="" id="{B7540131-FD21-0DA6-1BDE-7651BE53AA3C}"/>
              </a:ext>
            </a:extLst>
          </p:cNvPr>
          <p:cNvSpPr/>
          <p:nvPr/>
        </p:nvSpPr>
        <p:spPr>
          <a:xfrm>
            <a:off x="1329070" y="1270705"/>
            <a:ext cx="6539023" cy="1408555"/>
          </a:xfrm>
          <a:prstGeom prst="roundRect">
            <a:avLst>
              <a:gd name="adj" fmla="val 9288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Nêu các bước tạo hình và biểu diễn một vở kịch rối que.</a:t>
            </a:r>
          </a:p>
        </p:txBody>
      </p:sp>
    </p:spTree>
    <p:extLst>
      <p:ext uri="{BB962C8B-B14F-4D97-AF65-F5344CB8AC3E}">
        <p14:creationId xmlns:p14="http://schemas.microsoft.com/office/powerpoint/2010/main" val="213151446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0B4ECD6-ECB8-A4DE-0182-A69BA35F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10" y="514327"/>
            <a:ext cx="8970480" cy="572700"/>
          </a:xfrm>
        </p:spPr>
        <p:txBody>
          <a:bodyPr/>
          <a:lstStyle/>
          <a:p>
            <a:r>
              <a:rPr lang="vi-VN" sz="22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Cách tiến hành tạo hình con rối và biểu diễn một vở kịch rối que</a:t>
            </a:r>
            <a:endParaRPr lang="vi-VN" sz="2200" b="1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7A229E1-79CB-140C-0A9B-FAE2E6D5079A}"/>
              </a:ext>
            </a:extLst>
          </p:cNvPr>
          <p:cNvGrpSpPr/>
          <p:nvPr/>
        </p:nvGrpSpPr>
        <p:grpSpPr>
          <a:xfrm>
            <a:off x="767672" y="1235979"/>
            <a:ext cx="3573775" cy="2813272"/>
            <a:chOff x="1107917" y="1936421"/>
            <a:chExt cx="2678139" cy="21082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F5E27EC-7A87-9134-FCFB-ED72AA2A1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206067" y="2078944"/>
              <a:ext cx="2579989" cy="1965707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3081061D-9D0B-C47F-D4B2-F147C710870F}"/>
                </a:ext>
              </a:extLst>
            </p:cNvPr>
            <p:cNvSpPr/>
            <p:nvPr/>
          </p:nvSpPr>
          <p:spPr>
            <a:xfrm>
              <a:off x="1107917" y="1936421"/>
              <a:ext cx="326611" cy="3079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E91452-C5BC-588C-8B95-1C5EC31BF3E3}"/>
              </a:ext>
            </a:extLst>
          </p:cNvPr>
          <p:cNvSpPr txBox="1"/>
          <p:nvPr/>
        </p:nvSpPr>
        <p:spPr>
          <a:xfrm>
            <a:off x="1139046" y="4196864"/>
            <a:ext cx="296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Tạo hình con rối</a:t>
            </a:r>
            <a:endParaRPr lang="vi-VN" sz="20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3A86812-C693-2DF6-A945-F6E0875C4A25}"/>
              </a:ext>
            </a:extLst>
          </p:cNvPr>
          <p:cNvGrpSpPr/>
          <p:nvPr/>
        </p:nvGrpSpPr>
        <p:grpSpPr>
          <a:xfrm>
            <a:off x="4878134" y="1235979"/>
            <a:ext cx="3789433" cy="2813272"/>
            <a:chOff x="1040319" y="1813869"/>
            <a:chExt cx="4452020" cy="33051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F8112D2-5299-9786-37A1-20655AF33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86496" y="2037309"/>
              <a:ext cx="4305843" cy="3081735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4A02BCFE-28C8-8883-AB50-D2CC0CCECD89}"/>
                </a:ext>
              </a:extLst>
            </p:cNvPr>
            <p:cNvSpPr/>
            <p:nvPr/>
          </p:nvSpPr>
          <p:spPr>
            <a:xfrm>
              <a:off x="1040319" y="1813869"/>
              <a:ext cx="512045" cy="48271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C94E98-B621-7B9F-4967-B64AA30ACC24}"/>
              </a:ext>
            </a:extLst>
          </p:cNvPr>
          <p:cNvSpPr txBox="1"/>
          <p:nvPr/>
        </p:nvSpPr>
        <p:spPr>
          <a:xfrm>
            <a:off x="5153496" y="4196864"/>
            <a:ext cx="33631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Gắn con rối vào que</a:t>
            </a:r>
            <a:endParaRPr lang="vi-VN" sz="2000" dirty="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6">
          <a:extLst>
            <a:ext uri="{FF2B5EF4-FFF2-40B4-BE49-F238E27FC236}">
              <a16:creationId xmlns:a16="http://schemas.microsoft.com/office/drawing/2014/main" xmlns="" id="{C36EAAE6-A3DA-FA15-FF38-86400F4C2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96997D6-4B7F-BD39-0E04-04AE643C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10" y="514327"/>
            <a:ext cx="8970480" cy="572700"/>
          </a:xfrm>
        </p:spPr>
        <p:txBody>
          <a:bodyPr/>
          <a:lstStyle/>
          <a:p>
            <a:r>
              <a:rPr lang="vi-VN" sz="22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Cách tiến hành tạo hình con rối và biểu diễn một vở kịch rối que</a:t>
            </a:r>
            <a:endParaRPr lang="vi-VN" sz="2200" b="1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ACFE78E-9774-FB37-387A-9B4D5A58BD08}"/>
              </a:ext>
            </a:extLst>
          </p:cNvPr>
          <p:cNvGrpSpPr/>
          <p:nvPr/>
        </p:nvGrpSpPr>
        <p:grpSpPr>
          <a:xfrm>
            <a:off x="767672" y="1165114"/>
            <a:ext cx="3597424" cy="2637679"/>
            <a:chOff x="1107917" y="1936421"/>
            <a:chExt cx="2695861" cy="19766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50D1CFA-192C-C4FD-9277-C18879C70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223789" y="2120110"/>
              <a:ext cx="2579989" cy="1792954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4CAF6E32-6463-50D3-3377-B2EB2EEFB1DA}"/>
                </a:ext>
              </a:extLst>
            </p:cNvPr>
            <p:cNvSpPr/>
            <p:nvPr/>
          </p:nvSpPr>
          <p:spPr>
            <a:xfrm>
              <a:off x="1107917" y="1936421"/>
              <a:ext cx="326611" cy="3079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649F15-2206-E57E-36FE-751747764BD0}"/>
              </a:ext>
            </a:extLst>
          </p:cNvPr>
          <p:cNvSpPr txBox="1"/>
          <p:nvPr/>
        </p:nvSpPr>
        <p:spPr>
          <a:xfrm>
            <a:off x="1139046" y="4157531"/>
            <a:ext cx="296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Tạo bối cảnh</a:t>
            </a:r>
            <a:endParaRPr lang="vi-VN" sz="20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80A2E85-BB53-BD32-9A60-D10CF1D9192E}"/>
              </a:ext>
            </a:extLst>
          </p:cNvPr>
          <p:cNvGrpSpPr/>
          <p:nvPr/>
        </p:nvGrpSpPr>
        <p:grpSpPr>
          <a:xfrm>
            <a:off x="4878134" y="1165114"/>
            <a:ext cx="3411095" cy="2637679"/>
            <a:chOff x="1040319" y="1813869"/>
            <a:chExt cx="4007530" cy="30988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C941BE1-DB52-F2C2-9D48-5C1CB22C4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266665" y="2101847"/>
              <a:ext cx="3781184" cy="2810901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FBA2B357-4D10-505E-63EC-9BCF361D98E7}"/>
                </a:ext>
              </a:extLst>
            </p:cNvPr>
            <p:cNvSpPr/>
            <p:nvPr/>
          </p:nvSpPr>
          <p:spPr>
            <a:xfrm>
              <a:off x="1040319" y="1813869"/>
              <a:ext cx="512045" cy="48271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30C0D14-D415-7472-34A3-A338FDD4CA6A}"/>
              </a:ext>
            </a:extLst>
          </p:cNvPr>
          <p:cNvSpPr txBox="1"/>
          <p:nvPr/>
        </p:nvSpPr>
        <p:spPr>
          <a:xfrm>
            <a:off x="4878134" y="3878256"/>
            <a:ext cx="36650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+mj-lt"/>
              </a:rPr>
              <a:t>Sắp xếp con rối vào bối cảnh và hoàn thiện sản phẩm</a:t>
            </a:r>
            <a:endParaRPr lang="vi-VN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2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>
          <a:extLst>
            <a:ext uri="{FF2B5EF4-FFF2-40B4-BE49-F238E27FC236}">
              <a16:creationId xmlns:a16="http://schemas.microsoft.com/office/drawing/2014/main" xmlns="" id="{DC17E055-A9DB-C49C-9B93-01A1A9D9A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0E61027-38EB-974B-A4E0-7295463B88A4}"/>
              </a:ext>
            </a:extLst>
          </p:cNvPr>
          <p:cNvSpPr/>
          <p:nvPr/>
        </p:nvSpPr>
        <p:spPr>
          <a:xfrm>
            <a:off x="893133" y="382596"/>
            <a:ext cx="7641693" cy="1139883"/>
          </a:xfrm>
          <a:prstGeom prst="roundRect">
            <a:avLst>
              <a:gd name="adj" fmla="val 9288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Nêu các bước tạo hình và biểu diễn một vở kịch múa rối bóng</a:t>
            </a:r>
            <a:r>
              <a:rPr lang="en-US" sz="22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200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xmlns="" id="{E2514241-7921-0B77-EFC9-A6CF2203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9463" y="2679260"/>
            <a:ext cx="3825467" cy="187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8594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6">
          <a:extLst>
            <a:ext uri="{FF2B5EF4-FFF2-40B4-BE49-F238E27FC236}">
              <a16:creationId xmlns:a16="http://schemas.microsoft.com/office/drawing/2014/main" xmlns="" id="{C5652EB8-55C0-788F-CCC4-F49B1E455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7404A35-E387-A3C3-CC77-D9E476500976}"/>
              </a:ext>
            </a:extLst>
          </p:cNvPr>
          <p:cNvGrpSpPr/>
          <p:nvPr/>
        </p:nvGrpSpPr>
        <p:grpSpPr>
          <a:xfrm>
            <a:off x="382772" y="233916"/>
            <a:ext cx="3564818" cy="2966367"/>
            <a:chOff x="1107917" y="1936421"/>
            <a:chExt cx="2382988" cy="15023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74D5C0C-D3E8-3B8D-6C61-140EE5371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983" t="8248" r="6983" b="12653"/>
            <a:stretch/>
          </p:blipFill>
          <p:spPr>
            <a:xfrm>
              <a:off x="1271223" y="2078286"/>
              <a:ext cx="2219682" cy="1360493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E5306200-519A-F0AE-8F08-2E6A6235E748}"/>
                </a:ext>
              </a:extLst>
            </p:cNvPr>
            <p:cNvSpPr/>
            <p:nvPr/>
          </p:nvSpPr>
          <p:spPr>
            <a:xfrm>
              <a:off x="1107917" y="1936421"/>
              <a:ext cx="326611" cy="3079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FDBC16-D4D3-FA7D-DA33-C9A152928626}"/>
              </a:ext>
            </a:extLst>
          </p:cNvPr>
          <p:cNvSpPr txBox="1"/>
          <p:nvPr/>
        </p:nvSpPr>
        <p:spPr>
          <a:xfrm>
            <a:off x="985590" y="3278150"/>
            <a:ext cx="296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+mj-lt"/>
              </a:rPr>
              <a:t>Xây dựng kịch bản, phân chia nhiệm vụ cho thành viên trong nhóm</a:t>
            </a:r>
            <a:endParaRPr lang="vi-VN" sz="20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A828168-E5CC-1249-92DF-1881CA469BBA}"/>
              </a:ext>
            </a:extLst>
          </p:cNvPr>
          <p:cNvGrpSpPr/>
          <p:nvPr/>
        </p:nvGrpSpPr>
        <p:grpSpPr>
          <a:xfrm>
            <a:off x="4878134" y="233916"/>
            <a:ext cx="3789432" cy="2966364"/>
            <a:chOff x="1040319" y="1813869"/>
            <a:chExt cx="4452019" cy="23553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94F842B-F99E-DF51-681B-FD824CBDB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86495" y="2036275"/>
              <a:ext cx="4305843" cy="2132910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930050C3-9498-856E-0D11-344616529210}"/>
                </a:ext>
              </a:extLst>
            </p:cNvPr>
            <p:cNvSpPr/>
            <p:nvPr/>
          </p:nvSpPr>
          <p:spPr>
            <a:xfrm>
              <a:off x="1040319" y="1813869"/>
              <a:ext cx="512045" cy="48271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759F0D-8CEA-22F0-ECDB-C30B4929B7A6}"/>
              </a:ext>
            </a:extLst>
          </p:cNvPr>
          <p:cNvSpPr txBox="1"/>
          <p:nvPr/>
        </p:nvSpPr>
        <p:spPr>
          <a:xfrm>
            <a:off x="5153496" y="3389586"/>
            <a:ext cx="33631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Chuẩn bị nguyên vật liệu</a:t>
            </a:r>
            <a:endParaRPr lang="vi-VN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50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6">
          <a:extLst>
            <a:ext uri="{FF2B5EF4-FFF2-40B4-BE49-F238E27FC236}">
              <a16:creationId xmlns:a16="http://schemas.microsoft.com/office/drawing/2014/main" xmlns="" id="{1096817C-95EB-8881-172C-4D42490B4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8F60F33-BCDD-D954-9957-3D6B49F59EE1}"/>
              </a:ext>
            </a:extLst>
          </p:cNvPr>
          <p:cNvGrpSpPr/>
          <p:nvPr/>
        </p:nvGrpSpPr>
        <p:grpSpPr>
          <a:xfrm>
            <a:off x="233915" y="318978"/>
            <a:ext cx="4348717" cy="3075818"/>
            <a:chOff x="1107917" y="1936421"/>
            <a:chExt cx="2382988" cy="15890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7615D49-D6A6-68B1-8BA1-E70EA4A03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742" b="-742"/>
            <a:stretch/>
          </p:blipFill>
          <p:spPr>
            <a:xfrm>
              <a:off x="1271223" y="1991593"/>
              <a:ext cx="2219682" cy="1533879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F4342B89-2E08-3DBD-0748-FC9E4A6AD16A}"/>
                </a:ext>
              </a:extLst>
            </p:cNvPr>
            <p:cNvSpPr/>
            <p:nvPr/>
          </p:nvSpPr>
          <p:spPr>
            <a:xfrm>
              <a:off x="1107917" y="1936421"/>
              <a:ext cx="326611" cy="3079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916273-AD58-2C39-886B-18F6DDC94940}"/>
              </a:ext>
            </a:extLst>
          </p:cNvPr>
          <p:cNvSpPr txBox="1"/>
          <p:nvPr/>
        </p:nvSpPr>
        <p:spPr>
          <a:xfrm>
            <a:off x="985590" y="3537131"/>
            <a:ext cx="296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+mj-lt"/>
              </a:rPr>
              <a:t>Tạo hình nhân vật và bối cảnh</a:t>
            </a:r>
            <a:endParaRPr lang="vi-VN" sz="20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BA8B2C3-445C-8475-9BCA-98300F1B06AE}"/>
              </a:ext>
            </a:extLst>
          </p:cNvPr>
          <p:cNvGrpSpPr/>
          <p:nvPr/>
        </p:nvGrpSpPr>
        <p:grpSpPr>
          <a:xfrm>
            <a:off x="4878134" y="425771"/>
            <a:ext cx="3936257" cy="2969024"/>
            <a:chOff x="1040319" y="1813869"/>
            <a:chExt cx="3950427" cy="24912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DEEC3E8-BD60-A8E0-3943-575E111B8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296341" y="1900364"/>
              <a:ext cx="3694405" cy="2404738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F192F2B8-EC71-E312-3DD4-11D474C70E80}"/>
                </a:ext>
              </a:extLst>
            </p:cNvPr>
            <p:cNvSpPr/>
            <p:nvPr/>
          </p:nvSpPr>
          <p:spPr>
            <a:xfrm>
              <a:off x="1040319" y="1813869"/>
              <a:ext cx="512045" cy="48271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6AFACA-D9C0-A822-EC9F-6FC961178632}"/>
              </a:ext>
            </a:extLst>
          </p:cNvPr>
          <p:cNvSpPr txBox="1"/>
          <p:nvPr/>
        </p:nvSpPr>
        <p:spPr>
          <a:xfrm>
            <a:off x="4986774" y="3537131"/>
            <a:ext cx="33631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+mj-lt"/>
              </a:rPr>
              <a:t>Sắp xếp hình rối trên màn chiếu theo các phân cảnh</a:t>
            </a:r>
            <a:endParaRPr lang="vi-VN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15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5CFB12-8B77-3885-174D-ED3089223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02" y="756745"/>
            <a:ext cx="3673266" cy="726063"/>
          </a:xfrm>
        </p:spPr>
        <p:txBody>
          <a:bodyPr/>
          <a:lstStyle/>
          <a:p>
            <a:r>
              <a:rPr lang="vi-VN" sz="3200" b="1" dirty="0">
                <a:latin typeface="+mj-lt"/>
                <a:cs typeface="Arial" panose="020B0604020202020204" pitchFamily="34" charset="0"/>
              </a:rPr>
              <a:t>THỰC HÀNH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D63ED55-F823-EBC7-C27D-F91DE37EDAFA}"/>
              </a:ext>
            </a:extLst>
          </p:cNvPr>
          <p:cNvGrpSpPr/>
          <p:nvPr/>
        </p:nvGrpSpPr>
        <p:grpSpPr>
          <a:xfrm>
            <a:off x="3972911" y="1064173"/>
            <a:ext cx="5171089" cy="4089759"/>
            <a:chOff x="3972911" y="1064173"/>
            <a:chExt cx="5171089" cy="4089759"/>
          </a:xfrm>
        </p:grpSpPr>
        <p:pic>
          <p:nvPicPr>
            <p:cNvPr id="8198" name="Picture 6" descr="Múa rối nước | Đậu Homemade">
              <a:extLst>
                <a:ext uri="{FF2B5EF4-FFF2-40B4-BE49-F238E27FC236}">
                  <a16:creationId xmlns:a16="http://schemas.microsoft.com/office/drawing/2014/main" xmlns="" id="{CA6C34C4-A578-C371-63EE-B31A74A179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911" y="4162097"/>
              <a:ext cx="4748935" cy="991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 descr="Múa rối nước | Đậu Homemade">
              <a:extLst>
                <a:ext uri="{FF2B5EF4-FFF2-40B4-BE49-F238E27FC236}">
                  <a16:creationId xmlns:a16="http://schemas.microsoft.com/office/drawing/2014/main" xmlns="" id="{40BCB30A-629C-A711-5524-882F2E343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044" y="1064173"/>
              <a:ext cx="2341209" cy="4024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Múa rối nước | Đậu Homemade">
              <a:extLst>
                <a:ext uri="{FF2B5EF4-FFF2-40B4-BE49-F238E27FC236}">
                  <a16:creationId xmlns:a16="http://schemas.microsoft.com/office/drawing/2014/main" xmlns="" id="{46C9F40D-A4C4-CA39-AEA1-BB6253925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71090" y="3840579"/>
              <a:ext cx="3972910" cy="1302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8BE4EAA-D240-BD3C-07D0-75092013B83D}"/>
              </a:ext>
            </a:extLst>
          </p:cNvPr>
          <p:cNvGrpSpPr/>
          <p:nvPr/>
        </p:nvGrpSpPr>
        <p:grpSpPr>
          <a:xfrm>
            <a:off x="1300180" y="1655005"/>
            <a:ext cx="3870910" cy="2604209"/>
            <a:chOff x="1592076" y="1773369"/>
            <a:chExt cx="3870910" cy="2604209"/>
          </a:xfrm>
        </p:grpSpPr>
        <p:sp>
          <p:nvSpPr>
            <p:cNvPr id="6" name="Freeform 34">
              <a:extLst>
                <a:ext uri="{FF2B5EF4-FFF2-40B4-BE49-F238E27FC236}">
                  <a16:creationId xmlns:a16="http://schemas.microsoft.com/office/drawing/2014/main" xmlns="" id="{66A1B6A5-7D0E-CFCF-8738-2FC4A0EB8F4A}"/>
                </a:ext>
              </a:extLst>
            </p:cNvPr>
            <p:cNvSpPr/>
            <p:nvPr/>
          </p:nvSpPr>
          <p:spPr>
            <a:xfrm>
              <a:off x="1592076" y="1773369"/>
              <a:ext cx="3870910" cy="2604209"/>
            </a:xfrm>
            <a:custGeom>
              <a:avLst/>
              <a:gdLst/>
              <a:ahLst/>
              <a:cxnLst/>
              <a:rect l="l" t="t" r="r" b="b"/>
              <a:pathLst>
                <a:path w="2635079" h="1839066">
                  <a:moveTo>
                    <a:pt x="0" y="0"/>
                  </a:moveTo>
                  <a:lnTo>
                    <a:pt x="2635079" y="0"/>
                  </a:lnTo>
                  <a:lnTo>
                    <a:pt x="2635079" y="1839065"/>
                  </a:lnTo>
                  <a:lnTo>
                    <a:pt x="0" y="1839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 anchor="ctr"/>
            <a:lstStyle/>
            <a:p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5368FCA-1AFE-B1FC-BD54-5D6ADBF4D898}"/>
                </a:ext>
              </a:extLst>
            </p:cNvPr>
            <p:cNvSpPr txBox="1"/>
            <p:nvPr/>
          </p:nvSpPr>
          <p:spPr>
            <a:xfrm>
              <a:off x="1802744" y="2120563"/>
              <a:ext cx="3449574" cy="21236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200" b="1" dirty="0">
                  <a:effectLst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LÀM VIỆC THEO NHÓM:</a:t>
              </a:r>
            </a:p>
            <a:p>
              <a:pPr algn="ctr">
                <a:lnSpc>
                  <a:spcPct val="150000"/>
                </a:lnSpc>
              </a:pPr>
              <a:r>
                <a:rPr lang="vi-VN" sz="2200" dirty="0">
                  <a:latin typeface="+mj-lt"/>
                  <a:cs typeface="Arial" panose="020B0604020202020204" pitchFamily="34" charset="0"/>
                </a:rPr>
                <a:t>Tạo hình con rối theo kịch bản yêu thích</a:t>
              </a:r>
              <a:r>
                <a:rPr lang="vi-VN" sz="2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3">
          <a:extLst>
            <a:ext uri="{FF2B5EF4-FFF2-40B4-BE49-F238E27FC236}">
              <a16:creationId xmlns:a16="http://schemas.microsoft.com/office/drawing/2014/main" xmlns="" id="{3EB31C0F-5770-929A-2B2E-C66F2EC3A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13B3E85-1FB8-7E74-D733-9D185AEB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latin typeface="+mj-lt"/>
                <a:cs typeface="Arial" panose="020B0604020202020204" pitchFamily="34" charset="0"/>
              </a:rPr>
              <a:t>Tham khảo SPMT của học sinh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B740A4C-5EA3-5EC4-76D1-530C4B991E9B}"/>
              </a:ext>
            </a:extLst>
          </p:cNvPr>
          <p:cNvGrpSpPr/>
          <p:nvPr/>
        </p:nvGrpSpPr>
        <p:grpSpPr>
          <a:xfrm>
            <a:off x="1563686" y="1260972"/>
            <a:ext cx="2275548" cy="3610387"/>
            <a:chOff x="1192673" y="1220779"/>
            <a:chExt cx="2117290" cy="3301964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A68749E9-3618-4AF9-2F75-2AC1209EA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1192673" y="1220779"/>
              <a:ext cx="2117290" cy="2855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72B92B4-2034-672E-755D-F97AF1A7E693}"/>
                </a:ext>
              </a:extLst>
            </p:cNvPr>
            <p:cNvSpPr txBox="1"/>
            <p:nvPr/>
          </p:nvSpPr>
          <p:spPr>
            <a:xfrm>
              <a:off x="1474320" y="4184962"/>
              <a:ext cx="1553995" cy="33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>
                  <a:latin typeface="+mj-lt"/>
                </a:rPr>
                <a:t>Hà Linh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B9ED97-C010-0F41-6956-D86D42E8DBBE}"/>
              </a:ext>
            </a:extLst>
          </p:cNvPr>
          <p:cNvGrpSpPr/>
          <p:nvPr/>
        </p:nvGrpSpPr>
        <p:grpSpPr>
          <a:xfrm>
            <a:off x="4960883" y="1260970"/>
            <a:ext cx="2619431" cy="3610388"/>
            <a:chOff x="1192673" y="1220779"/>
            <a:chExt cx="2437257" cy="330196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CAB73919-31F3-E957-E5E3-34D02591A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192673" y="1220779"/>
              <a:ext cx="2437257" cy="2855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B0995C2-9D93-4803-627D-F43D36F94898}"/>
                </a:ext>
              </a:extLst>
            </p:cNvPr>
            <p:cNvSpPr txBox="1"/>
            <p:nvPr/>
          </p:nvSpPr>
          <p:spPr>
            <a:xfrm>
              <a:off x="1634304" y="4184962"/>
              <a:ext cx="1553995" cy="33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>
                  <a:latin typeface="+mj-lt"/>
                </a:rPr>
                <a:t>Anh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8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F1C3C50-C94E-5E6A-3A7D-9D0B31282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0" y="492320"/>
            <a:ext cx="7713900" cy="784685"/>
          </a:xfrm>
        </p:spPr>
        <p:txBody>
          <a:bodyPr/>
          <a:lstStyle/>
          <a:p>
            <a:r>
              <a:rPr lang="vi-VN" sz="3200" b="1" dirty="0">
                <a:latin typeface="+mj-lt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7F41D5-DF66-B767-1F54-7BED3363C923}"/>
              </a:ext>
            </a:extLst>
          </p:cNvPr>
          <p:cNvSpPr txBox="1"/>
          <p:nvPr/>
        </p:nvSpPr>
        <p:spPr>
          <a:xfrm>
            <a:off x="595423" y="1245216"/>
            <a:ext cx="74640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Nêu nhận xét của em về nghệ thuật múa rối ở Việt Nam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2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D76BEC4-E3E3-0103-45BC-9AD07F7B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latin typeface="+mj-lt"/>
                <a:cs typeface="Arial" panose="020B0604020202020204" pitchFamily="34" charset="0"/>
              </a:rPr>
              <a:t>Tham khảo SPMT của học sinh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FED45AF-720B-5D56-3B92-138D92EBFCE8}"/>
              </a:ext>
            </a:extLst>
          </p:cNvPr>
          <p:cNvGrpSpPr/>
          <p:nvPr/>
        </p:nvGrpSpPr>
        <p:grpSpPr>
          <a:xfrm>
            <a:off x="936263" y="1136076"/>
            <a:ext cx="7271473" cy="3631945"/>
            <a:chOff x="608886" y="1077715"/>
            <a:chExt cx="6765762" cy="332168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379FE5D0-EF8C-F7CD-CA3F-C617A3F69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608886" y="1077715"/>
              <a:ext cx="6765762" cy="2904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77D790F-210D-F886-AFA5-9EEE3CF1209D}"/>
                </a:ext>
              </a:extLst>
            </p:cNvPr>
            <p:cNvSpPr txBox="1"/>
            <p:nvPr/>
          </p:nvSpPr>
          <p:spPr>
            <a:xfrm>
              <a:off x="2348829" y="4061614"/>
              <a:ext cx="3285875" cy="33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>
                  <a:latin typeface="+mj-lt"/>
                </a:rPr>
                <a:t>Lê Huy – Minh Trí – Ngô Sâm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6">
          <a:extLst>
            <a:ext uri="{FF2B5EF4-FFF2-40B4-BE49-F238E27FC236}">
              <a16:creationId xmlns:a16="http://schemas.microsoft.com/office/drawing/2014/main" xmlns="" id="{AEA980C8-91C6-03AC-BF6E-78F283025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BC77F67-5DED-5034-D8DE-78A32177E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latin typeface="+mj-lt"/>
                <a:cs typeface="Arial" panose="020B0604020202020204" pitchFamily="34" charset="0"/>
              </a:rPr>
              <a:t>Tham khảo các SPMT con rối khác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A16E6884-CA55-E1F0-7A7F-43E7051B6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645" b="1645"/>
          <a:stretch/>
        </p:blipFill>
        <p:spPr bwMode="auto">
          <a:xfrm>
            <a:off x="430596" y="1221335"/>
            <a:ext cx="3723618" cy="2700829"/>
          </a:xfrm>
          <a:prstGeom prst="round2DiagRect">
            <a:avLst>
              <a:gd name="adj1" fmla="val 806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28AEBCC1-D011-A1CC-1E8F-0BD3C0241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3223" b="3223"/>
          <a:stretch/>
        </p:blipFill>
        <p:spPr bwMode="auto">
          <a:xfrm>
            <a:off x="4382981" y="1923392"/>
            <a:ext cx="4330423" cy="2700829"/>
          </a:xfrm>
          <a:prstGeom prst="round2DiagRect">
            <a:avLst>
              <a:gd name="adj1" fmla="val 9544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28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6">
          <a:extLst>
            <a:ext uri="{FF2B5EF4-FFF2-40B4-BE49-F238E27FC236}">
              <a16:creationId xmlns:a16="http://schemas.microsoft.com/office/drawing/2014/main" xmlns="" id="{9EA5FC5B-487B-4091-8F07-491C8E708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184FF4D-02A6-0AD5-DFE3-2180C52E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latin typeface="+mj-lt"/>
                <a:cs typeface="Arial" panose="020B0604020202020204" pitchFamily="34" charset="0"/>
              </a:rPr>
              <a:t>Tham khảo các SPMT con rối khác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EECBE399-5148-29ED-BB07-81E31AAF6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7" r="57"/>
          <a:stretch/>
        </p:blipFill>
        <p:spPr bwMode="auto">
          <a:xfrm>
            <a:off x="393720" y="1466199"/>
            <a:ext cx="4178280" cy="2475179"/>
          </a:xfrm>
          <a:prstGeom prst="round2DiagRect">
            <a:avLst>
              <a:gd name="adj1" fmla="val 806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82EC7604-F21A-1C8C-7E22-E083542D0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8328" b="8328"/>
          <a:stretch/>
        </p:blipFill>
        <p:spPr bwMode="auto">
          <a:xfrm>
            <a:off x="4781657" y="2105196"/>
            <a:ext cx="3968623" cy="2475178"/>
          </a:xfrm>
          <a:prstGeom prst="round2DiagRect">
            <a:avLst>
              <a:gd name="adj1" fmla="val 9544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78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6">
          <a:extLst>
            <a:ext uri="{FF2B5EF4-FFF2-40B4-BE49-F238E27FC236}">
              <a16:creationId xmlns:a16="http://schemas.microsoft.com/office/drawing/2014/main" xmlns="" id="{54A53A62-0165-B149-4647-81A95D954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0799D4C-B1C4-14B2-A186-B1FD4CC01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latin typeface="+mj-lt"/>
                <a:cs typeface="Arial" panose="020B0604020202020204" pitchFamily="34" charset="0"/>
              </a:rPr>
              <a:t>Tham khảo các SPMT con rối khác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819AC633-DF8E-77AD-2623-2CF1C42B7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4644" b="4644"/>
          <a:stretch/>
        </p:blipFill>
        <p:spPr bwMode="auto">
          <a:xfrm>
            <a:off x="715100" y="1246325"/>
            <a:ext cx="3426292" cy="3108050"/>
          </a:xfrm>
          <a:prstGeom prst="round2DiagRect">
            <a:avLst>
              <a:gd name="adj1" fmla="val 806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7AD1B889-42FF-B9AE-F6C1-3915B7F0D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1020" b="11020"/>
          <a:stretch/>
        </p:blipFill>
        <p:spPr bwMode="auto">
          <a:xfrm>
            <a:off x="4382981" y="1923392"/>
            <a:ext cx="4330423" cy="2700829"/>
          </a:xfrm>
          <a:prstGeom prst="round2DiagRect">
            <a:avLst>
              <a:gd name="adj1" fmla="val 9544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77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6">
          <a:extLst>
            <a:ext uri="{FF2B5EF4-FFF2-40B4-BE49-F238E27FC236}">
              <a16:creationId xmlns:a16="http://schemas.microsoft.com/office/drawing/2014/main" xmlns="" id="{A2C32F56-6E20-A812-3049-E463BBA79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FF15254-A983-A395-C8EF-CD06B10A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latin typeface="+mj-lt"/>
                <a:cs typeface="Arial" panose="020B0604020202020204" pitchFamily="34" charset="0"/>
              </a:rPr>
              <a:t>Tham khảo các SPMT con rối khác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157974AC-2D18-CF02-69A9-1EFEFD923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3924" r="11175"/>
          <a:stretch/>
        </p:blipFill>
        <p:spPr bwMode="auto">
          <a:xfrm>
            <a:off x="706493" y="1276515"/>
            <a:ext cx="3865507" cy="2700829"/>
          </a:xfrm>
          <a:prstGeom prst="round2DiagRect">
            <a:avLst>
              <a:gd name="adj1" fmla="val 806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4D7189B1-3724-182C-B99D-B937F9FF9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977" b="977"/>
          <a:stretch/>
        </p:blipFill>
        <p:spPr bwMode="auto">
          <a:xfrm>
            <a:off x="4987473" y="1473582"/>
            <a:ext cx="3441527" cy="3374313"/>
          </a:xfrm>
          <a:prstGeom prst="round2DiagRect">
            <a:avLst>
              <a:gd name="adj1" fmla="val 9544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72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6">
          <a:extLst>
            <a:ext uri="{FF2B5EF4-FFF2-40B4-BE49-F238E27FC236}">
              <a16:creationId xmlns:a16="http://schemas.microsoft.com/office/drawing/2014/main" xmlns="" id="{B39C8DF5-0CA8-2B2B-89D9-A9C567B39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0129897-BE29-FA4A-F7E8-25F35C6BB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latin typeface="+mj-lt"/>
                <a:cs typeface="Arial" panose="020B0604020202020204" pitchFamily="34" charset="0"/>
              </a:rPr>
              <a:t>Tham khảo các SPMT con rối khác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02B6AF55-1A1A-5F8B-208B-CD864032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645" b="1645"/>
          <a:stretch/>
        </p:blipFill>
        <p:spPr bwMode="auto">
          <a:xfrm>
            <a:off x="715100" y="1221335"/>
            <a:ext cx="3989204" cy="2893465"/>
          </a:xfrm>
          <a:prstGeom prst="round2DiagRect">
            <a:avLst>
              <a:gd name="adj1" fmla="val 806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9537CD92-BD30-707A-4846-BA96D052E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9644" b="9644"/>
          <a:stretch/>
        </p:blipFill>
        <p:spPr bwMode="auto">
          <a:xfrm>
            <a:off x="4997670" y="1221335"/>
            <a:ext cx="3258702" cy="3562834"/>
          </a:xfrm>
          <a:prstGeom prst="round2DiagRect">
            <a:avLst>
              <a:gd name="adj1" fmla="val 9544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04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A9463C4-C4DD-C4FB-2DF0-9212238813F8}"/>
              </a:ext>
            </a:extLst>
          </p:cNvPr>
          <p:cNvGrpSpPr/>
          <p:nvPr/>
        </p:nvGrpSpPr>
        <p:grpSpPr>
          <a:xfrm>
            <a:off x="3887754" y="126903"/>
            <a:ext cx="4680805" cy="1149722"/>
            <a:chOff x="2820139" y="516720"/>
            <a:chExt cx="4680805" cy="1149722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58D28BDD-03F0-D6F4-55D9-8B264229944A}"/>
                </a:ext>
              </a:extLst>
            </p:cNvPr>
            <p:cNvSpPr/>
            <p:nvPr/>
          </p:nvSpPr>
          <p:spPr>
            <a:xfrm>
              <a:off x="3141583" y="593731"/>
              <a:ext cx="4359361" cy="1072711"/>
            </a:xfrm>
            <a:prstGeom prst="roundRect">
              <a:avLst>
                <a:gd name="adj" fmla="val 13392"/>
              </a:avLst>
            </a:prstGeom>
            <a:solidFill>
              <a:srgbClr val="FFFFFF"/>
            </a:solidFill>
            <a:ln>
              <a:solidFill>
                <a:srgbClr val="0066B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bIns="4680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</a:t>
              </a:r>
              <a:r>
                <a:rPr lang="vi-VN" sz="24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Cách tạo hình nhân vật rối của bạn là gì?</a:t>
              </a:r>
              <a:endParaRPr lang="vi-VN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xmlns="" id="{02C0C66E-A6F2-7F7A-FE75-3B4FB355FC30}"/>
                </a:ext>
              </a:extLst>
            </p:cNvPr>
            <p:cNvSpPr/>
            <p:nvPr/>
          </p:nvSpPr>
          <p:spPr>
            <a:xfrm>
              <a:off x="2820139" y="516720"/>
              <a:ext cx="545868" cy="421000"/>
            </a:xfrm>
            <a:custGeom>
              <a:avLst/>
              <a:gdLst/>
              <a:ahLst/>
              <a:cxnLst/>
              <a:rect l="l" t="t" r="r" b="b"/>
              <a:pathLst>
                <a:path w="2954188" h="2278417">
                  <a:moveTo>
                    <a:pt x="0" y="0"/>
                  </a:moveTo>
                  <a:lnTo>
                    <a:pt x="2954188" y="0"/>
                  </a:lnTo>
                  <a:lnTo>
                    <a:pt x="2954188" y="2278417"/>
                  </a:lnTo>
                  <a:lnTo>
                    <a:pt x="0" y="227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Freeform 8">
            <a:extLst>
              <a:ext uri="{FF2B5EF4-FFF2-40B4-BE49-F238E27FC236}">
                <a16:creationId xmlns:a16="http://schemas.microsoft.com/office/drawing/2014/main" xmlns="" id="{AA476785-6C06-846F-3FFD-B2BD4689ED7C}"/>
              </a:ext>
            </a:extLst>
          </p:cNvPr>
          <p:cNvSpPr/>
          <p:nvPr/>
        </p:nvSpPr>
        <p:spPr>
          <a:xfrm>
            <a:off x="1039221" y="1485827"/>
            <a:ext cx="2066585" cy="3657674"/>
          </a:xfrm>
          <a:custGeom>
            <a:avLst/>
            <a:gdLst/>
            <a:ahLst/>
            <a:cxnLst/>
            <a:rect l="l" t="t" r="r" b="b"/>
            <a:pathLst>
              <a:path w="1949430" h="3450319">
                <a:moveTo>
                  <a:pt x="0" y="0"/>
                </a:moveTo>
                <a:lnTo>
                  <a:pt x="1949430" y="0"/>
                </a:lnTo>
                <a:lnTo>
                  <a:pt x="1949430" y="3450318"/>
                </a:lnTo>
                <a:lnTo>
                  <a:pt x="0" y="345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9148D46-4F55-407A-13C7-8255FD3EEFF5}"/>
              </a:ext>
            </a:extLst>
          </p:cNvPr>
          <p:cNvGrpSpPr/>
          <p:nvPr/>
        </p:nvGrpSpPr>
        <p:grpSpPr>
          <a:xfrm>
            <a:off x="3887754" y="1485827"/>
            <a:ext cx="4680805" cy="1100692"/>
            <a:chOff x="2820139" y="516720"/>
            <a:chExt cx="4680805" cy="1100692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94D95110-A6A3-36C8-4387-6E84AAC8372E}"/>
                </a:ext>
              </a:extLst>
            </p:cNvPr>
            <p:cNvSpPr/>
            <p:nvPr/>
          </p:nvSpPr>
          <p:spPr>
            <a:xfrm>
              <a:off x="3141584" y="593731"/>
              <a:ext cx="4359360" cy="1023681"/>
            </a:xfrm>
            <a:prstGeom prst="roundRect">
              <a:avLst>
                <a:gd name="adj" fmla="val 13392"/>
              </a:avLst>
            </a:prstGeom>
            <a:solidFill>
              <a:srgbClr val="FFFFFF"/>
            </a:solidFill>
            <a:ln>
              <a:solidFill>
                <a:srgbClr val="0066B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bIns="4680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</a:t>
              </a:r>
              <a:r>
                <a:rPr lang="vi-VN" sz="24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Vật liệu nào được sử dụng trong tạo hình con rối?</a:t>
              </a:r>
              <a:endParaRPr lang="vi-VN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36EFF4B8-E272-CCD0-3ABB-EB73407AF8E2}"/>
                </a:ext>
              </a:extLst>
            </p:cNvPr>
            <p:cNvSpPr/>
            <p:nvPr/>
          </p:nvSpPr>
          <p:spPr>
            <a:xfrm>
              <a:off x="2820139" y="516720"/>
              <a:ext cx="545868" cy="421000"/>
            </a:xfrm>
            <a:custGeom>
              <a:avLst/>
              <a:gdLst/>
              <a:ahLst/>
              <a:cxnLst/>
              <a:rect l="l" t="t" r="r" b="b"/>
              <a:pathLst>
                <a:path w="2954188" h="2278417">
                  <a:moveTo>
                    <a:pt x="0" y="0"/>
                  </a:moveTo>
                  <a:lnTo>
                    <a:pt x="2954188" y="0"/>
                  </a:lnTo>
                  <a:lnTo>
                    <a:pt x="2954188" y="2278417"/>
                  </a:lnTo>
                  <a:lnTo>
                    <a:pt x="0" y="227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6E11C94-7EE6-F88D-1183-9AB02878595E}"/>
              </a:ext>
            </a:extLst>
          </p:cNvPr>
          <p:cNvGrpSpPr/>
          <p:nvPr/>
        </p:nvGrpSpPr>
        <p:grpSpPr>
          <a:xfrm>
            <a:off x="3887754" y="2654943"/>
            <a:ext cx="4680805" cy="1958737"/>
            <a:chOff x="2820139" y="516720"/>
            <a:chExt cx="4680805" cy="1958737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D080E5B5-6243-440F-DDC5-21E9BA2A7765}"/>
                </a:ext>
              </a:extLst>
            </p:cNvPr>
            <p:cNvSpPr/>
            <p:nvPr/>
          </p:nvSpPr>
          <p:spPr>
            <a:xfrm>
              <a:off x="3141583" y="593731"/>
              <a:ext cx="4359361" cy="1881726"/>
            </a:xfrm>
            <a:prstGeom prst="roundRect">
              <a:avLst>
                <a:gd name="adj" fmla="val 8386"/>
              </a:avLst>
            </a:prstGeom>
            <a:solidFill>
              <a:srgbClr val="FFFFFF"/>
            </a:solidFill>
            <a:ln>
              <a:solidFill>
                <a:srgbClr val="0066B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bIns="4680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</a:t>
              </a:r>
              <a:r>
                <a:rPr lang="vi-VN" sz="24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Các bước tiến hành làm con rối gặp khó khăn, thuận lợi gì? Bạn đã khắc phục những khó khăn đó như thế nào?</a:t>
              </a:r>
              <a:endParaRPr lang="vi-VN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54583F28-D162-F0C5-1C91-D7B56FB8DF0A}"/>
                </a:ext>
              </a:extLst>
            </p:cNvPr>
            <p:cNvSpPr/>
            <p:nvPr/>
          </p:nvSpPr>
          <p:spPr>
            <a:xfrm>
              <a:off x="2820139" y="516720"/>
              <a:ext cx="545868" cy="421000"/>
            </a:xfrm>
            <a:custGeom>
              <a:avLst/>
              <a:gdLst/>
              <a:ahLst/>
              <a:cxnLst/>
              <a:rect l="l" t="t" r="r" b="b"/>
              <a:pathLst>
                <a:path w="2954188" h="2278417">
                  <a:moveTo>
                    <a:pt x="0" y="0"/>
                  </a:moveTo>
                  <a:lnTo>
                    <a:pt x="2954188" y="0"/>
                  </a:lnTo>
                  <a:lnTo>
                    <a:pt x="2954188" y="2278417"/>
                  </a:lnTo>
                  <a:lnTo>
                    <a:pt x="0" y="227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76BB491-8BE6-D168-68AC-8BF47442A685}"/>
              </a:ext>
            </a:extLst>
          </p:cNvPr>
          <p:cNvGrpSpPr/>
          <p:nvPr/>
        </p:nvGrpSpPr>
        <p:grpSpPr>
          <a:xfrm>
            <a:off x="186449" y="335644"/>
            <a:ext cx="3504236" cy="940981"/>
            <a:chOff x="4980009" y="1750005"/>
            <a:chExt cx="3539877" cy="9505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93B087F-48E7-74C8-87C2-49076C52CD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6" r="5440" b="6967"/>
            <a:stretch/>
          </p:blipFill>
          <p:spPr bwMode="auto">
            <a:xfrm>
              <a:off x="4980009" y="1750005"/>
              <a:ext cx="1057800" cy="95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8C35072A-0C22-6A84-29E2-52C7782D4D13}"/>
                </a:ext>
              </a:extLst>
            </p:cNvPr>
            <p:cNvSpPr/>
            <p:nvPr/>
          </p:nvSpPr>
          <p:spPr>
            <a:xfrm>
              <a:off x="6037809" y="1884022"/>
              <a:ext cx="2482077" cy="682518"/>
            </a:xfrm>
            <a:prstGeom prst="roundRect">
              <a:avLst>
                <a:gd name="adj" fmla="val 16286"/>
              </a:avLst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ysClr val="windowText" lastClr="000000"/>
                  </a:solidFill>
                  <a:latin typeface="+mj-lt"/>
                  <a:cs typeface="Arial" panose="020B0604020202020204" pitchFamily="34" charset="0"/>
                </a:rPr>
                <a:t>THẢO LUẬN</a:t>
              </a:r>
              <a:endParaRPr lang="en-US" sz="2800" b="1" dirty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BA48A3C-4293-B3BB-84AF-F2767217F2C3}"/>
              </a:ext>
            </a:extLst>
          </p:cNvPr>
          <p:cNvGrpSpPr/>
          <p:nvPr/>
        </p:nvGrpSpPr>
        <p:grpSpPr>
          <a:xfrm>
            <a:off x="2880218" y="351175"/>
            <a:ext cx="3383564" cy="836052"/>
            <a:chOff x="4980009" y="3319228"/>
            <a:chExt cx="3867227" cy="9555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04B6EF5-5883-126C-4278-73F24DB18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0009" y="3319228"/>
              <a:ext cx="1057800" cy="95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B82756C-2FAA-64E0-AD68-0188F4918E48}"/>
                </a:ext>
              </a:extLst>
            </p:cNvPr>
            <p:cNvSpPr/>
            <p:nvPr/>
          </p:nvSpPr>
          <p:spPr>
            <a:xfrm>
              <a:off x="6037809" y="3432838"/>
              <a:ext cx="2809427" cy="723332"/>
            </a:xfrm>
            <a:prstGeom prst="roundRect">
              <a:avLst>
                <a:gd name="adj" fmla="val 16286"/>
              </a:avLst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ysClr val="windowText" lastClr="000000"/>
                  </a:solidFill>
                  <a:latin typeface="+mj-lt"/>
                  <a:cs typeface="Arial" panose="020B0604020202020204" pitchFamily="34" charset="0"/>
                </a:rPr>
                <a:t>VẬN DỤNG</a:t>
              </a:r>
              <a:endParaRPr lang="en-US" sz="2800" b="1" dirty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7" name="Freeform 57">
            <a:extLst>
              <a:ext uri="{FF2B5EF4-FFF2-40B4-BE49-F238E27FC236}">
                <a16:creationId xmlns:a16="http://schemas.microsoft.com/office/drawing/2014/main" xmlns="" id="{5788A802-CE7B-1B8F-BB97-898FF1196BE6}"/>
              </a:ext>
            </a:extLst>
          </p:cNvPr>
          <p:cNvSpPr/>
          <p:nvPr/>
        </p:nvSpPr>
        <p:spPr>
          <a:xfrm flipH="1">
            <a:off x="273832" y="1366444"/>
            <a:ext cx="1785684" cy="3329947"/>
          </a:xfrm>
          <a:custGeom>
            <a:avLst/>
            <a:gdLst/>
            <a:ahLst/>
            <a:cxnLst/>
            <a:rect l="l" t="t" r="r" b="b"/>
            <a:pathLst>
              <a:path w="860302" h="1604293">
                <a:moveTo>
                  <a:pt x="0" y="0"/>
                </a:moveTo>
                <a:lnTo>
                  <a:pt x="860302" y="0"/>
                </a:lnTo>
                <a:lnTo>
                  <a:pt x="860302" y="1604293"/>
                </a:lnTo>
                <a:lnTo>
                  <a:pt x="0" y="16042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02978FA-3588-6A3B-F321-A1C62A1EE693}"/>
              </a:ext>
            </a:extLst>
          </p:cNvPr>
          <p:cNvGrpSpPr/>
          <p:nvPr/>
        </p:nvGrpSpPr>
        <p:grpSpPr>
          <a:xfrm>
            <a:off x="2059517" y="1291276"/>
            <a:ext cx="6606018" cy="2502906"/>
            <a:chOff x="3779316" y="1583955"/>
            <a:chExt cx="4182270" cy="2502906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xmlns="" id="{1444DCF5-6825-4BC1-C5A1-5D14F4DB9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779316" y="1583955"/>
              <a:ext cx="4182270" cy="250290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AB4C66D-D6AE-5239-5078-DE5BA6C86928}"/>
                </a:ext>
              </a:extLst>
            </p:cNvPr>
            <p:cNvSpPr txBox="1"/>
            <p:nvPr/>
          </p:nvSpPr>
          <p:spPr>
            <a:xfrm>
              <a:off x="4212868" y="1985269"/>
              <a:ext cx="3315166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</a:t>
              </a:r>
              <a:r>
                <a:rPr lang="en-US" sz="2800" dirty="0" err="1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ập</a:t>
              </a:r>
              <a:r>
                <a:rPr lang="en-US" sz="28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một </a:t>
              </a:r>
              <a:r>
                <a:rPr lang="vi-VN" sz="28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vở kịch</a:t>
              </a:r>
              <a:r>
                <a:rPr lang="en-US" sz="280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dựa</a:t>
              </a:r>
              <a:r>
                <a:rPr lang="vi-VN" sz="28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trên cơ sở nhân vật rối đã thực hiện</a:t>
              </a:r>
              <a:r>
                <a:rPr lang="en-US" sz="28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để</a:t>
              </a:r>
              <a:r>
                <a:rPr lang="vi-VN" sz="28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Trình diễn</a:t>
              </a:r>
              <a:r>
                <a:rPr lang="vi-VN" sz="28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.</a:t>
              </a:r>
              <a:endParaRPr lang="vi-VN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6">
          <a:extLst>
            <a:ext uri="{FF2B5EF4-FFF2-40B4-BE49-F238E27FC236}">
              <a16:creationId xmlns:a16="http://schemas.microsoft.com/office/drawing/2014/main" xmlns="" id="{B78E8278-6A53-BBD3-A2CA-DC088EFAD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Đỉnh cao múa rối cạn II Nghệ thuật múa rối I Văn hóa dân tộc Việt Nam 00430_v720P">
            <a:hlinkClick r:id="" action="ppaction://media"/>
            <a:extLst>
              <a:ext uri="{FF2B5EF4-FFF2-40B4-BE49-F238E27FC236}">
                <a16:creationId xmlns:a16="http://schemas.microsoft.com/office/drawing/2014/main" xmlns="" id="{8546B0EB-9F0A-E3EC-007B-463F641A18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BCB2980-3798-1E05-C0E1-AA0C1C9A2B68}"/>
              </a:ext>
            </a:extLst>
          </p:cNvPr>
          <p:cNvGrpSpPr/>
          <p:nvPr/>
        </p:nvGrpSpPr>
        <p:grpSpPr>
          <a:xfrm>
            <a:off x="1760513" y="-308343"/>
            <a:ext cx="5856890" cy="850603"/>
            <a:chOff x="914400" y="2165287"/>
            <a:chExt cx="5856890" cy="1683856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xmlns="" id="{CDB11C09-F192-C552-726A-D17949CB9668}"/>
                </a:ext>
              </a:extLst>
            </p:cNvPr>
            <p:cNvSpPr/>
            <p:nvPr/>
          </p:nvSpPr>
          <p:spPr>
            <a:xfrm>
              <a:off x="914400" y="2165287"/>
              <a:ext cx="5856890" cy="1683856"/>
            </a:xfrm>
            <a:custGeom>
              <a:avLst/>
              <a:gdLst/>
              <a:ahLst/>
              <a:cxnLst/>
              <a:rect l="l" t="t" r="r" b="b"/>
              <a:pathLst>
                <a:path w="7315200" h="2103120">
                  <a:moveTo>
                    <a:pt x="0" y="0"/>
                  </a:moveTo>
                  <a:lnTo>
                    <a:pt x="7315200" y="0"/>
                  </a:lnTo>
                  <a:lnTo>
                    <a:pt x="7315200" y="2103120"/>
                  </a:lnTo>
                  <a:lnTo>
                    <a:pt x="0" y="2103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635511D-7747-558F-9381-0EAC269008D3}"/>
                </a:ext>
              </a:extLst>
            </p:cNvPr>
            <p:cNvSpPr txBox="1"/>
            <p:nvPr/>
          </p:nvSpPr>
          <p:spPr>
            <a:xfrm>
              <a:off x="1928121" y="2619698"/>
              <a:ext cx="44175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2400" b="1" i="0" dirty="0">
                  <a:solidFill>
                    <a:schemeClr val="accent6"/>
                  </a:solidFill>
                  <a:effectLst/>
                  <a:latin typeface="+mj-lt"/>
                  <a:cs typeface="Arial" panose="020B0604020202020204" pitchFamily="34" charset="0"/>
                </a:rPr>
                <a:t>Nghệ thuật múa rối trên cạn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78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39C2AD1-3E96-8E74-D883-3F781493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7899" b="7899"/>
          <a:stretch/>
        </p:blipFill>
        <p:spPr bwMode="auto">
          <a:xfrm>
            <a:off x="-1" y="1"/>
            <a:ext cx="9144002" cy="514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4B412E-DF0D-6E1C-78B9-55CDE585508B}"/>
              </a:ext>
            </a:extLst>
          </p:cNvPr>
          <p:cNvSpPr/>
          <p:nvPr/>
        </p:nvSpPr>
        <p:spPr>
          <a:xfrm>
            <a:off x="5" y="2731009"/>
            <a:ext cx="4571998" cy="2412492"/>
          </a:xfrm>
          <a:prstGeom prst="rect">
            <a:avLst/>
          </a:prstGeom>
          <a:solidFill>
            <a:srgbClr val="F983AD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00"/>
                </a:solidFill>
              </a:rPr>
              <a:t>4</a:t>
            </a:r>
            <a:endParaRPr lang="vi-VN" sz="5400" b="1" dirty="0">
              <a:solidFill>
                <a:srgbClr val="000000"/>
              </a:solidFill>
            </a:endParaRPr>
          </a:p>
        </p:txBody>
      </p:sp>
      <p:sp>
        <p:nvSpPr>
          <p:cNvPr id="19" name="Rectangle 18">
            <a:hlinkClick r:id="rId5" action="ppaction://hlinksldjump"/>
            <a:extLst>
              <a:ext uri="{FF2B5EF4-FFF2-40B4-BE49-F238E27FC236}">
                <a16:creationId xmlns:a16="http://schemas.microsoft.com/office/drawing/2014/main" xmlns="" id="{C31899E7-9144-00EE-E43F-79385FD1369C}"/>
              </a:ext>
            </a:extLst>
          </p:cNvPr>
          <p:cNvSpPr/>
          <p:nvPr/>
        </p:nvSpPr>
        <p:spPr>
          <a:xfrm>
            <a:off x="4572003" y="2731009"/>
            <a:ext cx="4571997" cy="2412492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00"/>
                </a:solidFill>
              </a:rPr>
              <a:t>5</a:t>
            </a:r>
            <a:endParaRPr lang="vi-VN" sz="5400" b="1" dirty="0">
              <a:solidFill>
                <a:srgbClr val="000000"/>
              </a:solidFill>
            </a:endParaRPr>
          </a:p>
        </p:txBody>
      </p: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13F7B9C4-A171-7C71-5E74-07DD1AFD4262}"/>
              </a:ext>
            </a:extLst>
          </p:cNvPr>
          <p:cNvSpPr/>
          <p:nvPr/>
        </p:nvSpPr>
        <p:spPr>
          <a:xfrm>
            <a:off x="6" y="1"/>
            <a:ext cx="3047999" cy="2731007"/>
          </a:xfrm>
          <a:prstGeom prst="rect">
            <a:avLst/>
          </a:prstGeom>
          <a:solidFill>
            <a:srgbClr val="F79F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00"/>
                </a:solidFill>
              </a:rPr>
              <a:t>1</a:t>
            </a:r>
            <a:endParaRPr lang="vi-VN" sz="5400" b="1" dirty="0">
              <a:solidFill>
                <a:srgbClr val="000000"/>
              </a:solidFill>
            </a:endParaRPr>
          </a:p>
        </p:txBody>
      </p:sp>
      <p:sp>
        <p:nvSpPr>
          <p:cNvPr id="17" name="Rectangle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BB066ECD-0F2F-C6C0-56A6-058198890CFB}"/>
              </a:ext>
            </a:extLst>
          </p:cNvPr>
          <p:cNvSpPr/>
          <p:nvPr/>
        </p:nvSpPr>
        <p:spPr>
          <a:xfrm>
            <a:off x="3048005" y="1"/>
            <a:ext cx="3047999" cy="2731007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00"/>
                </a:solidFill>
              </a:rPr>
              <a:t>2</a:t>
            </a:r>
            <a:endParaRPr lang="vi-VN" sz="5400" b="1" dirty="0">
              <a:solidFill>
                <a:srgbClr val="000000"/>
              </a:solidFill>
            </a:endParaRPr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4BC70242-76AD-FD38-FEF8-A19DE8BA5998}"/>
              </a:ext>
            </a:extLst>
          </p:cNvPr>
          <p:cNvSpPr/>
          <p:nvPr/>
        </p:nvSpPr>
        <p:spPr>
          <a:xfrm>
            <a:off x="6096003" y="1"/>
            <a:ext cx="3047999" cy="2731007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00"/>
                </a:solidFill>
              </a:rPr>
              <a:t>3</a:t>
            </a:r>
            <a:endParaRPr lang="vi-VN" sz="5400" b="1" dirty="0">
              <a:solidFill>
                <a:srgbClr val="000000"/>
              </a:solidFill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xmlns="" id="{9D30438B-D843-472E-2310-58C98BF327A0}"/>
              </a:ext>
            </a:extLst>
          </p:cNvPr>
          <p:cNvSpPr/>
          <p:nvPr/>
        </p:nvSpPr>
        <p:spPr>
          <a:xfrm>
            <a:off x="125184" y="174005"/>
            <a:ext cx="991376" cy="567561"/>
          </a:xfrm>
          <a:custGeom>
            <a:avLst/>
            <a:gdLst/>
            <a:ahLst/>
            <a:cxnLst/>
            <a:rect l="l" t="t" r="r" b="b"/>
            <a:pathLst>
              <a:path w="1467582" h="840190">
                <a:moveTo>
                  <a:pt x="0" y="0"/>
                </a:moveTo>
                <a:lnTo>
                  <a:pt x="1467582" y="0"/>
                </a:lnTo>
                <a:lnTo>
                  <a:pt x="1467582" y="840191"/>
                </a:lnTo>
                <a:lnTo>
                  <a:pt x="0" y="8401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6" grpId="0" animBg="1"/>
      <p:bldP spid="17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5D0E59C-0497-974C-78E5-7C2604838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03" y="456199"/>
            <a:ext cx="2131404" cy="17746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b="1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Các loại hình múa rối </a:t>
            </a:r>
            <a:br>
              <a:rPr lang="vi-VN" b="1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</a:br>
            <a:r>
              <a:rPr lang="vi-VN" b="1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Việt Nam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1B0CC5B-C4BE-0C7F-29D8-7597B5CFE0E9}"/>
              </a:ext>
            </a:extLst>
          </p:cNvPr>
          <p:cNvGrpSpPr/>
          <p:nvPr/>
        </p:nvGrpSpPr>
        <p:grpSpPr>
          <a:xfrm>
            <a:off x="2674153" y="122398"/>
            <a:ext cx="2984735" cy="2338896"/>
            <a:chOff x="383628" y="834953"/>
            <a:chExt cx="3297621" cy="2584079"/>
          </a:xfrm>
        </p:grpSpPr>
        <p:pic>
          <p:nvPicPr>
            <p:cNvPr id="2052" name="Picture 4" descr="Ra mắt sản phẩm &quot;Nghệ thuật múa rối nước Hội An&quot;">
              <a:extLst>
                <a:ext uri="{FF2B5EF4-FFF2-40B4-BE49-F238E27FC236}">
                  <a16:creationId xmlns:a16="http://schemas.microsoft.com/office/drawing/2014/main" xmlns="" id="{60C30FEB-BF59-2035-FB54-FA66E4E4B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21" y="1277007"/>
              <a:ext cx="3203028" cy="2142025"/>
            </a:xfrm>
            <a:prstGeom prst="round2DiagRect">
              <a:avLst>
                <a:gd name="adj1" fmla="val 9023"/>
                <a:gd name="adj2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B55F2A7-3BB6-E45D-162E-B3CC603F9F0B}"/>
                </a:ext>
              </a:extLst>
            </p:cNvPr>
            <p:cNvSpPr txBox="1"/>
            <p:nvPr/>
          </p:nvSpPr>
          <p:spPr>
            <a:xfrm>
              <a:off x="383628" y="834953"/>
              <a:ext cx="2462323" cy="442053"/>
            </a:xfrm>
            <a:prstGeom prst="round1Rect">
              <a:avLst>
                <a:gd name="adj" fmla="val 18637"/>
              </a:avLst>
            </a:prstGeom>
            <a:solidFill>
              <a:schemeClr val="accent6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2000" dirty="0">
                  <a:latin typeface="+mj-lt"/>
                </a:rPr>
                <a:t>Múa rối nước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5E21A0B-E75E-C79C-F6FE-C15D4343FEDD}"/>
              </a:ext>
            </a:extLst>
          </p:cNvPr>
          <p:cNvGrpSpPr/>
          <p:nvPr/>
        </p:nvGrpSpPr>
        <p:grpSpPr>
          <a:xfrm>
            <a:off x="2759771" y="2471554"/>
            <a:ext cx="2899117" cy="2420615"/>
            <a:chOff x="478221" y="744667"/>
            <a:chExt cx="3203028" cy="2674365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C98B8A9F-AF34-7D85-D2EE-99ADA78884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156" r="156"/>
            <a:stretch/>
          </p:blipFill>
          <p:spPr bwMode="auto">
            <a:xfrm>
              <a:off x="478221" y="1277007"/>
              <a:ext cx="3203028" cy="2142025"/>
            </a:xfrm>
            <a:prstGeom prst="round2DiagRect">
              <a:avLst>
                <a:gd name="adj1" fmla="val 9023"/>
                <a:gd name="adj2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35E22FC-BF82-3C7D-4F69-123067DDE2AE}"/>
                </a:ext>
              </a:extLst>
            </p:cNvPr>
            <p:cNvSpPr txBox="1"/>
            <p:nvPr/>
          </p:nvSpPr>
          <p:spPr>
            <a:xfrm>
              <a:off x="595692" y="744667"/>
              <a:ext cx="2462323" cy="442053"/>
            </a:xfrm>
            <a:prstGeom prst="round1Rect">
              <a:avLst>
                <a:gd name="adj" fmla="val 18637"/>
              </a:avLst>
            </a:prstGeom>
            <a:solidFill>
              <a:schemeClr val="accent6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2000" dirty="0">
                  <a:latin typeface="+mj-lt"/>
                </a:rPr>
                <a:t>Múa rối dây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013FC4E-A1B3-F2B8-1F79-091EFAC69269}"/>
              </a:ext>
            </a:extLst>
          </p:cNvPr>
          <p:cNvGrpSpPr/>
          <p:nvPr/>
        </p:nvGrpSpPr>
        <p:grpSpPr>
          <a:xfrm>
            <a:off x="5956280" y="122398"/>
            <a:ext cx="2899117" cy="2338895"/>
            <a:chOff x="478221" y="834954"/>
            <a:chExt cx="3203028" cy="2584078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xmlns="" id="{704082FD-CFAA-5532-082D-468C6DCF4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7930" r="7930"/>
            <a:stretch/>
          </p:blipFill>
          <p:spPr bwMode="auto">
            <a:xfrm>
              <a:off x="478221" y="1277007"/>
              <a:ext cx="3203028" cy="2142025"/>
            </a:xfrm>
            <a:prstGeom prst="round2DiagRect">
              <a:avLst>
                <a:gd name="adj1" fmla="val 9023"/>
                <a:gd name="adj2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1FC935A-C548-CEC8-7C41-37F296D32467}"/>
                </a:ext>
              </a:extLst>
            </p:cNvPr>
            <p:cNvSpPr txBox="1"/>
            <p:nvPr/>
          </p:nvSpPr>
          <p:spPr>
            <a:xfrm>
              <a:off x="478221" y="834954"/>
              <a:ext cx="2462323" cy="442053"/>
            </a:xfrm>
            <a:prstGeom prst="round1Rect">
              <a:avLst>
                <a:gd name="adj" fmla="val 18637"/>
              </a:avLst>
            </a:prstGeom>
            <a:solidFill>
              <a:schemeClr val="accent6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2000" dirty="0">
                  <a:latin typeface="+mj-lt"/>
                </a:rPr>
                <a:t>Múa rối que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FEB996C-59C1-D111-0E6C-122B2B281807}"/>
              </a:ext>
            </a:extLst>
          </p:cNvPr>
          <p:cNvGrpSpPr/>
          <p:nvPr/>
        </p:nvGrpSpPr>
        <p:grpSpPr>
          <a:xfrm>
            <a:off x="5870662" y="2569622"/>
            <a:ext cx="2984735" cy="2322547"/>
            <a:chOff x="383628" y="853016"/>
            <a:chExt cx="3297621" cy="2566016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7A559255-3D9E-F092-053D-E3C3F38F3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t="1850" b="1850"/>
            <a:stretch/>
          </p:blipFill>
          <p:spPr bwMode="auto">
            <a:xfrm>
              <a:off x="478221" y="1277007"/>
              <a:ext cx="3203028" cy="2142025"/>
            </a:xfrm>
            <a:prstGeom prst="round2DiagRect">
              <a:avLst>
                <a:gd name="adj1" fmla="val 9023"/>
                <a:gd name="adj2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F4AE409-73A3-989D-70B3-B3DC5997A6E4}"/>
                </a:ext>
              </a:extLst>
            </p:cNvPr>
            <p:cNvSpPr txBox="1"/>
            <p:nvPr/>
          </p:nvSpPr>
          <p:spPr>
            <a:xfrm>
              <a:off x="383628" y="853016"/>
              <a:ext cx="2462323" cy="442053"/>
            </a:xfrm>
            <a:prstGeom prst="round1Rect">
              <a:avLst>
                <a:gd name="adj" fmla="val 18637"/>
              </a:avLst>
            </a:prstGeom>
            <a:solidFill>
              <a:schemeClr val="accent6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2000" dirty="0">
                  <a:latin typeface="+mj-lt"/>
                </a:rPr>
                <a:t>Múa rối tay</a:t>
              </a:r>
            </a:p>
          </p:txBody>
        </p:sp>
      </p:grpSp>
      <p:sp>
        <p:nvSpPr>
          <p:cNvPr id="17" name="Freeform 22">
            <a:extLst>
              <a:ext uri="{FF2B5EF4-FFF2-40B4-BE49-F238E27FC236}">
                <a16:creationId xmlns:a16="http://schemas.microsoft.com/office/drawing/2014/main" xmlns="" id="{07BC7DCE-02A5-A2EE-1455-9D09B7BAFB4F}"/>
              </a:ext>
            </a:extLst>
          </p:cNvPr>
          <p:cNvSpPr/>
          <p:nvPr/>
        </p:nvSpPr>
        <p:spPr>
          <a:xfrm>
            <a:off x="818682" y="2354992"/>
            <a:ext cx="1558079" cy="2788508"/>
          </a:xfrm>
          <a:custGeom>
            <a:avLst/>
            <a:gdLst/>
            <a:ahLst/>
            <a:cxnLst/>
            <a:rect l="l" t="t" r="r" b="b"/>
            <a:pathLst>
              <a:path w="1558079" h="2788508">
                <a:moveTo>
                  <a:pt x="0" y="0"/>
                </a:moveTo>
                <a:lnTo>
                  <a:pt x="1558079" y="0"/>
                </a:lnTo>
                <a:lnTo>
                  <a:pt x="1558079" y="2788508"/>
                </a:lnTo>
                <a:lnTo>
                  <a:pt x="0" y="27885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5202867-3744-4150-6857-122A21C876DE}"/>
              </a:ext>
            </a:extLst>
          </p:cNvPr>
          <p:cNvSpPr/>
          <p:nvPr/>
        </p:nvSpPr>
        <p:spPr>
          <a:xfrm>
            <a:off x="495300" y="2012684"/>
            <a:ext cx="3823608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9C2E21A-0EDA-97C1-5C6D-1AC4A1A063B2}"/>
              </a:ext>
            </a:extLst>
          </p:cNvPr>
          <p:cNvSpPr/>
          <p:nvPr/>
        </p:nvSpPr>
        <p:spPr>
          <a:xfrm>
            <a:off x="495300" y="3425429"/>
            <a:ext cx="3823608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34DEE5C-F09F-A92D-F4FB-1A3DFBCBB07A}"/>
              </a:ext>
            </a:extLst>
          </p:cNvPr>
          <p:cNvSpPr/>
          <p:nvPr/>
        </p:nvSpPr>
        <p:spPr>
          <a:xfrm>
            <a:off x="4825093" y="2010103"/>
            <a:ext cx="3823608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A169D97-6521-C5A9-0320-362750C162F7}"/>
              </a:ext>
            </a:extLst>
          </p:cNvPr>
          <p:cNvSpPr/>
          <p:nvPr/>
        </p:nvSpPr>
        <p:spPr>
          <a:xfrm>
            <a:off x="4825093" y="3425429"/>
            <a:ext cx="3823608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>
              <a:lnSpc>
                <a:spcPct val="150000"/>
              </a:lnSpc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18">
            <a:hlinkClick r:id="rId3" action="ppaction://hlinksldjump"/>
            <a:extLst>
              <a:ext uri="{FF2B5EF4-FFF2-40B4-BE49-F238E27FC236}">
                <a16:creationId xmlns:a16="http://schemas.microsoft.com/office/drawing/2014/main" xmlns="" id="{8B1E4A48-3929-66D2-B07C-160A098C987E}"/>
              </a:ext>
            </a:extLst>
          </p:cNvPr>
          <p:cNvSpPr/>
          <p:nvPr/>
        </p:nvSpPr>
        <p:spPr>
          <a:xfrm>
            <a:off x="7905135" y="4667250"/>
            <a:ext cx="1138301" cy="393192"/>
          </a:xfrm>
          <a:custGeom>
            <a:avLst/>
            <a:gdLst/>
            <a:ahLst/>
            <a:cxnLst/>
            <a:rect l="l" t="t" r="r" b="b"/>
            <a:pathLst>
              <a:path w="2579067" h="1092586">
                <a:moveTo>
                  <a:pt x="0" y="0"/>
                </a:moveTo>
                <a:lnTo>
                  <a:pt x="2579067" y="0"/>
                </a:lnTo>
                <a:lnTo>
                  <a:pt x="2579067" y="1092587"/>
                </a:lnTo>
                <a:lnTo>
                  <a:pt x="0" y="109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AD8F80-D020-CA9E-6123-F91C23D9D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300" y="444500"/>
            <a:ext cx="8153400" cy="12620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vi-VN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rối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5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DB5454C-A509-AD0E-4907-B3E75B74A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05F35FD-A911-D398-1290-AF469A9F6753}"/>
              </a:ext>
            </a:extLst>
          </p:cNvPr>
          <p:cNvSpPr/>
          <p:nvPr/>
        </p:nvSpPr>
        <p:spPr>
          <a:xfrm>
            <a:off x="495300" y="2012684"/>
            <a:ext cx="3800804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búa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0F27E12-4040-248E-2C14-DEF94AA340FC}"/>
              </a:ext>
            </a:extLst>
          </p:cNvPr>
          <p:cNvSpPr/>
          <p:nvPr/>
        </p:nvSpPr>
        <p:spPr>
          <a:xfrm>
            <a:off x="495300" y="3425429"/>
            <a:ext cx="3800804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107DA04-685A-F84D-F8F7-F6549E1513E0}"/>
              </a:ext>
            </a:extLst>
          </p:cNvPr>
          <p:cNvSpPr/>
          <p:nvPr/>
        </p:nvSpPr>
        <p:spPr>
          <a:xfrm>
            <a:off x="4847897" y="2010103"/>
            <a:ext cx="3800804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dính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DC16BDF-2A5B-1BA1-15BD-745FB1F2A232}"/>
              </a:ext>
            </a:extLst>
          </p:cNvPr>
          <p:cNvSpPr/>
          <p:nvPr/>
        </p:nvSpPr>
        <p:spPr>
          <a:xfrm>
            <a:off x="4847897" y="3425429"/>
            <a:ext cx="3800804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Freeform 18">
            <a:hlinkClick r:id="rId3" action="ppaction://hlinksldjump"/>
            <a:extLst>
              <a:ext uri="{FF2B5EF4-FFF2-40B4-BE49-F238E27FC236}">
                <a16:creationId xmlns:a16="http://schemas.microsoft.com/office/drawing/2014/main" xmlns="" id="{B2E98E0B-4176-8B5A-685E-D193AE6DB24A}"/>
              </a:ext>
            </a:extLst>
          </p:cNvPr>
          <p:cNvSpPr/>
          <p:nvPr/>
        </p:nvSpPr>
        <p:spPr>
          <a:xfrm>
            <a:off x="7905135" y="4667250"/>
            <a:ext cx="1138301" cy="393192"/>
          </a:xfrm>
          <a:custGeom>
            <a:avLst/>
            <a:gdLst/>
            <a:ahLst/>
            <a:cxnLst/>
            <a:rect l="l" t="t" r="r" b="b"/>
            <a:pathLst>
              <a:path w="2579067" h="1092586">
                <a:moveTo>
                  <a:pt x="0" y="0"/>
                </a:moveTo>
                <a:lnTo>
                  <a:pt x="2579067" y="0"/>
                </a:lnTo>
                <a:lnTo>
                  <a:pt x="2579067" y="1092587"/>
                </a:lnTo>
                <a:lnTo>
                  <a:pt x="0" y="109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50297-7CE8-4A80-84C8-24FE2F90C0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300" y="342024"/>
            <a:ext cx="8153400" cy="13760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vi-VN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rối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rối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963B618-1AC1-A531-D195-E47B98A1B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2485F4A-CD0E-AC7D-2CD9-FE6F2D194172}"/>
              </a:ext>
            </a:extLst>
          </p:cNvPr>
          <p:cNvSpPr/>
          <p:nvPr/>
        </p:nvSpPr>
        <p:spPr>
          <a:xfrm>
            <a:off x="424543" y="2035121"/>
            <a:ext cx="3758293" cy="112279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BEA0A41-64C2-FFA2-1E3B-BD64BB691461}"/>
              </a:ext>
            </a:extLst>
          </p:cNvPr>
          <p:cNvSpPr/>
          <p:nvPr/>
        </p:nvSpPr>
        <p:spPr>
          <a:xfrm>
            <a:off x="424543" y="3349895"/>
            <a:ext cx="3758293" cy="112279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7028000-F72B-BA11-ED6E-BC198315F8BC}"/>
              </a:ext>
            </a:extLst>
          </p:cNvPr>
          <p:cNvSpPr/>
          <p:nvPr/>
        </p:nvSpPr>
        <p:spPr>
          <a:xfrm>
            <a:off x="4961166" y="2032540"/>
            <a:ext cx="3758294" cy="112279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F5ACF9A-9489-7D90-3787-35493210F7F2}"/>
              </a:ext>
            </a:extLst>
          </p:cNvPr>
          <p:cNvSpPr/>
          <p:nvPr/>
        </p:nvSpPr>
        <p:spPr>
          <a:xfrm>
            <a:off x="4961166" y="3349895"/>
            <a:ext cx="3758294" cy="112279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>
              <a:lnSpc>
                <a:spcPct val="150000"/>
              </a:lnSpc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18">
            <a:hlinkClick r:id="rId3" action="ppaction://hlinksldjump"/>
            <a:extLst>
              <a:ext uri="{FF2B5EF4-FFF2-40B4-BE49-F238E27FC236}">
                <a16:creationId xmlns:a16="http://schemas.microsoft.com/office/drawing/2014/main" xmlns="" id="{1AEF3926-7349-C0B5-68CD-7576EA5A2B09}"/>
              </a:ext>
            </a:extLst>
          </p:cNvPr>
          <p:cNvSpPr/>
          <p:nvPr/>
        </p:nvSpPr>
        <p:spPr>
          <a:xfrm>
            <a:off x="7905135" y="4667250"/>
            <a:ext cx="1138301" cy="393192"/>
          </a:xfrm>
          <a:custGeom>
            <a:avLst/>
            <a:gdLst/>
            <a:ahLst/>
            <a:cxnLst/>
            <a:rect l="l" t="t" r="r" b="b"/>
            <a:pathLst>
              <a:path w="2579067" h="1092586">
                <a:moveTo>
                  <a:pt x="0" y="0"/>
                </a:moveTo>
                <a:lnTo>
                  <a:pt x="2579067" y="0"/>
                </a:lnTo>
                <a:lnTo>
                  <a:pt x="2579067" y="1092587"/>
                </a:lnTo>
                <a:lnTo>
                  <a:pt x="0" y="109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2404E0-D557-558E-5F70-5371170A3A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4543" y="342024"/>
            <a:ext cx="8294914" cy="14459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fr-FR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rối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vi-V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bồi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vi-VN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74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326202C-151A-D0CE-DB78-100C26DB8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19263F4-4B08-FCC6-CB07-B129AC9D4B86}"/>
              </a:ext>
            </a:extLst>
          </p:cNvPr>
          <p:cNvSpPr/>
          <p:nvPr/>
        </p:nvSpPr>
        <p:spPr>
          <a:xfrm>
            <a:off x="495299" y="2012684"/>
            <a:ext cx="3831771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BFC87A8-2890-349B-5AD8-5E391E467B47}"/>
              </a:ext>
            </a:extLst>
          </p:cNvPr>
          <p:cNvSpPr/>
          <p:nvPr/>
        </p:nvSpPr>
        <p:spPr>
          <a:xfrm>
            <a:off x="495299" y="3425429"/>
            <a:ext cx="3831771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258E4BC-DDB7-3F93-CFC2-5C675262E8E2}"/>
              </a:ext>
            </a:extLst>
          </p:cNvPr>
          <p:cNvSpPr/>
          <p:nvPr/>
        </p:nvSpPr>
        <p:spPr>
          <a:xfrm>
            <a:off x="4816929" y="2010103"/>
            <a:ext cx="3831772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E735162-3BE4-1090-90E3-2A2CB9001228}"/>
              </a:ext>
            </a:extLst>
          </p:cNvPr>
          <p:cNvSpPr/>
          <p:nvPr/>
        </p:nvSpPr>
        <p:spPr>
          <a:xfrm>
            <a:off x="4816929" y="3425429"/>
            <a:ext cx="3831772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>
              <a:lnSpc>
                <a:spcPct val="150000"/>
              </a:lnSpc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18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0E42A2-DE18-E9A6-93EF-7CB126DD24F2}"/>
              </a:ext>
            </a:extLst>
          </p:cNvPr>
          <p:cNvSpPr/>
          <p:nvPr/>
        </p:nvSpPr>
        <p:spPr>
          <a:xfrm>
            <a:off x="7905135" y="4667250"/>
            <a:ext cx="1138301" cy="393192"/>
          </a:xfrm>
          <a:custGeom>
            <a:avLst/>
            <a:gdLst/>
            <a:ahLst/>
            <a:cxnLst/>
            <a:rect l="l" t="t" r="r" b="b"/>
            <a:pathLst>
              <a:path w="2579067" h="1092586">
                <a:moveTo>
                  <a:pt x="0" y="0"/>
                </a:moveTo>
                <a:lnTo>
                  <a:pt x="2579067" y="0"/>
                </a:lnTo>
                <a:lnTo>
                  <a:pt x="2579067" y="1092587"/>
                </a:lnTo>
                <a:lnTo>
                  <a:pt x="0" y="109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EC0417-7AE3-9C65-8D59-A9872023DE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300" y="342024"/>
            <a:ext cx="8153400" cy="13760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vi-VN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rối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bồi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bồi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bền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D7DD792-DBE6-01AC-DC3B-DBF82A60E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6417847-48EB-47C8-51D4-DD291AF809D6}"/>
              </a:ext>
            </a:extLst>
          </p:cNvPr>
          <p:cNvSpPr/>
          <p:nvPr/>
        </p:nvSpPr>
        <p:spPr>
          <a:xfrm>
            <a:off x="495299" y="2012684"/>
            <a:ext cx="3717471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624311A-49BB-0557-61C6-7C137D1F07E0}"/>
              </a:ext>
            </a:extLst>
          </p:cNvPr>
          <p:cNvSpPr/>
          <p:nvPr/>
        </p:nvSpPr>
        <p:spPr>
          <a:xfrm>
            <a:off x="495299" y="3425429"/>
            <a:ext cx="3717471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8A7C822-CBA5-84F7-A1A2-49CBFE53C7D1}"/>
              </a:ext>
            </a:extLst>
          </p:cNvPr>
          <p:cNvSpPr/>
          <p:nvPr/>
        </p:nvSpPr>
        <p:spPr>
          <a:xfrm>
            <a:off x="4792436" y="2010103"/>
            <a:ext cx="3856264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8015582-FA22-5A9D-3B28-F2C091C97384}"/>
              </a:ext>
            </a:extLst>
          </p:cNvPr>
          <p:cNvSpPr/>
          <p:nvPr/>
        </p:nvSpPr>
        <p:spPr>
          <a:xfrm>
            <a:off x="4792436" y="3425429"/>
            <a:ext cx="3856264" cy="1112578"/>
          </a:xfrm>
          <a:prstGeom prst="roundRect">
            <a:avLst/>
          </a:prstGeom>
          <a:solidFill>
            <a:srgbClr val="FFFFFF"/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>
              <a:lnSpc>
                <a:spcPct val="150000"/>
              </a:lnSpc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Freeform 18">
            <a:hlinkClick r:id="rId3" action="ppaction://hlinksldjump"/>
            <a:extLst>
              <a:ext uri="{FF2B5EF4-FFF2-40B4-BE49-F238E27FC236}">
                <a16:creationId xmlns:a16="http://schemas.microsoft.com/office/drawing/2014/main" xmlns="" id="{0E6449A7-747D-FF75-9F18-282E71550631}"/>
              </a:ext>
            </a:extLst>
          </p:cNvPr>
          <p:cNvSpPr/>
          <p:nvPr/>
        </p:nvSpPr>
        <p:spPr>
          <a:xfrm>
            <a:off x="7905135" y="4667250"/>
            <a:ext cx="1138301" cy="393192"/>
          </a:xfrm>
          <a:custGeom>
            <a:avLst/>
            <a:gdLst/>
            <a:ahLst/>
            <a:cxnLst/>
            <a:rect l="l" t="t" r="r" b="b"/>
            <a:pathLst>
              <a:path w="2579067" h="1092586">
                <a:moveTo>
                  <a:pt x="0" y="0"/>
                </a:moveTo>
                <a:lnTo>
                  <a:pt x="2579067" y="0"/>
                </a:lnTo>
                <a:lnTo>
                  <a:pt x="2579067" y="1092587"/>
                </a:lnTo>
                <a:lnTo>
                  <a:pt x="0" y="109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5F5519-843D-69BE-8F1F-548E981799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300" y="342024"/>
            <a:ext cx="8153400" cy="12620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vi-VN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5: 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rối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lượng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F1C3C50-C94E-5E6A-3A7D-9D0B31282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23" y="198275"/>
            <a:ext cx="7713900" cy="784685"/>
          </a:xfrm>
        </p:spPr>
        <p:txBody>
          <a:bodyPr/>
          <a:lstStyle/>
          <a:p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6FF7C5D-8D1B-009F-2DCE-09EB3D19A55D}"/>
              </a:ext>
            </a:extLst>
          </p:cNvPr>
          <p:cNvGrpSpPr/>
          <p:nvPr/>
        </p:nvGrpSpPr>
        <p:grpSpPr>
          <a:xfrm>
            <a:off x="999461" y="935666"/>
            <a:ext cx="7644810" cy="1742410"/>
            <a:chOff x="822070" y="595251"/>
            <a:chExt cx="6932427" cy="174241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66F6F2EF-174C-9771-B7C3-FF801B8BC3CC}"/>
                </a:ext>
              </a:extLst>
            </p:cNvPr>
            <p:cNvSpPr/>
            <p:nvPr/>
          </p:nvSpPr>
          <p:spPr>
            <a:xfrm>
              <a:off x="1227716" y="1509971"/>
              <a:ext cx="827690" cy="827690"/>
            </a:xfrm>
            <a:custGeom>
              <a:avLst/>
              <a:gdLst/>
              <a:ahLst/>
              <a:cxnLst/>
              <a:rect l="l" t="t" r="r" b="b"/>
              <a:pathLst>
                <a:path w="972850" h="972850">
                  <a:moveTo>
                    <a:pt x="0" y="0"/>
                  </a:moveTo>
                  <a:lnTo>
                    <a:pt x="972850" y="0"/>
                  </a:lnTo>
                  <a:lnTo>
                    <a:pt x="972850" y="972850"/>
                  </a:lnTo>
                  <a:lnTo>
                    <a:pt x="0" y="972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E59F839C-B0B6-0606-4FDC-72F3AD77F782}"/>
                </a:ext>
              </a:extLst>
            </p:cNvPr>
            <p:cNvSpPr/>
            <p:nvPr/>
          </p:nvSpPr>
          <p:spPr>
            <a:xfrm>
              <a:off x="822070" y="595251"/>
              <a:ext cx="6932427" cy="119128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2"/>
              </a:solidFill>
            </a:ln>
            <a:effectLst>
              <a:outerShdw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36000" rtlCol="0" anchor="ctr"/>
            <a:lstStyle/>
            <a:p>
              <a:pPr algn="ctr"/>
              <a:r>
                <a:rPr lang="en-US" sz="24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24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algn="ctr"/>
              <a:r>
                <a:rPr lang="vi-VN" sz="2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Ôn </a:t>
              </a:r>
              <a:r>
                <a:rPr lang="vi-VN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lại kiến thức đã học trong </a:t>
              </a:r>
              <a:r>
                <a:rPr lang="vi-VN" sz="24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Bài 11</a:t>
              </a:r>
              <a:r>
                <a:rPr lang="vi-VN" sz="2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Hoàn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(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Nếu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chưa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xong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590A4AA-9EE2-E4EF-913C-68215B367E97}"/>
              </a:ext>
            </a:extLst>
          </p:cNvPr>
          <p:cNvSpPr/>
          <p:nvPr/>
        </p:nvSpPr>
        <p:spPr>
          <a:xfrm>
            <a:off x="372141" y="2303783"/>
            <a:ext cx="8420986" cy="2938068"/>
          </a:xfrm>
          <a:prstGeom prst="roundRect">
            <a:avLst>
              <a:gd name="adj" fmla="val 12408"/>
            </a:avLst>
          </a:prstGeom>
          <a:solidFill>
            <a:schemeClr val="accent6"/>
          </a:solidFill>
          <a:ln>
            <a:solidFill>
              <a:schemeClr val="tx2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sắp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Đọc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 tìm hiểu trước nội dung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 </a:t>
            </a:r>
            <a:r>
              <a:rPr lang="vi-VN" sz="2800" b="1" i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12</a:t>
            </a:r>
            <a:endParaRPr lang="en-US" sz="2800" i="1" dirty="0" smtClean="0">
              <a:solidFill>
                <a:srgbClr val="00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Chuẩn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liệu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nhân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múa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rối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nước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Sưu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tầm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sach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đài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,….</a:t>
            </a:r>
            <a:endParaRPr lang="vi-VN" sz="2800" dirty="0">
              <a:solidFill>
                <a:srgbClr val="0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221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3">
          <a:extLst>
            <a:ext uri="{FF2B5EF4-FFF2-40B4-BE49-F238E27FC236}">
              <a16:creationId xmlns:a16="http://schemas.microsoft.com/office/drawing/2014/main" xmlns="" id="{6932EDDE-4FD0-C21F-565B-40873330D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6" name="Google Shape;12266;p24">
            <a:extLst>
              <a:ext uri="{FF2B5EF4-FFF2-40B4-BE49-F238E27FC236}">
                <a16:creationId xmlns:a16="http://schemas.microsoft.com/office/drawing/2014/main" xmlns="" id="{1D3581B2-0338-5FA3-B3E4-C8BB827D62B6}"/>
              </a:ext>
            </a:extLst>
          </p:cNvPr>
          <p:cNvGrpSpPr/>
          <p:nvPr/>
        </p:nvGrpSpPr>
        <p:grpSpPr>
          <a:xfrm>
            <a:off x="7470942" y="3530705"/>
            <a:ext cx="1868671" cy="3670131"/>
            <a:chOff x="7338610" y="803834"/>
            <a:chExt cx="1989444" cy="3907334"/>
          </a:xfrm>
        </p:grpSpPr>
        <p:sp>
          <p:nvSpPr>
            <p:cNvPr id="12267" name="Google Shape;12267;p24">
              <a:extLst>
                <a:ext uri="{FF2B5EF4-FFF2-40B4-BE49-F238E27FC236}">
                  <a16:creationId xmlns:a16="http://schemas.microsoft.com/office/drawing/2014/main" xmlns="" id="{A2E93E0D-B544-E82E-5BE9-480B2B5C5E98}"/>
                </a:ext>
              </a:extLst>
            </p:cNvPr>
            <p:cNvSpPr/>
            <p:nvPr/>
          </p:nvSpPr>
          <p:spPr>
            <a:xfrm flipH="1">
              <a:off x="7902030" y="2308854"/>
              <a:ext cx="1397071" cy="2402314"/>
            </a:xfrm>
            <a:custGeom>
              <a:avLst/>
              <a:gdLst/>
              <a:ahLst/>
              <a:cxnLst/>
              <a:rect l="l" t="t" r="r" b="b"/>
              <a:pathLst>
                <a:path w="20459" h="35180" fill="none" extrusionOk="0">
                  <a:moveTo>
                    <a:pt x="1" y="35179"/>
                  </a:moveTo>
                  <a:lnTo>
                    <a:pt x="3504" y="16502"/>
                  </a:lnTo>
                  <a:lnTo>
                    <a:pt x="20458" y="0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8" name="Google Shape;12268;p24">
              <a:extLst>
                <a:ext uri="{FF2B5EF4-FFF2-40B4-BE49-F238E27FC236}">
                  <a16:creationId xmlns:a16="http://schemas.microsoft.com/office/drawing/2014/main" xmlns="" id="{98F3EEE9-9A9E-E990-FF57-7E242F7F2852}"/>
                </a:ext>
              </a:extLst>
            </p:cNvPr>
            <p:cNvSpPr/>
            <p:nvPr/>
          </p:nvSpPr>
          <p:spPr>
            <a:xfrm flipH="1">
              <a:off x="8368977" y="2077297"/>
              <a:ext cx="339656" cy="1016920"/>
            </a:xfrm>
            <a:custGeom>
              <a:avLst/>
              <a:gdLst/>
              <a:ahLst/>
              <a:cxnLst/>
              <a:rect l="l" t="t" r="r" b="b"/>
              <a:pathLst>
                <a:path w="4974" h="14892" fill="none" extrusionOk="0">
                  <a:moveTo>
                    <a:pt x="4973" y="0"/>
                  </a:moveTo>
                  <a:lnTo>
                    <a:pt x="0" y="14892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9" name="Google Shape;12269;p24">
              <a:extLst>
                <a:ext uri="{FF2B5EF4-FFF2-40B4-BE49-F238E27FC236}">
                  <a16:creationId xmlns:a16="http://schemas.microsoft.com/office/drawing/2014/main" xmlns="" id="{EDF7A872-F6E6-55D5-4FCF-5CFB713C7DD6}"/>
                </a:ext>
              </a:extLst>
            </p:cNvPr>
            <p:cNvSpPr/>
            <p:nvPr/>
          </p:nvSpPr>
          <p:spPr>
            <a:xfrm flipH="1">
              <a:off x="8830180" y="1743516"/>
              <a:ext cx="229647" cy="1692204"/>
            </a:xfrm>
            <a:custGeom>
              <a:avLst/>
              <a:gdLst/>
              <a:ahLst/>
              <a:cxnLst/>
              <a:rect l="l" t="t" r="r" b="b"/>
              <a:pathLst>
                <a:path w="3363" h="24781" fill="none" extrusionOk="0">
                  <a:moveTo>
                    <a:pt x="3363" y="0"/>
                  </a:moveTo>
                  <a:lnTo>
                    <a:pt x="0" y="24781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0" name="Google Shape;12270;p24">
              <a:extLst>
                <a:ext uri="{FF2B5EF4-FFF2-40B4-BE49-F238E27FC236}">
                  <a16:creationId xmlns:a16="http://schemas.microsoft.com/office/drawing/2014/main" xmlns="" id="{2052E544-ED66-A149-49C5-A03506990C8C}"/>
                </a:ext>
              </a:extLst>
            </p:cNvPr>
            <p:cNvSpPr/>
            <p:nvPr/>
          </p:nvSpPr>
          <p:spPr>
            <a:xfrm flipH="1">
              <a:off x="7338610" y="2104270"/>
              <a:ext cx="563499" cy="220975"/>
            </a:xfrm>
            <a:custGeom>
              <a:avLst/>
              <a:gdLst/>
              <a:ahLst/>
              <a:cxnLst/>
              <a:rect l="l" t="t" r="r" b="b"/>
              <a:pathLst>
                <a:path w="8252" h="3236" extrusionOk="0">
                  <a:moveTo>
                    <a:pt x="8251" y="1"/>
                  </a:moveTo>
                  <a:lnTo>
                    <a:pt x="0" y="2996"/>
                  </a:lnTo>
                  <a:cubicBezTo>
                    <a:pt x="0" y="2996"/>
                    <a:pt x="656" y="3236"/>
                    <a:pt x="1708" y="3236"/>
                  </a:cubicBezTo>
                  <a:cubicBezTo>
                    <a:pt x="3287" y="3236"/>
                    <a:pt x="5759" y="2697"/>
                    <a:pt x="8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1" name="Google Shape;12271;p24">
              <a:extLst>
                <a:ext uri="{FF2B5EF4-FFF2-40B4-BE49-F238E27FC236}">
                  <a16:creationId xmlns:a16="http://schemas.microsoft.com/office/drawing/2014/main" xmlns="" id="{669C967D-A24B-65F4-A4F5-492413815358}"/>
                </a:ext>
              </a:extLst>
            </p:cNvPr>
            <p:cNvSpPr/>
            <p:nvPr/>
          </p:nvSpPr>
          <p:spPr>
            <a:xfrm flipH="1">
              <a:off x="8531086" y="3426147"/>
              <a:ext cx="519113" cy="234973"/>
            </a:xfrm>
            <a:custGeom>
              <a:avLst/>
              <a:gdLst/>
              <a:ahLst/>
              <a:cxnLst/>
              <a:rect l="l" t="t" r="r" b="b"/>
              <a:pathLst>
                <a:path w="7602" h="3441" extrusionOk="0">
                  <a:moveTo>
                    <a:pt x="833" y="1"/>
                  </a:moveTo>
                  <a:cubicBezTo>
                    <a:pt x="560" y="1"/>
                    <a:pt x="283" y="9"/>
                    <a:pt x="1" y="27"/>
                  </a:cubicBezTo>
                  <a:cubicBezTo>
                    <a:pt x="753" y="1156"/>
                    <a:pt x="3543" y="3441"/>
                    <a:pt x="6103" y="3441"/>
                  </a:cubicBezTo>
                  <a:cubicBezTo>
                    <a:pt x="6618" y="3441"/>
                    <a:pt x="7124" y="3348"/>
                    <a:pt x="7602" y="3135"/>
                  </a:cubicBezTo>
                  <a:cubicBezTo>
                    <a:pt x="5953" y="946"/>
                    <a:pt x="3647" y="1"/>
                    <a:pt x="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2" name="Google Shape;12272;p24">
              <a:extLst>
                <a:ext uri="{FF2B5EF4-FFF2-40B4-BE49-F238E27FC236}">
                  <a16:creationId xmlns:a16="http://schemas.microsoft.com/office/drawing/2014/main" xmlns="" id="{004D7601-2196-EA61-9FE0-93E7A6541E3D}"/>
                </a:ext>
              </a:extLst>
            </p:cNvPr>
            <p:cNvSpPr/>
            <p:nvPr/>
          </p:nvSpPr>
          <p:spPr>
            <a:xfrm flipH="1">
              <a:off x="7809441" y="1552452"/>
              <a:ext cx="559607" cy="525190"/>
            </a:xfrm>
            <a:custGeom>
              <a:avLst/>
              <a:gdLst/>
              <a:ahLst/>
              <a:cxnLst/>
              <a:rect l="l" t="t" r="r" b="b"/>
              <a:pathLst>
                <a:path w="8195" h="7691" extrusionOk="0">
                  <a:moveTo>
                    <a:pt x="8195" y="1"/>
                  </a:moveTo>
                  <a:lnTo>
                    <a:pt x="0" y="7686"/>
                  </a:lnTo>
                  <a:cubicBezTo>
                    <a:pt x="0" y="7686"/>
                    <a:pt x="48" y="7690"/>
                    <a:pt x="136" y="7690"/>
                  </a:cubicBezTo>
                  <a:cubicBezTo>
                    <a:pt x="984" y="7690"/>
                    <a:pt x="5585" y="7343"/>
                    <a:pt x="8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3" name="Google Shape;12273;p24">
              <a:extLst>
                <a:ext uri="{FF2B5EF4-FFF2-40B4-BE49-F238E27FC236}">
                  <a16:creationId xmlns:a16="http://schemas.microsoft.com/office/drawing/2014/main" xmlns="" id="{54C35EE1-F223-DFB8-D4A1-AD3695E07CD6}"/>
                </a:ext>
              </a:extLst>
            </p:cNvPr>
            <p:cNvSpPr/>
            <p:nvPr/>
          </p:nvSpPr>
          <p:spPr>
            <a:xfrm flipH="1">
              <a:off x="8695110" y="803834"/>
              <a:ext cx="378238" cy="960926"/>
            </a:xfrm>
            <a:custGeom>
              <a:avLst/>
              <a:gdLst/>
              <a:ahLst/>
              <a:cxnLst/>
              <a:rect l="l" t="t" r="r" b="b"/>
              <a:pathLst>
                <a:path w="5539" h="14072" extrusionOk="0">
                  <a:moveTo>
                    <a:pt x="2713" y="0"/>
                  </a:moveTo>
                  <a:lnTo>
                    <a:pt x="2713" y="0"/>
                  </a:lnTo>
                  <a:cubicBezTo>
                    <a:pt x="1" y="7855"/>
                    <a:pt x="905" y="10540"/>
                    <a:pt x="3533" y="14072"/>
                  </a:cubicBezTo>
                  <a:cubicBezTo>
                    <a:pt x="4833" y="12235"/>
                    <a:pt x="5539" y="4408"/>
                    <a:pt x="2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4" name="Google Shape;12274;p24">
              <a:extLst>
                <a:ext uri="{FF2B5EF4-FFF2-40B4-BE49-F238E27FC236}">
                  <a16:creationId xmlns:a16="http://schemas.microsoft.com/office/drawing/2014/main" xmlns="" id="{B70ED324-3AFB-23E8-3951-6B920B146E99}"/>
                </a:ext>
              </a:extLst>
            </p:cNvPr>
            <p:cNvSpPr/>
            <p:nvPr/>
          </p:nvSpPr>
          <p:spPr>
            <a:xfrm flipH="1">
              <a:off x="8970985" y="2187305"/>
              <a:ext cx="357069" cy="598188"/>
            </a:xfrm>
            <a:custGeom>
              <a:avLst/>
              <a:gdLst/>
              <a:ahLst/>
              <a:cxnLst/>
              <a:rect l="l" t="t" r="r" b="b"/>
              <a:pathLst>
                <a:path w="5229" h="8760" extrusionOk="0">
                  <a:moveTo>
                    <a:pt x="1" y="0"/>
                  </a:moveTo>
                  <a:lnTo>
                    <a:pt x="1" y="0"/>
                  </a:lnTo>
                  <a:cubicBezTo>
                    <a:pt x="29" y="3250"/>
                    <a:pt x="2233" y="6075"/>
                    <a:pt x="5228" y="8760"/>
                  </a:cubicBezTo>
                  <a:cubicBezTo>
                    <a:pt x="5228" y="8760"/>
                    <a:pt x="3674" y="206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5" name="Google Shape;12275;p24">
              <a:extLst>
                <a:ext uri="{FF2B5EF4-FFF2-40B4-BE49-F238E27FC236}">
                  <a16:creationId xmlns:a16="http://schemas.microsoft.com/office/drawing/2014/main" xmlns="" id="{AE72AE60-68A1-3D54-5718-48E46C62098A}"/>
                </a:ext>
              </a:extLst>
            </p:cNvPr>
            <p:cNvSpPr/>
            <p:nvPr/>
          </p:nvSpPr>
          <p:spPr>
            <a:xfrm flipH="1">
              <a:off x="7388801" y="1432815"/>
              <a:ext cx="513309" cy="876114"/>
            </a:xfrm>
            <a:custGeom>
              <a:avLst/>
              <a:gdLst/>
              <a:ahLst/>
              <a:cxnLst/>
              <a:rect l="l" t="t" r="r" b="b"/>
              <a:pathLst>
                <a:path w="7517" h="12830" extrusionOk="0">
                  <a:moveTo>
                    <a:pt x="7516" y="1"/>
                  </a:moveTo>
                  <a:lnTo>
                    <a:pt x="7516" y="1"/>
                  </a:lnTo>
                  <a:cubicBezTo>
                    <a:pt x="3419" y="3024"/>
                    <a:pt x="1046" y="7404"/>
                    <a:pt x="0" y="12829"/>
                  </a:cubicBezTo>
                  <a:cubicBezTo>
                    <a:pt x="0" y="12829"/>
                    <a:pt x="5878" y="6980"/>
                    <a:pt x="7516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6" name="Google Shape;12276;p24">
              <a:extLst>
                <a:ext uri="{FF2B5EF4-FFF2-40B4-BE49-F238E27FC236}">
                  <a16:creationId xmlns:a16="http://schemas.microsoft.com/office/drawing/2014/main" xmlns="" id="{B630FC89-E9A6-3C77-D797-7EDA9BCA8B0F}"/>
                </a:ext>
              </a:extLst>
            </p:cNvPr>
            <p:cNvSpPr/>
            <p:nvPr/>
          </p:nvSpPr>
          <p:spPr>
            <a:xfrm flipH="1">
              <a:off x="8069951" y="3010423"/>
              <a:ext cx="625230" cy="161156"/>
            </a:xfrm>
            <a:custGeom>
              <a:avLst/>
              <a:gdLst/>
              <a:ahLst/>
              <a:cxnLst/>
              <a:rect l="l" t="t" r="r" b="b"/>
              <a:pathLst>
                <a:path w="9156" h="2360" extrusionOk="0">
                  <a:moveTo>
                    <a:pt x="4501" y="1"/>
                  </a:moveTo>
                  <a:cubicBezTo>
                    <a:pt x="2950" y="1"/>
                    <a:pt x="1450" y="354"/>
                    <a:pt x="1" y="1057"/>
                  </a:cubicBezTo>
                  <a:cubicBezTo>
                    <a:pt x="1" y="1057"/>
                    <a:pt x="2245" y="2359"/>
                    <a:pt x="4935" y="2359"/>
                  </a:cubicBezTo>
                  <a:cubicBezTo>
                    <a:pt x="6306" y="2359"/>
                    <a:pt x="7792" y="2021"/>
                    <a:pt x="9156" y="1001"/>
                  </a:cubicBezTo>
                  <a:cubicBezTo>
                    <a:pt x="7556" y="333"/>
                    <a:pt x="6005" y="1"/>
                    <a:pt x="4501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7" name="Google Shape;12277;p24">
              <a:extLst>
                <a:ext uri="{FF2B5EF4-FFF2-40B4-BE49-F238E27FC236}">
                  <a16:creationId xmlns:a16="http://schemas.microsoft.com/office/drawing/2014/main" xmlns="" id="{3CA1C897-17D1-9CFD-1B32-107680193451}"/>
                </a:ext>
              </a:extLst>
            </p:cNvPr>
            <p:cNvSpPr/>
            <p:nvPr/>
          </p:nvSpPr>
          <p:spPr>
            <a:xfrm flipH="1">
              <a:off x="8179894" y="1436707"/>
              <a:ext cx="266385" cy="640663"/>
            </a:xfrm>
            <a:custGeom>
              <a:avLst/>
              <a:gdLst/>
              <a:ahLst/>
              <a:cxnLst/>
              <a:rect l="l" t="t" r="r" b="b"/>
              <a:pathLst>
                <a:path w="3901" h="9382" extrusionOk="0">
                  <a:moveTo>
                    <a:pt x="3081" y="0"/>
                  </a:moveTo>
                  <a:lnTo>
                    <a:pt x="3081" y="0"/>
                  </a:lnTo>
                  <a:cubicBezTo>
                    <a:pt x="538" y="2798"/>
                    <a:pt x="1" y="5934"/>
                    <a:pt x="1103" y="9381"/>
                  </a:cubicBezTo>
                  <a:cubicBezTo>
                    <a:pt x="1103" y="9381"/>
                    <a:pt x="3900" y="4804"/>
                    <a:pt x="3081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8" name="Google Shape;12278;p24">
              <a:extLst>
                <a:ext uri="{FF2B5EF4-FFF2-40B4-BE49-F238E27FC236}">
                  <a16:creationId xmlns:a16="http://schemas.microsoft.com/office/drawing/2014/main" xmlns="" id="{DF8E5395-750B-1A3D-2502-875684F7C5BE}"/>
                </a:ext>
              </a:extLst>
            </p:cNvPr>
            <p:cNvSpPr/>
            <p:nvPr/>
          </p:nvSpPr>
          <p:spPr>
            <a:xfrm flipH="1">
              <a:off x="8272487" y="1056560"/>
              <a:ext cx="565479" cy="708198"/>
            </a:xfrm>
            <a:custGeom>
              <a:avLst/>
              <a:gdLst/>
              <a:ahLst/>
              <a:cxnLst/>
              <a:rect l="l" t="t" r="r" b="b"/>
              <a:pathLst>
                <a:path w="8281" h="10371" extrusionOk="0">
                  <a:moveTo>
                    <a:pt x="8280" y="1"/>
                  </a:moveTo>
                  <a:lnTo>
                    <a:pt x="8280" y="1"/>
                  </a:lnTo>
                  <a:cubicBezTo>
                    <a:pt x="8280" y="1"/>
                    <a:pt x="1" y="2742"/>
                    <a:pt x="86" y="10371"/>
                  </a:cubicBezTo>
                  <a:lnTo>
                    <a:pt x="8280" y="1"/>
                  </a:ln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79" name="Google Shape;12279;p24">
            <a:extLst>
              <a:ext uri="{FF2B5EF4-FFF2-40B4-BE49-F238E27FC236}">
                <a16:creationId xmlns:a16="http://schemas.microsoft.com/office/drawing/2014/main" xmlns="" id="{2497334C-0C42-9186-086C-2D2361F16B34}"/>
              </a:ext>
            </a:extLst>
          </p:cNvPr>
          <p:cNvGrpSpPr/>
          <p:nvPr/>
        </p:nvGrpSpPr>
        <p:grpSpPr>
          <a:xfrm>
            <a:off x="8514855" y="-427970"/>
            <a:ext cx="1190566" cy="5339037"/>
            <a:chOff x="7398430" y="-83745"/>
            <a:chExt cx="1190566" cy="5339037"/>
          </a:xfrm>
        </p:grpSpPr>
        <p:grpSp>
          <p:nvGrpSpPr>
            <p:cNvPr id="12280" name="Google Shape;12280;p24">
              <a:extLst>
                <a:ext uri="{FF2B5EF4-FFF2-40B4-BE49-F238E27FC236}">
                  <a16:creationId xmlns:a16="http://schemas.microsoft.com/office/drawing/2014/main" xmlns="" id="{F4195711-8973-0FE4-4E85-BE3E56F4DFC1}"/>
                </a:ext>
              </a:extLst>
            </p:cNvPr>
            <p:cNvGrpSpPr/>
            <p:nvPr/>
          </p:nvGrpSpPr>
          <p:grpSpPr>
            <a:xfrm>
              <a:off x="7398430" y="-83745"/>
              <a:ext cx="1188654" cy="5339037"/>
              <a:chOff x="7398430" y="-83745"/>
              <a:chExt cx="1188654" cy="5339037"/>
            </a:xfrm>
          </p:grpSpPr>
          <p:sp>
            <p:nvSpPr>
              <p:cNvPr id="12281" name="Google Shape;12281;p24">
                <a:extLst>
                  <a:ext uri="{FF2B5EF4-FFF2-40B4-BE49-F238E27FC236}">
                    <a16:creationId xmlns:a16="http://schemas.microsoft.com/office/drawing/2014/main" xmlns="" id="{F8ED86D5-A0BB-9314-A84D-E50066755E1A}"/>
                  </a:ext>
                </a:extLst>
              </p:cNvPr>
              <p:cNvSpPr/>
              <p:nvPr/>
            </p:nvSpPr>
            <p:spPr>
              <a:xfrm flipH="1">
                <a:off x="7496824" y="-83745"/>
                <a:ext cx="1090260" cy="5339037"/>
              </a:xfrm>
              <a:custGeom>
                <a:avLst/>
                <a:gdLst/>
                <a:ahLst/>
                <a:cxnLst/>
                <a:rect l="l" t="t" r="r" b="b"/>
                <a:pathLst>
                  <a:path w="15966" h="78186" fill="none" extrusionOk="0">
                    <a:moveTo>
                      <a:pt x="15965" y="0"/>
                    </a:moveTo>
                    <a:cubicBezTo>
                      <a:pt x="15739" y="12603"/>
                      <a:pt x="14976" y="37581"/>
                      <a:pt x="7488" y="56231"/>
                    </a:cubicBezTo>
                    <a:cubicBezTo>
                      <a:pt x="0" y="74880"/>
                      <a:pt x="1159" y="78186"/>
                      <a:pt x="1159" y="78186"/>
                    </a:cubicBezTo>
                  </a:path>
                </a:pathLst>
              </a:custGeom>
              <a:noFill/>
              <a:ln w="91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2" name="Google Shape;12282;p24">
                <a:extLst>
                  <a:ext uri="{FF2B5EF4-FFF2-40B4-BE49-F238E27FC236}">
                    <a16:creationId xmlns:a16="http://schemas.microsoft.com/office/drawing/2014/main" xmlns="" id="{DFEC3795-ED35-7989-24E5-4C68EF1ED39A}"/>
                  </a:ext>
                </a:extLst>
              </p:cNvPr>
              <p:cNvSpPr/>
              <p:nvPr/>
            </p:nvSpPr>
            <p:spPr>
              <a:xfrm flipH="1">
                <a:off x="7398430" y="594197"/>
                <a:ext cx="341637" cy="969120"/>
              </a:xfrm>
              <a:custGeom>
                <a:avLst/>
                <a:gdLst/>
                <a:ahLst/>
                <a:cxnLst/>
                <a:rect l="l" t="t" r="r" b="b"/>
                <a:pathLst>
                  <a:path w="5003" h="14192" extrusionOk="0">
                    <a:moveTo>
                      <a:pt x="2564" y="0"/>
                    </a:moveTo>
                    <a:cubicBezTo>
                      <a:pt x="1985" y="0"/>
                      <a:pt x="1407" y="82"/>
                      <a:pt x="848" y="244"/>
                    </a:cubicBezTo>
                    <a:lnTo>
                      <a:pt x="1" y="13666"/>
                    </a:lnTo>
                    <a:cubicBezTo>
                      <a:pt x="788" y="14018"/>
                      <a:pt x="1626" y="14191"/>
                      <a:pt x="2460" y="14191"/>
                    </a:cubicBezTo>
                    <a:cubicBezTo>
                      <a:pt x="3032" y="14191"/>
                      <a:pt x="3603" y="14110"/>
                      <a:pt x="4154" y="13949"/>
                    </a:cubicBezTo>
                    <a:lnTo>
                      <a:pt x="5002" y="499"/>
                    </a:lnTo>
                    <a:cubicBezTo>
                      <a:pt x="4221" y="166"/>
                      <a:pt x="3391" y="0"/>
                      <a:pt x="25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3" name="Google Shape;12283;p24">
                <a:extLst>
                  <a:ext uri="{FF2B5EF4-FFF2-40B4-BE49-F238E27FC236}">
                    <a16:creationId xmlns:a16="http://schemas.microsoft.com/office/drawing/2014/main" xmlns="" id="{202265C3-5628-1F27-0104-7B7E3C55BB22}"/>
                  </a:ext>
                </a:extLst>
              </p:cNvPr>
              <p:cNvSpPr/>
              <p:nvPr/>
            </p:nvSpPr>
            <p:spPr>
              <a:xfrm flipH="1">
                <a:off x="7703325" y="2953268"/>
                <a:ext cx="594364" cy="960994"/>
              </a:xfrm>
              <a:custGeom>
                <a:avLst/>
                <a:gdLst/>
                <a:ahLst/>
                <a:cxnLst/>
                <a:rect l="l" t="t" r="r" b="b"/>
                <a:pathLst>
                  <a:path w="8704" h="14073" extrusionOk="0">
                    <a:moveTo>
                      <a:pt x="4804" y="1"/>
                    </a:moveTo>
                    <a:lnTo>
                      <a:pt x="1" y="12575"/>
                    </a:lnTo>
                    <a:cubicBezTo>
                      <a:pt x="1074" y="13507"/>
                      <a:pt x="2459" y="14044"/>
                      <a:pt x="3900" y="14073"/>
                    </a:cubicBezTo>
                    <a:lnTo>
                      <a:pt x="8704" y="1498"/>
                    </a:lnTo>
                    <a:cubicBezTo>
                      <a:pt x="7630" y="566"/>
                      <a:pt x="6245" y="29"/>
                      <a:pt x="48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4" name="Google Shape;12284;p24">
                <a:extLst>
                  <a:ext uri="{FF2B5EF4-FFF2-40B4-BE49-F238E27FC236}">
                    <a16:creationId xmlns:a16="http://schemas.microsoft.com/office/drawing/2014/main" xmlns="" id="{F5694EA3-CBF9-9BFC-8C6F-006355AC4343}"/>
                  </a:ext>
                </a:extLst>
              </p:cNvPr>
              <p:cNvSpPr/>
              <p:nvPr/>
            </p:nvSpPr>
            <p:spPr>
              <a:xfrm flipH="1">
                <a:off x="7475661" y="1830922"/>
                <a:ext cx="455402" cy="965569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14140" extrusionOk="0">
                    <a:moveTo>
                      <a:pt x="3527" y="0"/>
                    </a:moveTo>
                    <a:cubicBezTo>
                      <a:pt x="3209" y="0"/>
                      <a:pt x="2890" y="25"/>
                      <a:pt x="2572" y="76"/>
                    </a:cubicBezTo>
                    <a:lnTo>
                      <a:pt x="0" y="13272"/>
                    </a:lnTo>
                    <a:cubicBezTo>
                      <a:pt x="942" y="13841"/>
                      <a:pt x="2019" y="14139"/>
                      <a:pt x="3114" y="14139"/>
                    </a:cubicBezTo>
                    <a:cubicBezTo>
                      <a:pt x="3432" y="14139"/>
                      <a:pt x="3751" y="14114"/>
                      <a:pt x="4069" y="14063"/>
                    </a:cubicBezTo>
                    <a:lnTo>
                      <a:pt x="6669" y="868"/>
                    </a:lnTo>
                    <a:cubicBezTo>
                      <a:pt x="5705" y="298"/>
                      <a:pt x="4623" y="0"/>
                      <a:pt x="35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85" name="Google Shape;12285;p24">
              <a:extLst>
                <a:ext uri="{FF2B5EF4-FFF2-40B4-BE49-F238E27FC236}">
                  <a16:creationId xmlns:a16="http://schemas.microsoft.com/office/drawing/2014/main" xmlns="" id="{42888745-48C0-2EA6-720B-F4EFE3DBA83F}"/>
                </a:ext>
              </a:extLst>
            </p:cNvPr>
            <p:cNvSpPr/>
            <p:nvPr/>
          </p:nvSpPr>
          <p:spPr>
            <a:xfrm flipH="1">
              <a:off x="8104641" y="4131062"/>
              <a:ext cx="484355" cy="965228"/>
            </a:xfrm>
            <a:custGeom>
              <a:avLst/>
              <a:gdLst/>
              <a:ahLst/>
              <a:cxnLst/>
              <a:rect l="l" t="t" r="r" b="b"/>
              <a:pathLst>
                <a:path w="7093" h="14135" extrusionOk="0">
                  <a:moveTo>
                    <a:pt x="3801" y="1"/>
                  </a:moveTo>
                  <a:cubicBezTo>
                    <a:pt x="3551" y="1"/>
                    <a:pt x="3301" y="16"/>
                    <a:pt x="3052" y="46"/>
                  </a:cubicBezTo>
                  <a:lnTo>
                    <a:pt x="0" y="13157"/>
                  </a:lnTo>
                  <a:cubicBezTo>
                    <a:pt x="977" y="13808"/>
                    <a:pt x="2127" y="14134"/>
                    <a:pt x="3292" y="14134"/>
                  </a:cubicBezTo>
                  <a:cubicBezTo>
                    <a:pt x="3541" y="14134"/>
                    <a:pt x="3791" y="14119"/>
                    <a:pt x="4041" y="14089"/>
                  </a:cubicBezTo>
                  <a:lnTo>
                    <a:pt x="7092" y="978"/>
                  </a:lnTo>
                  <a:cubicBezTo>
                    <a:pt x="6115" y="327"/>
                    <a:pt x="4965" y="1"/>
                    <a:pt x="38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6" name="Google Shape;12286;p24">
            <a:extLst>
              <a:ext uri="{FF2B5EF4-FFF2-40B4-BE49-F238E27FC236}">
                <a16:creationId xmlns:a16="http://schemas.microsoft.com/office/drawing/2014/main" xmlns="" id="{3E216DD0-D6AE-A094-2DBA-06A39024C20E}"/>
              </a:ext>
            </a:extLst>
          </p:cNvPr>
          <p:cNvGrpSpPr/>
          <p:nvPr/>
        </p:nvGrpSpPr>
        <p:grpSpPr>
          <a:xfrm rot="-910886" flipH="1">
            <a:off x="-178393" y="4015826"/>
            <a:ext cx="1713209" cy="1472478"/>
            <a:chOff x="4546400" y="4374850"/>
            <a:chExt cx="1246850" cy="1071650"/>
          </a:xfrm>
        </p:grpSpPr>
        <p:sp>
          <p:nvSpPr>
            <p:cNvPr id="12287" name="Google Shape;12287;p24">
              <a:extLst>
                <a:ext uri="{FF2B5EF4-FFF2-40B4-BE49-F238E27FC236}">
                  <a16:creationId xmlns:a16="http://schemas.microsoft.com/office/drawing/2014/main" xmlns="" id="{927A6BE0-9F66-42E3-1955-306311CB3A83}"/>
                </a:ext>
              </a:extLst>
            </p:cNvPr>
            <p:cNvSpPr/>
            <p:nvPr/>
          </p:nvSpPr>
          <p:spPr>
            <a:xfrm>
              <a:off x="4880525" y="5126475"/>
              <a:ext cx="912725" cy="320025"/>
            </a:xfrm>
            <a:custGeom>
              <a:avLst/>
              <a:gdLst/>
              <a:ahLst/>
              <a:cxnLst/>
              <a:rect l="l" t="t" r="r" b="b"/>
              <a:pathLst>
                <a:path w="36509" h="12801" fill="none" extrusionOk="0">
                  <a:moveTo>
                    <a:pt x="36508" y="12801"/>
                  </a:moveTo>
                  <a:lnTo>
                    <a:pt x="22465" y="1470"/>
                  </a:lnTo>
                  <a:lnTo>
                    <a:pt x="1" y="1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8" name="Google Shape;12288;p24">
              <a:extLst>
                <a:ext uri="{FF2B5EF4-FFF2-40B4-BE49-F238E27FC236}">
                  <a16:creationId xmlns:a16="http://schemas.microsoft.com/office/drawing/2014/main" xmlns="" id="{C5948EF5-D950-F656-D13F-210B1714892D}"/>
                </a:ext>
              </a:extLst>
            </p:cNvPr>
            <p:cNvSpPr/>
            <p:nvPr/>
          </p:nvSpPr>
          <p:spPr>
            <a:xfrm>
              <a:off x="4951875" y="4959075"/>
              <a:ext cx="319325" cy="192875"/>
            </a:xfrm>
            <a:custGeom>
              <a:avLst/>
              <a:gdLst/>
              <a:ahLst/>
              <a:cxnLst/>
              <a:rect l="l" t="t" r="r" b="b"/>
              <a:pathLst>
                <a:path w="12773" h="7715" fill="none" extrusionOk="0">
                  <a:moveTo>
                    <a:pt x="1" y="0"/>
                  </a:moveTo>
                  <a:lnTo>
                    <a:pt x="12773" y="7714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9" name="Google Shape;12289;p24">
              <a:extLst>
                <a:ext uri="{FF2B5EF4-FFF2-40B4-BE49-F238E27FC236}">
                  <a16:creationId xmlns:a16="http://schemas.microsoft.com/office/drawing/2014/main" xmlns="" id="{044F5FEE-C733-2871-1823-380EC082D23C}"/>
                </a:ext>
              </a:extLst>
            </p:cNvPr>
            <p:cNvSpPr/>
            <p:nvPr/>
          </p:nvSpPr>
          <p:spPr>
            <a:xfrm>
              <a:off x="4998500" y="4766925"/>
              <a:ext cx="443650" cy="396325"/>
            </a:xfrm>
            <a:custGeom>
              <a:avLst/>
              <a:gdLst/>
              <a:ahLst/>
              <a:cxnLst/>
              <a:rect l="l" t="t" r="r" b="b"/>
              <a:pathLst>
                <a:path w="17746" h="15853" fill="none" extrusionOk="0">
                  <a:moveTo>
                    <a:pt x="1" y="0"/>
                  </a:moveTo>
                  <a:lnTo>
                    <a:pt x="17746" y="15852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0" name="Google Shape;12290;p24">
              <a:extLst>
                <a:ext uri="{FF2B5EF4-FFF2-40B4-BE49-F238E27FC236}">
                  <a16:creationId xmlns:a16="http://schemas.microsoft.com/office/drawing/2014/main" xmlns="" id="{D9561490-FC28-DB03-A822-15DD69093632}"/>
                </a:ext>
              </a:extLst>
            </p:cNvPr>
            <p:cNvSpPr/>
            <p:nvPr/>
          </p:nvSpPr>
          <p:spPr>
            <a:xfrm>
              <a:off x="4685575" y="5126475"/>
              <a:ext cx="194975" cy="74925"/>
            </a:xfrm>
            <a:custGeom>
              <a:avLst/>
              <a:gdLst/>
              <a:ahLst/>
              <a:cxnLst/>
              <a:rect l="l" t="t" r="r" b="b"/>
              <a:pathLst>
                <a:path w="7799" h="2997" extrusionOk="0">
                  <a:moveTo>
                    <a:pt x="7799" y="1"/>
                  </a:moveTo>
                  <a:lnTo>
                    <a:pt x="0" y="2911"/>
                  </a:lnTo>
                  <a:cubicBezTo>
                    <a:pt x="498" y="2970"/>
                    <a:pt x="968" y="2997"/>
                    <a:pt x="1411" y="2997"/>
                  </a:cubicBezTo>
                  <a:cubicBezTo>
                    <a:pt x="6100" y="2997"/>
                    <a:pt x="7799" y="1"/>
                    <a:pt x="7799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1" name="Google Shape;12291;p24">
              <a:extLst>
                <a:ext uri="{FF2B5EF4-FFF2-40B4-BE49-F238E27FC236}">
                  <a16:creationId xmlns:a16="http://schemas.microsoft.com/office/drawing/2014/main" xmlns="" id="{E033F139-F1EB-059E-8007-CD1D9B2225F5}"/>
                </a:ext>
              </a:extLst>
            </p:cNvPr>
            <p:cNvSpPr/>
            <p:nvPr/>
          </p:nvSpPr>
          <p:spPr>
            <a:xfrm>
              <a:off x="5343225" y="5163225"/>
              <a:ext cx="98925" cy="173800"/>
            </a:xfrm>
            <a:custGeom>
              <a:avLst/>
              <a:gdLst/>
              <a:ahLst/>
              <a:cxnLst/>
              <a:rect l="l" t="t" r="r" b="b"/>
              <a:pathLst>
                <a:path w="3957" h="6952" extrusionOk="0">
                  <a:moveTo>
                    <a:pt x="3787" y="0"/>
                  </a:moveTo>
                  <a:cubicBezTo>
                    <a:pt x="1357" y="1809"/>
                    <a:pt x="1" y="4069"/>
                    <a:pt x="199" y="6951"/>
                  </a:cubicBezTo>
                  <a:cubicBezTo>
                    <a:pt x="3053" y="6104"/>
                    <a:pt x="3957" y="1554"/>
                    <a:pt x="3787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2" name="Google Shape;12292;p24">
              <a:extLst>
                <a:ext uri="{FF2B5EF4-FFF2-40B4-BE49-F238E27FC236}">
                  <a16:creationId xmlns:a16="http://schemas.microsoft.com/office/drawing/2014/main" xmlns="" id="{0566EBC3-16DF-9BE6-1315-D13E3811A5F0}"/>
                </a:ext>
              </a:extLst>
            </p:cNvPr>
            <p:cNvSpPr/>
            <p:nvPr/>
          </p:nvSpPr>
          <p:spPr>
            <a:xfrm>
              <a:off x="4685575" y="4946350"/>
              <a:ext cx="266325" cy="49100"/>
            </a:xfrm>
            <a:custGeom>
              <a:avLst/>
              <a:gdLst/>
              <a:ahLst/>
              <a:cxnLst/>
              <a:rect l="l" t="t" r="r" b="b"/>
              <a:pathLst>
                <a:path w="10653" h="1964" extrusionOk="0">
                  <a:moveTo>
                    <a:pt x="0" y="0"/>
                  </a:moveTo>
                  <a:lnTo>
                    <a:pt x="0" y="0"/>
                  </a:lnTo>
                  <a:cubicBezTo>
                    <a:pt x="2567" y="1489"/>
                    <a:pt x="4676" y="1963"/>
                    <a:pt x="6319" y="1963"/>
                  </a:cubicBezTo>
                  <a:cubicBezTo>
                    <a:pt x="9199" y="1963"/>
                    <a:pt x="10653" y="509"/>
                    <a:pt x="10653" y="5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3" name="Google Shape;12293;p24">
              <a:extLst>
                <a:ext uri="{FF2B5EF4-FFF2-40B4-BE49-F238E27FC236}">
                  <a16:creationId xmlns:a16="http://schemas.microsoft.com/office/drawing/2014/main" xmlns="" id="{E3D82417-9F67-F38A-F443-A6B2E64602A7}"/>
                </a:ext>
              </a:extLst>
            </p:cNvPr>
            <p:cNvSpPr/>
            <p:nvPr/>
          </p:nvSpPr>
          <p:spPr>
            <a:xfrm>
              <a:off x="4801425" y="4504850"/>
              <a:ext cx="202750" cy="267050"/>
            </a:xfrm>
            <a:custGeom>
              <a:avLst/>
              <a:gdLst/>
              <a:ahLst/>
              <a:cxnLst/>
              <a:rect l="l" t="t" r="r" b="b"/>
              <a:pathLst>
                <a:path w="8110" h="10682" extrusionOk="0">
                  <a:moveTo>
                    <a:pt x="0" y="0"/>
                  </a:moveTo>
                  <a:cubicBezTo>
                    <a:pt x="707" y="4945"/>
                    <a:pt x="6019" y="10172"/>
                    <a:pt x="8110" y="10681"/>
                  </a:cubicBezTo>
                  <a:cubicBezTo>
                    <a:pt x="7827" y="6499"/>
                    <a:pt x="6838" y="4013"/>
                    <a:pt x="0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4" name="Google Shape;12294;p24">
              <a:extLst>
                <a:ext uri="{FF2B5EF4-FFF2-40B4-BE49-F238E27FC236}">
                  <a16:creationId xmlns:a16="http://schemas.microsoft.com/office/drawing/2014/main" xmlns="" id="{A0A730E5-0036-D893-B5B8-11EB863C4937}"/>
                </a:ext>
              </a:extLst>
            </p:cNvPr>
            <p:cNvSpPr/>
            <p:nvPr/>
          </p:nvSpPr>
          <p:spPr>
            <a:xfrm>
              <a:off x="5195600" y="4771875"/>
              <a:ext cx="89025" cy="238775"/>
            </a:xfrm>
            <a:custGeom>
              <a:avLst/>
              <a:gdLst/>
              <a:ahLst/>
              <a:cxnLst/>
              <a:rect l="l" t="t" r="r" b="b"/>
              <a:pathLst>
                <a:path w="3561" h="9551" extrusionOk="0">
                  <a:moveTo>
                    <a:pt x="1413" y="0"/>
                  </a:moveTo>
                  <a:lnTo>
                    <a:pt x="1413" y="0"/>
                  </a:lnTo>
                  <a:cubicBezTo>
                    <a:pt x="0" y="3758"/>
                    <a:pt x="3052" y="9551"/>
                    <a:pt x="3052" y="9551"/>
                  </a:cubicBezTo>
                  <a:cubicBezTo>
                    <a:pt x="3561" y="5764"/>
                    <a:pt x="3391" y="2374"/>
                    <a:pt x="1413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5" name="Google Shape;12295;p24">
              <a:extLst>
                <a:ext uri="{FF2B5EF4-FFF2-40B4-BE49-F238E27FC236}">
                  <a16:creationId xmlns:a16="http://schemas.microsoft.com/office/drawing/2014/main" xmlns="" id="{2664DBE8-1802-95E7-3D07-3A1AB6C7EC1C}"/>
                </a:ext>
              </a:extLst>
            </p:cNvPr>
            <p:cNvSpPr/>
            <p:nvPr/>
          </p:nvSpPr>
          <p:spPr>
            <a:xfrm>
              <a:off x="4546400" y="5008850"/>
              <a:ext cx="334150" cy="117650"/>
            </a:xfrm>
            <a:custGeom>
              <a:avLst/>
              <a:gdLst/>
              <a:ahLst/>
              <a:cxnLst/>
              <a:rect l="l" t="t" r="r" b="b"/>
              <a:pathLst>
                <a:path w="13366" h="4706" extrusionOk="0">
                  <a:moveTo>
                    <a:pt x="1217" y="1"/>
                  </a:moveTo>
                  <a:cubicBezTo>
                    <a:pt x="815" y="1"/>
                    <a:pt x="409" y="15"/>
                    <a:pt x="1" y="43"/>
                  </a:cubicBezTo>
                  <a:cubicBezTo>
                    <a:pt x="5511" y="4084"/>
                    <a:pt x="13366" y="4706"/>
                    <a:pt x="13366" y="4706"/>
                  </a:cubicBezTo>
                  <a:cubicBezTo>
                    <a:pt x="9613" y="1678"/>
                    <a:pt x="5600" y="1"/>
                    <a:pt x="1217" y="1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6" name="Google Shape;12296;p24">
              <a:extLst>
                <a:ext uri="{FF2B5EF4-FFF2-40B4-BE49-F238E27FC236}">
                  <a16:creationId xmlns:a16="http://schemas.microsoft.com/office/drawing/2014/main" xmlns="" id="{A83C612E-9988-2948-DF0C-FE2249974B83}"/>
                </a:ext>
              </a:extLst>
            </p:cNvPr>
            <p:cNvSpPr/>
            <p:nvPr/>
          </p:nvSpPr>
          <p:spPr>
            <a:xfrm>
              <a:off x="5099525" y="5151925"/>
              <a:ext cx="165325" cy="140600"/>
            </a:xfrm>
            <a:custGeom>
              <a:avLst/>
              <a:gdLst/>
              <a:ahLst/>
              <a:cxnLst/>
              <a:rect l="l" t="t" r="r" b="b"/>
              <a:pathLst>
                <a:path w="6613" h="5624" extrusionOk="0">
                  <a:moveTo>
                    <a:pt x="6612" y="0"/>
                  </a:moveTo>
                  <a:cubicBezTo>
                    <a:pt x="3702" y="763"/>
                    <a:pt x="1498" y="2628"/>
                    <a:pt x="0" y="5623"/>
                  </a:cubicBezTo>
                  <a:cubicBezTo>
                    <a:pt x="4776" y="5312"/>
                    <a:pt x="6612" y="0"/>
                    <a:pt x="6612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7" name="Google Shape;12297;p24">
              <a:extLst>
                <a:ext uri="{FF2B5EF4-FFF2-40B4-BE49-F238E27FC236}">
                  <a16:creationId xmlns:a16="http://schemas.microsoft.com/office/drawing/2014/main" xmlns="" id="{A8F6D13E-37AF-663F-E25F-889169B96488}"/>
                </a:ext>
              </a:extLst>
            </p:cNvPr>
            <p:cNvSpPr/>
            <p:nvPr/>
          </p:nvSpPr>
          <p:spPr>
            <a:xfrm>
              <a:off x="4772450" y="4819200"/>
              <a:ext cx="180175" cy="139875"/>
            </a:xfrm>
            <a:custGeom>
              <a:avLst/>
              <a:gdLst/>
              <a:ahLst/>
              <a:cxnLst/>
              <a:rect l="l" t="t" r="r" b="b"/>
              <a:pathLst>
                <a:path w="7207" h="5595" extrusionOk="0">
                  <a:moveTo>
                    <a:pt x="1" y="0"/>
                  </a:moveTo>
                  <a:lnTo>
                    <a:pt x="1" y="0"/>
                  </a:lnTo>
                  <a:cubicBezTo>
                    <a:pt x="2346" y="3984"/>
                    <a:pt x="7206" y="5595"/>
                    <a:pt x="7206" y="5595"/>
                  </a:cubicBezTo>
                  <a:cubicBezTo>
                    <a:pt x="5878" y="2402"/>
                    <a:pt x="3533" y="481"/>
                    <a:pt x="1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8" name="Google Shape;12298;p24">
              <a:extLst>
                <a:ext uri="{FF2B5EF4-FFF2-40B4-BE49-F238E27FC236}">
                  <a16:creationId xmlns:a16="http://schemas.microsoft.com/office/drawing/2014/main" xmlns="" id="{6DC74BC3-1870-0B0D-2BD7-65246CC596A0}"/>
                </a:ext>
              </a:extLst>
            </p:cNvPr>
            <p:cNvSpPr/>
            <p:nvPr/>
          </p:nvSpPr>
          <p:spPr>
            <a:xfrm>
              <a:off x="4696175" y="4688825"/>
              <a:ext cx="308000" cy="83075"/>
            </a:xfrm>
            <a:custGeom>
              <a:avLst/>
              <a:gdLst/>
              <a:ahLst/>
              <a:cxnLst/>
              <a:rect l="l" t="t" r="r" b="b"/>
              <a:pathLst>
                <a:path w="12320" h="3323" extrusionOk="0">
                  <a:moveTo>
                    <a:pt x="4891" y="0"/>
                  </a:moveTo>
                  <a:cubicBezTo>
                    <a:pt x="2166" y="0"/>
                    <a:pt x="0" y="892"/>
                    <a:pt x="0" y="892"/>
                  </a:cubicBezTo>
                  <a:lnTo>
                    <a:pt x="12320" y="3322"/>
                  </a:lnTo>
                  <a:cubicBezTo>
                    <a:pt x="10146" y="697"/>
                    <a:pt x="7299" y="0"/>
                    <a:pt x="4891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9" name="Google Shape;12299;p24">
              <a:extLst>
                <a:ext uri="{FF2B5EF4-FFF2-40B4-BE49-F238E27FC236}">
                  <a16:creationId xmlns:a16="http://schemas.microsoft.com/office/drawing/2014/main" xmlns="" id="{939814F7-F1E7-DF30-F611-D7E78BE539DE}"/>
                </a:ext>
              </a:extLst>
            </p:cNvPr>
            <p:cNvSpPr/>
            <p:nvPr/>
          </p:nvSpPr>
          <p:spPr>
            <a:xfrm>
              <a:off x="5298725" y="4575475"/>
              <a:ext cx="406925" cy="517825"/>
            </a:xfrm>
            <a:custGeom>
              <a:avLst/>
              <a:gdLst/>
              <a:ahLst/>
              <a:cxnLst/>
              <a:rect l="l" t="t" r="r" b="b"/>
              <a:pathLst>
                <a:path w="16277" h="20713" fill="none" extrusionOk="0">
                  <a:moveTo>
                    <a:pt x="16276" y="20713"/>
                  </a:moveTo>
                  <a:lnTo>
                    <a:pt x="8167" y="9015"/>
                  </a:lnTo>
                  <a:lnTo>
                    <a:pt x="1" y="1"/>
                  </a:lnTo>
                </a:path>
              </a:pathLst>
            </a:custGeom>
            <a:noFill/>
            <a:ln w="9175" cap="rnd" cmpd="sng">
              <a:solidFill>
                <a:srgbClr val="3946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0" name="Google Shape;12300;p24">
              <a:extLst>
                <a:ext uri="{FF2B5EF4-FFF2-40B4-BE49-F238E27FC236}">
                  <a16:creationId xmlns:a16="http://schemas.microsoft.com/office/drawing/2014/main" xmlns="" id="{26602F53-A4D7-5021-3D51-78DCBC2C3749}"/>
                </a:ext>
              </a:extLst>
            </p:cNvPr>
            <p:cNvSpPr/>
            <p:nvPr/>
          </p:nvSpPr>
          <p:spPr>
            <a:xfrm>
              <a:off x="5265525" y="4726875"/>
              <a:ext cx="237375" cy="74100"/>
            </a:xfrm>
            <a:custGeom>
              <a:avLst/>
              <a:gdLst/>
              <a:ahLst/>
              <a:cxnLst/>
              <a:rect l="l" t="t" r="r" b="b"/>
              <a:pathLst>
                <a:path w="9495" h="2964" extrusionOk="0">
                  <a:moveTo>
                    <a:pt x="1670" y="0"/>
                  </a:moveTo>
                  <a:cubicBezTo>
                    <a:pt x="1133" y="0"/>
                    <a:pt x="577" y="34"/>
                    <a:pt x="1" y="105"/>
                  </a:cubicBezTo>
                  <a:cubicBezTo>
                    <a:pt x="2660" y="1977"/>
                    <a:pt x="5841" y="2964"/>
                    <a:pt x="9093" y="2964"/>
                  </a:cubicBezTo>
                  <a:cubicBezTo>
                    <a:pt x="9227" y="2964"/>
                    <a:pt x="9361" y="2962"/>
                    <a:pt x="9495" y="2959"/>
                  </a:cubicBezTo>
                  <a:cubicBezTo>
                    <a:pt x="7301" y="1150"/>
                    <a:pt x="4798" y="0"/>
                    <a:pt x="1670" y="0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1" name="Google Shape;12301;p24">
              <a:extLst>
                <a:ext uri="{FF2B5EF4-FFF2-40B4-BE49-F238E27FC236}">
                  <a16:creationId xmlns:a16="http://schemas.microsoft.com/office/drawing/2014/main" xmlns="" id="{878D776F-02F5-CBC8-0DE3-F24EBD418E75}"/>
                </a:ext>
              </a:extLst>
            </p:cNvPr>
            <p:cNvSpPr/>
            <p:nvPr/>
          </p:nvSpPr>
          <p:spPr>
            <a:xfrm>
              <a:off x="5203375" y="4374850"/>
              <a:ext cx="140600" cy="204900"/>
            </a:xfrm>
            <a:custGeom>
              <a:avLst/>
              <a:gdLst/>
              <a:ahLst/>
              <a:cxnLst/>
              <a:rect l="l" t="t" r="r" b="b"/>
              <a:pathLst>
                <a:path w="5624" h="8196" extrusionOk="0">
                  <a:moveTo>
                    <a:pt x="0" y="1"/>
                  </a:moveTo>
                  <a:lnTo>
                    <a:pt x="3956" y="8195"/>
                  </a:lnTo>
                  <a:cubicBezTo>
                    <a:pt x="5623" y="370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394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2" name="Google Shape;12302;p24">
              <a:extLst>
                <a:ext uri="{FF2B5EF4-FFF2-40B4-BE49-F238E27FC236}">
                  <a16:creationId xmlns:a16="http://schemas.microsoft.com/office/drawing/2014/main" xmlns="" id="{A589976A-D2EE-316A-3A59-CBBB59834B86}"/>
                </a:ext>
              </a:extLst>
            </p:cNvPr>
            <p:cNvSpPr/>
            <p:nvPr/>
          </p:nvSpPr>
          <p:spPr>
            <a:xfrm>
              <a:off x="5454150" y="4553575"/>
              <a:ext cx="83375" cy="247275"/>
            </a:xfrm>
            <a:custGeom>
              <a:avLst/>
              <a:gdLst/>
              <a:ahLst/>
              <a:cxnLst/>
              <a:rect l="l" t="t" r="r" b="b"/>
              <a:pathLst>
                <a:path w="3335" h="9891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0" y="3166"/>
                    <a:pt x="848" y="7828"/>
                    <a:pt x="1950" y="9891"/>
                  </a:cubicBezTo>
                  <a:cubicBezTo>
                    <a:pt x="3193" y="6359"/>
                    <a:pt x="3334" y="3024"/>
                    <a:pt x="1611" y="1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3" name="Google Shape;12303;p24">
              <a:extLst>
                <a:ext uri="{FF2B5EF4-FFF2-40B4-BE49-F238E27FC236}">
                  <a16:creationId xmlns:a16="http://schemas.microsoft.com/office/drawing/2014/main" xmlns="" id="{83A85630-D02F-B75D-2AF8-C536B2B6069E}"/>
                </a:ext>
              </a:extLst>
            </p:cNvPr>
            <p:cNvSpPr/>
            <p:nvPr/>
          </p:nvSpPr>
          <p:spPr>
            <a:xfrm>
              <a:off x="5080450" y="4482525"/>
              <a:ext cx="221825" cy="97575"/>
            </a:xfrm>
            <a:custGeom>
              <a:avLst/>
              <a:gdLst/>
              <a:ahLst/>
              <a:cxnLst/>
              <a:rect l="l" t="t" r="r" b="b"/>
              <a:pathLst>
                <a:path w="8873" h="3903" extrusionOk="0">
                  <a:moveTo>
                    <a:pt x="1435" y="0"/>
                  </a:moveTo>
                  <a:cubicBezTo>
                    <a:pt x="969" y="0"/>
                    <a:pt x="491" y="42"/>
                    <a:pt x="1" y="130"/>
                  </a:cubicBezTo>
                  <a:cubicBezTo>
                    <a:pt x="2110" y="2534"/>
                    <a:pt x="5128" y="3902"/>
                    <a:pt x="8316" y="3902"/>
                  </a:cubicBezTo>
                  <a:cubicBezTo>
                    <a:pt x="8501" y="3902"/>
                    <a:pt x="8687" y="3898"/>
                    <a:pt x="8873" y="3888"/>
                  </a:cubicBezTo>
                  <a:cubicBezTo>
                    <a:pt x="6665" y="1559"/>
                    <a:pt x="4269" y="0"/>
                    <a:pt x="1435" y="0"/>
                  </a:cubicBezTo>
                  <a:close/>
                </a:path>
              </a:pathLst>
            </a:custGeom>
            <a:solidFill>
              <a:srgbClr val="7A8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04" name="Google Shape;12304;p24">
            <a:extLst>
              <a:ext uri="{FF2B5EF4-FFF2-40B4-BE49-F238E27FC236}">
                <a16:creationId xmlns:a16="http://schemas.microsoft.com/office/drawing/2014/main" xmlns="" id="{ED8B56CE-04D9-DD19-930E-C593127B11A7}"/>
              </a:ext>
            </a:extLst>
          </p:cNvPr>
          <p:cNvSpPr/>
          <p:nvPr/>
        </p:nvSpPr>
        <p:spPr>
          <a:xfrm flipH="1">
            <a:off x="8048827" y="3930700"/>
            <a:ext cx="134397" cy="194455"/>
          </a:xfrm>
          <a:custGeom>
            <a:avLst/>
            <a:gdLst/>
            <a:ahLst/>
            <a:cxnLst/>
            <a:rect l="l" t="t" r="r" b="b"/>
            <a:pathLst>
              <a:path w="4932" h="7134" fill="none" extrusionOk="0">
                <a:moveTo>
                  <a:pt x="2483" y="7134"/>
                </a:moveTo>
                <a:lnTo>
                  <a:pt x="1" y="3567"/>
                </a:lnTo>
                <a:lnTo>
                  <a:pt x="2483" y="1"/>
                </a:lnTo>
                <a:lnTo>
                  <a:pt x="4931" y="3567"/>
                </a:lnTo>
                <a:close/>
              </a:path>
            </a:pathLst>
          </a:custGeom>
          <a:noFill/>
          <a:ln w="11375" cap="rnd" cmpd="sng">
            <a:solidFill>
              <a:srgbClr val="A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05" name="Google Shape;12305;p24">
            <a:extLst>
              <a:ext uri="{FF2B5EF4-FFF2-40B4-BE49-F238E27FC236}">
                <a16:creationId xmlns:a16="http://schemas.microsoft.com/office/drawing/2014/main" xmlns="" id="{75AD6E9C-26DB-1FE2-C9A0-AA109FB0850A}"/>
              </a:ext>
            </a:extLst>
          </p:cNvPr>
          <p:cNvGrpSpPr/>
          <p:nvPr/>
        </p:nvGrpSpPr>
        <p:grpSpPr>
          <a:xfrm>
            <a:off x="8227995" y="2799843"/>
            <a:ext cx="349749" cy="659416"/>
            <a:chOff x="8546982" y="2445130"/>
            <a:chExt cx="349749" cy="659416"/>
          </a:xfrm>
        </p:grpSpPr>
        <p:sp>
          <p:nvSpPr>
            <p:cNvPr id="12306" name="Google Shape;12306;p24">
              <a:extLst>
                <a:ext uri="{FF2B5EF4-FFF2-40B4-BE49-F238E27FC236}">
                  <a16:creationId xmlns:a16="http://schemas.microsoft.com/office/drawing/2014/main" xmlns="" id="{F9B95782-A8C5-A295-7DAA-C6CB30AA6329}"/>
                </a:ext>
              </a:extLst>
            </p:cNvPr>
            <p:cNvSpPr/>
            <p:nvPr/>
          </p:nvSpPr>
          <p:spPr>
            <a:xfrm flipH="1">
              <a:off x="8546982" y="2445130"/>
              <a:ext cx="91975" cy="91969"/>
            </a:xfrm>
            <a:custGeom>
              <a:avLst/>
              <a:gdLst/>
              <a:ahLst/>
              <a:cxnLst/>
              <a:rect l="l" t="t" r="r" b="b"/>
              <a:pathLst>
                <a:path w="2519" h="2519" fill="none" extrusionOk="0">
                  <a:moveTo>
                    <a:pt x="2518" y="1084"/>
                  </a:moveTo>
                  <a:cubicBezTo>
                    <a:pt x="2518" y="2029"/>
                    <a:pt x="1364" y="2518"/>
                    <a:pt x="700" y="1819"/>
                  </a:cubicBezTo>
                  <a:cubicBezTo>
                    <a:pt x="0" y="1154"/>
                    <a:pt x="490" y="1"/>
                    <a:pt x="1434" y="1"/>
                  </a:cubicBezTo>
                  <a:cubicBezTo>
                    <a:pt x="2029" y="1"/>
                    <a:pt x="2518" y="490"/>
                    <a:pt x="2518" y="1084"/>
                  </a:cubicBezTo>
                  <a:close/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07" name="Google Shape;12307;p24">
              <a:extLst>
                <a:ext uri="{FF2B5EF4-FFF2-40B4-BE49-F238E27FC236}">
                  <a16:creationId xmlns:a16="http://schemas.microsoft.com/office/drawing/2014/main" xmlns="" id="{A7A63B8D-189D-9ABF-3F60-1AC9AF1F1A47}"/>
                </a:ext>
              </a:extLst>
            </p:cNvPr>
            <p:cNvGrpSpPr/>
            <p:nvPr/>
          </p:nvGrpSpPr>
          <p:grpSpPr>
            <a:xfrm>
              <a:off x="8672750" y="2829867"/>
              <a:ext cx="223981" cy="274679"/>
              <a:chOff x="7314226" y="2364570"/>
              <a:chExt cx="170431" cy="208992"/>
            </a:xfrm>
          </p:grpSpPr>
          <p:sp>
            <p:nvSpPr>
              <p:cNvPr id="12308" name="Google Shape;12308;p24">
                <a:extLst>
                  <a:ext uri="{FF2B5EF4-FFF2-40B4-BE49-F238E27FC236}">
                    <a16:creationId xmlns:a16="http://schemas.microsoft.com/office/drawing/2014/main" xmlns="" id="{C08B59E5-D782-15C5-AADC-98E0882E67F6}"/>
                  </a:ext>
                </a:extLst>
              </p:cNvPr>
              <p:cNvSpPr/>
              <p:nvPr/>
            </p:nvSpPr>
            <p:spPr>
              <a:xfrm>
                <a:off x="7398784" y="2364570"/>
                <a:ext cx="36" cy="73422"/>
              </a:xfrm>
              <a:custGeom>
                <a:avLst/>
                <a:gdLst/>
                <a:ahLst/>
                <a:cxnLst/>
                <a:rect l="l" t="t" r="r" b="b"/>
                <a:pathLst>
                  <a:path w="1" h="2064" fill="none" extrusionOk="0">
                    <a:moveTo>
                      <a:pt x="1" y="0"/>
                    </a:moveTo>
                    <a:lnTo>
                      <a:pt x="1" y="2063"/>
                    </a:lnTo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9" name="Google Shape;12309;p24">
                <a:extLst>
                  <a:ext uri="{FF2B5EF4-FFF2-40B4-BE49-F238E27FC236}">
                    <a16:creationId xmlns:a16="http://schemas.microsoft.com/office/drawing/2014/main" xmlns="" id="{032599FC-849D-F8C4-94E3-EDF688A9192A}"/>
                  </a:ext>
                </a:extLst>
              </p:cNvPr>
              <p:cNvSpPr/>
              <p:nvPr/>
            </p:nvSpPr>
            <p:spPr>
              <a:xfrm>
                <a:off x="7398784" y="2500141"/>
                <a:ext cx="36" cy="73422"/>
              </a:xfrm>
              <a:custGeom>
                <a:avLst/>
                <a:gdLst/>
                <a:ahLst/>
                <a:cxnLst/>
                <a:rect l="l" t="t" r="r" b="b"/>
                <a:pathLst>
                  <a:path w="1" h="2064" fill="none" extrusionOk="0">
                    <a:moveTo>
                      <a:pt x="1" y="0"/>
                    </a:moveTo>
                    <a:lnTo>
                      <a:pt x="1" y="2063"/>
                    </a:lnTo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0" name="Google Shape;12310;p24">
                <a:extLst>
                  <a:ext uri="{FF2B5EF4-FFF2-40B4-BE49-F238E27FC236}">
                    <a16:creationId xmlns:a16="http://schemas.microsoft.com/office/drawing/2014/main" xmlns="" id="{3F3B90D6-864B-E103-B2B9-4834DF5667D9}"/>
                  </a:ext>
                </a:extLst>
              </p:cNvPr>
              <p:cNvSpPr/>
              <p:nvPr/>
            </p:nvSpPr>
            <p:spPr>
              <a:xfrm>
                <a:off x="7314226" y="2469049"/>
                <a:ext cx="53501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" fill="none" extrusionOk="0">
                    <a:moveTo>
                      <a:pt x="0" y="0"/>
                    </a:moveTo>
                    <a:lnTo>
                      <a:pt x="1504" y="0"/>
                    </a:lnTo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1" name="Google Shape;12311;p24">
                <a:extLst>
                  <a:ext uri="{FF2B5EF4-FFF2-40B4-BE49-F238E27FC236}">
                    <a16:creationId xmlns:a16="http://schemas.microsoft.com/office/drawing/2014/main" xmlns="" id="{8F29B8CE-BFDE-B436-4DF3-6AFA5361DB6F}"/>
                  </a:ext>
                </a:extLst>
              </p:cNvPr>
              <p:cNvSpPr/>
              <p:nvPr/>
            </p:nvSpPr>
            <p:spPr>
              <a:xfrm>
                <a:off x="7429875" y="2469049"/>
                <a:ext cx="54782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" fill="none" extrusionOk="0">
                    <a:moveTo>
                      <a:pt x="1" y="0"/>
                    </a:moveTo>
                    <a:lnTo>
                      <a:pt x="1539" y="0"/>
                    </a:lnTo>
                  </a:path>
                </a:pathLst>
              </a:custGeom>
              <a:noFill/>
              <a:ln w="11375" cap="rnd" cmpd="sng">
                <a:solidFill>
                  <a:srgbClr val="A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12" name="Google Shape;12312;p24">
            <a:extLst>
              <a:ext uri="{FF2B5EF4-FFF2-40B4-BE49-F238E27FC236}">
                <a16:creationId xmlns:a16="http://schemas.microsoft.com/office/drawing/2014/main" xmlns="" id="{2ACE6BEC-E540-E496-E610-FB6DDD33F1FF}"/>
              </a:ext>
            </a:extLst>
          </p:cNvPr>
          <p:cNvGrpSpPr/>
          <p:nvPr/>
        </p:nvGrpSpPr>
        <p:grpSpPr>
          <a:xfrm>
            <a:off x="7981950" y="417242"/>
            <a:ext cx="223981" cy="274679"/>
            <a:chOff x="7314226" y="2364570"/>
            <a:chExt cx="170431" cy="208992"/>
          </a:xfrm>
        </p:grpSpPr>
        <p:sp>
          <p:nvSpPr>
            <p:cNvPr id="12313" name="Google Shape;12313;p24">
              <a:extLst>
                <a:ext uri="{FF2B5EF4-FFF2-40B4-BE49-F238E27FC236}">
                  <a16:creationId xmlns:a16="http://schemas.microsoft.com/office/drawing/2014/main" xmlns="" id="{039651C4-441C-5528-A968-4E3ECD5606BD}"/>
                </a:ext>
              </a:extLst>
            </p:cNvPr>
            <p:cNvSpPr/>
            <p:nvPr/>
          </p:nvSpPr>
          <p:spPr>
            <a:xfrm>
              <a:off x="7398784" y="2364570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4" name="Google Shape;12314;p24">
              <a:extLst>
                <a:ext uri="{FF2B5EF4-FFF2-40B4-BE49-F238E27FC236}">
                  <a16:creationId xmlns:a16="http://schemas.microsoft.com/office/drawing/2014/main" xmlns="" id="{2F2E3F9C-7A5D-7DEB-678C-4B2349CC429D}"/>
                </a:ext>
              </a:extLst>
            </p:cNvPr>
            <p:cNvSpPr/>
            <p:nvPr/>
          </p:nvSpPr>
          <p:spPr>
            <a:xfrm>
              <a:off x="7398784" y="2500141"/>
              <a:ext cx="36" cy="73422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5" name="Google Shape;12315;p24">
              <a:extLst>
                <a:ext uri="{FF2B5EF4-FFF2-40B4-BE49-F238E27FC236}">
                  <a16:creationId xmlns:a16="http://schemas.microsoft.com/office/drawing/2014/main" xmlns="" id="{C3CB0919-D119-AED5-3846-80D19EF7CC67}"/>
                </a:ext>
              </a:extLst>
            </p:cNvPr>
            <p:cNvSpPr/>
            <p:nvPr/>
          </p:nvSpPr>
          <p:spPr>
            <a:xfrm>
              <a:off x="7314226" y="2469049"/>
              <a:ext cx="53501" cy="36"/>
            </a:xfrm>
            <a:custGeom>
              <a:avLst/>
              <a:gdLst/>
              <a:ahLst/>
              <a:cxnLst/>
              <a:rect l="l" t="t" r="r" b="b"/>
              <a:pathLst>
                <a:path w="1504" h="1" fill="none" extrusionOk="0">
                  <a:moveTo>
                    <a:pt x="0" y="0"/>
                  </a:moveTo>
                  <a:lnTo>
                    <a:pt x="1504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6" name="Google Shape;12316;p24">
              <a:extLst>
                <a:ext uri="{FF2B5EF4-FFF2-40B4-BE49-F238E27FC236}">
                  <a16:creationId xmlns:a16="http://schemas.microsoft.com/office/drawing/2014/main" xmlns="" id="{0E111EA0-3F43-026C-EBD7-50A966792133}"/>
                </a:ext>
              </a:extLst>
            </p:cNvPr>
            <p:cNvSpPr/>
            <p:nvPr/>
          </p:nvSpPr>
          <p:spPr>
            <a:xfrm>
              <a:off x="7429875" y="2469049"/>
              <a:ext cx="54782" cy="36"/>
            </a:xfrm>
            <a:custGeom>
              <a:avLst/>
              <a:gdLst/>
              <a:ahLst/>
              <a:cxnLst/>
              <a:rect l="l" t="t" r="r" b="b"/>
              <a:pathLst>
                <a:path w="1540" h="1" fill="none" extrusionOk="0">
                  <a:moveTo>
                    <a:pt x="1" y="0"/>
                  </a:moveTo>
                  <a:lnTo>
                    <a:pt x="1539" y="0"/>
                  </a:lnTo>
                </a:path>
              </a:pathLst>
            </a:custGeom>
            <a:noFill/>
            <a:ln w="11375" cap="rnd" cmpd="sng">
              <a:solidFill>
                <a:srgbClr val="A6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6E45E8C-7EFA-E0CC-607A-C0CD684DB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487" y="1134385"/>
            <a:ext cx="6842126" cy="2862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  <a:b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BẠN </a:t>
            </a:r>
            <a:b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250889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634F88D-D1DF-AB81-0997-F98312EF941F}"/>
              </a:ext>
            </a:extLst>
          </p:cNvPr>
          <p:cNvSpPr/>
          <p:nvPr/>
        </p:nvSpPr>
        <p:spPr>
          <a:xfrm>
            <a:off x="1380940" y="492359"/>
            <a:ext cx="1936466" cy="514611"/>
          </a:xfrm>
          <a:prstGeom prst="roundRect">
            <a:avLst/>
          </a:prstGeom>
          <a:solidFill>
            <a:schemeClr val="accent5">
              <a:lumMod val="75000"/>
              <a:lumOff val="25000"/>
            </a:schemeClr>
          </a:solidFill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46800" rtlCol="0" anchor="ctr"/>
          <a:lstStyle/>
          <a:p>
            <a:pPr algn="ctr">
              <a:spcBef>
                <a:spcPts val="240"/>
              </a:spcBef>
              <a:spcAft>
                <a:spcPts val="240"/>
              </a:spcAft>
            </a:pPr>
            <a:r>
              <a:rPr lang="vi-VN" sz="2200" b="1" dirty="0">
                <a:solidFill>
                  <a:srgbClr val="FFFFFF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Nội dung</a:t>
            </a:r>
            <a:endParaRPr lang="vi-VN" sz="2200" dirty="0">
              <a:solidFill>
                <a:srgbClr val="FFFFFF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F4F575-4DF9-A9BC-64C7-A53D8E100E34}"/>
              </a:ext>
            </a:extLst>
          </p:cNvPr>
          <p:cNvSpPr txBox="1"/>
          <p:nvPr/>
        </p:nvSpPr>
        <p:spPr>
          <a:xfrm>
            <a:off x="788496" y="1169090"/>
            <a:ext cx="31213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+mj-lt"/>
              </a:rPr>
              <a:t>Dựa trên các câu chuyện, truyền thuyết, và sự tích dân gian.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103EDA2-6775-8701-8F15-9992F755C6D6}"/>
              </a:ext>
            </a:extLst>
          </p:cNvPr>
          <p:cNvGrpSpPr/>
          <p:nvPr/>
        </p:nvGrpSpPr>
        <p:grpSpPr>
          <a:xfrm>
            <a:off x="4193627" y="1169090"/>
            <a:ext cx="4075385" cy="1477328"/>
            <a:chOff x="5380380" y="1892475"/>
            <a:chExt cx="4075385" cy="1477328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xmlns="" id="{7BB82D91-253C-CF4F-3903-5335BED27F07}"/>
                </a:ext>
              </a:extLst>
            </p:cNvPr>
            <p:cNvSpPr/>
            <p:nvPr/>
          </p:nvSpPr>
          <p:spPr>
            <a:xfrm>
              <a:off x="5380380" y="2454314"/>
              <a:ext cx="499533" cy="363010"/>
            </a:xfrm>
            <a:prstGeom prst="rightArrow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C4D49E9-91A0-FD66-0FA8-3E4B39174150}"/>
                </a:ext>
              </a:extLst>
            </p:cNvPr>
            <p:cNvSpPr txBox="1"/>
            <p:nvPr/>
          </p:nvSpPr>
          <p:spPr>
            <a:xfrm>
              <a:off x="5985932" y="1892475"/>
              <a:ext cx="346983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+mj-lt"/>
                </a:rPr>
                <a:t>Truyền tải các giá trị văn hóa, đạo đức và tinh thần của người dân.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6F7E550-A588-9FEF-BF6B-F7636BE66244}"/>
              </a:ext>
            </a:extLst>
          </p:cNvPr>
          <p:cNvSpPr/>
          <p:nvPr/>
        </p:nvSpPr>
        <p:spPr>
          <a:xfrm>
            <a:off x="1380940" y="2751535"/>
            <a:ext cx="1936466" cy="514611"/>
          </a:xfrm>
          <a:prstGeom prst="roundRect">
            <a:avLst/>
          </a:prstGeom>
          <a:solidFill>
            <a:schemeClr val="accent5">
              <a:lumMod val="75000"/>
              <a:lumOff val="25000"/>
            </a:schemeClr>
          </a:solidFill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46800" rtlCol="0" anchor="ctr"/>
          <a:lstStyle/>
          <a:p>
            <a:pPr algn="ctr">
              <a:spcBef>
                <a:spcPts val="240"/>
              </a:spcBef>
              <a:spcAft>
                <a:spcPts val="240"/>
              </a:spcAft>
            </a:pPr>
            <a:r>
              <a:rPr lang="vi-VN" sz="2200" b="1" dirty="0">
                <a:solidFill>
                  <a:srgbClr val="FFFFFF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Âm nhạc</a:t>
            </a:r>
            <a:endParaRPr lang="vi-VN" sz="2200" dirty="0">
              <a:solidFill>
                <a:srgbClr val="FFFFFF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62BA63-0855-76AD-56FD-35A75A3B8D27}"/>
              </a:ext>
            </a:extLst>
          </p:cNvPr>
          <p:cNvSpPr txBox="1"/>
          <p:nvPr/>
        </p:nvSpPr>
        <p:spPr>
          <a:xfrm>
            <a:off x="788496" y="3428266"/>
            <a:ext cx="31213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+mj-lt"/>
              </a:rPr>
              <a:t>Sử dụng các nhạc cụ dân tộc như đàn bầu, đàn nhị, trống, sáo và hát chèo</a:t>
            </a:r>
            <a:r>
              <a:rPr lang="vi-VN" sz="2000" dirty="0"/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69EE966-5DF7-1923-07A6-CC6C3118C1FA}"/>
              </a:ext>
            </a:extLst>
          </p:cNvPr>
          <p:cNvGrpSpPr/>
          <p:nvPr/>
        </p:nvGrpSpPr>
        <p:grpSpPr>
          <a:xfrm>
            <a:off x="4280119" y="3692279"/>
            <a:ext cx="4249025" cy="1015663"/>
            <a:chOff x="5380380" y="2156489"/>
            <a:chExt cx="4249025" cy="1015663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xmlns="" id="{CDA9059D-64FE-AE1B-4B22-67934A5DA0DE}"/>
                </a:ext>
              </a:extLst>
            </p:cNvPr>
            <p:cNvSpPr/>
            <p:nvPr/>
          </p:nvSpPr>
          <p:spPr>
            <a:xfrm>
              <a:off x="5380380" y="2454314"/>
              <a:ext cx="499533" cy="363010"/>
            </a:xfrm>
            <a:prstGeom prst="rightArrow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5CC3795-E831-FB98-0571-0EFC03FE5C9C}"/>
                </a:ext>
              </a:extLst>
            </p:cNvPr>
            <p:cNvSpPr txBox="1"/>
            <p:nvPr/>
          </p:nvSpPr>
          <p:spPr>
            <a:xfrm>
              <a:off x="6001697" y="2156489"/>
              <a:ext cx="36277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ạo nên không khí sống động và thu hút khán giả.</a:t>
              </a:r>
              <a:endParaRPr lang="vi-VN" sz="2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8A2B77D-AF79-63A5-3E92-B683AF07C7DC}"/>
              </a:ext>
            </a:extLst>
          </p:cNvPr>
          <p:cNvSpPr/>
          <p:nvPr/>
        </p:nvSpPr>
        <p:spPr>
          <a:xfrm>
            <a:off x="473184" y="287407"/>
            <a:ext cx="4043637" cy="514611"/>
          </a:xfrm>
          <a:prstGeom prst="roundRect">
            <a:avLst/>
          </a:prstGeom>
          <a:solidFill>
            <a:schemeClr val="accent4"/>
          </a:solidFill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46800" rtlCol="0" anchor="ctr"/>
          <a:lstStyle/>
          <a:p>
            <a:pPr algn="ctr">
              <a:spcBef>
                <a:spcPts val="240"/>
              </a:spcBef>
              <a:spcAft>
                <a:spcPts val="240"/>
              </a:spcAft>
            </a:pPr>
            <a:r>
              <a:rPr lang="vi-VN" sz="2200" b="1" dirty="0">
                <a:solidFill>
                  <a:srgbClr val="FFFFFF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Giá trị văn hóa và du lịch</a:t>
            </a:r>
            <a:endParaRPr lang="vi-VN" sz="2200" dirty="0">
              <a:solidFill>
                <a:srgbClr val="FFFFFF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506F858-4FE6-3F85-B247-58B757A6E60F}"/>
              </a:ext>
            </a:extLst>
          </p:cNvPr>
          <p:cNvSpPr txBox="1"/>
          <p:nvPr/>
        </p:nvSpPr>
        <p:spPr>
          <a:xfrm>
            <a:off x="473184" y="967447"/>
            <a:ext cx="40436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+mj-lt"/>
              </a:rPr>
              <a:t>Các buổi biểu diễn múa rối nước ở Hà Nội và TP. Hồ Chí Minh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56AE953-6638-B76E-2AD1-2A8E90A73363}"/>
              </a:ext>
            </a:extLst>
          </p:cNvPr>
          <p:cNvGrpSpPr/>
          <p:nvPr/>
        </p:nvGrpSpPr>
        <p:grpSpPr>
          <a:xfrm>
            <a:off x="4805562" y="525131"/>
            <a:ext cx="3865254" cy="1420325"/>
            <a:chOff x="5380380" y="1892475"/>
            <a:chExt cx="3865254" cy="1420325"/>
          </a:xfrm>
        </p:grpSpPr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xmlns="" id="{C31DA4D5-063E-7C89-1C01-EE39F85A4522}"/>
                </a:ext>
              </a:extLst>
            </p:cNvPr>
            <p:cNvSpPr/>
            <p:nvPr/>
          </p:nvSpPr>
          <p:spPr>
            <a:xfrm>
              <a:off x="5380380" y="2421132"/>
              <a:ext cx="499533" cy="363010"/>
            </a:xfrm>
            <a:prstGeom prst="rightArrow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C3DFCCF-A4BB-91FE-0281-C3F3E88D08EE}"/>
                </a:ext>
              </a:extLst>
            </p:cNvPr>
            <p:cNvSpPr txBox="1"/>
            <p:nvPr/>
          </p:nvSpPr>
          <p:spPr>
            <a:xfrm>
              <a:off x="6076765" y="1892475"/>
              <a:ext cx="3168869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óp phần quảng bá nghệ thuật, văn hóa Việt Nam ra thế giới.</a:t>
              </a:r>
              <a:endParaRPr lang="vi-VN" sz="2400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034" name="Picture 10" descr="Nghệ thuật Múa rối cạn - Nhà Hát Múa Rối Thăng Long">
            <a:extLst>
              <a:ext uri="{FF2B5EF4-FFF2-40B4-BE49-F238E27FC236}">
                <a16:creationId xmlns:a16="http://schemas.microsoft.com/office/drawing/2014/main" xmlns="" id="{0161D411-33E3-6BF9-E56B-713C37A07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3" y="2270234"/>
            <a:ext cx="2163567" cy="2649265"/>
          </a:xfrm>
          <a:prstGeom prst="round2DiagRect">
            <a:avLst>
              <a:gd name="adj1" fmla="val 6935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A723F101-A7EF-8940-7BB4-DF35DC969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1510" r="11510"/>
          <a:stretch/>
        </p:blipFill>
        <p:spPr bwMode="auto">
          <a:xfrm>
            <a:off x="3021154" y="2270234"/>
            <a:ext cx="2163567" cy="2649265"/>
          </a:xfrm>
          <a:prstGeom prst="round2DiagRect">
            <a:avLst>
              <a:gd name="adj1" fmla="val 6935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749ADAA4-6D5A-0EE4-ECF6-3DBBC4F13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013" r="11013"/>
          <a:stretch/>
        </p:blipFill>
        <p:spPr bwMode="auto">
          <a:xfrm>
            <a:off x="5569126" y="2268392"/>
            <a:ext cx="3101690" cy="2649265"/>
          </a:xfrm>
          <a:prstGeom prst="round2DiagRect">
            <a:avLst>
              <a:gd name="adj1" fmla="val 6935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3">
          <a:extLst>
            <a:ext uri="{FF2B5EF4-FFF2-40B4-BE49-F238E27FC236}">
              <a16:creationId xmlns:a16="http://schemas.microsoft.com/office/drawing/2014/main" xmlns="" id="{FBDA5D0C-A921-6C36-C3A7-C5F78E013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06FB6BE-A951-0162-4223-6AD0A3212339}"/>
              </a:ext>
            </a:extLst>
          </p:cNvPr>
          <p:cNvSpPr/>
          <p:nvPr/>
        </p:nvSpPr>
        <p:spPr>
          <a:xfrm>
            <a:off x="2467520" y="43052"/>
            <a:ext cx="3515492" cy="514611"/>
          </a:xfrm>
          <a:prstGeom prst="roundRect">
            <a:avLst/>
          </a:prstGeom>
          <a:solidFill>
            <a:schemeClr val="accent4"/>
          </a:solidFill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46800" rtlCol="0" anchor="ctr"/>
          <a:lstStyle/>
          <a:p>
            <a:pPr algn="ctr">
              <a:spcBef>
                <a:spcPts val="240"/>
              </a:spcBef>
              <a:spcAft>
                <a:spcPts val="240"/>
              </a:spcAft>
            </a:pPr>
            <a:r>
              <a:rPr lang="vi-VN" sz="2200" b="1" dirty="0">
                <a:solidFill>
                  <a:srgbClr val="FFFFFF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Bảo tồn và phát triển</a:t>
            </a:r>
            <a:endParaRPr lang="vi-VN" sz="2200" dirty="0">
              <a:solidFill>
                <a:srgbClr val="FFFFFF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3260D7F-C774-547A-93E1-AC244358AF49}"/>
              </a:ext>
            </a:extLst>
          </p:cNvPr>
          <p:cNvSpPr txBox="1"/>
          <p:nvPr/>
        </p:nvSpPr>
        <p:spPr>
          <a:xfrm>
            <a:off x="356226" y="678645"/>
            <a:ext cx="85538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latin typeface="+mj-lt"/>
              </a:rPr>
              <a:t>Nỗ lực duy trì và truyền bá nghệ thuật này cho thế hệ trẻ.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latin typeface="+mj-lt"/>
              </a:rPr>
              <a:t>Việc kết hợp múa rối với các yếu tố hiện đại và sáng tạo cũng giúp nghệ thuật này luôn mới mẻ và hấp dẫn</a:t>
            </a:r>
            <a:r>
              <a:rPr lang="vi-VN" sz="2000" dirty="0"/>
              <a:t>.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C44355AC-691E-C2DE-FD66-1C5D296C6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9750" t="1662" r="23196" b="3763"/>
          <a:stretch/>
        </p:blipFill>
        <p:spPr bwMode="auto">
          <a:xfrm>
            <a:off x="956931" y="2155973"/>
            <a:ext cx="3676224" cy="2861083"/>
          </a:xfrm>
          <a:prstGeom prst="round2DiagRect">
            <a:avLst>
              <a:gd name="adj1" fmla="val 6935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E29C8230-9488-0565-317A-B49D2541C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4062" r="16819"/>
          <a:stretch/>
        </p:blipFill>
        <p:spPr bwMode="auto">
          <a:xfrm>
            <a:off x="5209954" y="2155972"/>
            <a:ext cx="3531806" cy="2861083"/>
          </a:xfrm>
          <a:prstGeom prst="round2DiagRect">
            <a:avLst>
              <a:gd name="adj1" fmla="val 6935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2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875D69D-1561-C8A8-BD07-0DC1F897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00" y="852020"/>
            <a:ext cx="7713700" cy="768919"/>
          </a:xfrm>
        </p:spPr>
        <p:txBody>
          <a:bodyPr/>
          <a:lstStyle/>
          <a:p>
            <a:r>
              <a:rPr lang="vi-VN" sz="3200" b="1" dirty="0">
                <a:latin typeface="+mj-lt"/>
                <a:cs typeface="Arial" panose="020B0604020202020204" pitchFamily="34" charset="0"/>
              </a:rPr>
              <a:t>CHỦ ĐỀ 6: NGHỆ THUẬT MÚA RỐI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xmlns="" id="{0495DDFC-9DB4-80C1-6D9B-D509B4E7D573}"/>
              </a:ext>
            </a:extLst>
          </p:cNvPr>
          <p:cNvSpPr txBox="1">
            <a:spLocks/>
          </p:cNvSpPr>
          <p:nvPr/>
        </p:nvSpPr>
        <p:spPr>
          <a:xfrm>
            <a:off x="457300" y="3249712"/>
            <a:ext cx="8229500" cy="91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knRoll One"/>
              <a:buNone/>
              <a:defRPr sz="2400" b="0" i="0" u="none" strike="noStrike" cap="none">
                <a:solidFill>
                  <a:schemeClr val="dk2"/>
                </a:solidFill>
                <a:latin typeface="RocknRoll One"/>
                <a:ea typeface="RocknRoll One"/>
                <a:cs typeface="RocknRoll One"/>
                <a:sym typeface="RocknRoll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40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VẺ ĐẸP TẠO HÌNH CON RỐI</a:t>
            </a: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xmlns="" id="{03091F06-4F53-381C-55C7-A16203F962BE}"/>
              </a:ext>
            </a:extLst>
          </p:cNvPr>
          <p:cNvSpPr/>
          <p:nvPr/>
        </p:nvSpPr>
        <p:spPr>
          <a:xfrm>
            <a:off x="3161036" y="1944906"/>
            <a:ext cx="2822028" cy="915012"/>
          </a:xfrm>
          <a:prstGeom prst="plaque">
            <a:avLst/>
          </a:prstGeom>
          <a:solidFill>
            <a:schemeClr val="accent1"/>
          </a:solidFill>
          <a:ln>
            <a:noFill/>
          </a:ln>
          <a:effectLst>
            <a:outerShdw dist="38100" dir="2700000" algn="tl" rotWithShape="0">
              <a:schemeClr val="tx1">
                <a:lumMod val="10000"/>
                <a:alpha val="6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BÀI 11</a:t>
            </a:r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xmlns="" id="{03091F06-4F53-381C-55C7-A16203F962BE}"/>
              </a:ext>
            </a:extLst>
          </p:cNvPr>
          <p:cNvSpPr/>
          <p:nvPr/>
        </p:nvSpPr>
        <p:spPr>
          <a:xfrm>
            <a:off x="4833892" y="4032432"/>
            <a:ext cx="2822028" cy="915012"/>
          </a:xfrm>
          <a:prstGeom prst="plaque">
            <a:avLst/>
          </a:prstGeom>
          <a:solidFill>
            <a:schemeClr val="accent1"/>
          </a:solidFill>
          <a:ln>
            <a:noFill/>
          </a:ln>
          <a:effectLst>
            <a:outerShdw dist="38100" dir="2700000" algn="tl" rotWithShape="0">
              <a:schemeClr val="tx1">
                <a:lumMod val="10000"/>
                <a:alpha val="6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vi-VN" sz="2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CE00BE0-8119-6674-D702-72DF8938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445024"/>
            <a:ext cx="7713900" cy="761037"/>
          </a:xfrm>
        </p:spPr>
        <p:txBody>
          <a:bodyPr anchor="ctr"/>
          <a:lstStyle/>
          <a:p>
            <a:r>
              <a:rPr lang="vi-VN" sz="3300" b="1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E4BD465-E4F5-4617-6571-847E996C6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4" y="1668982"/>
            <a:ext cx="1138439" cy="104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29FAE0C-CB53-FF96-D523-F79C28EB1E32}"/>
              </a:ext>
            </a:extLst>
          </p:cNvPr>
          <p:cNvGrpSpPr/>
          <p:nvPr/>
        </p:nvGrpSpPr>
        <p:grpSpPr>
          <a:xfrm>
            <a:off x="594955" y="1907984"/>
            <a:ext cx="3731167" cy="2269717"/>
            <a:chOff x="952106" y="2212071"/>
            <a:chExt cx="3390883" cy="206271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0112BDB-98A0-37A3-0AB9-1815459D4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" t="13608" r="12792" b="9281"/>
            <a:stretch/>
          </p:blipFill>
          <p:spPr bwMode="auto">
            <a:xfrm>
              <a:off x="952106" y="3319228"/>
              <a:ext cx="1030216" cy="95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C119A80-15A5-E19D-C174-36A3A9C2BDB1}"/>
                </a:ext>
              </a:extLst>
            </p:cNvPr>
            <p:cNvSpPr/>
            <p:nvPr/>
          </p:nvSpPr>
          <p:spPr>
            <a:xfrm>
              <a:off x="1860912" y="2212071"/>
              <a:ext cx="2482077" cy="733348"/>
            </a:xfrm>
            <a:prstGeom prst="roundRect">
              <a:avLst>
                <a:gd name="adj" fmla="val 16286"/>
              </a:avLst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solidFill>
                    <a:sysClr val="windowText" lastClr="000000"/>
                  </a:solidFill>
                  <a:latin typeface="+mj-lt"/>
                  <a:cs typeface="Arial" panose="020B0604020202020204" pitchFamily="34" charset="0"/>
                </a:rPr>
                <a:t>THỂ HIỆN</a:t>
              </a:r>
              <a:endParaRPr lang="en-US" sz="3000" b="1" dirty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en-US" sz="30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rPr>
                <a:t>-</a:t>
              </a:r>
              <a:r>
                <a:rPr lang="en-US" sz="3000" b="1" dirty="0" err="1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rPr>
                <a:t>Thực</a:t>
              </a:r>
              <a:r>
                <a:rPr lang="en-US" sz="30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rPr>
                <a:t>hành</a:t>
              </a:r>
              <a:endParaRPr lang="en-US" sz="3000" b="1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C6F618D-FB2F-669B-0ADB-15004A173E5E}"/>
              </a:ext>
            </a:extLst>
          </p:cNvPr>
          <p:cNvGrpSpPr/>
          <p:nvPr/>
        </p:nvGrpSpPr>
        <p:grpSpPr>
          <a:xfrm>
            <a:off x="4653933" y="1668982"/>
            <a:ext cx="3895112" cy="1045942"/>
            <a:chOff x="4980009" y="1750005"/>
            <a:chExt cx="3539877" cy="95055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7FFCCF92-6433-FE6B-9DF4-3AB6777768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6" r="5440" b="6967"/>
            <a:stretch/>
          </p:blipFill>
          <p:spPr bwMode="auto">
            <a:xfrm>
              <a:off x="4980009" y="1750005"/>
              <a:ext cx="1057800" cy="95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A0ABDD74-845F-1AAD-C824-DFC54CC01D83}"/>
                </a:ext>
              </a:extLst>
            </p:cNvPr>
            <p:cNvSpPr/>
            <p:nvPr/>
          </p:nvSpPr>
          <p:spPr>
            <a:xfrm>
              <a:off x="6037809" y="1884022"/>
              <a:ext cx="2482077" cy="682518"/>
            </a:xfrm>
            <a:prstGeom prst="roundRect">
              <a:avLst>
                <a:gd name="adj" fmla="val 16286"/>
              </a:avLst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solidFill>
                    <a:sysClr val="windowText" lastClr="000000"/>
                  </a:solidFill>
                  <a:latin typeface="+mj-lt"/>
                  <a:cs typeface="Arial" panose="020B0604020202020204" pitchFamily="34" charset="0"/>
                </a:rPr>
                <a:t>THẢO LUẬN</a:t>
              </a:r>
              <a:endParaRPr lang="en-US" sz="3000" b="1" dirty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2AF76DA-F7AB-8874-65EA-91E993B602A9}"/>
              </a:ext>
            </a:extLst>
          </p:cNvPr>
          <p:cNvGrpSpPr/>
          <p:nvPr/>
        </p:nvGrpSpPr>
        <p:grpSpPr>
          <a:xfrm>
            <a:off x="2378566" y="2992968"/>
            <a:ext cx="3895113" cy="1051454"/>
            <a:chOff x="4980009" y="3319228"/>
            <a:chExt cx="3539877" cy="9555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140CCA6-55E2-C364-E8A9-ECA4C0429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0009" y="3319228"/>
              <a:ext cx="1057800" cy="95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29E83C4C-54C8-94CD-4E55-3465E31D66E9}"/>
                </a:ext>
              </a:extLst>
            </p:cNvPr>
            <p:cNvSpPr/>
            <p:nvPr/>
          </p:nvSpPr>
          <p:spPr>
            <a:xfrm>
              <a:off x="6037809" y="3432838"/>
              <a:ext cx="2482077" cy="723332"/>
            </a:xfrm>
            <a:prstGeom prst="roundRect">
              <a:avLst>
                <a:gd name="adj" fmla="val 16286"/>
              </a:avLst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solidFill>
                    <a:sysClr val="windowText" lastClr="000000"/>
                  </a:solidFill>
                  <a:latin typeface="+mj-lt"/>
                  <a:cs typeface="Arial" panose="020B0604020202020204" pitchFamily="34" charset="0"/>
                </a:rPr>
                <a:t>VẬN DỤNG</a:t>
              </a:r>
              <a:endParaRPr lang="en-US" sz="3000" b="1" dirty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DEB0D7F-959D-EDAC-1BC3-7935B2BED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0" y="445025"/>
            <a:ext cx="7713900" cy="572700"/>
          </a:xfrm>
        </p:spPr>
        <p:txBody>
          <a:bodyPr/>
          <a:lstStyle/>
          <a:p>
            <a:r>
              <a:rPr lang="vi-VN" b="1" dirty="0">
                <a:latin typeface="+mj-lt"/>
                <a:cs typeface="Arial" panose="020B0604020202020204" pitchFamily="34" charset="0"/>
              </a:rPr>
              <a:t>Quan sát hình ảnh về nghệ thuật múa rối</a:t>
            </a:r>
          </a:p>
        </p:txBody>
      </p:sp>
      <p:pic>
        <p:nvPicPr>
          <p:cNvPr id="7170" name="Picture 2" descr="Bức tranh đầy sắc màu của nghệ thuật múa rối Việt Nam - Redsvn.net">
            <a:extLst>
              <a:ext uri="{FF2B5EF4-FFF2-40B4-BE49-F238E27FC236}">
                <a16:creationId xmlns:a16="http://schemas.microsoft.com/office/drawing/2014/main" xmlns="" id="{DAFEE1EA-25FC-ECB1-603D-E7A76ADAD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96" y="1280279"/>
            <a:ext cx="3874412" cy="2972744"/>
          </a:xfrm>
          <a:prstGeom prst="round2DiagRect">
            <a:avLst>
              <a:gd name="adj1" fmla="val 806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07C663F1-CD78-3BF0-7818-A5646AFA3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0279"/>
            <a:ext cx="4141404" cy="2972744"/>
          </a:xfrm>
          <a:prstGeom prst="round2DiagRect">
            <a:avLst>
              <a:gd name="adj1" fmla="val 9544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istory Subject for High School: Vietnam Independence Day by Slidesgo">
  <a:themeElements>
    <a:clrScheme name="Simple Light">
      <a:dk1>
        <a:srgbClr val="FFDFB0"/>
      </a:dk1>
      <a:lt1>
        <a:srgbClr val="FAE5C6"/>
      </a:lt1>
      <a:dk2>
        <a:srgbClr val="500000"/>
      </a:dk2>
      <a:lt2>
        <a:srgbClr val="A60000"/>
      </a:lt2>
      <a:accent1>
        <a:srgbClr val="CF2C2C"/>
      </a:accent1>
      <a:accent2>
        <a:srgbClr val="D8A354"/>
      </a:accent2>
      <a:accent3>
        <a:srgbClr val="EBAA00"/>
      </a:accent3>
      <a:accent4>
        <a:srgbClr val="7A8D39"/>
      </a:accent4>
      <a:accent5>
        <a:srgbClr val="39460C"/>
      </a:accent5>
      <a:accent6>
        <a:srgbClr val="FFFFFF"/>
      </a:accent6>
      <a:hlink>
        <a:srgbClr val="5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1004</Words>
  <Application>Microsoft Office PowerPoint</Application>
  <PresentationFormat>On-screen Show (16:9)</PresentationFormat>
  <Paragraphs>133</Paragraphs>
  <Slides>36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Bebas Neue</vt:lpstr>
      <vt:lpstr>Inria Sans</vt:lpstr>
      <vt:lpstr>Calibri</vt:lpstr>
      <vt:lpstr>Share Tech</vt:lpstr>
      <vt:lpstr>Times New Roman</vt:lpstr>
      <vt:lpstr>Montserrat</vt:lpstr>
      <vt:lpstr>RocknRoll One</vt:lpstr>
      <vt:lpstr>History Subject for High School: Vietnam Independence Day by Slidesgo</vt:lpstr>
      <vt:lpstr>NHIỆT LIỆT CHÀO MỪNG CÁC BẠN ĐẾN VỚI  BÀI HỌC MỚI!</vt:lpstr>
      <vt:lpstr>KHỞI ĐỘNG</vt:lpstr>
      <vt:lpstr>Các loại hình múa rối  Việt Nam</vt:lpstr>
      <vt:lpstr>PowerPoint Presentation</vt:lpstr>
      <vt:lpstr>PowerPoint Presentation</vt:lpstr>
      <vt:lpstr>PowerPoint Presentation</vt:lpstr>
      <vt:lpstr>CHỦ ĐỀ 6: NGHỆ THUẬT MÚA RỐI</vt:lpstr>
      <vt:lpstr>NỘI DUNG BÀI HỌC</vt:lpstr>
      <vt:lpstr>Quan sát hình ảnh về nghệ thuật múa rối</vt:lpstr>
      <vt:lpstr>Quan sát hình ảnh về nghệ thuật múa rối</vt:lpstr>
      <vt:lpstr>PowerPoint Presentation</vt:lpstr>
      <vt:lpstr>PowerPoint Presentation</vt:lpstr>
      <vt:lpstr>Cách tiến hành tạo hình con rối và biểu diễn một vở kịch rối que</vt:lpstr>
      <vt:lpstr>Cách tiến hành tạo hình con rối và biểu diễn một vở kịch rối que</vt:lpstr>
      <vt:lpstr>PowerPoint Presentation</vt:lpstr>
      <vt:lpstr>PowerPoint Presentation</vt:lpstr>
      <vt:lpstr>PowerPoint Presentation</vt:lpstr>
      <vt:lpstr>THỰC HÀNH</vt:lpstr>
      <vt:lpstr>Tham khảo SPMT của học sinh</vt:lpstr>
      <vt:lpstr>Tham khảo SPMT của học sinh</vt:lpstr>
      <vt:lpstr>Tham khảo các SPMT con rối khác</vt:lpstr>
      <vt:lpstr>Tham khảo các SPMT con rối khác</vt:lpstr>
      <vt:lpstr>Tham khảo các SPMT con rối khác</vt:lpstr>
      <vt:lpstr>Tham khảo các SPMT con rối khác</vt:lpstr>
      <vt:lpstr>Tham khảo các SPMT con rối khác</vt:lpstr>
      <vt:lpstr>PowerPoint Presentation</vt:lpstr>
      <vt:lpstr>PowerPoint Presentation</vt:lpstr>
      <vt:lpstr>PowerPoint Presentation</vt:lpstr>
      <vt:lpstr>PowerPoint Presentation</vt:lpstr>
      <vt:lpstr>Câu 1: Trong quá trình tạo hình con rối, bước nào thường được thực hiện đầu tiên? </vt:lpstr>
      <vt:lpstr>Câu 2: Khi tạo hình con rối, các nghệ nhân thường sử dụng phương pháp nào để gắn các bộ phận rối lại với nhau? </vt:lpstr>
      <vt:lpstr>Câu 3: Khi tạo hình con rối, vì sao  các nghệ nhân thường sử dụng giấy bồi? </vt:lpstr>
      <vt:lpstr>Câu 4: Khi làm con rối từ giấy bồi, việc bồi giấy  cần thực hiện như thế nào để đảm bảo độ bền? </vt:lpstr>
      <vt:lpstr>Câu 5: Khi thiết kế con rối, tại sao việc cân bằng  trọng lượng các bộ phận là quan trọng? </vt:lpstr>
      <vt:lpstr>HƯỚNG DẪN VỀ NHÀ</vt:lpstr>
      <vt:lpstr>BÀI HỌC KẾT THÚC,  CẢM ƠN CÁC BẠN  ĐÃ CHÚ Ý LẮNG NGHE!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BẠN ĐẾN VỚI  BÀI HỌC MỚI!</dc:title>
  <cp:lastModifiedBy>Administrator</cp:lastModifiedBy>
  <cp:revision>85</cp:revision>
  <dcterms:modified xsi:type="dcterms:W3CDTF">2025-02-17T11:41:40Z</dcterms:modified>
</cp:coreProperties>
</file>