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14"/>
  </p:notesMasterIdLst>
  <p:sldIdLst>
    <p:sldId id="275" r:id="rId2"/>
    <p:sldId id="305" r:id="rId3"/>
    <p:sldId id="308" r:id="rId4"/>
    <p:sldId id="312" r:id="rId5"/>
    <p:sldId id="317" r:id="rId6"/>
    <p:sldId id="318" r:id="rId7"/>
    <p:sldId id="313" r:id="rId8"/>
    <p:sldId id="315" r:id="rId9"/>
    <p:sldId id="316" r:id="rId10"/>
    <p:sldId id="329" r:id="rId11"/>
    <p:sldId id="330" r:id="rId12"/>
    <p:sldId id="331" r:id="rId13"/>
  </p:sldIdLst>
  <p:sldSz cx="9144000" cy="5143500" type="screen16x9"/>
  <p:notesSz cx="6858000" cy="9144000"/>
  <p:embeddedFontLst>
    <p:embeddedFont>
      <p:font typeface="Agency FB" panose="020B0503020202020204" pitchFamily="34" charset="0"/>
      <p:regular r:id="rId15"/>
      <p:bold r:id="rId16"/>
    </p:embeddedFont>
    <p:embeddedFont>
      <p:font typeface="Lato" panose="020F0502020204030203" pitchFamily="34" charset="0"/>
      <p:regular r:id="rId17"/>
      <p:bold r:id="rId18"/>
      <p:italic r:id="rId19"/>
      <p:boldItalic r:id="rId20"/>
    </p:embeddedFont>
    <p:embeddedFont>
      <p:font typeface="Nunito Light" pitchFamily="2" charset="0"/>
      <p:regular r:id="rId21"/>
      <p:italic r:id="rId22"/>
    </p:embeddedFont>
    <p:embeddedFont>
      <p:font typeface="Prata" panose="020B0604020202020204" charset="0"/>
      <p:regular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AF0D6"/>
    <a:srgbClr val="F9EBD7"/>
    <a:srgbClr val="FDF6C3"/>
    <a:srgbClr val="FEF5CE"/>
    <a:srgbClr val="FAEEE6"/>
    <a:srgbClr val="B99470"/>
    <a:srgbClr val="D1F3D1"/>
    <a:srgbClr val="F8F1E8"/>
    <a:srgbClr val="EEF0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2A8152A-60C2-4DBD-9FED-5561920CE349}">
  <a:tblStyle styleId="{72A8152A-60C2-4DBD-9FED-5561920CE34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07389AD-2F77-46FB-B432-2904E2940888}"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773" autoAdjust="0"/>
  </p:normalViewPr>
  <p:slideViewPr>
    <p:cSldViewPr snapToGrid="0">
      <p:cViewPr varScale="1">
        <p:scale>
          <a:sx n="80" d="100"/>
          <a:sy n="80" d="100"/>
        </p:scale>
        <p:origin x="880" y="4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dantri.com.vn/suc-khoe/ha-noi-nhieu-hoc-sinh-ngo-doc-thuc-pham-vi-an-qua-vat-20240612094628239.ht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125d80b419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1125d80b419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4180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125d80b419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1125d80b419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vi-VN" sz="1100" b="0" i="1" u="none" strike="noStrike" cap="none">
                <a:solidFill>
                  <a:srgbClr val="000000"/>
                </a:solidFill>
                <a:effectLst/>
                <a:latin typeface="Arial"/>
                <a:ea typeface="Arial"/>
                <a:cs typeface="Arial"/>
                <a:sym typeface="Arial"/>
              </a:rPr>
              <a:t>GV cho HS đọc bài báo về nạn nhân của mất an toàn vệ sinh thực phẩm</a:t>
            </a:r>
            <a:r>
              <a:rPr lang="en-US" sz="1100" b="0" i="1" u="none" strike="noStrike" cap="none">
                <a:solidFill>
                  <a:srgbClr val="000000"/>
                </a:solidFill>
                <a:effectLst/>
                <a:latin typeface="Arial"/>
                <a:ea typeface="Arial"/>
                <a:cs typeface="Arial"/>
                <a:sym typeface="Arial"/>
              </a:rPr>
              <a:t>:</a:t>
            </a:r>
            <a:r>
              <a:rPr lang="en-US" sz="1100" b="0" i="1" u="none" strike="noStrike" cap="none" baseline="0">
                <a:solidFill>
                  <a:srgbClr val="000000"/>
                </a:solidFill>
                <a:effectLst/>
                <a:latin typeface="Arial"/>
                <a:ea typeface="Arial"/>
                <a:cs typeface="Arial"/>
                <a:sym typeface="Arial"/>
              </a:rPr>
              <a:t> </a:t>
            </a:r>
            <a:r>
              <a:rPr lang="vi-VN" sz="1100" b="0" i="1" u="sng" strike="noStrike" cap="none">
                <a:solidFill>
                  <a:srgbClr val="000000"/>
                </a:solidFill>
                <a:effectLst/>
                <a:latin typeface="Arial"/>
                <a:ea typeface="Arial"/>
                <a:cs typeface="Arial"/>
                <a:sym typeface="Arial"/>
                <a:hlinkClick r:id="rId3"/>
              </a:rPr>
              <a:t>https://dantri.com.vn/suc-khoe/ha-noi-nhieu-hoc-sinh-ngo-doc-thuc-pham-vi-an-qua-vat-20240612094628239.htm</a:t>
            </a:r>
            <a:endParaRPr lang="en-US" sz="1100" b="0" i="0" u="none" strike="noStrike" cap="none">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563378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806679767e_0_7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2806679767e_0_7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6559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1125d80b419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1125d80b419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4846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1ff18b49f31_1_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1ff18b49f31_1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30043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
        <p:cNvGrpSpPr/>
        <p:nvPr/>
      </p:nvGrpSpPr>
      <p:grpSpPr>
        <a:xfrm>
          <a:off x="0" y="0"/>
          <a:ext cx="0" cy="0"/>
          <a:chOff x="0" y="0"/>
          <a:chExt cx="0" cy="0"/>
        </a:xfrm>
      </p:grpSpPr>
      <p:pic>
        <p:nvPicPr>
          <p:cNvPr id="21" name="Google Shape;21;p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2" name="Google Shape;22;p3"/>
          <p:cNvSpPr txBox="1">
            <a:spLocks noGrp="1"/>
          </p:cNvSpPr>
          <p:nvPr>
            <p:ph type="title"/>
          </p:nvPr>
        </p:nvSpPr>
        <p:spPr>
          <a:xfrm>
            <a:off x="715100" y="2995237"/>
            <a:ext cx="4438800" cy="702900"/>
          </a:xfrm>
          <a:prstGeom prst="rect">
            <a:avLst/>
          </a:prstGeom>
        </p:spPr>
        <p:txBody>
          <a:bodyPr spcFirstLastPara="1" wrap="square" lIns="91425" tIns="91425" rIns="91425" bIns="91425" anchor="t" anchorCtr="0">
            <a:noAutofit/>
          </a:bodyPr>
          <a:lstStyle>
            <a:lvl1pPr lvl="0" algn="ctr">
              <a:spcBef>
                <a:spcPts val="0"/>
              </a:spcBef>
              <a:spcAft>
                <a:spcPts val="0"/>
              </a:spcAft>
              <a:buSzPts val="5000"/>
              <a:buNone/>
              <a:defRPr sz="3500">
                <a:latin typeface="Arial" panose="020B0604020202020204" pitchFamily="34" charset="0"/>
              </a:defRPr>
            </a:lvl1pPr>
            <a:lvl2pPr lvl="1" algn="ctr">
              <a:spcBef>
                <a:spcPts val="0"/>
              </a:spcBef>
              <a:spcAft>
                <a:spcPts val="0"/>
              </a:spcAft>
              <a:buSzPts val="5000"/>
              <a:buNone/>
              <a:defRPr sz="5000"/>
            </a:lvl2pPr>
            <a:lvl3pPr lvl="2" algn="ctr">
              <a:spcBef>
                <a:spcPts val="0"/>
              </a:spcBef>
              <a:spcAft>
                <a:spcPts val="0"/>
              </a:spcAft>
              <a:buSzPts val="5000"/>
              <a:buNone/>
              <a:defRPr sz="5000"/>
            </a:lvl3pPr>
            <a:lvl4pPr lvl="3" algn="ctr">
              <a:spcBef>
                <a:spcPts val="0"/>
              </a:spcBef>
              <a:spcAft>
                <a:spcPts val="0"/>
              </a:spcAft>
              <a:buSzPts val="5000"/>
              <a:buNone/>
              <a:defRPr sz="5000"/>
            </a:lvl4pPr>
            <a:lvl5pPr lvl="4" algn="ctr">
              <a:spcBef>
                <a:spcPts val="0"/>
              </a:spcBef>
              <a:spcAft>
                <a:spcPts val="0"/>
              </a:spcAft>
              <a:buSzPts val="5000"/>
              <a:buNone/>
              <a:defRPr sz="5000"/>
            </a:lvl5pPr>
            <a:lvl6pPr lvl="5" algn="ctr">
              <a:spcBef>
                <a:spcPts val="0"/>
              </a:spcBef>
              <a:spcAft>
                <a:spcPts val="0"/>
              </a:spcAft>
              <a:buSzPts val="5000"/>
              <a:buNone/>
              <a:defRPr sz="5000"/>
            </a:lvl6pPr>
            <a:lvl7pPr lvl="6" algn="ctr">
              <a:spcBef>
                <a:spcPts val="0"/>
              </a:spcBef>
              <a:spcAft>
                <a:spcPts val="0"/>
              </a:spcAft>
              <a:buSzPts val="5000"/>
              <a:buNone/>
              <a:defRPr sz="5000"/>
            </a:lvl7pPr>
            <a:lvl8pPr lvl="7" algn="ctr">
              <a:spcBef>
                <a:spcPts val="0"/>
              </a:spcBef>
              <a:spcAft>
                <a:spcPts val="0"/>
              </a:spcAft>
              <a:buSzPts val="5000"/>
              <a:buNone/>
              <a:defRPr sz="5000"/>
            </a:lvl8pPr>
            <a:lvl9pPr lvl="8" algn="ctr">
              <a:spcBef>
                <a:spcPts val="0"/>
              </a:spcBef>
              <a:spcAft>
                <a:spcPts val="0"/>
              </a:spcAft>
              <a:buSzPts val="5000"/>
              <a:buNone/>
              <a:defRPr sz="5000"/>
            </a:lvl9pPr>
          </a:lstStyle>
          <a:p>
            <a:endParaRPr/>
          </a:p>
        </p:txBody>
      </p:sp>
      <p:sp>
        <p:nvSpPr>
          <p:cNvPr id="23" name="Google Shape;23;p3"/>
          <p:cNvSpPr txBox="1">
            <a:spLocks noGrp="1"/>
          </p:cNvSpPr>
          <p:nvPr>
            <p:ph type="title" idx="2" hasCustomPrompt="1"/>
          </p:nvPr>
        </p:nvSpPr>
        <p:spPr>
          <a:xfrm>
            <a:off x="2389550" y="1445363"/>
            <a:ext cx="1089900" cy="931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6000"/>
              <a:buNone/>
              <a:defRPr sz="5000">
                <a:latin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4" name="Google Shape;24;p3"/>
          <p:cNvSpPr>
            <a:spLocks noGrp="1"/>
          </p:cNvSpPr>
          <p:nvPr>
            <p:ph type="pic" idx="3"/>
          </p:nvPr>
        </p:nvSpPr>
        <p:spPr>
          <a:xfrm>
            <a:off x="5528600" y="0"/>
            <a:ext cx="3615300" cy="5155800"/>
          </a:xfrm>
          <a:prstGeom prst="rect">
            <a:avLst/>
          </a:prstGeom>
          <a:noFill/>
          <a:ln>
            <a:noFill/>
          </a:ln>
        </p:spPr>
      </p:sp>
      <p:grpSp>
        <p:nvGrpSpPr>
          <p:cNvPr id="25" name="Google Shape;25;p3"/>
          <p:cNvGrpSpPr/>
          <p:nvPr/>
        </p:nvGrpSpPr>
        <p:grpSpPr>
          <a:xfrm>
            <a:off x="-584702" y="-283510"/>
            <a:ext cx="4734576" cy="5765146"/>
            <a:chOff x="-584702" y="-283510"/>
            <a:chExt cx="4734576" cy="5765146"/>
          </a:xfrm>
        </p:grpSpPr>
        <p:pic>
          <p:nvPicPr>
            <p:cNvPr id="26" name="Google Shape;26;p3"/>
            <p:cNvPicPr preferRelativeResize="0"/>
            <p:nvPr/>
          </p:nvPicPr>
          <p:blipFill rotWithShape="1">
            <a:blip r:embed="rId3">
              <a:alphaModFix/>
            </a:blip>
            <a:srcRect/>
            <a:stretch/>
          </p:blipFill>
          <p:spPr>
            <a:xfrm>
              <a:off x="2595425" y="-283510"/>
              <a:ext cx="1554450" cy="757250"/>
            </a:xfrm>
            <a:prstGeom prst="rect">
              <a:avLst/>
            </a:prstGeom>
            <a:noFill/>
            <a:ln>
              <a:noFill/>
            </a:ln>
          </p:spPr>
        </p:pic>
        <p:pic>
          <p:nvPicPr>
            <p:cNvPr id="27" name="Google Shape;27;p3"/>
            <p:cNvPicPr preferRelativeResize="0"/>
            <p:nvPr/>
          </p:nvPicPr>
          <p:blipFill rotWithShape="1">
            <a:blip r:embed="rId4">
              <a:alphaModFix/>
            </a:blip>
            <a:srcRect/>
            <a:stretch/>
          </p:blipFill>
          <p:spPr>
            <a:xfrm rot="4344098">
              <a:off x="2908942" y="4275303"/>
              <a:ext cx="569668" cy="1435595"/>
            </a:xfrm>
            <a:prstGeom prst="rect">
              <a:avLst/>
            </a:prstGeom>
            <a:noFill/>
            <a:ln>
              <a:noFill/>
            </a:ln>
          </p:spPr>
        </p:pic>
        <p:pic>
          <p:nvPicPr>
            <p:cNvPr id="28" name="Google Shape;28;p3"/>
            <p:cNvPicPr preferRelativeResize="0"/>
            <p:nvPr/>
          </p:nvPicPr>
          <p:blipFill>
            <a:blip r:embed="rId5">
              <a:alphaModFix/>
            </a:blip>
            <a:stretch>
              <a:fillRect/>
            </a:stretch>
          </p:blipFill>
          <p:spPr>
            <a:xfrm rot="2534401">
              <a:off x="-87847" y="1736176"/>
              <a:ext cx="534969" cy="653725"/>
            </a:xfrm>
            <a:prstGeom prst="rect">
              <a:avLst/>
            </a:prstGeom>
            <a:noFill/>
            <a:ln>
              <a:noFill/>
            </a:ln>
          </p:spPr>
        </p:pic>
        <p:pic>
          <p:nvPicPr>
            <p:cNvPr id="29" name="Google Shape;29;p3"/>
            <p:cNvPicPr preferRelativeResize="0"/>
            <p:nvPr/>
          </p:nvPicPr>
          <p:blipFill rotWithShape="1">
            <a:blip r:embed="rId6">
              <a:alphaModFix/>
            </a:blip>
            <a:srcRect l="59" r="49"/>
            <a:stretch/>
          </p:blipFill>
          <p:spPr>
            <a:xfrm rot="-599362">
              <a:off x="-318583" y="-86378"/>
              <a:ext cx="1635290" cy="743707"/>
            </a:xfrm>
            <a:prstGeom prst="rect">
              <a:avLst/>
            </a:prstGeom>
            <a:noFill/>
            <a:ln>
              <a:noFill/>
            </a:ln>
          </p:spPr>
        </p:pic>
        <p:pic>
          <p:nvPicPr>
            <p:cNvPr id="30" name="Google Shape;30;p3"/>
            <p:cNvPicPr preferRelativeResize="0"/>
            <p:nvPr/>
          </p:nvPicPr>
          <p:blipFill rotWithShape="1">
            <a:blip r:embed="rId7">
              <a:alphaModFix/>
            </a:blip>
            <a:srcRect/>
            <a:stretch/>
          </p:blipFill>
          <p:spPr>
            <a:xfrm rot="-888884">
              <a:off x="-384050" y="3573574"/>
              <a:ext cx="1042351" cy="1704974"/>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CUSTOM_3">
    <p:spTree>
      <p:nvGrpSpPr>
        <p:cNvPr id="1" name="Shape 233"/>
        <p:cNvGrpSpPr/>
        <p:nvPr/>
      </p:nvGrpSpPr>
      <p:grpSpPr>
        <a:xfrm>
          <a:off x="0" y="0"/>
          <a:ext cx="0" cy="0"/>
          <a:chOff x="0" y="0"/>
          <a:chExt cx="0" cy="0"/>
        </a:xfrm>
      </p:grpSpPr>
      <p:pic>
        <p:nvPicPr>
          <p:cNvPr id="234" name="Google Shape;234;p24"/>
          <p:cNvPicPr preferRelativeResize="0"/>
          <p:nvPr/>
        </p:nvPicPr>
        <p:blipFill rotWithShape="1">
          <a:blip r:embed="rId2">
            <a:alphaModFix/>
          </a:blip>
          <a:srcRect/>
          <a:stretch/>
        </p:blipFill>
        <p:spPr>
          <a:xfrm>
            <a:off x="0" y="0"/>
            <a:ext cx="9144000" cy="5143500"/>
          </a:xfrm>
          <a:prstGeom prst="rect">
            <a:avLst/>
          </a:prstGeom>
          <a:noFill/>
          <a:ln>
            <a:noFill/>
          </a:ln>
        </p:spPr>
      </p:pic>
      <p:grpSp>
        <p:nvGrpSpPr>
          <p:cNvPr id="235" name="Google Shape;235;p24"/>
          <p:cNvGrpSpPr/>
          <p:nvPr/>
        </p:nvGrpSpPr>
        <p:grpSpPr>
          <a:xfrm>
            <a:off x="-642827" y="-361374"/>
            <a:ext cx="10078127" cy="5727115"/>
            <a:chOff x="-642827" y="-361374"/>
            <a:chExt cx="10078127" cy="5727115"/>
          </a:xfrm>
        </p:grpSpPr>
        <p:pic>
          <p:nvPicPr>
            <p:cNvPr id="236" name="Google Shape;236;p24"/>
            <p:cNvPicPr preferRelativeResize="0"/>
            <p:nvPr/>
          </p:nvPicPr>
          <p:blipFill rotWithShape="1">
            <a:blip r:embed="rId3">
              <a:alphaModFix/>
            </a:blip>
            <a:srcRect/>
            <a:stretch/>
          </p:blipFill>
          <p:spPr>
            <a:xfrm rot="-888884">
              <a:off x="-442175" y="1648824"/>
              <a:ext cx="1042351" cy="1704974"/>
            </a:xfrm>
            <a:prstGeom prst="rect">
              <a:avLst/>
            </a:prstGeom>
            <a:noFill/>
            <a:ln>
              <a:noFill/>
            </a:ln>
          </p:spPr>
        </p:pic>
        <p:pic>
          <p:nvPicPr>
            <p:cNvPr id="237" name="Google Shape;237;p24"/>
            <p:cNvPicPr preferRelativeResize="0"/>
            <p:nvPr/>
          </p:nvPicPr>
          <p:blipFill rotWithShape="1">
            <a:blip r:embed="rId4">
              <a:alphaModFix/>
            </a:blip>
            <a:srcRect/>
            <a:stretch/>
          </p:blipFill>
          <p:spPr>
            <a:xfrm>
              <a:off x="3737487" y="4608490"/>
              <a:ext cx="1554450" cy="757250"/>
            </a:xfrm>
            <a:prstGeom prst="rect">
              <a:avLst/>
            </a:prstGeom>
            <a:noFill/>
            <a:ln>
              <a:noFill/>
            </a:ln>
          </p:spPr>
        </p:pic>
        <p:pic>
          <p:nvPicPr>
            <p:cNvPr id="238" name="Google Shape;238;p24"/>
            <p:cNvPicPr preferRelativeResize="0"/>
            <p:nvPr/>
          </p:nvPicPr>
          <p:blipFill rotWithShape="1">
            <a:blip r:embed="rId5">
              <a:alphaModFix/>
            </a:blip>
            <a:srcRect/>
            <a:stretch/>
          </p:blipFill>
          <p:spPr>
            <a:xfrm rot="-9658824">
              <a:off x="8647269" y="1969479"/>
              <a:ext cx="569668" cy="1435593"/>
            </a:xfrm>
            <a:prstGeom prst="rect">
              <a:avLst/>
            </a:prstGeom>
            <a:noFill/>
            <a:ln>
              <a:noFill/>
            </a:ln>
          </p:spPr>
        </p:pic>
        <p:pic>
          <p:nvPicPr>
            <p:cNvPr id="239" name="Google Shape;239;p24"/>
            <p:cNvPicPr preferRelativeResize="0"/>
            <p:nvPr/>
          </p:nvPicPr>
          <p:blipFill rotWithShape="1">
            <a:blip r:embed="rId6">
              <a:alphaModFix/>
            </a:blip>
            <a:srcRect l="59" r="49"/>
            <a:stretch/>
          </p:blipFill>
          <p:spPr>
            <a:xfrm rot="-599362">
              <a:off x="3500942" y="-225178"/>
              <a:ext cx="1635290" cy="743707"/>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5"/>
        <p:cNvGrpSpPr/>
        <p:nvPr/>
      </p:nvGrpSpPr>
      <p:grpSpPr>
        <a:xfrm>
          <a:off x="0" y="0"/>
          <a:ext cx="0" cy="0"/>
          <a:chOff x="0" y="0"/>
          <a:chExt cx="0" cy="0"/>
        </a:xfrm>
      </p:grpSpPr>
      <p:pic>
        <p:nvPicPr>
          <p:cNvPr id="56" name="Google Shape;56;p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7" name="Google Shape;57;p7"/>
          <p:cNvSpPr txBox="1">
            <a:spLocks noGrp="1"/>
          </p:cNvSpPr>
          <p:nvPr>
            <p:ph type="title"/>
          </p:nvPr>
        </p:nvSpPr>
        <p:spPr>
          <a:xfrm>
            <a:off x="3749472" y="1054925"/>
            <a:ext cx="3956400" cy="572700"/>
          </a:xfrm>
          <a:prstGeom prst="rect">
            <a:avLst/>
          </a:prstGeom>
        </p:spPr>
        <p:txBody>
          <a:bodyPr spcFirstLastPara="1" wrap="square" lIns="91425" tIns="91425" rIns="91425" bIns="91425" anchor="b" anchorCtr="0">
            <a:noAutofit/>
          </a:bodyPr>
          <a:lstStyle>
            <a:lvl1pPr lvl="0" algn="l" rtl="0">
              <a:lnSpc>
                <a:spcPct val="100000"/>
              </a:lnSpc>
              <a:spcBef>
                <a:spcPts val="0"/>
              </a:spcBef>
              <a:spcAft>
                <a:spcPts val="0"/>
              </a:spcAft>
              <a:buSzPts val="3000"/>
              <a:buNone/>
              <a:defRPr>
                <a:latin typeface="Arial" panose="020B0604020202020204" pitchFamily="34" charset="0"/>
              </a:defRPr>
            </a:lvl1pPr>
            <a:lvl2pPr lvl="1" rtl="0">
              <a:lnSpc>
                <a:spcPct val="100000"/>
              </a:lnSpc>
              <a:spcBef>
                <a:spcPts val="0"/>
              </a:spcBef>
              <a:spcAft>
                <a:spcPts val="0"/>
              </a:spcAft>
              <a:buSzPts val="3000"/>
              <a:buNone/>
              <a:defRPr/>
            </a:lvl2pPr>
            <a:lvl3pPr lvl="2" rtl="0">
              <a:lnSpc>
                <a:spcPct val="100000"/>
              </a:lnSpc>
              <a:spcBef>
                <a:spcPts val="0"/>
              </a:spcBef>
              <a:spcAft>
                <a:spcPts val="0"/>
              </a:spcAft>
              <a:buSzPts val="3000"/>
              <a:buNone/>
              <a:defRPr/>
            </a:lvl3pPr>
            <a:lvl4pPr lvl="3" rtl="0">
              <a:lnSpc>
                <a:spcPct val="100000"/>
              </a:lnSpc>
              <a:spcBef>
                <a:spcPts val="0"/>
              </a:spcBef>
              <a:spcAft>
                <a:spcPts val="0"/>
              </a:spcAft>
              <a:buSzPts val="3000"/>
              <a:buNone/>
              <a:defRPr/>
            </a:lvl4pPr>
            <a:lvl5pPr lvl="4" rtl="0">
              <a:lnSpc>
                <a:spcPct val="100000"/>
              </a:lnSpc>
              <a:spcBef>
                <a:spcPts val="0"/>
              </a:spcBef>
              <a:spcAft>
                <a:spcPts val="0"/>
              </a:spcAft>
              <a:buSzPts val="3000"/>
              <a:buNone/>
              <a:defRPr/>
            </a:lvl5pPr>
            <a:lvl6pPr lvl="5" rtl="0">
              <a:lnSpc>
                <a:spcPct val="100000"/>
              </a:lnSpc>
              <a:spcBef>
                <a:spcPts val="0"/>
              </a:spcBef>
              <a:spcAft>
                <a:spcPts val="0"/>
              </a:spcAft>
              <a:buSzPts val="3000"/>
              <a:buNone/>
              <a:defRPr/>
            </a:lvl6pPr>
            <a:lvl7pPr lvl="6" rtl="0">
              <a:lnSpc>
                <a:spcPct val="100000"/>
              </a:lnSpc>
              <a:spcBef>
                <a:spcPts val="0"/>
              </a:spcBef>
              <a:spcAft>
                <a:spcPts val="0"/>
              </a:spcAft>
              <a:buSzPts val="3000"/>
              <a:buNone/>
              <a:defRPr/>
            </a:lvl7pPr>
            <a:lvl8pPr lvl="7" rtl="0">
              <a:lnSpc>
                <a:spcPct val="100000"/>
              </a:lnSpc>
              <a:spcBef>
                <a:spcPts val="0"/>
              </a:spcBef>
              <a:spcAft>
                <a:spcPts val="0"/>
              </a:spcAft>
              <a:buSzPts val="3000"/>
              <a:buNone/>
              <a:defRPr/>
            </a:lvl8pPr>
            <a:lvl9pPr lvl="8" rtl="0">
              <a:lnSpc>
                <a:spcPct val="100000"/>
              </a:lnSpc>
              <a:spcBef>
                <a:spcPts val="0"/>
              </a:spcBef>
              <a:spcAft>
                <a:spcPts val="0"/>
              </a:spcAft>
              <a:buSzPts val="3000"/>
              <a:buNone/>
              <a:defRPr/>
            </a:lvl9pPr>
          </a:lstStyle>
          <a:p>
            <a:endParaRPr/>
          </a:p>
        </p:txBody>
      </p:sp>
      <p:sp>
        <p:nvSpPr>
          <p:cNvPr id="58" name="Google Shape;58;p7"/>
          <p:cNvSpPr txBox="1">
            <a:spLocks noGrp="1"/>
          </p:cNvSpPr>
          <p:nvPr>
            <p:ph type="body" idx="1"/>
          </p:nvPr>
        </p:nvSpPr>
        <p:spPr>
          <a:xfrm>
            <a:off x="3749475" y="2025175"/>
            <a:ext cx="3956400" cy="2063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Nunito Light"/>
              <a:buChar char="●"/>
              <a:defRPr>
                <a:latin typeface="Arial" panose="020B0604020202020204" pitchFamily="34" charset="0"/>
                <a:cs typeface="Arial" panose="020B0604020202020204" pitchFamily="34" charset="0"/>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sp>
        <p:nvSpPr>
          <p:cNvPr id="59" name="Google Shape;59;p7"/>
          <p:cNvSpPr>
            <a:spLocks noGrp="1"/>
          </p:cNvSpPr>
          <p:nvPr>
            <p:ph type="pic" idx="2"/>
          </p:nvPr>
        </p:nvSpPr>
        <p:spPr>
          <a:xfrm>
            <a:off x="0" y="0"/>
            <a:ext cx="3524400" cy="5143500"/>
          </a:xfrm>
          <a:prstGeom prst="rect">
            <a:avLst/>
          </a:prstGeom>
          <a:noFill/>
          <a:ln>
            <a:noFill/>
          </a:ln>
        </p:spPr>
      </p:sp>
      <p:grpSp>
        <p:nvGrpSpPr>
          <p:cNvPr id="60" name="Google Shape;60;p7"/>
          <p:cNvGrpSpPr/>
          <p:nvPr/>
        </p:nvGrpSpPr>
        <p:grpSpPr>
          <a:xfrm>
            <a:off x="7792238" y="2593306"/>
            <a:ext cx="1739499" cy="2783220"/>
            <a:chOff x="7792238" y="2593306"/>
            <a:chExt cx="1739499" cy="2783220"/>
          </a:xfrm>
        </p:grpSpPr>
        <p:pic>
          <p:nvPicPr>
            <p:cNvPr id="61" name="Google Shape;61;p7"/>
            <p:cNvPicPr preferRelativeResize="0"/>
            <p:nvPr/>
          </p:nvPicPr>
          <p:blipFill rotWithShape="1">
            <a:blip r:embed="rId3">
              <a:alphaModFix/>
            </a:blip>
            <a:srcRect l="59" r="49"/>
            <a:stretch/>
          </p:blipFill>
          <p:spPr>
            <a:xfrm rot="-599362">
              <a:off x="7844342" y="4496622"/>
              <a:ext cx="1635290" cy="743707"/>
            </a:xfrm>
            <a:prstGeom prst="rect">
              <a:avLst/>
            </a:prstGeom>
            <a:noFill/>
            <a:ln>
              <a:noFill/>
            </a:ln>
          </p:spPr>
        </p:pic>
        <p:pic>
          <p:nvPicPr>
            <p:cNvPr id="62" name="Google Shape;62;p7"/>
            <p:cNvPicPr preferRelativeResize="0"/>
            <p:nvPr/>
          </p:nvPicPr>
          <p:blipFill rotWithShape="1">
            <a:blip r:embed="rId4">
              <a:alphaModFix/>
            </a:blip>
            <a:srcRect/>
            <a:stretch/>
          </p:blipFill>
          <p:spPr>
            <a:xfrm rot="4465731">
              <a:off x="8082900" y="3065016"/>
              <a:ext cx="1554450" cy="757250"/>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3"/>
        <p:cNvGrpSpPr/>
        <p:nvPr/>
      </p:nvGrpSpPr>
      <p:grpSpPr>
        <a:xfrm>
          <a:off x="0" y="0"/>
          <a:ext cx="0" cy="0"/>
          <a:chOff x="0" y="0"/>
          <a:chExt cx="0" cy="0"/>
        </a:xfrm>
      </p:grpSpPr>
      <p:pic>
        <p:nvPicPr>
          <p:cNvPr id="64" name="Google Shape;64;p8"/>
          <p:cNvPicPr preferRelativeResize="0"/>
          <p:nvPr/>
        </p:nvPicPr>
        <p:blipFill rotWithShape="1">
          <a:blip r:embed="rId2">
            <a:alphaModFix/>
          </a:blip>
          <a:srcRect/>
          <a:stretch/>
        </p:blipFill>
        <p:spPr>
          <a:xfrm>
            <a:off x="0" y="0"/>
            <a:ext cx="9144000" cy="5143500"/>
          </a:xfrm>
          <a:prstGeom prst="rect">
            <a:avLst/>
          </a:prstGeom>
          <a:noFill/>
          <a:ln>
            <a:noFill/>
          </a:ln>
        </p:spPr>
      </p:pic>
      <p:grpSp>
        <p:nvGrpSpPr>
          <p:cNvPr id="65" name="Google Shape;65;p8"/>
          <p:cNvGrpSpPr/>
          <p:nvPr/>
        </p:nvGrpSpPr>
        <p:grpSpPr>
          <a:xfrm>
            <a:off x="-373984" y="-888975"/>
            <a:ext cx="9862560" cy="6386650"/>
            <a:chOff x="-373984" y="-888975"/>
            <a:chExt cx="9862560" cy="6386650"/>
          </a:xfrm>
        </p:grpSpPr>
        <p:pic>
          <p:nvPicPr>
            <p:cNvPr id="66" name="Google Shape;66;p8"/>
            <p:cNvPicPr preferRelativeResize="0"/>
            <p:nvPr/>
          </p:nvPicPr>
          <p:blipFill>
            <a:blip r:embed="rId3">
              <a:alphaModFix/>
            </a:blip>
            <a:stretch>
              <a:fillRect/>
            </a:stretch>
          </p:blipFill>
          <p:spPr>
            <a:xfrm rot="2043951">
              <a:off x="-295275" y="4153866"/>
              <a:ext cx="1554450" cy="757250"/>
            </a:xfrm>
            <a:prstGeom prst="rect">
              <a:avLst/>
            </a:prstGeom>
            <a:noFill/>
            <a:ln>
              <a:noFill/>
            </a:ln>
          </p:spPr>
        </p:pic>
        <p:pic>
          <p:nvPicPr>
            <p:cNvPr id="67" name="Google Shape;67;p8"/>
            <p:cNvPicPr preferRelativeResize="0"/>
            <p:nvPr/>
          </p:nvPicPr>
          <p:blipFill>
            <a:blip r:embed="rId4">
              <a:alphaModFix/>
            </a:blip>
            <a:stretch>
              <a:fillRect/>
            </a:stretch>
          </p:blipFill>
          <p:spPr>
            <a:xfrm rot="994335">
              <a:off x="8726018" y="3121478"/>
              <a:ext cx="569668" cy="1435595"/>
            </a:xfrm>
            <a:prstGeom prst="rect">
              <a:avLst/>
            </a:prstGeom>
            <a:noFill/>
            <a:ln>
              <a:noFill/>
            </a:ln>
          </p:spPr>
        </p:pic>
        <p:pic>
          <p:nvPicPr>
            <p:cNvPr id="68" name="Google Shape;68;p8"/>
            <p:cNvPicPr preferRelativeResize="0"/>
            <p:nvPr/>
          </p:nvPicPr>
          <p:blipFill>
            <a:blip r:embed="rId5">
              <a:alphaModFix/>
            </a:blip>
            <a:stretch>
              <a:fillRect/>
            </a:stretch>
          </p:blipFill>
          <p:spPr>
            <a:xfrm rot="-1320648">
              <a:off x="146728" y="183700"/>
              <a:ext cx="534968" cy="653726"/>
            </a:xfrm>
            <a:prstGeom prst="rect">
              <a:avLst/>
            </a:prstGeom>
            <a:noFill/>
            <a:ln>
              <a:noFill/>
            </a:ln>
          </p:spPr>
        </p:pic>
        <p:pic>
          <p:nvPicPr>
            <p:cNvPr id="69" name="Google Shape;69;p8"/>
            <p:cNvPicPr preferRelativeResize="0"/>
            <p:nvPr/>
          </p:nvPicPr>
          <p:blipFill>
            <a:blip r:embed="rId6">
              <a:alphaModFix/>
            </a:blip>
            <a:stretch>
              <a:fillRect/>
            </a:stretch>
          </p:blipFill>
          <p:spPr>
            <a:xfrm rot="-599363">
              <a:off x="2624642" y="4617772"/>
              <a:ext cx="1635290" cy="743707"/>
            </a:xfrm>
            <a:prstGeom prst="rect">
              <a:avLst/>
            </a:prstGeom>
            <a:noFill/>
            <a:ln>
              <a:noFill/>
            </a:ln>
          </p:spPr>
        </p:pic>
        <p:pic>
          <p:nvPicPr>
            <p:cNvPr id="70" name="Google Shape;70;p8"/>
            <p:cNvPicPr preferRelativeResize="0"/>
            <p:nvPr/>
          </p:nvPicPr>
          <p:blipFill>
            <a:blip r:embed="rId7">
              <a:alphaModFix/>
            </a:blip>
            <a:stretch>
              <a:fillRect/>
            </a:stretch>
          </p:blipFill>
          <p:spPr>
            <a:xfrm rot="-7037278">
              <a:off x="7053800" y="-792651"/>
              <a:ext cx="1042352" cy="1704974"/>
            </a:xfrm>
            <a:prstGeom prst="rect">
              <a:avLst/>
            </a:prstGeom>
            <a:noFill/>
            <a:ln>
              <a:noFill/>
            </a:ln>
          </p:spPr>
        </p:pic>
        <p:pic>
          <p:nvPicPr>
            <p:cNvPr id="71" name="Google Shape;71;p8"/>
            <p:cNvPicPr preferRelativeResize="0"/>
            <p:nvPr/>
          </p:nvPicPr>
          <p:blipFill>
            <a:blip r:embed="rId8">
              <a:alphaModFix/>
            </a:blip>
            <a:stretch>
              <a:fillRect/>
            </a:stretch>
          </p:blipFill>
          <p:spPr>
            <a:xfrm>
              <a:off x="2848125" y="-888975"/>
              <a:ext cx="1666875" cy="1423976"/>
            </a:xfrm>
            <a:prstGeom prst="rect">
              <a:avLst/>
            </a:prstGeom>
            <a:noFill/>
            <a:ln>
              <a:noFill/>
            </a:ln>
          </p:spPr>
        </p:pic>
      </p:grpSp>
      <p:sp>
        <p:nvSpPr>
          <p:cNvPr id="72" name="Google Shape;72;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atin typeface="Arial" panose="020B0604020202020204" pitchFamily="34" charset="0"/>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3"/>
        <p:cNvGrpSpPr/>
        <p:nvPr/>
      </p:nvGrpSpPr>
      <p:grpSpPr>
        <a:xfrm>
          <a:off x="0" y="0"/>
          <a:ext cx="0" cy="0"/>
          <a:chOff x="0" y="0"/>
          <a:chExt cx="0" cy="0"/>
        </a:xfrm>
      </p:grpSpPr>
      <p:pic>
        <p:nvPicPr>
          <p:cNvPr id="74" name="Google Shape;74;p9"/>
          <p:cNvPicPr preferRelativeResize="0"/>
          <p:nvPr/>
        </p:nvPicPr>
        <p:blipFill rotWithShape="1">
          <a:blip r:embed="rId2">
            <a:alphaModFix/>
          </a:blip>
          <a:srcRect/>
          <a:stretch/>
        </p:blipFill>
        <p:spPr>
          <a:xfrm>
            <a:off x="0" y="0"/>
            <a:ext cx="9144000" cy="5143500"/>
          </a:xfrm>
          <a:prstGeom prst="rect">
            <a:avLst/>
          </a:prstGeom>
          <a:noFill/>
          <a:ln>
            <a:noFill/>
          </a:ln>
        </p:spPr>
      </p:pic>
      <p:grpSp>
        <p:nvGrpSpPr>
          <p:cNvPr id="75" name="Google Shape;75;p9"/>
          <p:cNvGrpSpPr/>
          <p:nvPr/>
        </p:nvGrpSpPr>
        <p:grpSpPr>
          <a:xfrm>
            <a:off x="-566013" y="-794174"/>
            <a:ext cx="10476396" cy="6344628"/>
            <a:chOff x="-566013" y="-794174"/>
            <a:chExt cx="10476396" cy="6344628"/>
          </a:xfrm>
        </p:grpSpPr>
        <p:pic>
          <p:nvPicPr>
            <p:cNvPr id="76" name="Google Shape;76;p9"/>
            <p:cNvPicPr preferRelativeResize="0"/>
            <p:nvPr/>
          </p:nvPicPr>
          <p:blipFill>
            <a:blip r:embed="rId3">
              <a:alphaModFix/>
            </a:blip>
            <a:stretch>
              <a:fillRect/>
            </a:stretch>
          </p:blipFill>
          <p:spPr>
            <a:xfrm rot="2043951">
              <a:off x="8277225" y="2193128"/>
              <a:ext cx="1554450" cy="757250"/>
            </a:xfrm>
            <a:prstGeom prst="rect">
              <a:avLst/>
            </a:prstGeom>
            <a:noFill/>
            <a:ln>
              <a:noFill/>
            </a:ln>
          </p:spPr>
        </p:pic>
        <p:pic>
          <p:nvPicPr>
            <p:cNvPr id="77" name="Google Shape;77;p9"/>
            <p:cNvPicPr preferRelativeResize="0"/>
            <p:nvPr/>
          </p:nvPicPr>
          <p:blipFill>
            <a:blip r:embed="rId4">
              <a:alphaModFix/>
            </a:blip>
            <a:stretch>
              <a:fillRect/>
            </a:stretch>
          </p:blipFill>
          <p:spPr>
            <a:xfrm rot="4432877">
              <a:off x="6039968" y="4359728"/>
              <a:ext cx="569667" cy="1435595"/>
            </a:xfrm>
            <a:prstGeom prst="rect">
              <a:avLst/>
            </a:prstGeom>
            <a:noFill/>
            <a:ln>
              <a:noFill/>
            </a:ln>
          </p:spPr>
        </p:pic>
        <p:pic>
          <p:nvPicPr>
            <p:cNvPr id="78" name="Google Shape;78;p9"/>
            <p:cNvPicPr preferRelativeResize="0"/>
            <p:nvPr/>
          </p:nvPicPr>
          <p:blipFill>
            <a:blip r:embed="rId5">
              <a:alphaModFix/>
            </a:blip>
            <a:stretch>
              <a:fillRect/>
            </a:stretch>
          </p:blipFill>
          <p:spPr>
            <a:xfrm rot="-1320648">
              <a:off x="-215222" y="1438450"/>
              <a:ext cx="534968" cy="653726"/>
            </a:xfrm>
            <a:prstGeom prst="rect">
              <a:avLst/>
            </a:prstGeom>
            <a:noFill/>
            <a:ln>
              <a:noFill/>
            </a:ln>
          </p:spPr>
        </p:pic>
        <p:pic>
          <p:nvPicPr>
            <p:cNvPr id="79" name="Google Shape;79;p9"/>
            <p:cNvPicPr preferRelativeResize="0"/>
            <p:nvPr/>
          </p:nvPicPr>
          <p:blipFill>
            <a:blip r:embed="rId6">
              <a:alphaModFix/>
            </a:blip>
            <a:stretch>
              <a:fillRect/>
            </a:stretch>
          </p:blipFill>
          <p:spPr>
            <a:xfrm rot="-599363">
              <a:off x="2053142" y="-312016"/>
              <a:ext cx="1635290" cy="743707"/>
            </a:xfrm>
            <a:prstGeom prst="rect">
              <a:avLst/>
            </a:prstGeom>
            <a:noFill/>
            <a:ln>
              <a:noFill/>
            </a:ln>
          </p:spPr>
        </p:pic>
        <p:pic>
          <p:nvPicPr>
            <p:cNvPr id="80" name="Google Shape;80;p9"/>
            <p:cNvPicPr preferRelativeResize="0"/>
            <p:nvPr/>
          </p:nvPicPr>
          <p:blipFill>
            <a:blip r:embed="rId7">
              <a:alphaModFix/>
            </a:blip>
            <a:stretch>
              <a:fillRect/>
            </a:stretch>
          </p:blipFill>
          <p:spPr>
            <a:xfrm rot="-7037278">
              <a:off x="7053800" y="-792651"/>
              <a:ext cx="1042352" cy="1704974"/>
            </a:xfrm>
            <a:prstGeom prst="rect">
              <a:avLst/>
            </a:prstGeom>
            <a:noFill/>
            <a:ln>
              <a:noFill/>
            </a:ln>
          </p:spPr>
        </p:pic>
        <p:pic>
          <p:nvPicPr>
            <p:cNvPr id="81" name="Google Shape;81;p9"/>
            <p:cNvPicPr preferRelativeResize="0"/>
            <p:nvPr/>
          </p:nvPicPr>
          <p:blipFill>
            <a:blip r:embed="rId8">
              <a:alphaModFix/>
            </a:blip>
            <a:stretch>
              <a:fillRect/>
            </a:stretch>
          </p:blipFill>
          <p:spPr>
            <a:xfrm>
              <a:off x="-566013" y="4126475"/>
              <a:ext cx="1666875" cy="1423976"/>
            </a:xfrm>
            <a:prstGeom prst="rect">
              <a:avLst/>
            </a:prstGeom>
            <a:noFill/>
            <a:ln>
              <a:noFill/>
            </a:ln>
          </p:spPr>
        </p:pic>
      </p:grpSp>
      <p:sp>
        <p:nvSpPr>
          <p:cNvPr id="82" name="Google Shape;82;p9"/>
          <p:cNvSpPr txBox="1">
            <a:spLocks noGrp="1"/>
          </p:cNvSpPr>
          <p:nvPr>
            <p:ph type="title"/>
          </p:nvPr>
        </p:nvSpPr>
        <p:spPr>
          <a:xfrm>
            <a:off x="2241425" y="1293100"/>
            <a:ext cx="46611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Arial" panose="020B06040202020202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3" name="Google Shape;83;p9"/>
          <p:cNvSpPr txBox="1">
            <a:spLocks noGrp="1"/>
          </p:cNvSpPr>
          <p:nvPr>
            <p:ph type="subTitle" idx="1"/>
          </p:nvPr>
        </p:nvSpPr>
        <p:spPr>
          <a:xfrm>
            <a:off x="2241475" y="2168600"/>
            <a:ext cx="4661100" cy="168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4"/>
        <p:cNvGrpSpPr/>
        <p:nvPr/>
      </p:nvGrpSpPr>
      <p:grpSpPr>
        <a:xfrm>
          <a:off x="0" y="0"/>
          <a:ext cx="0" cy="0"/>
          <a:chOff x="0" y="0"/>
          <a:chExt cx="0" cy="0"/>
        </a:xfrm>
      </p:grpSpPr>
      <p:sp>
        <p:nvSpPr>
          <p:cNvPr id="85" name="Google Shape;85;p10"/>
          <p:cNvSpPr>
            <a:spLocks noGrp="1"/>
          </p:cNvSpPr>
          <p:nvPr>
            <p:ph type="pic" idx="2"/>
          </p:nvPr>
        </p:nvSpPr>
        <p:spPr>
          <a:xfrm>
            <a:off x="0" y="0"/>
            <a:ext cx="9144000" cy="5143500"/>
          </a:xfrm>
          <a:prstGeom prst="rect">
            <a:avLst/>
          </a:prstGeom>
          <a:noFill/>
          <a:ln>
            <a:noFill/>
          </a:ln>
        </p:spPr>
      </p:sp>
      <p:sp>
        <p:nvSpPr>
          <p:cNvPr id="86" name="Google Shape;86;p10"/>
          <p:cNvSpPr txBox="1">
            <a:spLocks noGrp="1"/>
          </p:cNvSpPr>
          <p:nvPr>
            <p:ph type="title"/>
          </p:nvPr>
        </p:nvSpPr>
        <p:spPr>
          <a:xfrm>
            <a:off x="1805400" y="4173975"/>
            <a:ext cx="5533200" cy="434400"/>
          </a:xfrm>
          <a:prstGeom prst="rect">
            <a:avLst/>
          </a:prstGeom>
          <a:solidFill>
            <a:schemeClr val="accent3"/>
          </a:solidFill>
        </p:spPr>
        <p:txBody>
          <a:bodyPr spcFirstLastPara="1" wrap="square" lIns="91425" tIns="91425" rIns="91425" bIns="91425" anchor="b" anchorCtr="0">
            <a:noAutofit/>
          </a:bodyPr>
          <a:lstStyle>
            <a:lvl1pPr lvl="0" algn="ctr" rtl="0">
              <a:spcBef>
                <a:spcPts val="0"/>
              </a:spcBef>
              <a:spcAft>
                <a:spcPts val="0"/>
              </a:spcAft>
              <a:buSzPts val="3000"/>
              <a:buNone/>
              <a:defRPr sz="1800">
                <a:latin typeface="Arial" panose="020B0604020202020204" pitchFamily="34" charset="0"/>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60"/>
        <p:cNvGrpSpPr/>
        <p:nvPr/>
      </p:nvGrpSpPr>
      <p:grpSpPr>
        <a:xfrm>
          <a:off x="0" y="0"/>
          <a:ext cx="0" cy="0"/>
          <a:chOff x="0" y="0"/>
          <a:chExt cx="0" cy="0"/>
        </a:xfrm>
      </p:grpSpPr>
      <p:pic>
        <p:nvPicPr>
          <p:cNvPr id="161" name="Google Shape;161;p1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62" name="Google Shape;162;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Arial" panose="020B06040202020202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3" name="Google Shape;163;p18"/>
          <p:cNvSpPr txBox="1">
            <a:spLocks noGrp="1"/>
          </p:cNvSpPr>
          <p:nvPr>
            <p:ph type="subTitle" idx="1"/>
          </p:nvPr>
        </p:nvSpPr>
        <p:spPr>
          <a:xfrm>
            <a:off x="1022063" y="2041922"/>
            <a:ext cx="3549900" cy="470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Prata"/>
              <a:buNone/>
              <a:defRPr sz="1800" b="1">
                <a:solidFill>
                  <a:schemeClr val="dk1"/>
                </a:solidFill>
                <a:latin typeface="Arial" panose="020B0604020202020204" pitchFamily="34" charset="0"/>
                <a:ea typeface="Arial" panose="020B0604020202020204" pitchFamily="34" charset="0"/>
                <a:cs typeface="Arial" panose="020B0604020202020204" pitchFamily="34" charset="0"/>
                <a:sym typeface="Prata"/>
              </a:defRPr>
            </a:lvl1pPr>
            <a:lvl2pPr lvl="1"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2pPr>
            <a:lvl3pPr lvl="2"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3pPr>
            <a:lvl4pPr lvl="3"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4pPr>
            <a:lvl5pPr lvl="4"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5pPr>
            <a:lvl6pPr lvl="5"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6pPr>
            <a:lvl7pPr lvl="6"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7pPr>
            <a:lvl8pPr lvl="7"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8pPr>
            <a:lvl9pPr lvl="8"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9pPr>
          </a:lstStyle>
          <a:p>
            <a:endParaRPr/>
          </a:p>
        </p:txBody>
      </p:sp>
      <p:sp>
        <p:nvSpPr>
          <p:cNvPr id="164" name="Google Shape;164;p18"/>
          <p:cNvSpPr txBox="1">
            <a:spLocks noGrp="1"/>
          </p:cNvSpPr>
          <p:nvPr>
            <p:ph type="subTitle" idx="2"/>
          </p:nvPr>
        </p:nvSpPr>
        <p:spPr>
          <a:xfrm>
            <a:off x="1022063" y="2427800"/>
            <a:ext cx="3549900" cy="845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5" name="Google Shape;165;p18"/>
          <p:cNvSpPr txBox="1">
            <a:spLocks noGrp="1"/>
          </p:cNvSpPr>
          <p:nvPr>
            <p:ph type="subTitle" idx="3"/>
          </p:nvPr>
        </p:nvSpPr>
        <p:spPr>
          <a:xfrm>
            <a:off x="4572040" y="2427800"/>
            <a:ext cx="3549900" cy="845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6" name="Google Shape;166;p18"/>
          <p:cNvSpPr txBox="1">
            <a:spLocks noGrp="1"/>
          </p:cNvSpPr>
          <p:nvPr>
            <p:ph type="subTitle" idx="4"/>
          </p:nvPr>
        </p:nvSpPr>
        <p:spPr>
          <a:xfrm>
            <a:off x="1022063" y="3763112"/>
            <a:ext cx="3549900" cy="845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7" name="Google Shape;167;p18"/>
          <p:cNvSpPr txBox="1">
            <a:spLocks noGrp="1"/>
          </p:cNvSpPr>
          <p:nvPr>
            <p:ph type="subTitle" idx="5"/>
          </p:nvPr>
        </p:nvSpPr>
        <p:spPr>
          <a:xfrm>
            <a:off x="4572040" y="3763112"/>
            <a:ext cx="3549900" cy="845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8" name="Google Shape;168;p18"/>
          <p:cNvSpPr txBox="1">
            <a:spLocks noGrp="1"/>
          </p:cNvSpPr>
          <p:nvPr>
            <p:ph type="subTitle" idx="6"/>
          </p:nvPr>
        </p:nvSpPr>
        <p:spPr>
          <a:xfrm>
            <a:off x="1022063" y="3377431"/>
            <a:ext cx="3549900" cy="470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Prata"/>
              <a:buNone/>
              <a:defRPr sz="1800" b="1">
                <a:solidFill>
                  <a:schemeClr val="dk1"/>
                </a:solidFill>
                <a:latin typeface="Arial" panose="020B0604020202020204" pitchFamily="34" charset="0"/>
                <a:ea typeface="Arial" panose="020B0604020202020204" pitchFamily="34" charset="0"/>
                <a:cs typeface="Arial" panose="020B0604020202020204" pitchFamily="34" charset="0"/>
                <a:sym typeface="Prata"/>
              </a:defRPr>
            </a:lvl1pPr>
            <a:lvl2pPr lvl="1"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2pPr>
            <a:lvl3pPr lvl="2"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3pPr>
            <a:lvl4pPr lvl="3"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4pPr>
            <a:lvl5pPr lvl="4"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5pPr>
            <a:lvl6pPr lvl="5"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6pPr>
            <a:lvl7pPr lvl="6"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7pPr>
            <a:lvl8pPr lvl="7"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8pPr>
            <a:lvl9pPr lvl="8"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9pPr>
          </a:lstStyle>
          <a:p>
            <a:endParaRPr/>
          </a:p>
        </p:txBody>
      </p:sp>
      <p:sp>
        <p:nvSpPr>
          <p:cNvPr id="169" name="Google Shape;169;p18"/>
          <p:cNvSpPr txBox="1">
            <a:spLocks noGrp="1"/>
          </p:cNvSpPr>
          <p:nvPr>
            <p:ph type="subTitle" idx="7"/>
          </p:nvPr>
        </p:nvSpPr>
        <p:spPr>
          <a:xfrm>
            <a:off x="4572033" y="2041922"/>
            <a:ext cx="3549900" cy="470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Prata"/>
              <a:buNone/>
              <a:defRPr sz="1800" b="1">
                <a:solidFill>
                  <a:schemeClr val="dk1"/>
                </a:solidFill>
                <a:latin typeface="Arial" panose="020B0604020202020204" pitchFamily="34" charset="0"/>
                <a:ea typeface="Arial" panose="020B0604020202020204" pitchFamily="34" charset="0"/>
                <a:cs typeface="Arial" panose="020B0604020202020204" pitchFamily="34" charset="0"/>
                <a:sym typeface="Prata"/>
              </a:defRPr>
            </a:lvl1pPr>
            <a:lvl2pPr lvl="1"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2pPr>
            <a:lvl3pPr lvl="2"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3pPr>
            <a:lvl4pPr lvl="3"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4pPr>
            <a:lvl5pPr lvl="4"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5pPr>
            <a:lvl6pPr lvl="5"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6pPr>
            <a:lvl7pPr lvl="6"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7pPr>
            <a:lvl8pPr lvl="7"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8pPr>
            <a:lvl9pPr lvl="8"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9pPr>
          </a:lstStyle>
          <a:p>
            <a:endParaRPr/>
          </a:p>
        </p:txBody>
      </p:sp>
      <p:sp>
        <p:nvSpPr>
          <p:cNvPr id="170" name="Google Shape;170;p18"/>
          <p:cNvSpPr txBox="1">
            <a:spLocks noGrp="1"/>
          </p:cNvSpPr>
          <p:nvPr>
            <p:ph type="subTitle" idx="8"/>
          </p:nvPr>
        </p:nvSpPr>
        <p:spPr>
          <a:xfrm>
            <a:off x="4572033" y="3377431"/>
            <a:ext cx="3549900" cy="470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Prata"/>
              <a:buNone/>
              <a:defRPr sz="1800" b="1">
                <a:solidFill>
                  <a:schemeClr val="dk1"/>
                </a:solidFill>
                <a:latin typeface="Arial" panose="020B0604020202020204" pitchFamily="34" charset="0"/>
                <a:ea typeface="Arial" panose="020B0604020202020204" pitchFamily="34" charset="0"/>
                <a:cs typeface="Arial" panose="020B0604020202020204" pitchFamily="34" charset="0"/>
                <a:sym typeface="Prata"/>
              </a:defRPr>
            </a:lvl1pPr>
            <a:lvl2pPr lvl="1"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2pPr>
            <a:lvl3pPr lvl="2"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3pPr>
            <a:lvl4pPr lvl="3"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4pPr>
            <a:lvl5pPr lvl="4"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5pPr>
            <a:lvl6pPr lvl="5"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6pPr>
            <a:lvl7pPr lvl="6"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7pPr>
            <a:lvl8pPr lvl="7"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8pPr>
            <a:lvl9pPr lvl="8"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9pPr>
          </a:lstStyle>
          <a:p>
            <a:endParaRPr/>
          </a:p>
        </p:txBody>
      </p:sp>
      <p:grpSp>
        <p:nvGrpSpPr>
          <p:cNvPr id="171" name="Google Shape;171;p18"/>
          <p:cNvGrpSpPr/>
          <p:nvPr/>
        </p:nvGrpSpPr>
        <p:grpSpPr>
          <a:xfrm>
            <a:off x="6283938" y="3371106"/>
            <a:ext cx="3697362" cy="2253495"/>
            <a:chOff x="6283938" y="3371106"/>
            <a:chExt cx="3697362" cy="2253495"/>
          </a:xfrm>
        </p:grpSpPr>
        <p:pic>
          <p:nvPicPr>
            <p:cNvPr id="172" name="Google Shape;172;p18"/>
            <p:cNvPicPr preferRelativeResize="0"/>
            <p:nvPr/>
          </p:nvPicPr>
          <p:blipFill rotWithShape="1">
            <a:blip r:embed="rId3">
              <a:alphaModFix/>
            </a:blip>
            <a:srcRect/>
            <a:stretch/>
          </p:blipFill>
          <p:spPr>
            <a:xfrm rot="-599363">
              <a:off x="6336042" y="4744697"/>
              <a:ext cx="1635290" cy="743707"/>
            </a:xfrm>
            <a:prstGeom prst="rect">
              <a:avLst/>
            </a:prstGeom>
            <a:noFill/>
            <a:ln>
              <a:noFill/>
            </a:ln>
          </p:spPr>
        </p:pic>
        <p:pic>
          <p:nvPicPr>
            <p:cNvPr id="173" name="Google Shape;173;p18"/>
            <p:cNvPicPr preferRelativeResize="0"/>
            <p:nvPr/>
          </p:nvPicPr>
          <p:blipFill>
            <a:blip r:embed="rId4">
              <a:alphaModFix/>
            </a:blip>
            <a:stretch>
              <a:fillRect/>
            </a:stretch>
          </p:blipFill>
          <p:spPr>
            <a:xfrm rot="-8452186">
              <a:off x="8517849" y="3508811"/>
              <a:ext cx="1042352" cy="1704974"/>
            </a:xfrm>
            <a:prstGeom prst="rect">
              <a:avLst/>
            </a:prstGeom>
            <a:noFill/>
            <a:ln>
              <a:noFill/>
            </a:ln>
          </p:spPr>
        </p:pic>
      </p:grpSp>
      <p:sp>
        <p:nvSpPr>
          <p:cNvPr id="174" name="Google Shape;174;p18"/>
          <p:cNvSpPr>
            <a:spLocks noGrp="1"/>
          </p:cNvSpPr>
          <p:nvPr>
            <p:ph type="pic" idx="9"/>
          </p:nvPr>
        </p:nvSpPr>
        <p:spPr>
          <a:xfrm>
            <a:off x="1022075" y="1057275"/>
            <a:ext cx="7099800" cy="908400"/>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175"/>
        <p:cNvGrpSpPr/>
        <p:nvPr/>
      </p:nvGrpSpPr>
      <p:grpSpPr>
        <a:xfrm>
          <a:off x="0" y="0"/>
          <a:ext cx="0" cy="0"/>
          <a:chOff x="0" y="0"/>
          <a:chExt cx="0" cy="0"/>
        </a:xfrm>
      </p:grpSpPr>
      <p:pic>
        <p:nvPicPr>
          <p:cNvPr id="176" name="Google Shape;176;p1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77" name="Google Shape;177;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Arial" panose="020B06040202020202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78" name="Google Shape;178;p19"/>
          <p:cNvSpPr txBox="1">
            <a:spLocks noGrp="1"/>
          </p:cNvSpPr>
          <p:nvPr>
            <p:ph type="subTitle" idx="1"/>
          </p:nvPr>
        </p:nvSpPr>
        <p:spPr>
          <a:xfrm>
            <a:off x="873197" y="1737255"/>
            <a:ext cx="2459100" cy="1055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79" name="Google Shape;179;p19"/>
          <p:cNvSpPr txBox="1">
            <a:spLocks noGrp="1"/>
          </p:cNvSpPr>
          <p:nvPr>
            <p:ph type="subTitle" idx="2"/>
          </p:nvPr>
        </p:nvSpPr>
        <p:spPr>
          <a:xfrm>
            <a:off x="3342450" y="1737255"/>
            <a:ext cx="2459100" cy="1055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80" name="Google Shape;180;p19"/>
          <p:cNvSpPr txBox="1">
            <a:spLocks noGrp="1"/>
          </p:cNvSpPr>
          <p:nvPr>
            <p:ph type="subTitle" idx="3"/>
          </p:nvPr>
        </p:nvSpPr>
        <p:spPr>
          <a:xfrm>
            <a:off x="5811703" y="1737267"/>
            <a:ext cx="2459100" cy="1055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81" name="Google Shape;181;p19"/>
          <p:cNvSpPr txBox="1">
            <a:spLocks noGrp="1"/>
          </p:cNvSpPr>
          <p:nvPr>
            <p:ph type="subTitle" idx="4"/>
          </p:nvPr>
        </p:nvSpPr>
        <p:spPr>
          <a:xfrm>
            <a:off x="873197" y="3552792"/>
            <a:ext cx="2459100" cy="1055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82" name="Google Shape;182;p19"/>
          <p:cNvSpPr txBox="1">
            <a:spLocks noGrp="1"/>
          </p:cNvSpPr>
          <p:nvPr>
            <p:ph type="subTitle" idx="5"/>
          </p:nvPr>
        </p:nvSpPr>
        <p:spPr>
          <a:xfrm>
            <a:off x="3342450" y="3552792"/>
            <a:ext cx="2459100" cy="1055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83" name="Google Shape;183;p19"/>
          <p:cNvSpPr txBox="1">
            <a:spLocks noGrp="1"/>
          </p:cNvSpPr>
          <p:nvPr>
            <p:ph type="subTitle" idx="6"/>
          </p:nvPr>
        </p:nvSpPr>
        <p:spPr>
          <a:xfrm>
            <a:off x="5811703" y="3552792"/>
            <a:ext cx="2459100" cy="1055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84" name="Google Shape;184;p19"/>
          <p:cNvSpPr txBox="1">
            <a:spLocks noGrp="1"/>
          </p:cNvSpPr>
          <p:nvPr>
            <p:ph type="subTitle" idx="7"/>
          </p:nvPr>
        </p:nvSpPr>
        <p:spPr>
          <a:xfrm>
            <a:off x="873197" y="1093925"/>
            <a:ext cx="2459100" cy="728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Prata"/>
              <a:buNone/>
              <a:defRPr sz="1800" b="1">
                <a:solidFill>
                  <a:schemeClr val="dk1"/>
                </a:solidFill>
                <a:latin typeface="Arial" panose="020B0604020202020204" pitchFamily="34" charset="0"/>
                <a:ea typeface="Arial" panose="020B0604020202020204" pitchFamily="34" charset="0"/>
                <a:cs typeface="Arial" panose="020B0604020202020204" pitchFamily="34" charset="0"/>
                <a:sym typeface="Prata"/>
              </a:defRPr>
            </a:lvl1pPr>
            <a:lvl2pPr lvl="1"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2pPr>
            <a:lvl3pPr lvl="2"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3pPr>
            <a:lvl4pPr lvl="3"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4pPr>
            <a:lvl5pPr lvl="4"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5pPr>
            <a:lvl6pPr lvl="5"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6pPr>
            <a:lvl7pPr lvl="6"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7pPr>
            <a:lvl8pPr lvl="7"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8pPr>
            <a:lvl9pPr lvl="8"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9pPr>
          </a:lstStyle>
          <a:p>
            <a:endParaRPr/>
          </a:p>
        </p:txBody>
      </p:sp>
      <p:sp>
        <p:nvSpPr>
          <p:cNvPr id="185" name="Google Shape;185;p19"/>
          <p:cNvSpPr txBox="1">
            <a:spLocks noGrp="1"/>
          </p:cNvSpPr>
          <p:nvPr>
            <p:ph type="subTitle" idx="8"/>
          </p:nvPr>
        </p:nvSpPr>
        <p:spPr>
          <a:xfrm>
            <a:off x="3342450" y="1093925"/>
            <a:ext cx="2459100" cy="728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Prata"/>
              <a:buNone/>
              <a:defRPr sz="1800" b="1">
                <a:solidFill>
                  <a:schemeClr val="dk1"/>
                </a:solidFill>
                <a:latin typeface="Arial" panose="020B0604020202020204" pitchFamily="34" charset="0"/>
                <a:ea typeface="Arial" panose="020B0604020202020204" pitchFamily="34" charset="0"/>
                <a:cs typeface="Arial" panose="020B0604020202020204" pitchFamily="34" charset="0"/>
                <a:sym typeface="Prata"/>
              </a:defRPr>
            </a:lvl1pPr>
            <a:lvl2pPr lvl="1"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2pPr>
            <a:lvl3pPr lvl="2"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3pPr>
            <a:lvl4pPr lvl="3"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4pPr>
            <a:lvl5pPr lvl="4"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5pPr>
            <a:lvl6pPr lvl="5"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6pPr>
            <a:lvl7pPr lvl="6"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7pPr>
            <a:lvl8pPr lvl="7"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8pPr>
            <a:lvl9pPr lvl="8"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9pPr>
          </a:lstStyle>
          <a:p>
            <a:endParaRPr/>
          </a:p>
        </p:txBody>
      </p:sp>
      <p:sp>
        <p:nvSpPr>
          <p:cNvPr id="186" name="Google Shape;186;p19"/>
          <p:cNvSpPr txBox="1">
            <a:spLocks noGrp="1"/>
          </p:cNvSpPr>
          <p:nvPr>
            <p:ph type="subTitle" idx="9"/>
          </p:nvPr>
        </p:nvSpPr>
        <p:spPr>
          <a:xfrm>
            <a:off x="5811703" y="1093925"/>
            <a:ext cx="2459100" cy="728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Prata"/>
              <a:buNone/>
              <a:defRPr sz="1800" b="1">
                <a:solidFill>
                  <a:schemeClr val="dk1"/>
                </a:solidFill>
                <a:latin typeface="Arial" panose="020B0604020202020204" pitchFamily="34" charset="0"/>
                <a:ea typeface="Arial" panose="020B0604020202020204" pitchFamily="34" charset="0"/>
                <a:cs typeface="Arial" panose="020B0604020202020204" pitchFamily="34" charset="0"/>
                <a:sym typeface="Prata"/>
              </a:defRPr>
            </a:lvl1pPr>
            <a:lvl2pPr lvl="1"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2pPr>
            <a:lvl3pPr lvl="2"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3pPr>
            <a:lvl4pPr lvl="3"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4pPr>
            <a:lvl5pPr lvl="4"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5pPr>
            <a:lvl6pPr lvl="5"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6pPr>
            <a:lvl7pPr lvl="6"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7pPr>
            <a:lvl8pPr lvl="7"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8pPr>
            <a:lvl9pPr lvl="8"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9pPr>
          </a:lstStyle>
          <a:p>
            <a:endParaRPr/>
          </a:p>
        </p:txBody>
      </p:sp>
      <p:sp>
        <p:nvSpPr>
          <p:cNvPr id="187" name="Google Shape;187;p19"/>
          <p:cNvSpPr txBox="1">
            <a:spLocks noGrp="1"/>
          </p:cNvSpPr>
          <p:nvPr>
            <p:ph type="subTitle" idx="13"/>
          </p:nvPr>
        </p:nvSpPr>
        <p:spPr>
          <a:xfrm>
            <a:off x="873197" y="2904975"/>
            <a:ext cx="2459100" cy="728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Prata"/>
              <a:buNone/>
              <a:defRPr sz="1800" b="1">
                <a:solidFill>
                  <a:schemeClr val="dk1"/>
                </a:solidFill>
                <a:latin typeface="Arial" panose="020B0604020202020204" pitchFamily="34" charset="0"/>
                <a:ea typeface="Arial" panose="020B0604020202020204" pitchFamily="34" charset="0"/>
                <a:cs typeface="Arial" panose="020B0604020202020204" pitchFamily="34" charset="0"/>
                <a:sym typeface="Prata"/>
              </a:defRPr>
            </a:lvl1pPr>
            <a:lvl2pPr lvl="1"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2pPr>
            <a:lvl3pPr lvl="2"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3pPr>
            <a:lvl4pPr lvl="3"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4pPr>
            <a:lvl5pPr lvl="4"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5pPr>
            <a:lvl6pPr lvl="5"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6pPr>
            <a:lvl7pPr lvl="6"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7pPr>
            <a:lvl8pPr lvl="7"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8pPr>
            <a:lvl9pPr lvl="8"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9pPr>
          </a:lstStyle>
          <a:p>
            <a:endParaRPr/>
          </a:p>
        </p:txBody>
      </p:sp>
      <p:sp>
        <p:nvSpPr>
          <p:cNvPr id="188" name="Google Shape;188;p19"/>
          <p:cNvSpPr txBox="1">
            <a:spLocks noGrp="1"/>
          </p:cNvSpPr>
          <p:nvPr>
            <p:ph type="subTitle" idx="14"/>
          </p:nvPr>
        </p:nvSpPr>
        <p:spPr>
          <a:xfrm>
            <a:off x="3342450" y="2904975"/>
            <a:ext cx="2459100" cy="728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Prata"/>
              <a:buNone/>
              <a:defRPr sz="1800" b="1">
                <a:solidFill>
                  <a:schemeClr val="dk1"/>
                </a:solidFill>
                <a:latin typeface="Arial" panose="020B0604020202020204" pitchFamily="34" charset="0"/>
                <a:ea typeface="Arial" panose="020B0604020202020204" pitchFamily="34" charset="0"/>
                <a:cs typeface="Arial" panose="020B0604020202020204" pitchFamily="34" charset="0"/>
                <a:sym typeface="Prata"/>
              </a:defRPr>
            </a:lvl1pPr>
            <a:lvl2pPr lvl="1"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2pPr>
            <a:lvl3pPr lvl="2"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3pPr>
            <a:lvl4pPr lvl="3"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4pPr>
            <a:lvl5pPr lvl="4"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5pPr>
            <a:lvl6pPr lvl="5"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6pPr>
            <a:lvl7pPr lvl="6"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7pPr>
            <a:lvl8pPr lvl="7"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8pPr>
            <a:lvl9pPr lvl="8"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9pPr>
          </a:lstStyle>
          <a:p>
            <a:endParaRPr/>
          </a:p>
        </p:txBody>
      </p:sp>
      <p:sp>
        <p:nvSpPr>
          <p:cNvPr id="189" name="Google Shape;189;p19"/>
          <p:cNvSpPr txBox="1">
            <a:spLocks noGrp="1"/>
          </p:cNvSpPr>
          <p:nvPr>
            <p:ph type="subTitle" idx="15"/>
          </p:nvPr>
        </p:nvSpPr>
        <p:spPr>
          <a:xfrm>
            <a:off x="5811703" y="2904975"/>
            <a:ext cx="2459100" cy="728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Prata"/>
              <a:buNone/>
              <a:defRPr sz="1800" b="1">
                <a:solidFill>
                  <a:schemeClr val="dk1"/>
                </a:solidFill>
                <a:latin typeface="Arial" panose="020B0604020202020204" pitchFamily="34" charset="0"/>
                <a:ea typeface="Arial" panose="020B0604020202020204" pitchFamily="34" charset="0"/>
                <a:cs typeface="Arial" panose="020B0604020202020204" pitchFamily="34" charset="0"/>
                <a:sym typeface="Prata"/>
              </a:defRPr>
            </a:lvl1pPr>
            <a:lvl2pPr lvl="1"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2pPr>
            <a:lvl3pPr lvl="2"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3pPr>
            <a:lvl4pPr lvl="3"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4pPr>
            <a:lvl5pPr lvl="4"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5pPr>
            <a:lvl6pPr lvl="5"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6pPr>
            <a:lvl7pPr lvl="6"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7pPr>
            <a:lvl8pPr lvl="7"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8pPr>
            <a:lvl9pPr lvl="8"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9pPr>
          </a:lstStyle>
          <a:p>
            <a:endParaRPr/>
          </a:p>
        </p:txBody>
      </p:sp>
      <p:grpSp>
        <p:nvGrpSpPr>
          <p:cNvPr id="190" name="Google Shape;190;p19"/>
          <p:cNvGrpSpPr/>
          <p:nvPr/>
        </p:nvGrpSpPr>
        <p:grpSpPr>
          <a:xfrm>
            <a:off x="-827338" y="2035550"/>
            <a:ext cx="2863738" cy="3379526"/>
            <a:chOff x="-827338" y="2035550"/>
            <a:chExt cx="2863738" cy="3379526"/>
          </a:xfrm>
        </p:grpSpPr>
        <p:grpSp>
          <p:nvGrpSpPr>
            <p:cNvPr id="191" name="Google Shape;191;p19"/>
            <p:cNvGrpSpPr/>
            <p:nvPr/>
          </p:nvGrpSpPr>
          <p:grpSpPr>
            <a:xfrm>
              <a:off x="-827338" y="3858400"/>
              <a:ext cx="2863738" cy="1556676"/>
              <a:chOff x="-827338" y="3858400"/>
              <a:chExt cx="2863738" cy="1556676"/>
            </a:xfrm>
          </p:grpSpPr>
          <p:pic>
            <p:nvPicPr>
              <p:cNvPr id="192" name="Google Shape;192;p19"/>
              <p:cNvPicPr preferRelativeResize="0"/>
              <p:nvPr/>
            </p:nvPicPr>
            <p:blipFill>
              <a:blip r:embed="rId3">
                <a:alphaModFix/>
              </a:blip>
              <a:stretch>
                <a:fillRect/>
              </a:stretch>
            </p:blipFill>
            <p:spPr>
              <a:xfrm rot="-1320648">
                <a:off x="1398428" y="4684925"/>
                <a:ext cx="534968" cy="653726"/>
              </a:xfrm>
              <a:prstGeom prst="rect">
                <a:avLst/>
              </a:prstGeom>
              <a:noFill/>
              <a:ln>
                <a:noFill/>
              </a:ln>
            </p:spPr>
          </p:pic>
          <p:pic>
            <p:nvPicPr>
              <p:cNvPr id="193" name="Google Shape;193;p19"/>
              <p:cNvPicPr preferRelativeResize="0"/>
              <p:nvPr/>
            </p:nvPicPr>
            <p:blipFill>
              <a:blip r:embed="rId4">
                <a:alphaModFix/>
              </a:blip>
              <a:stretch>
                <a:fillRect/>
              </a:stretch>
            </p:blipFill>
            <p:spPr>
              <a:xfrm>
                <a:off x="-827338" y="3858400"/>
                <a:ext cx="1666875" cy="1423976"/>
              </a:xfrm>
              <a:prstGeom prst="rect">
                <a:avLst/>
              </a:prstGeom>
              <a:noFill/>
              <a:ln>
                <a:noFill/>
              </a:ln>
            </p:spPr>
          </p:pic>
        </p:grpSp>
        <p:pic>
          <p:nvPicPr>
            <p:cNvPr id="194" name="Google Shape;194;p19"/>
            <p:cNvPicPr preferRelativeResize="0"/>
            <p:nvPr/>
          </p:nvPicPr>
          <p:blipFill>
            <a:blip r:embed="rId5">
              <a:alphaModFix/>
            </a:blip>
            <a:stretch>
              <a:fillRect/>
            </a:stretch>
          </p:blipFill>
          <p:spPr>
            <a:xfrm rot="994335">
              <a:off x="-202532" y="2086978"/>
              <a:ext cx="569668" cy="1435595"/>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27"/>
        <p:cNvGrpSpPr/>
        <p:nvPr/>
      </p:nvGrpSpPr>
      <p:grpSpPr>
        <a:xfrm>
          <a:off x="0" y="0"/>
          <a:ext cx="0" cy="0"/>
          <a:chOff x="0" y="0"/>
          <a:chExt cx="0" cy="0"/>
        </a:xfrm>
      </p:grpSpPr>
      <p:pic>
        <p:nvPicPr>
          <p:cNvPr id="228" name="Google Shape;228;p23"/>
          <p:cNvPicPr preferRelativeResize="0"/>
          <p:nvPr/>
        </p:nvPicPr>
        <p:blipFill rotWithShape="1">
          <a:blip r:embed="rId2">
            <a:alphaModFix/>
          </a:blip>
          <a:srcRect/>
          <a:stretch/>
        </p:blipFill>
        <p:spPr>
          <a:xfrm>
            <a:off x="0" y="0"/>
            <a:ext cx="9144000" cy="5143500"/>
          </a:xfrm>
          <a:prstGeom prst="rect">
            <a:avLst/>
          </a:prstGeom>
          <a:noFill/>
          <a:ln>
            <a:noFill/>
          </a:ln>
        </p:spPr>
      </p:pic>
      <p:grpSp>
        <p:nvGrpSpPr>
          <p:cNvPr id="229" name="Google Shape;229;p23"/>
          <p:cNvGrpSpPr/>
          <p:nvPr/>
        </p:nvGrpSpPr>
        <p:grpSpPr>
          <a:xfrm>
            <a:off x="-564775" y="-438687"/>
            <a:ext cx="2886088" cy="5720188"/>
            <a:chOff x="-564775" y="-438687"/>
            <a:chExt cx="2886088" cy="5720188"/>
          </a:xfrm>
        </p:grpSpPr>
        <p:pic>
          <p:nvPicPr>
            <p:cNvPr id="230" name="Google Shape;230;p23"/>
            <p:cNvPicPr preferRelativeResize="0"/>
            <p:nvPr/>
          </p:nvPicPr>
          <p:blipFill>
            <a:blip r:embed="rId3">
              <a:alphaModFix/>
            </a:blip>
            <a:stretch>
              <a:fillRect/>
            </a:stretch>
          </p:blipFill>
          <p:spPr>
            <a:xfrm rot="2043951">
              <a:off x="-295275" y="4153866"/>
              <a:ext cx="1554450" cy="757250"/>
            </a:xfrm>
            <a:prstGeom prst="rect">
              <a:avLst/>
            </a:prstGeom>
            <a:noFill/>
            <a:ln>
              <a:noFill/>
            </a:ln>
          </p:spPr>
        </p:pic>
        <p:pic>
          <p:nvPicPr>
            <p:cNvPr id="231" name="Google Shape;231;p23"/>
            <p:cNvPicPr preferRelativeResize="0"/>
            <p:nvPr/>
          </p:nvPicPr>
          <p:blipFill>
            <a:blip r:embed="rId4">
              <a:alphaModFix/>
            </a:blip>
            <a:stretch>
              <a:fillRect/>
            </a:stretch>
          </p:blipFill>
          <p:spPr>
            <a:xfrm rot="-599363">
              <a:off x="633917" y="-302491"/>
              <a:ext cx="1635290" cy="743707"/>
            </a:xfrm>
            <a:prstGeom prst="rect">
              <a:avLst/>
            </a:prstGeom>
            <a:noFill/>
            <a:ln>
              <a:noFill/>
            </a:ln>
          </p:spPr>
        </p:pic>
        <p:pic>
          <p:nvPicPr>
            <p:cNvPr id="232" name="Google Shape;232;p23"/>
            <p:cNvPicPr preferRelativeResize="0"/>
            <p:nvPr/>
          </p:nvPicPr>
          <p:blipFill>
            <a:blip r:embed="rId5">
              <a:alphaModFix/>
            </a:blip>
            <a:stretch>
              <a:fillRect/>
            </a:stretch>
          </p:blipFill>
          <p:spPr>
            <a:xfrm>
              <a:off x="-564775" y="355175"/>
              <a:ext cx="1666875" cy="1423976"/>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Prata"/>
              <a:buNone/>
              <a:defRPr sz="3000" b="1">
                <a:solidFill>
                  <a:schemeClr val="dk1"/>
                </a:solidFill>
                <a:latin typeface="Prata"/>
                <a:ea typeface="Prata"/>
                <a:cs typeface="Prata"/>
                <a:sym typeface="Prata"/>
              </a:defRPr>
            </a:lvl1pPr>
            <a:lvl2pPr lvl="1" algn="ctr" rtl="0">
              <a:spcBef>
                <a:spcPts val="0"/>
              </a:spcBef>
              <a:spcAft>
                <a:spcPts val="0"/>
              </a:spcAft>
              <a:buClr>
                <a:schemeClr val="dk1"/>
              </a:buClr>
              <a:buSzPts val="3000"/>
              <a:buFont typeface="Prata"/>
              <a:buNone/>
              <a:defRPr sz="3000" b="1">
                <a:solidFill>
                  <a:schemeClr val="dk1"/>
                </a:solidFill>
                <a:latin typeface="Prata"/>
                <a:ea typeface="Prata"/>
                <a:cs typeface="Prata"/>
                <a:sym typeface="Prata"/>
              </a:defRPr>
            </a:lvl2pPr>
            <a:lvl3pPr lvl="2" algn="ctr" rtl="0">
              <a:spcBef>
                <a:spcPts val="0"/>
              </a:spcBef>
              <a:spcAft>
                <a:spcPts val="0"/>
              </a:spcAft>
              <a:buClr>
                <a:schemeClr val="dk1"/>
              </a:buClr>
              <a:buSzPts val="3000"/>
              <a:buFont typeface="Prata"/>
              <a:buNone/>
              <a:defRPr sz="3000" b="1">
                <a:solidFill>
                  <a:schemeClr val="dk1"/>
                </a:solidFill>
                <a:latin typeface="Prata"/>
                <a:ea typeface="Prata"/>
                <a:cs typeface="Prata"/>
                <a:sym typeface="Prata"/>
              </a:defRPr>
            </a:lvl3pPr>
            <a:lvl4pPr lvl="3" algn="ctr" rtl="0">
              <a:spcBef>
                <a:spcPts val="0"/>
              </a:spcBef>
              <a:spcAft>
                <a:spcPts val="0"/>
              </a:spcAft>
              <a:buClr>
                <a:schemeClr val="dk1"/>
              </a:buClr>
              <a:buSzPts val="3000"/>
              <a:buFont typeface="Prata"/>
              <a:buNone/>
              <a:defRPr sz="3000" b="1">
                <a:solidFill>
                  <a:schemeClr val="dk1"/>
                </a:solidFill>
                <a:latin typeface="Prata"/>
                <a:ea typeface="Prata"/>
                <a:cs typeface="Prata"/>
                <a:sym typeface="Prata"/>
              </a:defRPr>
            </a:lvl4pPr>
            <a:lvl5pPr lvl="4" algn="ctr" rtl="0">
              <a:spcBef>
                <a:spcPts val="0"/>
              </a:spcBef>
              <a:spcAft>
                <a:spcPts val="0"/>
              </a:spcAft>
              <a:buClr>
                <a:schemeClr val="dk1"/>
              </a:buClr>
              <a:buSzPts val="3000"/>
              <a:buFont typeface="Prata"/>
              <a:buNone/>
              <a:defRPr sz="3000" b="1">
                <a:solidFill>
                  <a:schemeClr val="dk1"/>
                </a:solidFill>
                <a:latin typeface="Prata"/>
                <a:ea typeface="Prata"/>
                <a:cs typeface="Prata"/>
                <a:sym typeface="Prata"/>
              </a:defRPr>
            </a:lvl5pPr>
            <a:lvl6pPr lvl="5" algn="ctr" rtl="0">
              <a:spcBef>
                <a:spcPts val="0"/>
              </a:spcBef>
              <a:spcAft>
                <a:spcPts val="0"/>
              </a:spcAft>
              <a:buClr>
                <a:schemeClr val="dk1"/>
              </a:buClr>
              <a:buSzPts val="3000"/>
              <a:buFont typeface="Prata"/>
              <a:buNone/>
              <a:defRPr sz="3000" b="1">
                <a:solidFill>
                  <a:schemeClr val="dk1"/>
                </a:solidFill>
                <a:latin typeface="Prata"/>
                <a:ea typeface="Prata"/>
                <a:cs typeface="Prata"/>
                <a:sym typeface="Prata"/>
              </a:defRPr>
            </a:lvl6pPr>
            <a:lvl7pPr lvl="6" algn="ctr" rtl="0">
              <a:spcBef>
                <a:spcPts val="0"/>
              </a:spcBef>
              <a:spcAft>
                <a:spcPts val="0"/>
              </a:spcAft>
              <a:buClr>
                <a:schemeClr val="dk1"/>
              </a:buClr>
              <a:buSzPts val="3000"/>
              <a:buFont typeface="Prata"/>
              <a:buNone/>
              <a:defRPr sz="3000" b="1">
                <a:solidFill>
                  <a:schemeClr val="dk1"/>
                </a:solidFill>
                <a:latin typeface="Prata"/>
                <a:ea typeface="Prata"/>
                <a:cs typeface="Prata"/>
                <a:sym typeface="Prata"/>
              </a:defRPr>
            </a:lvl7pPr>
            <a:lvl8pPr lvl="7" algn="ctr" rtl="0">
              <a:spcBef>
                <a:spcPts val="0"/>
              </a:spcBef>
              <a:spcAft>
                <a:spcPts val="0"/>
              </a:spcAft>
              <a:buClr>
                <a:schemeClr val="dk1"/>
              </a:buClr>
              <a:buSzPts val="3000"/>
              <a:buFont typeface="Prata"/>
              <a:buNone/>
              <a:defRPr sz="3000" b="1">
                <a:solidFill>
                  <a:schemeClr val="dk1"/>
                </a:solidFill>
                <a:latin typeface="Prata"/>
                <a:ea typeface="Prata"/>
                <a:cs typeface="Prata"/>
                <a:sym typeface="Prata"/>
              </a:defRPr>
            </a:lvl8pPr>
            <a:lvl9pPr lvl="8" algn="ctr" rtl="0">
              <a:spcBef>
                <a:spcPts val="0"/>
              </a:spcBef>
              <a:spcAft>
                <a:spcPts val="0"/>
              </a:spcAft>
              <a:buClr>
                <a:schemeClr val="dk1"/>
              </a:buClr>
              <a:buSzPts val="3000"/>
              <a:buFont typeface="Prata"/>
              <a:buNone/>
              <a:defRPr sz="3000" b="1">
                <a:solidFill>
                  <a:schemeClr val="dk1"/>
                </a:solidFill>
                <a:latin typeface="Prata"/>
                <a:ea typeface="Prata"/>
                <a:cs typeface="Prata"/>
                <a:sym typeface="Prata"/>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Lato"/>
              <a:buChar char="●"/>
              <a:defRPr sz="1200">
                <a:solidFill>
                  <a:schemeClr val="dk1"/>
                </a:solidFill>
                <a:latin typeface="Lato"/>
                <a:ea typeface="Lato"/>
                <a:cs typeface="Lato"/>
                <a:sym typeface="Lato"/>
              </a:defRPr>
            </a:lvl1pPr>
            <a:lvl2pPr marL="914400" lvl="1" indent="-304800">
              <a:lnSpc>
                <a:spcPct val="100000"/>
              </a:lnSpc>
              <a:spcBef>
                <a:spcPts val="0"/>
              </a:spcBef>
              <a:spcAft>
                <a:spcPts val="0"/>
              </a:spcAft>
              <a:buClr>
                <a:schemeClr val="dk1"/>
              </a:buClr>
              <a:buSzPts val="1200"/>
              <a:buFont typeface="Lato"/>
              <a:buChar char="○"/>
              <a:defRPr sz="1200">
                <a:solidFill>
                  <a:schemeClr val="dk1"/>
                </a:solidFill>
                <a:latin typeface="Lato"/>
                <a:ea typeface="Lato"/>
                <a:cs typeface="Lato"/>
                <a:sym typeface="Lato"/>
              </a:defRPr>
            </a:lvl2pPr>
            <a:lvl3pPr marL="1371600" lvl="2" indent="-304800">
              <a:lnSpc>
                <a:spcPct val="100000"/>
              </a:lnSpc>
              <a:spcBef>
                <a:spcPts val="0"/>
              </a:spcBef>
              <a:spcAft>
                <a:spcPts val="0"/>
              </a:spcAft>
              <a:buClr>
                <a:schemeClr val="dk1"/>
              </a:buClr>
              <a:buSzPts val="1200"/>
              <a:buFont typeface="Lato"/>
              <a:buChar char="■"/>
              <a:defRPr sz="1200">
                <a:solidFill>
                  <a:schemeClr val="dk1"/>
                </a:solidFill>
                <a:latin typeface="Lato"/>
                <a:ea typeface="Lato"/>
                <a:cs typeface="Lato"/>
                <a:sym typeface="Lato"/>
              </a:defRPr>
            </a:lvl3pPr>
            <a:lvl4pPr marL="1828800" lvl="3" indent="-304800">
              <a:lnSpc>
                <a:spcPct val="100000"/>
              </a:lnSpc>
              <a:spcBef>
                <a:spcPts val="0"/>
              </a:spcBef>
              <a:spcAft>
                <a:spcPts val="0"/>
              </a:spcAft>
              <a:buClr>
                <a:schemeClr val="dk1"/>
              </a:buClr>
              <a:buSzPts val="1200"/>
              <a:buFont typeface="Lato"/>
              <a:buChar char="●"/>
              <a:defRPr sz="1200">
                <a:solidFill>
                  <a:schemeClr val="dk1"/>
                </a:solidFill>
                <a:latin typeface="Lato"/>
                <a:ea typeface="Lato"/>
                <a:cs typeface="Lato"/>
                <a:sym typeface="Lato"/>
              </a:defRPr>
            </a:lvl4pPr>
            <a:lvl5pPr marL="2286000" lvl="4" indent="-304800">
              <a:lnSpc>
                <a:spcPct val="100000"/>
              </a:lnSpc>
              <a:spcBef>
                <a:spcPts val="0"/>
              </a:spcBef>
              <a:spcAft>
                <a:spcPts val="0"/>
              </a:spcAft>
              <a:buClr>
                <a:schemeClr val="dk1"/>
              </a:buClr>
              <a:buSzPts val="1200"/>
              <a:buFont typeface="Lato"/>
              <a:buChar char="○"/>
              <a:defRPr sz="1200">
                <a:solidFill>
                  <a:schemeClr val="dk1"/>
                </a:solidFill>
                <a:latin typeface="Lato"/>
                <a:ea typeface="Lato"/>
                <a:cs typeface="Lato"/>
                <a:sym typeface="Lato"/>
              </a:defRPr>
            </a:lvl5pPr>
            <a:lvl6pPr marL="2743200" lvl="5" indent="-304800">
              <a:lnSpc>
                <a:spcPct val="100000"/>
              </a:lnSpc>
              <a:spcBef>
                <a:spcPts val="0"/>
              </a:spcBef>
              <a:spcAft>
                <a:spcPts val="0"/>
              </a:spcAft>
              <a:buClr>
                <a:schemeClr val="dk1"/>
              </a:buClr>
              <a:buSzPts val="1200"/>
              <a:buFont typeface="Lato"/>
              <a:buChar char="■"/>
              <a:defRPr sz="1200">
                <a:solidFill>
                  <a:schemeClr val="dk1"/>
                </a:solidFill>
                <a:latin typeface="Lato"/>
                <a:ea typeface="Lato"/>
                <a:cs typeface="Lato"/>
                <a:sym typeface="Lato"/>
              </a:defRPr>
            </a:lvl6pPr>
            <a:lvl7pPr marL="3200400" lvl="6" indent="-304800">
              <a:lnSpc>
                <a:spcPct val="100000"/>
              </a:lnSpc>
              <a:spcBef>
                <a:spcPts val="0"/>
              </a:spcBef>
              <a:spcAft>
                <a:spcPts val="0"/>
              </a:spcAft>
              <a:buClr>
                <a:schemeClr val="dk1"/>
              </a:buClr>
              <a:buSzPts val="1200"/>
              <a:buFont typeface="Lato"/>
              <a:buChar char="●"/>
              <a:defRPr sz="1200">
                <a:solidFill>
                  <a:schemeClr val="dk1"/>
                </a:solidFill>
                <a:latin typeface="Lato"/>
                <a:ea typeface="Lato"/>
                <a:cs typeface="Lato"/>
                <a:sym typeface="Lato"/>
              </a:defRPr>
            </a:lvl7pPr>
            <a:lvl8pPr marL="3657600" lvl="7" indent="-304800">
              <a:lnSpc>
                <a:spcPct val="100000"/>
              </a:lnSpc>
              <a:spcBef>
                <a:spcPts val="0"/>
              </a:spcBef>
              <a:spcAft>
                <a:spcPts val="0"/>
              </a:spcAft>
              <a:buClr>
                <a:schemeClr val="dk1"/>
              </a:buClr>
              <a:buSzPts val="1200"/>
              <a:buFont typeface="Lato"/>
              <a:buChar char="○"/>
              <a:defRPr sz="1200">
                <a:solidFill>
                  <a:schemeClr val="dk1"/>
                </a:solidFill>
                <a:latin typeface="Lato"/>
                <a:ea typeface="Lato"/>
                <a:cs typeface="Lato"/>
                <a:sym typeface="Lato"/>
              </a:defRPr>
            </a:lvl8pPr>
            <a:lvl9pPr marL="4114800" lvl="8" indent="-304800">
              <a:lnSpc>
                <a:spcPct val="100000"/>
              </a:lnSpc>
              <a:spcBef>
                <a:spcPts val="0"/>
              </a:spcBef>
              <a:spcAft>
                <a:spcPts val="0"/>
              </a:spcAft>
              <a:buClr>
                <a:schemeClr val="dk1"/>
              </a:buClr>
              <a:buSzPts val="1200"/>
              <a:buFont typeface="Lato"/>
              <a:buChar char="■"/>
              <a:defRPr sz="1200">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6" r:id="rId5"/>
    <p:sldLayoutId id="2147483658" r:id="rId6"/>
    <p:sldLayoutId id="2147483664" r:id="rId7"/>
    <p:sldLayoutId id="2147483665" r:id="rId8"/>
    <p:sldLayoutId id="2147483669" r:id="rId9"/>
    <p:sldLayoutId id="2147483670"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gency FB" panose="020B0503020202020204" pitchFamily="34" charset="0"/>
          <a:ea typeface="Agency FB" panose="020B0503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27.jpe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038942"/>
            <a:ext cx="9144000" cy="699230"/>
          </a:xfrm>
          <a:prstGeom prst="rect">
            <a:avLst/>
          </a:prstGeom>
          <a:noFill/>
        </p:spPr>
        <p:txBody>
          <a:bodyPr wrap="square" rtlCol="0">
            <a:spAutoFit/>
          </a:bodyPr>
          <a:lstStyle/>
          <a:p>
            <a:pPr algn="ctr">
              <a:lnSpc>
                <a:spcPct val="150000"/>
              </a:lnSpc>
            </a:pPr>
            <a:r>
              <a:rPr lang="vi-VN" sz="3000" b="1">
                <a:solidFill>
                  <a:schemeClr val="accent2">
                    <a:lumMod val="75000"/>
                  </a:schemeClr>
                </a:solidFill>
              </a:rPr>
              <a:t>CHƯƠNG II. TỔ CHỨC VÀ CHẾ BIẾN MÓN ĂN</a:t>
            </a:r>
            <a:endParaRPr lang="en-US" sz="3000" b="1">
              <a:solidFill>
                <a:schemeClr val="accent2">
                  <a:lumMod val="75000"/>
                </a:schemeClr>
              </a:solidFill>
            </a:endParaRPr>
          </a:p>
        </p:txBody>
      </p:sp>
      <p:sp>
        <p:nvSpPr>
          <p:cNvPr id="7" name="TextBox 6"/>
          <p:cNvSpPr txBox="1"/>
          <p:nvPr/>
        </p:nvSpPr>
        <p:spPr>
          <a:xfrm>
            <a:off x="0" y="1833707"/>
            <a:ext cx="9144000" cy="1824923"/>
          </a:xfrm>
          <a:prstGeom prst="rect">
            <a:avLst/>
          </a:prstGeom>
          <a:noFill/>
        </p:spPr>
        <p:txBody>
          <a:bodyPr wrap="square" rtlCol="0">
            <a:spAutoFit/>
          </a:bodyPr>
          <a:lstStyle/>
          <a:p>
            <a:pPr algn="ctr">
              <a:lnSpc>
                <a:spcPct val="150000"/>
              </a:lnSpc>
            </a:pPr>
            <a:r>
              <a:rPr lang="vi-VN" sz="4000" b="1">
                <a:solidFill>
                  <a:srgbClr val="41472D"/>
                </a:solidFill>
              </a:rPr>
              <a:t>BÀI 4: AN TOÀN LAO ĐỘNG VÀ </a:t>
            </a:r>
            <a:endParaRPr lang="en-US" sz="4000" b="1">
              <a:solidFill>
                <a:srgbClr val="41472D"/>
              </a:solidFill>
            </a:endParaRPr>
          </a:p>
          <a:p>
            <a:pPr algn="ctr">
              <a:lnSpc>
                <a:spcPct val="150000"/>
              </a:lnSpc>
            </a:pPr>
            <a:r>
              <a:rPr lang="vi-VN" sz="4000" b="1">
                <a:solidFill>
                  <a:srgbClr val="41472D"/>
                </a:solidFill>
              </a:rPr>
              <a:t>AN TOÀN VỆ SINH THỰC PHẨM</a:t>
            </a:r>
            <a:endParaRPr lang="en-US" sz="4000" b="1">
              <a:solidFill>
                <a:srgbClr val="41472D"/>
              </a:solidFill>
            </a:endParaRPr>
          </a:p>
        </p:txBody>
      </p:sp>
    </p:spTree>
    <p:extLst>
      <p:ext uri="{BB962C8B-B14F-4D97-AF65-F5344CB8AC3E}">
        <p14:creationId xmlns:p14="http://schemas.microsoft.com/office/powerpoint/2010/main" val="2959847706"/>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grpSp>
        <p:nvGrpSpPr>
          <p:cNvPr id="3" name="Group 2">
            <a:extLst>
              <a:ext uri="{FF2B5EF4-FFF2-40B4-BE49-F238E27FC236}">
                <a16:creationId xmlns:a16="http://schemas.microsoft.com/office/drawing/2014/main" id="{34FC6C02-E984-34BF-34B8-EC556F76EAF7}"/>
              </a:ext>
            </a:extLst>
          </p:cNvPr>
          <p:cNvGrpSpPr/>
          <p:nvPr/>
        </p:nvGrpSpPr>
        <p:grpSpPr>
          <a:xfrm>
            <a:off x="990701" y="1263062"/>
            <a:ext cx="4019444" cy="2617375"/>
            <a:chOff x="381000" y="1561077"/>
            <a:chExt cx="9126899" cy="5943237"/>
          </a:xfrm>
        </p:grpSpPr>
        <p:sp>
          <p:nvSpPr>
            <p:cNvPr id="4" name="Rectangle: Diagonal Corners Rounded 11">
              <a:extLst>
                <a:ext uri="{FF2B5EF4-FFF2-40B4-BE49-F238E27FC236}">
                  <a16:creationId xmlns:a16="http://schemas.microsoft.com/office/drawing/2014/main" id="{BCDA7571-0312-E988-8D88-727D62A6F28C}"/>
                </a:ext>
              </a:extLst>
            </p:cNvPr>
            <p:cNvSpPr/>
            <p:nvPr/>
          </p:nvSpPr>
          <p:spPr>
            <a:xfrm>
              <a:off x="381000" y="2010266"/>
              <a:ext cx="8857073" cy="5169803"/>
            </a:xfrm>
            <a:prstGeom prst="round2DiagRect">
              <a:avLst/>
            </a:prstGeom>
            <a:noFill/>
            <a:ln>
              <a:solidFill>
                <a:srgbClr val="025628"/>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Diagonal Corners Rounded 9">
              <a:extLst>
                <a:ext uri="{FF2B5EF4-FFF2-40B4-BE49-F238E27FC236}">
                  <a16:creationId xmlns:a16="http://schemas.microsoft.com/office/drawing/2014/main" id="{F7077F93-591F-45E8-F3ED-767AD0EF6179}"/>
                </a:ext>
              </a:extLst>
            </p:cNvPr>
            <p:cNvSpPr/>
            <p:nvPr/>
          </p:nvSpPr>
          <p:spPr>
            <a:xfrm>
              <a:off x="609599" y="2252147"/>
              <a:ext cx="8898300" cy="5252167"/>
            </a:xfrm>
            <a:prstGeom prst="round2Diag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202449F-02E2-A7AA-3D71-9E0893C5D608}"/>
                </a:ext>
              </a:extLst>
            </p:cNvPr>
            <p:cNvSpPr txBox="1"/>
            <p:nvPr/>
          </p:nvSpPr>
          <p:spPr>
            <a:xfrm>
              <a:off x="1110644" y="2777227"/>
              <a:ext cx="7896207" cy="4402842"/>
            </a:xfrm>
            <a:prstGeom prst="rect">
              <a:avLst/>
            </a:prstGeom>
            <a:noFill/>
          </p:spPr>
          <p:txBody>
            <a:bodyPr wrap="square">
              <a:spAutoFit/>
            </a:bodyPr>
            <a:lstStyle/>
            <a:p>
              <a:pPr algn="just">
                <a:lnSpc>
                  <a:spcPct val="150000"/>
                </a:lnSpc>
              </a:pPr>
              <a:r>
                <a:rPr lang="en-US" sz="2000">
                  <a:latin typeface="Arial" panose="020B0604020202020204" pitchFamily="34" charset="0"/>
                  <a:cs typeface="Arial" panose="020B0604020202020204" pitchFamily="34" charset="0"/>
                </a:rPr>
                <a:t>Vì sao cần đảm bảo an toàn lao động và an toàn vệ sinh thực phẩm trong chế biến thực phẩm?</a:t>
              </a:r>
            </a:p>
          </p:txBody>
        </p:sp>
        <p:sp>
          <p:nvSpPr>
            <p:cNvPr id="7" name="Freeform 9">
              <a:extLst>
                <a:ext uri="{FF2B5EF4-FFF2-40B4-BE49-F238E27FC236}">
                  <a16:creationId xmlns:a16="http://schemas.microsoft.com/office/drawing/2014/main" id="{EF4AECA4-8C07-225F-12E6-9FE2A26880DE}"/>
                </a:ext>
              </a:extLst>
            </p:cNvPr>
            <p:cNvSpPr/>
            <p:nvPr/>
          </p:nvSpPr>
          <p:spPr>
            <a:xfrm>
              <a:off x="4411537" y="1561077"/>
              <a:ext cx="1294419" cy="1295951"/>
            </a:xfrm>
            <a:custGeom>
              <a:avLst/>
              <a:gdLst/>
              <a:ahLst/>
              <a:cxnLst/>
              <a:rect l="l" t="t" r="r" b="b"/>
              <a:pathLst>
                <a:path w="3934778" h="4114800">
                  <a:moveTo>
                    <a:pt x="0" y="0"/>
                  </a:moveTo>
                  <a:lnTo>
                    <a:pt x="3934777" y="0"/>
                  </a:lnTo>
                  <a:lnTo>
                    <a:pt x="393477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pic>
        <p:nvPicPr>
          <p:cNvPr id="41986" name="Picture 2" descr="https://kienthucmevabe.net/wp-content/uploads/2020/12/1547615297_bi-quyet-kiem-soat-chat-luong-thuc-pham-cho-nha-hang.jpg"/>
          <p:cNvPicPr>
            <a:picLocks noChangeAspect="1" noChangeArrowheads="1"/>
          </p:cNvPicPr>
          <p:nvPr/>
        </p:nvPicPr>
        <p:blipFill rotWithShape="1">
          <a:blip r:embed="rId5">
            <a:extLst>
              <a:ext uri="{28A0092B-C50C-407E-A947-70E740481C1C}">
                <a14:useLocalDpi xmlns:a14="http://schemas.microsoft.com/office/drawing/2010/main" val="0"/>
              </a:ext>
            </a:extLst>
          </a:blip>
          <a:srcRect l="30113" r="20975"/>
          <a:stretch/>
        </p:blipFill>
        <p:spPr bwMode="auto">
          <a:xfrm>
            <a:off x="5370286" y="0"/>
            <a:ext cx="3773714"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0081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58372" name="Picture 4" descr="https://donganhsafety.com.vn/wp-content/uploads/2024/01/gang-tay-khong-bot-nitrile-co-nhung-dac-tinh-uu-vie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0629" y="-1"/>
            <a:ext cx="3933371" cy="262757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800319" y="938160"/>
            <a:ext cx="2625054" cy="537391"/>
            <a:chOff x="702345" y="1030005"/>
            <a:chExt cx="2625054" cy="537391"/>
          </a:xfrm>
        </p:grpSpPr>
        <p:sp>
          <p:nvSpPr>
            <p:cNvPr id="5" name="TextBox 4">
              <a:extLst>
                <a:ext uri="{FF2B5EF4-FFF2-40B4-BE49-F238E27FC236}">
                  <a16:creationId xmlns:a16="http://schemas.microsoft.com/office/drawing/2014/main" id="{0BE89C69-1BA8-2F2F-01BF-6D0FE11A63EB}"/>
                </a:ext>
              </a:extLst>
            </p:cNvPr>
            <p:cNvSpPr txBox="1"/>
            <p:nvPr/>
          </p:nvSpPr>
          <p:spPr>
            <a:xfrm>
              <a:off x="1095242" y="1030005"/>
              <a:ext cx="2232157" cy="537391"/>
            </a:xfrm>
            <a:prstGeom prst="rect">
              <a:avLst/>
            </a:prstGeom>
            <a:noFill/>
          </p:spPr>
          <p:txBody>
            <a:bodyPr wrap="square" rtlCol="0">
              <a:spAutoFit/>
            </a:bodyPr>
            <a:lstStyle/>
            <a:p>
              <a:pPr>
                <a:lnSpc>
                  <a:spcPct val="150000"/>
                </a:lnSpc>
              </a:pPr>
              <a:r>
                <a:rPr lang="en-US" sz="2200" b="1">
                  <a:solidFill>
                    <a:srgbClr val="C00000"/>
                  </a:solidFill>
                  <a:latin typeface="Arial" panose="020B0604020202020204" pitchFamily="34" charset="0"/>
                  <a:cs typeface="Arial" panose="020B0604020202020204" pitchFamily="34" charset="0"/>
                </a:rPr>
                <a:t>Nhiệm vụ:</a:t>
              </a:r>
            </a:p>
          </p:txBody>
        </p:sp>
        <p:pic>
          <p:nvPicPr>
            <p:cNvPr id="6" name="Picture 2" descr="https://cdn-icons-png.flaticon.com/128/3233/323349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345" y="1131102"/>
              <a:ext cx="392898" cy="392898"/>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p:cNvSpPr txBox="1"/>
          <p:nvPr/>
        </p:nvSpPr>
        <p:spPr>
          <a:xfrm>
            <a:off x="800319" y="1583975"/>
            <a:ext cx="4070057" cy="2862322"/>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US" sz="2000"/>
              <a:t>T</a:t>
            </a:r>
            <a:r>
              <a:rPr lang="vi-VN" sz="2000"/>
              <a:t>ìm hiểu về các ngành nghề liên quan. </a:t>
            </a:r>
            <a:endParaRPr lang="en-US" sz="2000"/>
          </a:p>
          <a:p>
            <a:pPr marL="342900" indent="-342900" algn="just">
              <a:lnSpc>
                <a:spcPct val="150000"/>
              </a:lnSpc>
              <a:buFont typeface="Arial" panose="020B0604020202020204" pitchFamily="34" charset="0"/>
              <a:buChar char="•"/>
            </a:pPr>
            <a:r>
              <a:rPr lang="en-US" sz="2000"/>
              <a:t>Trả lời </a:t>
            </a:r>
            <a:r>
              <a:rPr lang="vi-VN" sz="2000"/>
              <a:t>câu hỏi phỏng vấn về khả năng và sở thích của bản thân đối với các công việc liên quan tới chế biến thực phẩm.</a:t>
            </a:r>
          </a:p>
        </p:txBody>
      </p:sp>
      <p:sp>
        <p:nvSpPr>
          <p:cNvPr id="2" name="Pentagon 1"/>
          <p:cNvSpPr/>
          <p:nvPr/>
        </p:nvSpPr>
        <p:spPr>
          <a:xfrm>
            <a:off x="0" y="234294"/>
            <a:ext cx="3236686" cy="552046"/>
          </a:xfrm>
          <a:prstGeom prst="homePlate">
            <a:avLst>
              <a:gd name="adj" fmla="val 34225"/>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Kết nối nghề nghiệp</a:t>
            </a:r>
          </a:p>
        </p:txBody>
      </p:sp>
      <p:pic>
        <p:nvPicPr>
          <p:cNvPr id="58374" name="Picture 6" descr="https://openstock.vn/wp-content/uploads/2024/04/att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0629" y="2627573"/>
            <a:ext cx="3933371" cy="2515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6757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Google Shape;534;p43"/>
          <p:cNvPicPr preferRelativeResize="0">
            <a:picLocks noGrp="1"/>
          </p:cNvPicPr>
          <p:nvPr>
            <p:ph type="pic" idx="2"/>
          </p:nvPr>
        </p:nvPicPr>
        <p:blipFill rotWithShape="1">
          <a:blip r:embed="rId3">
            <a:alphaModFix/>
          </a:blip>
          <a:srcRect l="602" t="12527" r="592" b="4236"/>
          <a:stretch/>
        </p:blipFill>
        <p:spPr>
          <a:xfrm>
            <a:off x="0" y="0"/>
            <a:ext cx="9144000" cy="5143499"/>
          </a:xfrm>
          <a:prstGeom prst="rect">
            <a:avLst/>
          </a:prstGeom>
        </p:spPr>
      </p:pic>
      <p:sp>
        <p:nvSpPr>
          <p:cNvPr id="535" name="Google Shape;535;p43"/>
          <p:cNvSpPr txBox="1">
            <a:spLocks noGrp="1"/>
          </p:cNvSpPr>
          <p:nvPr>
            <p:ph type="title"/>
          </p:nvPr>
        </p:nvSpPr>
        <p:spPr>
          <a:xfrm>
            <a:off x="986972" y="3381829"/>
            <a:ext cx="7888815" cy="1508748"/>
          </a:xfrm>
          <a:prstGeom prst="rect">
            <a:avLst/>
          </a:prstGeom>
        </p:spPr>
        <p:txBody>
          <a:bodyPr spcFirstLastPara="1" wrap="square" lIns="91425" tIns="91425" rIns="91425" bIns="91425" anchor="b" anchorCtr="0">
            <a:noAutofit/>
          </a:bodyPr>
          <a:lstStyle/>
          <a:p>
            <a:pPr lvl="0" algn="just">
              <a:lnSpc>
                <a:spcPct val="150000"/>
              </a:lnSpc>
            </a:pPr>
            <a:r>
              <a:rPr lang="vi-VN" sz="2000" b="0">
                <a:solidFill>
                  <a:srgbClr val="000000"/>
                </a:solidFill>
              </a:rPr>
              <a:t>Từ thực tế tại gia đình và địa phương, kết hợp với kiến thức đã học, hãy đề xuất phương án giúp đảm bảo an toàn lao động và an toàn vệ sinh thực phẩm trong chế biến thực phẩm. </a:t>
            </a:r>
            <a:endParaRPr sz="2000" b="0">
              <a:solidFill>
                <a:srgbClr val="000000"/>
              </a:solidFill>
            </a:endParaRPr>
          </a:p>
        </p:txBody>
      </p:sp>
      <p:grpSp>
        <p:nvGrpSpPr>
          <p:cNvPr id="536" name="Google Shape;536;p43"/>
          <p:cNvGrpSpPr/>
          <p:nvPr/>
        </p:nvGrpSpPr>
        <p:grpSpPr>
          <a:xfrm>
            <a:off x="7494657" y="-573216"/>
            <a:ext cx="1751618" cy="2178292"/>
            <a:chOff x="7494657" y="-573216"/>
            <a:chExt cx="1751618" cy="2178292"/>
          </a:xfrm>
        </p:grpSpPr>
        <p:pic>
          <p:nvPicPr>
            <p:cNvPr id="537" name="Google Shape;537;p43"/>
            <p:cNvPicPr preferRelativeResize="0"/>
            <p:nvPr/>
          </p:nvPicPr>
          <p:blipFill>
            <a:blip r:embed="rId4">
              <a:alphaModFix/>
            </a:blip>
            <a:stretch>
              <a:fillRect/>
            </a:stretch>
          </p:blipFill>
          <p:spPr>
            <a:xfrm rot="-1320648">
              <a:off x="8608303" y="874925"/>
              <a:ext cx="534968" cy="653726"/>
            </a:xfrm>
            <a:prstGeom prst="rect">
              <a:avLst/>
            </a:prstGeom>
            <a:noFill/>
            <a:ln>
              <a:noFill/>
            </a:ln>
          </p:spPr>
        </p:pic>
        <p:pic>
          <p:nvPicPr>
            <p:cNvPr id="538" name="Google Shape;538;p43"/>
            <p:cNvPicPr preferRelativeResize="0"/>
            <p:nvPr/>
          </p:nvPicPr>
          <p:blipFill>
            <a:blip r:embed="rId5">
              <a:alphaModFix/>
            </a:blip>
            <a:stretch>
              <a:fillRect/>
            </a:stretch>
          </p:blipFill>
          <p:spPr>
            <a:xfrm rot="-1045561">
              <a:off x="7572375" y="-357834"/>
              <a:ext cx="1554450" cy="757250"/>
            </a:xfrm>
            <a:prstGeom prst="rect">
              <a:avLst/>
            </a:prstGeom>
            <a:noFill/>
            <a:ln>
              <a:noFill/>
            </a:ln>
          </p:spPr>
        </p:pic>
      </p:grpSp>
      <p:pic>
        <p:nvPicPr>
          <p:cNvPr id="539" name="Google Shape;539;p43"/>
          <p:cNvPicPr preferRelativeResize="0"/>
          <p:nvPr/>
        </p:nvPicPr>
        <p:blipFill rotWithShape="1">
          <a:blip r:embed="rId6">
            <a:alphaModFix/>
          </a:blip>
          <a:srcRect/>
          <a:stretch/>
        </p:blipFill>
        <p:spPr>
          <a:xfrm rot="-833799">
            <a:off x="-516750" y="3323276"/>
            <a:ext cx="1042350" cy="1704973"/>
          </a:xfrm>
          <a:prstGeom prst="rect">
            <a:avLst/>
          </a:prstGeom>
          <a:noFill/>
          <a:ln>
            <a:noFill/>
          </a:ln>
        </p:spPr>
      </p:pic>
      <p:grpSp>
        <p:nvGrpSpPr>
          <p:cNvPr id="8" name="Group 7"/>
          <p:cNvGrpSpPr/>
          <p:nvPr/>
        </p:nvGrpSpPr>
        <p:grpSpPr>
          <a:xfrm>
            <a:off x="162117" y="279273"/>
            <a:ext cx="3585212" cy="888170"/>
            <a:chOff x="2583203" y="7451907"/>
            <a:chExt cx="3585212" cy="888170"/>
          </a:xfrm>
        </p:grpSpPr>
        <p:sp>
          <p:nvSpPr>
            <p:cNvPr id="9" name="Rounded Rectangle 8"/>
            <p:cNvSpPr/>
            <p:nvPr/>
          </p:nvSpPr>
          <p:spPr>
            <a:xfrm>
              <a:off x="2839805" y="7451907"/>
              <a:ext cx="3328610" cy="888170"/>
            </a:xfrm>
            <a:prstGeom prst="roundRect">
              <a:avLst/>
            </a:prstGeom>
            <a:solidFill>
              <a:schemeClr val="accent1">
                <a:lumMod val="20000"/>
                <a:lumOff val="80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83203" y="7522139"/>
              <a:ext cx="909372" cy="747705"/>
            </a:xfrm>
            <a:prstGeom prst="rect">
              <a:avLst/>
            </a:prstGeom>
          </p:spPr>
        </p:pic>
        <p:sp>
          <p:nvSpPr>
            <p:cNvPr id="11" name="Rectangle 10"/>
            <p:cNvSpPr/>
            <p:nvPr/>
          </p:nvSpPr>
          <p:spPr>
            <a:xfrm>
              <a:off x="3492575" y="7594702"/>
              <a:ext cx="2571630" cy="630942"/>
            </a:xfrm>
            <a:prstGeom prst="rect">
              <a:avLst/>
            </a:prstGeom>
          </p:spPr>
          <p:txBody>
            <a:bodyPr wrap="square">
              <a:spAutoFit/>
            </a:bodyPr>
            <a:lstStyle/>
            <a:p>
              <a:pPr algn="just"/>
              <a:r>
                <a:rPr lang="en-US" sz="3500" b="1">
                  <a:solidFill>
                    <a:schemeClr val="accent2">
                      <a:lumMod val="50000"/>
                    </a:schemeClr>
                  </a:solidFill>
                  <a:latin typeface="Arial" panose="020B0604020202020204" pitchFamily="34" charset="0"/>
                  <a:cs typeface="Arial" panose="020B0604020202020204" pitchFamily="34" charset="0"/>
                </a:rPr>
                <a:t>VẬN DỤNG</a:t>
              </a:r>
            </a:p>
          </p:txBody>
        </p:sp>
      </p:grpSp>
    </p:spTree>
    <p:extLst>
      <p:ext uri="{BB962C8B-B14F-4D97-AF65-F5344CB8AC3E}">
        <p14:creationId xmlns:p14="http://schemas.microsoft.com/office/powerpoint/2010/main" val="2311465060"/>
      </p:ext>
    </p:extLst>
  </p:cSld>
  <p:clrMapOvr>
    <a:masterClrMapping/>
  </p:clrMapOvr>
  <mc:AlternateContent xmlns:mc="http://schemas.openxmlformats.org/markup-compatibility/2006" xmlns:p15="http://schemas.microsoft.com/office/powerpoint/2012/main">
    <mc:Choice Requires="p15">
      <p:transition spd="med">
        <p15:prstTrans prst="drap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35"/>
                                        </p:tgtEl>
                                        <p:attrNameLst>
                                          <p:attrName>style.visibility</p:attrName>
                                        </p:attrNameLst>
                                      </p:cBhvr>
                                      <p:to>
                                        <p:strVal val="visible"/>
                                      </p:to>
                                    </p:set>
                                    <p:anim calcmode="lin" valueType="num">
                                      <p:cBhvr>
                                        <p:cTn id="12" dur="500" fill="hold"/>
                                        <p:tgtEl>
                                          <p:spTgt spid="535"/>
                                        </p:tgtEl>
                                        <p:attrNameLst>
                                          <p:attrName>ppt_w</p:attrName>
                                        </p:attrNameLst>
                                      </p:cBhvr>
                                      <p:tavLst>
                                        <p:tav tm="0">
                                          <p:val>
                                            <p:fltVal val="0"/>
                                          </p:val>
                                        </p:tav>
                                        <p:tav tm="100000">
                                          <p:val>
                                            <p:strVal val="#ppt_w"/>
                                          </p:val>
                                        </p:tav>
                                      </p:tavLst>
                                    </p:anim>
                                    <p:anim calcmode="lin" valueType="num">
                                      <p:cBhvr>
                                        <p:cTn id="13" dur="500" fill="hold"/>
                                        <p:tgtEl>
                                          <p:spTgt spid="535"/>
                                        </p:tgtEl>
                                        <p:attrNameLst>
                                          <p:attrName>ppt_h</p:attrName>
                                        </p:attrNameLst>
                                      </p:cBhvr>
                                      <p:tavLst>
                                        <p:tav tm="0">
                                          <p:val>
                                            <p:fltVal val="0"/>
                                          </p:val>
                                        </p:tav>
                                        <p:tav tm="100000">
                                          <p:val>
                                            <p:strVal val="#ppt_h"/>
                                          </p:val>
                                        </p:tav>
                                      </p:tavLst>
                                    </p:anim>
                                    <p:animEffect transition="in" filter="fade">
                                      <p:cBhvr>
                                        <p:cTn id="14" dur="500"/>
                                        <p:tgtEl>
                                          <p:spTgt spid="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4458" y="1721813"/>
            <a:ext cx="4508743" cy="2516073"/>
          </a:xfrm>
          <a:prstGeom prst="rect">
            <a:avLst/>
          </a:prstGeom>
          <a:noFill/>
        </p:spPr>
        <p:txBody>
          <a:bodyPr wrap="square" rtlCol="0">
            <a:spAutoFit/>
          </a:bodyPr>
          <a:lstStyle/>
          <a:p>
            <a:pPr algn="ctr">
              <a:lnSpc>
                <a:spcPct val="150000"/>
              </a:lnSpc>
            </a:pPr>
            <a:r>
              <a:rPr lang="en-US" sz="3500" b="1"/>
              <a:t>An toàn vệ sinh thực phẩm trong chế biến thực phẩm</a:t>
            </a:r>
          </a:p>
        </p:txBody>
      </p:sp>
      <p:sp>
        <p:nvSpPr>
          <p:cNvPr id="6" name="Oval 5"/>
          <p:cNvSpPr/>
          <p:nvPr/>
        </p:nvSpPr>
        <p:spPr>
          <a:xfrm>
            <a:off x="2592101" y="848357"/>
            <a:ext cx="873456" cy="873456"/>
          </a:xfrm>
          <a:prstGeom prst="ellipse">
            <a:avLst/>
          </a:prstGeom>
          <a:ln>
            <a:solidFill>
              <a:srgbClr val="B99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t>II</a:t>
            </a:r>
          </a:p>
        </p:txBody>
      </p:sp>
      <p:pic>
        <p:nvPicPr>
          <p:cNvPr id="5122" name="Picture 2" descr="https://atvstp.org.vn/wp-content/uploads/2018/12/pic5-cong-ty-buon-ban-thuc-pham-moc-len-ngay-cang-nhieu.jpg"/>
          <p:cNvPicPr>
            <a:picLocks noChangeAspect="1" noChangeArrowheads="1"/>
          </p:cNvPicPr>
          <p:nvPr/>
        </p:nvPicPr>
        <p:blipFill rotWithShape="1">
          <a:blip r:embed="rId2">
            <a:extLst>
              <a:ext uri="{28A0092B-C50C-407E-A947-70E740481C1C}">
                <a14:useLocalDpi xmlns:a14="http://schemas.microsoft.com/office/drawing/2010/main" val="0"/>
              </a:ext>
            </a:extLst>
          </a:blip>
          <a:srcRect l="4005" r="50890"/>
          <a:stretch/>
        </p:blipFill>
        <p:spPr bwMode="auto">
          <a:xfrm>
            <a:off x="5515429" y="0"/>
            <a:ext cx="3628572"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657950"/>
      </p:ext>
    </p:extLst>
  </p:cSld>
  <p:clrMapOvr>
    <a:masterClrMapping/>
  </p:clrMapOvr>
  <p:transition spd="med">
    <p:blinds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pic>
        <p:nvPicPr>
          <p:cNvPr id="2" name="y2mate.com - Vệ sinh an toàn thực phẩm Câu chuyện khổ lắm nói mãi của doanh nghiệp VTV24_v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02228" y="391888"/>
            <a:ext cx="6139544" cy="3453493"/>
          </a:xfrm>
          <a:prstGeom prst="rect">
            <a:avLst/>
          </a:prstGeom>
        </p:spPr>
      </p:pic>
      <p:sp>
        <p:nvSpPr>
          <p:cNvPr id="4" name="TextBox 3"/>
          <p:cNvSpPr txBox="1"/>
          <p:nvPr/>
        </p:nvSpPr>
        <p:spPr>
          <a:xfrm>
            <a:off x="0" y="3966610"/>
            <a:ext cx="9144000" cy="958660"/>
          </a:xfrm>
          <a:prstGeom prst="rect">
            <a:avLst/>
          </a:prstGeom>
          <a:noFill/>
        </p:spPr>
        <p:txBody>
          <a:bodyPr wrap="square" rtlCol="0">
            <a:spAutoFit/>
          </a:bodyPr>
          <a:lstStyle/>
          <a:p>
            <a:pPr algn="ctr">
              <a:lnSpc>
                <a:spcPct val="150000"/>
              </a:lnSpc>
            </a:pPr>
            <a:r>
              <a:rPr lang="vi-VN" sz="2000" b="1"/>
              <a:t>Video: Vệ sinh an toàn thực phẩm: Câu chuyện </a:t>
            </a:r>
            <a:endParaRPr lang="en-US" sz="2000" b="1"/>
          </a:p>
          <a:p>
            <a:pPr algn="ctr">
              <a:lnSpc>
                <a:spcPct val="150000"/>
              </a:lnSpc>
            </a:pPr>
            <a:r>
              <a:rPr lang="vi-VN" sz="2000" b="1"/>
              <a:t>khổ lắm nói mãi của doanh nghiệp</a:t>
            </a:r>
          </a:p>
        </p:txBody>
      </p:sp>
    </p:spTree>
    <p:extLst>
      <p:ext uri="{BB962C8B-B14F-4D97-AF65-F5344CB8AC3E}">
        <p14:creationId xmlns:p14="http://schemas.microsoft.com/office/powerpoint/2010/main" val="7269157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1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fullScrn="1">
              <p:cMediaNode vol="80000">
                <p:cTn id="12"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2" name="TextBox 1"/>
          <p:cNvSpPr txBox="1"/>
          <p:nvPr/>
        </p:nvSpPr>
        <p:spPr>
          <a:xfrm>
            <a:off x="-1" y="29342"/>
            <a:ext cx="9144001" cy="1261820"/>
          </a:xfrm>
          <a:prstGeom prst="rect">
            <a:avLst/>
          </a:prstGeom>
          <a:noFill/>
        </p:spPr>
        <p:txBody>
          <a:bodyPr wrap="square" rtlCol="0">
            <a:spAutoFit/>
          </a:bodyPr>
          <a:lstStyle/>
          <a:p>
            <a:pPr algn="ctr">
              <a:lnSpc>
                <a:spcPct val="150000"/>
              </a:lnSpc>
            </a:pPr>
            <a:r>
              <a:rPr lang="vi-VN" sz="2700" b="1">
                <a:solidFill>
                  <a:schemeClr val="accent2">
                    <a:lumMod val="75000"/>
                  </a:schemeClr>
                </a:solidFill>
              </a:rPr>
              <a:t>3. Mười quy tắc vàng đảm bảo </a:t>
            </a:r>
            <a:endParaRPr lang="en-US" sz="2700" b="1">
              <a:solidFill>
                <a:schemeClr val="accent2">
                  <a:lumMod val="75000"/>
                </a:schemeClr>
              </a:solidFill>
            </a:endParaRPr>
          </a:p>
          <a:p>
            <a:pPr algn="ctr">
              <a:lnSpc>
                <a:spcPct val="150000"/>
              </a:lnSpc>
            </a:pPr>
            <a:r>
              <a:rPr lang="vi-VN" sz="2700" b="1">
                <a:solidFill>
                  <a:schemeClr val="accent2">
                    <a:lumMod val="75000"/>
                  </a:schemeClr>
                </a:solidFill>
              </a:rPr>
              <a:t>an toàn vệ sinh thực phẩm</a:t>
            </a:r>
            <a:endParaRPr lang="en-US" sz="2700" b="1">
              <a:solidFill>
                <a:schemeClr val="accent2">
                  <a:lumMod val="75000"/>
                </a:schemeClr>
              </a:solidFill>
            </a:endParaRPr>
          </a:p>
        </p:txBody>
      </p:sp>
      <p:grpSp>
        <p:nvGrpSpPr>
          <p:cNvPr id="3" name="Group 2"/>
          <p:cNvGrpSpPr/>
          <p:nvPr/>
        </p:nvGrpSpPr>
        <p:grpSpPr>
          <a:xfrm>
            <a:off x="1402013" y="1443563"/>
            <a:ext cx="6339972" cy="1110951"/>
            <a:chOff x="-1032265" y="1222808"/>
            <a:chExt cx="6339972" cy="1110951"/>
          </a:xfrm>
        </p:grpSpPr>
        <p:sp>
          <p:nvSpPr>
            <p:cNvPr id="4" name="Rounded Rectangle 3"/>
            <p:cNvSpPr/>
            <p:nvPr/>
          </p:nvSpPr>
          <p:spPr>
            <a:xfrm>
              <a:off x="-1032265" y="1222808"/>
              <a:ext cx="6339972" cy="1110951"/>
            </a:xfrm>
            <a:prstGeom prst="roundRect">
              <a:avLst>
                <a:gd name="adj" fmla="val 6986"/>
              </a:avLst>
            </a:prstGeom>
            <a:solidFill>
              <a:schemeClr val="accent6"/>
            </a:solidFill>
            <a:ln w="9525">
              <a:solidFill>
                <a:srgbClr val="000000"/>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i="1">
                  <a:solidFill>
                    <a:srgbClr val="000000"/>
                  </a:solidFill>
                </a:rPr>
                <a:t>	</a:t>
              </a:r>
              <a:r>
                <a:rPr lang="vi-VN" sz="2000" i="1">
                  <a:solidFill>
                    <a:srgbClr val="000000"/>
                  </a:solidFill>
                </a:rPr>
                <a:t>Quan sát Hình 4.7 và cho biết</a:t>
              </a:r>
              <a:r>
                <a:rPr lang="en-US" sz="2000" i="1">
                  <a:solidFill>
                    <a:srgbClr val="000000"/>
                  </a:solidFill>
                </a:rPr>
                <a:t>:</a:t>
              </a:r>
              <a:r>
                <a:rPr lang="en-US" sz="2000">
                  <a:solidFill>
                    <a:srgbClr val="000000"/>
                  </a:solidFill>
                </a:rPr>
                <a:t> T</a:t>
              </a:r>
              <a:r>
                <a:rPr lang="vi-VN" sz="2000">
                  <a:solidFill>
                    <a:srgbClr val="000000"/>
                  </a:solidFill>
                </a:rPr>
                <a:t>rường hợp nào tiềm ẩn nguy cơ mất an toàn vệ sinh thực phẩm</a:t>
              </a:r>
              <a:r>
                <a:rPr lang="en-US" sz="2000">
                  <a:solidFill>
                    <a:srgbClr val="000000"/>
                  </a:solidFill>
                </a:rPr>
                <a:t>?</a:t>
              </a:r>
              <a:endParaRPr lang="vi-VN" sz="2000">
                <a:solidFill>
                  <a:srgbClr val="000000"/>
                </a:solidFill>
              </a:endParaRPr>
            </a:p>
          </p:txBody>
        </p:sp>
        <p:pic>
          <p:nvPicPr>
            <p:cNvPr id="5" name="Picture 4"/>
            <p:cNvPicPr>
              <a:picLocks noChangeAspect="1"/>
            </p:cNvPicPr>
            <p:nvPr/>
          </p:nvPicPr>
          <p:blipFill>
            <a:blip r:embed="rId3"/>
            <a:stretch>
              <a:fillRect/>
            </a:stretch>
          </p:blipFill>
          <p:spPr>
            <a:xfrm>
              <a:off x="-856793" y="1344066"/>
              <a:ext cx="756163" cy="410324"/>
            </a:xfrm>
            <a:prstGeom prst="rect">
              <a:avLst/>
            </a:prstGeom>
          </p:spPr>
        </p:pic>
      </p:grpSp>
      <p:pic>
        <p:nvPicPr>
          <p:cNvPr id="8" name="Picture 7"/>
          <p:cNvPicPr/>
          <p:nvPr/>
        </p:nvPicPr>
        <p:blipFill>
          <a:blip r:embed="rId4"/>
          <a:stretch>
            <a:fillRect/>
          </a:stretch>
        </p:blipFill>
        <p:spPr>
          <a:xfrm>
            <a:off x="2679700" y="2824797"/>
            <a:ext cx="5405186" cy="1671308"/>
          </a:xfrm>
          <a:prstGeom prst="rect">
            <a:avLst/>
          </a:prstGeom>
          <a:noFill/>
          <a:ln>
            <a:noFill/>
          </a:ln>
        </p:spPr>
      </p:pic>
      <p:sp>
        <p:nvSpPr>
          <p:cNvPr id="9" name="TextBox 8"/>
          <p:cNvSpPr txBox="1"/>
          <p:nvPr/>
        </p:nvSpPr>
        <p:spPr>
          <a:xfrm>
            <a:off x="386496" y="2824797"/>
            <a:ext cx="2168193" cy="1823576"/>
          </a:xfrm>
          <a:prstGeom prst="rect">
            <a:avLst/>
          </a:prstGeom>
          <a:noFill/>
        </p:spPr>
        <p:txBody>
          <a:bodyPr wrap="square" rtlCol="0">
            <a:spAutoFit/>
          </a:bodyPr>
          <a:lstStyle/>
          <a:p>
            <a:pPr algn="ctr">
              <a:lnSpc>
                <a:spcPct val="150000"/>
              </a:lnSpc>
            </a:pPr>
            <a:r>
              <a:rPr lang="vi-VN" sz="1500" i="1">
                <a:latin typeface="Arial" panose="020B0604020202020204" pitchFamily="34" charset="0"/>
                <a:cs typeface="Arial" panose="020B0604020202020204" pitchFamily="34" charset="0"/>
              </a:rPr>
              <a:t>Hình 4.7. Ruồi đậu trên quả xoài đã gọt vỏ (a), </a:t>
            </a:r>
          </a:p>
          <a:p>
            <a:pPr algn="ctr">
              <a:lnSpc>
                <a:spcPct val="150000"/>
              </a:lnSpc>
            </a:pPr>
            <a:r>
              <a:rPr lang="vi-VN" sz="1500" i="1">
                <a:latin typeface="Arial" panose="020B0604020202020204" pitchFamily="34" charset="0"/>
                <a:cs typeface="Arial" panose="020B0604020202020204" pitchFamily="34" charset="0"/>
              </a:rPr>
              <a:t>rau được nấu chín kĩ trước khi ăn (b), </a:t>
            </a:r>
          </a:p>
          <a:p>
            <a:pPr algn="ctr">
              <a:lnSpc>
                <a:spcPct val="150000"/>
              </a:lnSpc>
            </a:pPr>
            <a:r>
              <a:rPr lang="vi-VN" sz="1500" i="1">
                <a:latin typeface="Arial" panose="020B0604020202020204" pitchFamily="34" charset="0"/>
                <a:cs typeface="Arial" panose="020B0604020202020204" pitchFamily="34" charset="0"/>
              </a:rPr>
              <a:t>bánh mì bị mốc (c)</a:t>
            </a:r>
          </a:p>
        </p:txBody>
      </p:sp>
      <p:pic>
        <p:nvPicPr>
          <p:cNvPr id="10" name="Picture 2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319388" y="3391665"/>
            <a:ext cx="972399" cy="951735"/>
          </a:xfrm>
          <a:prstGeom prst="rect">
            <a:avLst/>
          </a:prstGeom>
        </p:spPr>
      </p:pic>
      <p:pic>
        <p:nvPicPr>
          <p:cNvPr id="11" name="Picture 2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951588" y="3391665"/>
            <a:ext cx="972399" cy="951735"/>
          </a:xfrm>
          <a:prstGeom prst="rect">
            <a:avLst/>
          </a:prstGeom>
        </p:spPr>
      </p:pic>
    </p:spTree>
    <p:extLst>
      <p:ext uri="{BB962C8B-B14F-4D97-AF65-F5344CB8AC3E}">
        <p14:creationId xmlns:p14="http://schemas.microsoft.com/office/powerpoint/2010/main" val="834786405"/>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sp>
        <p:nvSpPr>
          <p:cNvPr id="3" name="Rounded Rectangle 2"/>
          <p:cNvSpPr/>
          <p:nvPr/>
        </p:nvSpPr>
        <p:spPr>
          <a:xfrm>
            <a:off x="938368" y="336936"/>
            <a:ext cx="7291230" cy="604094"/>
          </a:xfrm>
          <a:prstGeom prst="roundRect">
            <a:avLst/>
          </a:prstGeom>
          <a:solidFill>
            <a:schemeClr val="accent1">
              <a:lumMod val="75000"/>
            </a:schemeClr>
          </a:solidFill>
          <a:ln w="28575">
            <a:solidFill>
              <a:srgbClr val="FFFFFF"/>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vi-VN" sz="2000" b="1">
                <a:solidFill>
                  <a:srgbClr val="FFFFFF"/>
                </a:solidFill>
                <a:cs typeface="Arial" panose="020B0604020202020204" pitchFamily="34" charset="0"/>
              </a:rPr>
              <a:t>Mười quy tắc vàng đảm bảo an toàn vệ sinh thực phẩm</a:t>
            </a:r>
            <a:endParaRPr lang="en-US" sz="2000" b="1" dirty="0">
              <a:solidFill>
                <a:srgbClr val="FFFFFF"/>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DF6640FA-F212-B07E-BF1E-805962B9ADD6}"/>
              </a:ext>
            </a:extLst>
          </p:cNvPr>
          <p:cNvGrpSpPr/>
          <p:nvPr/>
        </p:nvGrpSpPr>
        <p:grpSpPr>
          <a:xfrm>
            <a:off x="302760" y="1389942"/>
            <a:ext cx="4719182" cy="754743"/>
            <a:chOff x="506958" y="1410963"/>
            <a:chExt cx="4719182" cy="754743"/>
          </a:xfrm>
        </p:grpSpPr>
        <p:sp>
          <p:nvSpPr>
            <p:cNvPr id="5" name="Rectangle: Diagonal Corners Rounded 29">
              <a:extLst>
                <a:ext uri="{FF2B5EF4-FFF2-40B4-BE49-F238E27FC236}">
                  <a16:creationId xmlns:a16="http://schemas.microsoft.com/office/drawing/2014/main" id="{63A1F8E6-3C10-87D4-2FD7-AFB82ADC4D5A}"/>
                </a:ext>
              </a:extLst>
            </p:cNvPr>
            <p:cNvSpPr/>
            <p:nvPr/>
          </p:nvSpPr>
          <p:spPr>
            <a:xfrm>
              <a:off x="773657" y="1410963"/>
              <a:ext cx="4452483" cy="754743"/>
            </a:xfrm>
            <a:prstGeom prst="round2DiagRect">
              <a:avLst/>
            </a:prstGeom>
            <a:solidFill>
              <a:schemeClr val="accent6"/>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Chọn thực phẩm tươi, an toàn.</a:t>
              </a:r>
              <a:endParaRPr lang="en-US" sz="2000">
                <a:solidFill>
                  <a:srgbClr val="000000"/>
                </a:solidFill>
              </a:endParaRPr>
            </a:p>
          </p:txBody>
        </p:sp>
        <p:sp>
          <p:nvSpPr>
            <p:cNvPr id="6" name="Diamond 5">
              <a:extLst>
                <a:ext uri="{FF2B5EF4-FFF2-40B4-BE49-F238E27FC236}">
                  <a16:creationId xmlns:a16="http://schemas.microsoft.com/office/drawing/2014/main" id="{8EB14730-E10D-0DA9-611A-42C6DE7CBC12}"/>
                </a:ext>
              </a:extLst>
            </p:cNvPr>
            <p:cNvSpPr/>
            <p:nvPr/>
          </p:nvSpPr>
          <p:spPr>
            <a:xfrm>
              <a:off x="506958" y="1521634"/>
              <a:ext cx="533400" cy="533400"/>
            </a:xfrm>
            <a:prstGeom prst="diamond">
              <a:avLst/>
            </a:prstGeom>
            <a:solidFill>
              <a:schemeClr val="accent2">
                <a:lumMod val="20000"/>
                <a:lumOff val="8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1</a:t>
              </a:r>
            </a:p>
          </p:txBody>
        </p:sp>
      </p:grpSp>
      <p:grpSp>
        <p:nvGrpSpPr>
          <p:cNvPr id="7" name="Group 6">
            <a:extLst>
              <a:ext uri="{FF2B5EF4-FFF2-40B4-BE49-F238E27FC236}">
                <a16:creationId xmlns:a16="http://schemas.microsoft.com/office/drawing/2014/main" id="{DF6640FA-F212-B07E-BF1E-805962B9ADD6}"/>
              </a:ext>
            </a:extLst>
          </p:cNvPr>
          <p:cNvGrpSpPr/>
          <p:nvPr/>
        </p:nvGrpSpPr>
        <p:grpSpPr>
          <a:xfrm>
            <a:off x="302760" y="2438414"/>
            <a:ext cx="4719182" cy="754743"/>
            <a:chOff x="506958" y="1410963"/>
            <a:chExt cx="4719182" cy="754743"/>
          </a:xfrm>
        </p:grpSpPr>
        <p:sp>
          <p:nvSpPr>
            <p:cNvPr id="8" name="Rectangle: Diagonal Corners Rounded 29">
              <a:extLst>
                <a:ext uri="{FF2B5EF4-FFF2-40B4-BE49-F238E27FC236}">
                  <a16:creationId xmlns:a16="http://schemas.microsoft.com/office/drawing/2014/main" id="{63A1F8E6-3C10-87D4-2FD7-AFB82ADC4D5A}"/>
                </a:ext>
              </a:extLst>
            </p:cNvPr>
            <p:cNvSpPr/>
            <p:nvPr/>
          </p:nvSpPr>
          <p:spPr>
            <a:xfrm>
              <a:off x="773657" y="1410963"/>
              <a:ext cx="4452483" cy="754743"/>
            </a:xfrm>
            <a:prstGeom prst="round2DiagRect">
              <a:avLst/>
            </a:prstGeom>
            <a:solidFill>
              <a:schemeClr val="accent6"/>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Nấu chín kĩ trước khi ăn.</a:t>
              </a:r>
              <a:endParaRPr lang="en-US" sz="2000">
                <a:solidFill>
                  <a:srgbClr val="000000"/>
                </a:solidFill>
              </a:endParaRPr>
            </a:p>
          </p:txBody>
        </p:sp>
        <p:sp>
          <p:nvSpPr>
            <p:cNvPr id="9" name="Diamond 8">
              <a:extLst>
                <a:ext uri="{FF2B5EF4-FFF2-40B4-BE49-F238E27FC236}">
                  <a16:creationId xmlns:a16="http://schemas.microsoft.com/office/drawing/2014/main" id="{8EB14730-E10D-0DA9-611A-42C6DE7CBC12}"/>
                </a:ext>
              </a:extLst>
            </p:cNvPr>
            <p:cNvSpPr/>
            <p:nvPr/>
          </p:nvSpPr>
          <p:spPr>
            <a:xfrm>
              <a:off x="506958" y="1521634"/>
              <a:ext cx="533400" cy="533400"/>
            </a:xfrm>
            <a:prstGeom prst="diamond">
              <a:avLst/>
            </a:prstGeom>
            <a:solidFill>
              <a:schemeClr val="accent2">
                <a:lumMod val="20000"/>
                <a:lumOff val="8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2</a:t>
              </a:r>
            </a:p>
          </p:txBody>
        </p:sp>
      </p:grpSp>
      <p:grpSp>
        <p:nvGrpSpPr>
          <p:cNvPr id="10" name="Group 9">
            <a:extLst>
              <a:ext uri="{FF2B5EF4-FFF2-40B4-BE49-F238E27FC236}">
                <a16:creationId xmlns:a16="http://schemas.microsoft.com/office/drawing/2014/main" id="{DF6640FA-F212-B07E-BF1E-805962B9ADD6}"/>
              </a:ext>
            </a:extLst>
          </p:cNvPr>
          <p:cNvGrpSpPr/>
          <p:nvPr/>
        </p:nvGrpSpPr>
        <p:grpSpPr>
          <a:xfrm>
            <a:off x="302760" y="3486884"/>
            <a:ext cx="4719182" cy="1159144"/>
            <a:chOff x="506958" y="1410963"/>
            <a:chExt cx="4719182" cy="1159144"/>
          </a:xfrm>
        </p:grpSpPr>
        <p:sp>
          <p:nvSpPr>
            <p:cNvPr id="11" name="Rectangle: Diagonal Corners Rounded 29">
              <a:extLst>
                <a:ext uri="{FF2B5EF4-FFF2-40B4-BE49-F238E27FC236}">
                  <a16:creationId xmlns:a16="http://schemas.microsoft.com/office/drawing/2014/main" id="{63A1F8E6-3C10-87D4-2FD7-AFB82ADC4D5A}"/>
                </a:ext>
              </a:extLst>
            </p:cNvPr>
            <p:cNvSpPr/>
            <p:nvPr/>
          </p:nvSpPr>
          <p:spPr>
            <a:xfrm>
              <a:off x="773657" y="1410963"/>
              <a:ext cx="4452483" cy="1159144"/>
            </a:xfrm>
            <a:prstGeom prst="round2DiagRect">
              <a:avLst/>
            </a:prstGeom>
            <a:solidFill>
              <a:schemeClr val="accent6"/>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Ăn ngay sau khi thức ăn </a:t>
              </a:r>
              <a:endParaRPr lang="en-US" sz="2000">
                <a:solidFill>
                  <a:srgbClr val="000000"/>
                </a:solidFill>
              </a:endParaRPr>
            </a:p>
            <a:p>
              <a:pPr algn="ctr">
                <a:lnSpc>
                  <a:spcPct val="150000"/>
                </a:lnSpc>
              </a:pPr>
              <a:r>
                <a:rPr lang="vi-VN" sz="2000">
                  <a:solidFill>
                    <a:srgbClr val="000000"/>
                  </a:solidFill>
                </a:rPr>
                <a:t>vừa được nấu chín.</a:t>
              </a:r>
              <a:endParaRPr lang="en-US" sz="2000">
                <a:solidFill>
                  <a:srgbClr val="000000"/>
                </a:solidFill>
              </a:endParaRPr>
            </a:p>
          </p:txBody>
        </p:sp>
        <p:sp>
          <p:nvSpPr>
            <p:cNvPr id="12" name="Diamond 11">
              <a:extLst>
                <a:ext uri="{FF2B5EF4-FFF2-40B4-BE49-F238E27FC236}">
                  <a16:creationId xmlns:a16="http://schemas.microsoft.com/office/drawing/2014/main" id="{8EB14730-E10D-0DA9-611A-42C6DE7CBC12}"/>
                </a:ext>
              </a:extLst>
            </p:cNvPr>
            <p:cNvSpPr/>
            <p:nvPr/>
          </p:nvSpPr>
          <p:spPr>
            <a:xfrm>
              <a:off x="506958" y="1521634"/>
              <a:ext cx="533400" cy="533400"/>
            </a:xfrm>
            <a:prstGeom prst="diamond">
              <a:avLst/>
            </a:prstGeom>
            <a:solidFill>
              <a:schemeClr val="accent2">
                <a:lumMod val="20000"/>
                <a:lumOff val="8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3</a:t>
              </a:r>
            </a:p>
          </p:txBody>
        </p:sp>
      </p:grpSp>
      <p:grpSp>
        <p:nvGrpSpPr>
          <p:cNvPr id="13" name="Group 12">
            <a:extLst>
              <a:ext uri="{FF2B5EF4-FFF2-40B4-BE49-F238E27FC236}">
                <a16:creationId xmlns:a16="http://schemas.microsoft.com/office/drawing/2014/main" id="{DF6640FA-F212-B07E-BF1E-805962B9ADD6}"/>
              </a:ext>
            </a:extLst>
          </p:cNvPr>
          <p:cNvGrpSpPr/>
          <p:nvPr/>
        </p:nvGrpSpPr>
        <p:grpSpPr>
          <a:xfrm>
            <a:off x="5288641" y="1389941"/>
            <a:ext cx="3492502" cy="1159144"/>
            <a:chOff x="506958" y="1410963"/>
            <a:chExt cx="3492502" cy="1159144"/>
          </a:xfrm>
        </p:grpSpPr>
        <p:sp>
          <p:nvSpPr>
            <p:cNvPr id="14" name="Rectangle: Diagonal Corners Rounded 29">
              <a:extLst>
                <a:ext uri="{FF2B5EF4-FFF2-40B4-BE49-F238E27FC236}">
                  <a16:creationId xmlns:a16="http://schemas.microsoft.com/office/drawing/2014/main" id="{63A1F8E6-3C10-87D4-2FD7-AFB82ADC4D5A}"/>
                </a:ext>
              </a:extLst>
            </p:cNvPr>
            <p:cNvSpPr/>
            <p:nvPr/>
          </p:nvSpPr>
          <p:spPr>
            <a:xfrm>
              <a:off x="773657" y="1410963"/>
              <a:ext cx="3225803" cy="1159144"/>
            </a:xfrm>
            <a:prstGeom prst="round2DiagRect">
              <a:avLst/>
            </a:prstGeom>
            <a:solidFill>
              <a:schemeClr val="accent6"/>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Bảo quản cẩn thận các thức ăn đã nấu chín.</a:t>
              </a:r>
              <a:endParaRPr lang="en-US" sz="2000">
                <a:solidFill>
                  <a:srgbClr val="000000"/>
                </a:solidFill>
              </a:endParaRPr>
            </a:p>
          </p:txBody>
        </p:sp>
        <p:sp>
          <p:nvSpPr>
            <p:cNvPr id="15" name="Diamond 14">
              <a:extLst>
                <a:ext uri="{FF2B5EF4-FFF2-40B4-BE49-F238E27FC236}">
                  <a16:creationId xmlns:a16="http://schemas.microsoft.com/office/drawing/2014/main" id="{8EB14730-E10D-0DA9-611A-42C6DE7CBC12}"/>
                </a:ext>
              </a:extLst>
            </p:cNvPr>
            <p:cNvSpPr/>
            <p:nvPr/>
          </p:nvSpPr>
          <p:spPr>
            <a:xfrm>
              <a:off x="506958" y="1521634"/>
              <a:ext cx="533400" cy="533400"/>
            </a:xfrm>
            <a:prstGeom prst="diamond">
              <a:avLst/>
            </a:prstGeom>
            <a:solidFill>
              <a:schemeClr val="accent2">
                <a:lumMod val="20000"/>
                <a:lumOff val="8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4</a:t>
              </a:r>
            </a:p>
          </p:txBody>
        </p:sp>
      </p:grpSp>
      <p:grpSp>
        <p:nvGrpSpPr>
          <p:cNvPr id="16" name="Group 15">
            <a:extLst>
              <a:ext uri="{FF2B5EF4-FFF2-40B4-BE49-F238E27FC236}">
                <a16:creationId xmlns:a16="http://schemas.microsoft.com/office/drawing/2014/main" id="{DF6640FA-F212-B07E-BF1E-805962B9ADD6}"/>
              </a:ext>
            </a:extLst>
          </p:cNvPr>
          <p:cNvGrpSpPr/>
          <p:nvPr/>
        </p:nvGrpSpPr>
        <p:grpSpPr>
          <a:xfrm>
            <a:off x="5288641" y="2842813"/>
            <a:ext cx="3492502" cy="1159143"/>
            <a:chOff x="506958" y="1410963"/>
            <a:chExt cx="3492502" cy="1159143"/>
          </a:xfrm>
        </p:grpSpPr>
        <p:sp>
          <p:nvSpPr>
            <p:cNvPr id="17" name="Rectangle: Diagonal Corners Rounded 29">
              <a:extLst>
                <a:ext uri="{FF2B5EF4-FFF2-40B4-BE49-F238E27FC236}">
                  <a16:creationId xmlns:a16="http://schemas.microsoft.com/office/drawing/2014/main" id="{63A1F8E6-3C10-87D4-2FD7-AFB82ADC4D5A}"/>
                </a:ext>
              </a:extLst>
            </p:cNvPr>
            <p:cNvSpPr/>
            <p:nvPr/>
          </p:nvSpPr>
          <p:spPr>
            <a:xfrm>
              <a:off x="773657" y="1410963"/>
              <a:ext cx="3225803" cy="1159143"/>
            </a:xfrm>
            <a:prstGeom prst="round2DiagRect">
              <a:avLst/>
            </a:prstGeom>
            <a:solidFill>
              <a:schemeClr val="accent6"/>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Đun kĩ lại thực phẩm trước khi ăn.</a:t>
              </a:r>
              <a:endParaRPr lang="en-US" sz="2000">
                <a:solidFill>
                  <a:srgbClr val="000000"/>
                </a:solidFill>
              </a:endParaRPr>
            </a:p>
          </p:txBody>
        </p:sp>
        <p:sp>
          <p:nvSpPr>
            <p:cNvPr id="18" name="Diamond 17">
              <a:extLst>
                <a:ext uri="{FF2B5EF4-FFF2-40B4-BE49-F238E27FC236}">
                  <a16:creationId xmlns:a16="http://schemas.microsoft.com/office/drawing/2014/main" id="{8EB14730-E10D-0DA9-611A-42C6DE7CBC12}"/>
                </a:ext>
              </a:extLst>
            </p:cNvPr>
            <p:cNvSpPr/>
            <p:nvPr/>
          </p:nvSpPr>
          <p:spPr>
            <a:xfrm>
              <a:off x="506958" y="1521634"/>
              <a:ext cx="533400" cy="533400"/>
            </a:xfrm>
            <a:prstGeom prst="diamond">
              <a:avLst/>
            </a:prstGeom>
            <a:solidFill>
              <a:schemeClr val="accent2">
                <a:lumMod val="20000"/>
                <a:lumOff val="8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5</a:t>
              </a:r>
            </a:p>
          </p:txBody>
        </p:sp>
      </p:grpSp>
    </p:spTree>
    <p:extLst>
      <p:ext uri="{BB962C8B-B14F-4D97-AF65-F5344CB8AC3E}">
        <p14:creationId xmlns:p14="http://schemas.microsoft.com/office/powerpoint/2010/main" val="24173397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par>
                                <p:cTn id="17" presetID="53" presetClass="entr" presetSubtype="1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par>
                                <p:cTn id="22" presetID="53" presetClass="entr" presetSubtype="16"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par>
                                <p:cTn id="27" presetID="53" presetClass="entr" presetSubtype="16"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par>
                                <p:cTn id="32" presetID="53" presetClass="entr" presetSubtype="16"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ppt_w</p:attrName>
                                        </p:attrNameLst>
                                      </p:cBhvr>
                                      <p:tavLst>
                                        <p:tav tm="0">
                                          <p:val>
                                            <p:fltVal val="0"/>
                                          </p:val>
                                        </p:tav>
                                        <p:tav tm="100000">
                                          <p:val>
                                            <p:strVal val="#ppt_w"/>
                                          </p:val>
                                        </p:tav>
                                      </p:tavLst>
                                    </p:anim>
                                    <p:anim calcmode="lin" valueType="num">
                                      <p:cBhvr>
                                        <p:cTn id="35" dur="500" fill="hold"/>
                                        <p:tgtEl>
                                          <p:spTgt spid="16"/>
                                        </p:tgtEl>
                                        <p:attrNameLst>
                                          <p:attrName>ppt_h</p:attrName>
                                        </p:attrNameLst>
                                      </p:cBhvr>
                                      <p:tavLst>
                                        <p:tav tm="0">
                                          <p:val>
                                            <p:fltVal val="0"/>
                                          </p:val>
                                        </p:tav>
                                        <p:tav tm="100000">
                                          <p:val>
                                            <p:strVal val="#ppt_h"/>
                                          </p:val>
                                        </p:tav>
                                      </p:tavLst>
                                    </p:anim>
                                    <p:animEffect transition="in" filter="fade">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sp>
        <p:nvSpPr>
          <p:cNvPr id="2" name="Rounded Rectangle 1"/>
          <p:cNvSpPr/>
          <p:nvPr/>
        </p:nvSpPr>
        <p:spPr>
          <a:xfrm>
            <a:off x="938368" y="336936"/>
            <a:ext cx="7291230" cy="604094"/>
          </a:xfrm>
          <a:prstGeom prst="roundRect">
            <a:avLst/>
          </a:prstGeom>
          <a:solidFill>
            <a:schemeClr val="accent1">
              <a:lumMod val="75000"/>
            </a:schemeClr>
          </a:solidFill>
          <a:ln w="28575">
            <a:solidFill>
              <a:srgbClr val="FFFFFF"/>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vi-VN" sz="2000" b="1">
                <a:solidFill>
                  <a:srgbClr val="FFFFFF"/>
                </a:solidFill>
                <a:cs typeface="Arial" panose="020B0604020202020204" pitchFamily="34" charset="0"/>
              </a:rPr>
              <a:t>Mười quy tắc vàng đảm bảo an toàn vệ sinh thực phẩm</a:t>
            </a:r>
            <a:endParaRPr lang="en-US" sz="2000" b="1" dirty="0">
              <a:solidFill>
                <a:srgbClr val="FFFFFF"/>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DF6640FA-F212-B07E-BF1E-805962B9ADD6}"/>
              </a:ext>
            </a:extLst>
          </p:cNvPr>
          <p:cNvGrpSpPr/>
          <p:nvPr/>
        </p:nvGrpSpPr>
        <p:grpSpPr>
          <a:xfrm>
            <a:off x="169410" y="1375428"/>
            <a:ext cx="5299753" cy="754743"/>
            <a:chOff x="506958" y="1410963"/>
            <a:chExt cx="5299753" cy="754743"/>
          </a:xfrm>
        </p:grpSpPr>
        <p:sp>
          <p:nvSpPr>
            <p:cNvPr id="4" name="Rectangle: Diagonal Corners Rounded 29">
              <a:extLst>
                <a:ext uri="{FF2B5EF4-FFF2-40B4-BE49-F238E27FC236}">
                  <a16:creationId xmlns:a16="http://schemas.microsoft.com/office/drawing/2014/main" id="{63A1F8E6-3C10-87D4-2FD7-AFB82ADC4D5A}"/>
                </a:ext>
              </a:extLst>
            </p:cNvPr>
            <p:cNvSpPr/>
            <p:nvPr/>
          </p:nvSpPr>
          <p:spPr>
            <a:xfrm>
              <a:off x="773656" y="1410963"/>
              <a:ext cx="5033055" cy="754743"/>
            </a:xfrm>
            <a:prstGeom prst="round2DiagRect">
              <a:avLst/>
            </a:prstGeom>
            <a:solidFill>
              <a:schemeClr val="accent6"/>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Không để lẫn thực phẩm sống và chín.</a:t>
              </a:r>
              <a:endParaRPr lang="en-US" sz="2000">
                <a:solidFill>
                  <a:srgbClr val="000000"/>
                </a:solidFill>
              </a:endParaRPr>
            </a:p>
          </p:txBody>
        </p:sp>
        <p:sp>
          <p:nvSpPr>
            <p:cNvPr id="5" name="Diamond 4">
              <a:extLst>
                <a:ext uri="{FF2B5EF4-FFF2-40B4-BE49-F238E27FC236}">
                  <a16:creationId xmlns:a16="http://schemas.microsoft.com/office/drawing/2014/main" id="{8EB14730-E10D-0DA9-611A-42C6DE7CBC12}"/>
                </a:ext>
              </a:extLst>
            </p:cNvPr>
            <p:cNvSpPr/>
            <p:nvPr/>
          </p:nvSpPr>
          <p:spPr>
            <a:xfrm>
              <a:off x="506958" y="1521634"/>
              <a:ext cx="533400" cy="533400"/>
            </a:xfrm>
            <a:prstGeom prst="diamond">
              <a:avLst/>
            </a:prstGeom>
            <a:solidFill>
              <a:schemeClr val="accent2">
                <a:lumMod val="20000"/>
                <a:lumOff val="8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6</a:t>
              </a:r>
            </a:p>
          </p:txBody>
        </p:sp>
      </p:grpSp>
      <p:grpSp>
        <p:nvGrpSpPr>
          <p:cNvPr id="6" name="Group 5">
            <a:extLst>
              <a:ext uri="{FF2B5EF4-FFF2-40B4-BE49-F238E27FC236}">
                <a16:creationId xmlns:a16="http://schemas.microsoft.com/office/drawing/2014/main" id="{DF6640FA-F212-B07E-BF1E-805962B9ADD6}"/>
              </a:ext>
            </a:extLst>
          </p:cNvPr>
          <p:cNvGrpSpPr/>
          <p:nvPr/>
        </p:nvGrpSpPr>
        <p:grpSpPr>
          <a:xfrm>
            <a:off x="169410" y="2413199"/>
            <a:ext cx="5299753" cy="754743"/>
            <a:chOff x="506958" y="1410963"/>
            <a:chExt cx="5299753" cy="754743"/>
          </a:xfrm>
        </p:grpSpPr>
        <p:sp>
          <p:nvSpPr>
            <p:cNvPr id="7" name="Rectangle: Diagonal Corners Rounded 29">
              <a:extLst>
                <a:ext uri="{FF2B5EF4-FFF2-40B4-BE49-F238E27FC236}">
                  <a16:creationId xmlns:a16="http://schemas.microsoft.com/office/drawing/2014/main" id="{63A1F8E6-3C10-87D4-2FD7-AFB82ADC4D5A}"/>
                </a:ext>
              </a:extLst>
            </p:cNvPr>
            <p:cNvSpPr/>
            <p:nvPr/>
          </p:nvSpPr>
          <p:spPr>
            <a:xfrm>
              <a:off x="773657" y="1410963"/>
              <a:ext cx="5033054" cy="754743"/>
            </a:xfrm>
            <a:prstGeom prst="round2DiagRect">
              <a:avLst/>
            </a:prstGeom>
            <a:solidFill>
              <a:schemeClr val="accent6"/>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G</a:t>
              </a:r>
              <a:r>
                <a:rPr lang="vi-VN" sz="2000">
                  <a:solidFill>
                    <a:srgbClr val="000000"/>
                  </a:solidFill>
                </a:rPr>
                <a:t>iữ tay chế biến thực phẩm sạch sẽ.</a:t>
              </a:r>
              <a:endParaRPr lang="en-US" sz="2000">
                <a:solidFill>
                  <a:srgbClr val="000000"/>
                </a:solidFill>
              </a:endParaRPr>
            </a:p>
          </p:txBody>
        </p:sp>
        <p:sp>
          <p:nvSpPr>
            <p:cNvPr id="8" name="Diamond 7">
              <a:extLst>
                <a:ext uri="{FF2B5EF4-FFF2-40B4-BE49-F238E27FC236}">
                  <a16:creationId xmlns:a16="http://schemas.microsoft.com/office/drawing/2014/main" id="{8EB14730-E10D-0DA9-611A-42C6DE7CBC12}"/>
                </a:ext>
              </a:extLst>
            </p:cNvPr>
            <p:cNvSpPr/>
            <p:nvPr/>
          </p:nvSpPr>
          <p:spPr>
            <a:xfrm>
              <a:off x="506958" y="1521634"/>
              <a:ext cx="533400" cy="533400"/>
            </a:xfrm>
            <a:prstGeom prst="diamond">
              <a:avLst/>
            </a:prstGeom>
            <a:solidFill>
              <a:schemeClr val="accent2">
                <a:lumMod val="20000"/>
                <a:lumOff val="8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7</a:t>
              </a:r>
            </a:p>
          </p:txBody>
        </p:sp>
      </p:grpSp>
      <p:grpSp>
        <p:nvGrpSpPr>
          <p:cNvPr id="9" name="Group 8">
            <a:extLst>
              <a:ext uri="{FF2B5EF4-FFF2-40B4-BE49-F238E27FC236}">
                <a16:creationId xmlns:a16="http://schemas.microsoft.com/office/drawing/2014/main" id="{DF6640FA-F212-B07E-BF1E-805962B9ADD6}"/>
              </a:ext>
            </a:extLst>
          </p:cNvPr>
          <p:cNvGrpSpPr/>
          <p:nvPr/>
        </p:nvGrpSpPr>
        <p:grpSpPr>
          <a:xfrm>
            <a:off x="169410" y="3450969"/>
            <a:ext cx="5299753" cy="1193603"/>
            <a:chOff x="506958" y="1410963"/>
            <a:chExt cx="5299753" cy="1193603"/>
          </a:xfrm>
        </p:grpSpPr>
        <p:sp>
          <p:nvSpPr>
            <p:cNvPr id="10" name="Rectangle: Diagonal Corners Rounded 29">
              <a:extLst>
                <a:ext uri="{FF2B5EF4-FFF2-40B4-BE49-F238E27FC236}">
                  <a16:creationId xmlns:a16="http://schemas.microsoft.com/office/drawing/2014/main" id="{63A1F8E6-3C10-87D4-2FD7-AFB82ADC4D5A}"/>
                </a:ext>
              </a:extLst>
            </p:cNvPr>
            <p:cNvSpPr/>
            <p:nvPr/>
          </p:nvSpPr>
          <p:spPr>
            <a:xfrm>
              <a:off x="773657" y="1410963"/>
              <a:ext cx="5033054" cy="1193603"/>
            </a:xfrm>
            <a:prstGeom prst="round2DiagRect">
              <a:avLst/>
            </a:prstGeom>
            <a:solidFill>
              <a:schemeClr val="accent6"/>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Giữ sạch các bề mặt chế biến </a:t>
              </a:r>
              <a:endParaRPr lang="en-US" sz="2000">
                <a:solidFill>
                  <a:srgbClr val="000000"/>
                </a:solidFill>
              </a:endParaRPr>
            </a:p>
            <a:p>
              <a:pPr algn="ctr">
                <a:lnSpc>
                  <a:spcPct val="150000"/>
                </a:lnSpc>
              </a:pPr>
              <a:r>
                <a:rPr lang="vi-VN" sz="2000">
                  <a:solidFill>
                    <a:srgbClr val="000000"/>
                  </a:solidFill>
                </a:rPr>
                <a:t>thức ăn, bếp luôn khô ráo, sạch sẽ.</a:t>
              </a:r>
              <a:endParaRPr lang="en-US" sz="2000">
                <a:solidFill>
                  <a:srgbClr val="000000"/>
                </a:solidFill>
              </a:endParaRPr>
            </a:p>
          </p:txBody>
        </p:sp>
        <p:sp>
          <p:nvSpPr>
            <p:cNvPr id="11" name="Diamond 10">
              <a:extLst>
                <a:ext uri="{FF2B5EF4-FFF2-40B4-BE49-F238E27FC236}">
                  <a16:creationId xmlns:a16="http://schemas.microsoft.com/office/drawing/2014/main" id="{8EB14730-E10D-0DA9-611A-42C6DE7CBC12}"/>
                </a:ext>
              </a:extLst>
            </p:cNvPr>
            <p:cNvSpPr/>
            <p:nvPr/>
          </p:nvSpPr>
          <p:spPr>
            <a:xfrm>
              <a:off x="506958" y="1521634"/>
              <a:ext cx="533400" cy="533400"/>
            </a:xfrm>
            <a:prstGeom prst="diamond">
              <a:avLst/>
            </a:prstGeom>
            <a:solidFill>
              <a:schemeClr val="accent2">
                <a:lumMod val="20000"/>
                <a:lumOff val="8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8</a:t>
              </a:r>
            </a:p>
          </p:txBody>
        </p:sp>
      </p:grpSp>
      <p:grpSp>
        <p:nvGrpSpPr>
          <p:cNvPr id="12" name="Group 11">
            <a:extLst>
              <a:ext uri="{FF2B5EF4-FFF2-40B4-BE49-F238E27FC236}">
                <a16:creationId xmlns:a16="http://schemas.microsoft.com/office/drawing/2014/main" id="{DF6640FA-F212-B07E-BF1E-805962B9ADD6}"/>
              </a:ext>
            </a:extLst>
          </p:cNvPr>
          <p:cNvGrpSpPr/>
          <p:nvPr/>
        </p:nvGrpSpPr>
        <p:grpSpPr>
          <a:xfrm>
            <a:off x="5840183" y="1375428"/>
            <a:ext cx="3100618" cy="1792514"/>
            <a:chOff x="506958" y="1410963"/>
            <a:chExt cx="3100618" cy="1792514"/>
          </a:xfrm>
        </p:grpSpPr>
        <p:sp>
          <p:nvSpPr>
            <p:cNvPr id="13" name="Rectangle: Diagonal Corners Rounded 29">
              <a:extLst>
                <a:ext uri="{FF2B5EF4-FFF2-40B4-BE49-F238E27FC236}">
                  <a16:creationId xmlns:a16="http://schemas.microsoft.com/office/drawing/2014/main" id="{63A1F8E6-3C10-87D4-2FD7-AFB82ADC4D5A}"/>
                </a:ext>
              </a:extLst>
            </p:cNvPr>
            <p:cNvSpPr/>
            <p:nvPr/>
          </p:nvSpPr>
          <p:spPr>
            <a:xfrm>
              <a:off x="773657" y="1410963"/>
              <a:ext cx="2833919" cy="1792514"/>
            </a:xfrm>
            <a:prstGeom prst="round2DiagRect">
              <a:avLst/>
            </a:prstGeom>
            <a:solidFill>
              <a:schemeClr val="accent6"/>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  </a:t>
              </a:r>
              <a:r>
                <a:rPr lang="vi-VN" sz="2000">
                  <a:solidFill>
                    <a:srgbClr val="000000"/>
                  </a:solidFill>
                </a:rPr>
                <a:t>Che đậy thực phẩm để tránh côn trùng và các động vật khác.</a:t>
              </a:r>
              <a:endParaRPr lang="en-US" sz="2000">
                <a:solidFill>
                  <a:srgbClr val="000000"/>
                </a:solidFill>
              </a:endParaRPr>
            </a:p>
          </p:txBody>
        </p:sp>
        <p:sp>
          <p:nvSpPr>
            <p:cNvPr id="14" name="Diamond 13">
              <a:extLst>
                <a:ext uri="{FF2B5EF4-FFF2-40B4-BE49-F238E27FC236}">
                  <a16:creationId xmlns:a16="http://schemas.microsoft.com/office/drawing/2014/main" id="{8EB14730-E10D-0DA9-611A-42C6DE7CBC12}"/>
                </a:ext>
              </a:extLst>
            </p:cNvPr>
            <p:cNvSpPr/>
            <p:nvPr/>
          </p:nvSpPr>
          <p:spPr>
            <a:xfrm>
              <a:off x="506958" y="1521634"/>
              <a:ext cx="533400" cy="533400"/>
            </a:xfrm>
            <a:prstGeom prst="diamond">
              <a:avLst/>
            </a:prstGeom>
            <a:solidFill>
              <a:schemeClr val="accent2">
                <a:lumMod val="20000"/>
                <a:lumOff val="8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9</a:t>
              </a:r>
            </a:p>
          </p:txBody>
        </p:sp>
      </p:grpSp>
      <p:grpSp>
        <p:nvGrpSpPr>
          <p:cNvPr id="15" name="Group 14">
            <a:extLst>
              <a:ext uri="{FF2B5EF4-FFF2-40B4-BE49-F238E27FC236}">
                <a16:creationId xmlns:a16="http://schemas.microsoft.com/office/drawing/2014/main" id="{DF6640FA-F212-B07E-BF1E-805962B9ADD6}"/>
              </a:ext>
            </a:extLst>
          </p:cNvPr>
          <p:cNvGrpSpPr/>
          <p:nvPr/>
        </p:nvGrpSpPr>
        <p:grpSpPr>
          <a:xfrm>
            <a:off x="5573485" y="3450969"/>
            <a:ext cx="3367317" cy="1183428"/>
            <a:chOff x="291567" y="1410963"/>
            <a:chExt cx="3367317" cy="1183428"/>
          </a:xfrm>
        </p:grpSpPr>
        <p:sp>
          <p:nvSpPr>
            <p:cNvPr id="16" name="Rectangle: Diagonal Corners Rounded 29">
              <a:extLst>
                <a:ext uri="{FF2B5EF4-FFF2-40B4-BE49-F238E27FC236}">
                  <a16:creationId xmlns:a16="http://schemas.microsoft.com/office/drawing/2014/main" id="{63A1F8E6-3C10-87D4-2FD7-AFB82ADC4D5A}"/>
                </a:ext>
              </a:extLst>
            </p:cNvPr>
            <p:cNvSpPr/>
            <p:nvPr/>
          </p:nvSpPr>
          <p:spPr>
            <a:xfrm>
              <a:off x="773658" y="1410963"/>
              <a:ext cx="2885226" cy="1183428"/>
            </a:xfrm>
            <a:prstGeom prst="round2DiagRect">
              <a:avLst/>
            </a:prstGeom>
            <a:solidFill>
              <a:schemeClr val="accent6"/>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Sử dụng nguồn </a:t>
              </a:r>
              <a:endParaRPr lang="en-US" sz="2000">
                <a:solidFill>
                  <a:srgbClr val="000000"/>
                </a:solidFill>
              </a:endParaRPr>
            </a:p>
            <a:p>
              <a:pPr algn="ctr">
                <a:lnSpc>
                  <a:spcPct val="150000"/>
                </a:lnSpc>
              </a:pPr>
              <a:r>
                <a:rPr lang="vi-VN" sz="2000">
                  <a:solidFill>
                    <a:srgbClr val="000000"/>
                  </a:solidFill>
                </a:rPr>
                <a:t>nước sạch, an toàn.</a:t>
              </a:r>
              <a:endParaRPr lang="en-US" sz="2000">
                <a:solidFill>
                  <a:srgbClr val="000000"/>
                </a:solidFill>
              </a:endParaRPr>
            </a:p>
          </p:txBody>
        </p:sp>
        <p:sp>
          <p:nvSpPr>
            <p:cNvPr id="17" name="Diamond 16">
              <a:extLst>
                <a:ext uri="{FF2B5EF4-FFF2-40B4-BE49-F238E27FC236}">
                  <a16:creationId xmlns:a16="http://schemas.microsoft.com/office/drawing/2014/main" id="{8EB14730-E10D-0DA9-611A-42C6DE7CBC12}"/>
                </a:ext>
              </a:extLst>
            </p:cNvPr>
            <p:cNvSpPr/>
            <p:nvPr/>
          </p:nvSpPr>
          <p:spPr>
            <a:xfrm>
              <a:off x="291567" y="1466298"/>
              <a:ext cx="964180" cy="644072"/>
            </a:xfrm>
            <a:prstGeom prst="diamond">
              <a:avLst/>
            </a:prstGeom>
            <a:solidFill>
              <a:schemeClr val="accent2">
                <a:lumMod val="20000"/>
                <a:lumOff val="8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10</a:t>
              </a:r>
            </a:p>
          </p:txBody>
        </p:sp>
      </p:grpSp>
    </p:spTree>
    <p:extLst>
      <p:ext uri="{BB962C8B-B14F-4D97-AF65-F5344CB8AC3E}">
        <p14:creationId xmlns:p14="http://schemas.microsoft.com/office/powerpoint/2010/main" val="27673173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2" name="TextBox 1"/>
          <p:cNvSpPr txBox="1"/>
          <p:nvPr/>
        </p:nvSpPr>
        <p:spPr>
          <a:xfrm>
            <a:off x="-1" y="29342"/>
            <a:ext cx="9144001" cy="1261820"/>
          </a:xfrm>
          <a:prstGeom prst="rect">
            <a:avLst/>
          </a:prstGeom>
          <a:noFill/>
        </p:spPr>
        <p:txBody>
          <a:bodyPr wrap="square" rtlCol="0">
            <a:spAutoFit/>
          </a:bodyPr>
          <a:lstStyle/>
          <a:p>
            <a:pPr algn="ctr">
              <a:lnSpc>
                <a:spcPct val="150000"/>
              </a:lnSpc>
            </a:pPr>
            <a:r>
              <a:rPr lang="vi-VN" sz="2700" b="1">
                <a:solidFill>
                  <a:schemeClr val="accent2">
                    <a:lumMod val="75000"/>
                  </a:schemeClr>
                </a:solidFill>
              </a:rPr>
              <a:t>3. Mười quy tắc vàng đảm bảo </a:t>
            </a:r>
            <a:endParaRPr lang="en-US" sz="2700" b="1">
              <a:solidFill>
                <a:schemeClr val="accent2">
                  <a:lumMod val="75000"/>
                </a:schemeClr>
              </a:solidFill>
            </a:endParaRPr>
          </a:p>
          <a:p>
            <a:pPr algn="ctr">
              <a:lnSpc>
                <a:spcPct val="150000"/>
              </a:lnSpc>
            </a:pPr>
            <a:r>
              <a:rPr lang="vi-VN" sz="2700" b="1">
                <a:solidFill>
                  <a:schemeClr val="accent2">
                    <a:lumMod val="75000"/>
                  </a:schemeClr>
                </a:solidFill>
              </a:rPr>
              <a:t>an toàn vệ sinh thực phẩm</a:t>
            </a:r>
            <a:endParaRPr lang="en-US" sz="2700" b="1">
              <a:solidFill>
                <a:schemeClr val="accent2">
                  <a:lumMod val="75000"/>
                </a:schemeClr>
              </a:solidFill>
            </a:endParaRPr>
          </a:p>
        </p:txBody>
      </p:sp>
      <p:grpSp>
        <p:nvGrpSpPr>
          <p:cNvPr id="12" name="Group 11">
            <a:extLst>
              <a:ext uri="{FF2B5EF4-FFF2-40B4-BE49-F238E27FC236}">
                <a16:creationId xmlns:a16="http://schemas.microsoft.com/office/drawing/2014/main" id="{93DC8BD8-1C2C-C030-69BA-440C6397D198}"/>
              </a:ext>
            </a:extLst>
          </p:cNvPr>
          <p:cNvGrpSpPr/>
          <p:nvPr/>
        </p:nvGrpSpPr>
        <p:grpSpPr>
          <a:xfrm>
            <a:off x="1023443" y="1449655"/>
            <a:ext cx="7097111" cy="2702283"/>
            <a:chOff x="8686800" y="1280382"/>
            <a:chExt cx="17294994" cy="6585211"/>
          </a:xfrm>
        </p:grpSpPr>
        <p:sp>
          <p:nvSpPr>
            <p:cNvPr id="13" name="Rectangle: Diagonal Corners Rounded 6">
              <a:extLst>
                <a:ext uri="{FF2B5EF4-FFF2-40B4-BE49-F238E27FC236}">
                  <a16:creationId xmlns:a16="http://schemas.microsoft.com/office/drawing/2014/main" id="{508F0A8F-7EF8-DEAA-19CD-50C28675D3C2}"/>
                </a:ext>
              </a:extLst>
            </p:cNvPr>
            <p:cNvSpPr/>
            <p:nvPr/>
          </p:nvSpPr>
          <p:spPr>
            <a:xfrm>
              <a:off x="8686800" y="2043112"/>
              <a:ext cx="17142595" cy="5670082"/>
            </a:xfrm>
            <a:prstGeom prst="round2DiagRect">
              <a:avLst/>
            </a:prstGeom>
            <a:noFill/>
            <a:ln>
              <a:solidFill>
                <a:srgbClr val="025628"/>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Diagonal Corners Rounded 7">
              <a:extLst>
                <a:ext uri="{FF2B5EF4-FFF2-40B4-BE49-F238E27FC236}">
                  <a16:creationId xmlns:a16="http://schemas.microsoft.com/office/drawing/2014/main" id="{8604214C-F193-FF60-C35C-B1FAFA080ED5}"/>
                </a:ext>
              </a:extLst>
            </p:cNvPr>
            <p:cNvSpPr/>
            <p:nvPr/>
          </p:nvSpPr>
          <p:spPr>
            <a:xfrm>
              <a:off x="8839199" y="2195511"/>
              <a:ext cx="17142595" cy="5670082"/>
            </a:xfrm>
            <a:prstGeom prst="round2DiagRect">
              <a:avLst/>
            </a:prstGeom>
            <a:solidFill>
              <a:schemeClr val="bg1">
                <a:lumMod val="95000"/>
              </a:schemeClr>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F711BF9-532A-7C05-DED0-7E01CF157191}"/>
                </a:ext>
              </a:extLst>
            </p:cNvPr>
            <p:cNvSpPr txBox="1"/>
            <p:nvPr/>
          </p:nvSpPr>
          <p:spPr>
            <a:xfrm>
              <a:off x="9421888" y="2805839"/>
              <a:ext cx="15977213" cy="4725142"/>
            </a:xfrm>
            <a:prstGeom prst="rect">
              <a:avLst/>
            </a:prstGeom>
            <a:noFill/>
          </p:spPr>
          <p:txBody>
            <a:bodyPr wrap="square">
              <a:spAutoFit/>
            </a:bodyPr>
            <a:lstStyle/>
            <a:p>
              <a:pPr marL="342900" indent="-342900" algn="just">
                <a:lnSpc>
                  <a:spcPct val="150000"/>
                </a:lnSpc>
                <a:buFont typeface="Wingdings" panose="05000000000000000000" pitchFamily="2" charset="2"/>
                <a:buChar char="Ø"/>
              </a:pPr>
              <a:r>
                <a:rPr lang="vi-VN" sz="2000">
                  <a:latin typeface="Arial" panose="020B0604020202020204" pitchFamily="34" charset="0"/>
                  <a:cs typeface="Arial" panose="020B0604020202020204" pitchFamily="34" charset="0"/>
                </a:rPr>
                <a:t>Hãy kể tên một vài trường hợp mất an toàn vệ sinh thực phẩm gây ra hậu quả nghiêm trọng mà em biết. </a:t>
              </a:r>
            </a:p>
            <a:p>
              <a:pPr marL="342900" indent="-342900" algn="just">
                <a:lnSpc>
                  <a:spcPct val="150000"/>
                </a:lnSpc>
                <a:buFont typeface="Wingdings" panose="05000000000000000000" pitchFamily="2" charset="2"/>
                <a:buChar char="Ø"/>
              </a:pPr>
              <a:r>
                <a:rPr lang="vi-VN" sz="2000">
                  <a:latin typeface="Arial" panose="020B0604020202020204" pitchFamily="34" charset="0"/>
                  <a:cs typeface="Arial" panose="020B0604020202020204" pitchFamily="34" charset="0"/>
                </a:rPr>
                <a:t>Bằng hiểu biết của bản thân, em hãy mô tả sáu bước rửa tay theo hướng dẫn của Bộ Y tế. </a:t>
              </a:r>
            </a:p>
          </p:txBody>
        </p:sp>
        <p:sp>
          <p:nvSpPr>
            <p:cNvPr id="16" name="Freeform 12">
              <a:extLst>
                <a:ext uri="{FF2B5EF4-FFF2-40B4-BE49-F238E27FC236}">
                  <a16:creationId xmlns:a16="http://schemas.microsoft.com/office/drawing/2014/main" id="{DE97EE44-1C99-282D-44F9-9B385C2B51CA}"/>
                </a:ext>
              </a:extLst>
            </p:cNvPr>
            <p:cNvSpPr/>
            <p:nvPr/>
          </p:nvSpPr>
          <p:spPr>
            <a:xfrm>
              <a:off x="16503947" y="1280382"/>
              <a:ext cx="1508296" cy="1525457"/>
            </a:xfrm>
            <a:custGeom>
              <a:avLst/>
              <a:gdLst/>
              <a:ahLst/>
              <a:cxnLst/>
              <a:rect l="l" t="t" r="r" b="b"/>
              <a:pathLst>
                <a:path w="4068508" h="4114800">
                  <a:moveTo>
                    <a:pt x="0" y="0"/>
                  </a:moveTo>
                  <a:lnTo>
                    <a:pt x="4068509" y="0"/>
                  </a:lnTo>
                  <a:lnTo>
                    <a:pt x="406850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pic>
        <p:nvPicPr>
          <p:cNvPr id="29" name="Picture 5"/>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b="15918"/>
          <a:stretch/>
        </p:blipFill>
        <p:spPr>
          <a:xfrm>
            <a:off x="6997701" y="3586751"/>
            <a:ext cx="1683060" cy="1603566"/>
          </a:xfrm>
          <a:prstGeom prst="rect">
            <a:avLst/>
          </a:prstGeom>
        </p:spPr>
      </p:pic>
    </p:spTree>
    <p:extLst>
      <p:ext uri="{BB962C8B-B14F-4D97-AF65-F5344CB8AC3E}">
        <p14:creationId xmlns:p14="http://schemas.microsoft.com/office/powerpoint/2010/main" val="1193366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grpSp>
        <p:nvGrpSpPr>
          <p:cNvPr id="15" name="Group 14"/>
          <p:cNvGrpSpPr/>
          <p:nvPr/>
        </p:nvGrpSpPr>
        <p:grpSpPr>
          <a:xfrm>
            <a:off x="0" y="-221916"/>
            <a:ext cx="9143999" cy="929328"/>
            <a:chOff x="1" y="-319728"/>
            <a:chExt cx="9143999" cy="929328"/>
          </a:xfrm>
        </p:grpSpPr>
        <p:sp>
          <p:nvSpPr>
            <p:cNvPr id="16" name="Rounded Rectangle 15"/>
            <p:cNvSpPr/>
            <p:nvPr/>
          </p:nvSpPr>
          <p:spPr>
            <a:xfrm>
              <a:off x="1530350" y="-319728"/>
              <a:ext cx="6083300" cy="929328"/>
            </a:xfrm>
            <a:prstGeom prst="roundRect">
              <a:avLst/>
            </a:prstGeom>
            <a:ln w="12700">
              <a:solidFill>
                <a:srgbClr val="B99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 y="83622"/>
              <a:ext cx="9143999" cy="400110"/>
            </a:xfrm>
            <a:prstGeom prst="rect">
              <a:avLst/>
            </a:prstGeom>
            <a:noFill/>
          </p:spPr>
          <p:txBody>
            <a:bodyPr wrap="square" rtlCol="0">
              <a:spAutoFit/>
            </a:bodyPr>
            <a:lstStyle/>
            <a:p>
              <a:pPr algn="ctr"/>
              <a:r>
                <a:rPr lang="vi-VN" sz="2000" b="1">
                  <a:solidFill>
                    <a:srgbClr val="FFFFFF"/>
                  </a:solidFill>
                </a:rPr>
                <a:t>Sáu bước rửa tay theo hướng dẫn của Bộ Y tế</a:t>
              </a:r>
              <a:endParaRPr lang="en-US" sz="2000" b="1">
                <a:solidFill>
                  <a:srgbClr val="FFFFFF"/>
                </a:solidFill>
              </a:endParaRPr>
            </a:p>
          </p:txBody>
        </p:sp>
      </p:grpSp>
      <p:sp>
        <p:nvSpPr>
          <p:cNvPr id="18" name="Rounded Rectangle 17"/>
          <p:cNvSpPr/>
          <p:nvPr/>
        </p:nvSpPr>
        <p:spPr>
          <a:xfrm>
            <a:off x="551658" y="927654"/>
            <a:ext cx="8040684" cy="1270628"/>
          </a:xfrm>
          <a:prstGeom prst="roundRect">
            <a:avLst>
              <a:gd name="adj" fmla="val 4475"/>
            </a:avLst>
          </a:prstGeom>
          <a:solidFill>
            <a:schemeClr val="accent6"/>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a:solidFill>
                  <a:srgbClr val="C00000"/>
                </a:solidFill>
                <a:cs typeface="Arial" panose="020B0604020202020204" pitchFamily="34" charset="0"/>
              </a:rPr>
              <a:t>Bước 1. </a:t>
            </a:r>
            <a:r>
              <a:rPr lang="vi-VN" sz="2000">
                <a:solidFill>
                  <a:srgbClr val="000000"/>
                </a:solidFill>
                <a:cs typeface="Arial" panose="020B0604020202020204" pitchFamily="34" charset="0"/>
              </a:rPr>
              <a:t>Làm ướt bàn tay bằng nước, lấy xà phòng và chà hai lòng bàn tay vào nhau.</a:t>
            </a:r>
            <a:endParaRPr lang="en-US" sz="2000" dirty="0">
              <a:solidFill>
                <a:srgbClr val="000000"/>
              </a:solidFill>
              <a:latin typeface="Arial" panose="020B0604020202020204" pitchFamily="34" charset="0"/>
              <a:cs typeface="Arial" panose="020B0604020202020204" pitchFamily="34" charset="0"/>
            </a:endParaRPr>
          </a:p>
        </p:txBody>
      </p:sp>
      <p:sp>
        <p:nvSpPr>
          <p:cNvPr id="19" name="Rounded Rectangle 18"/>
          <p:cNvSpPr/>
          <p:nvPr/>
        </p:nvSpPr>
        <p:spPr>
          <a:xfrm>
            <a:off x="551658" y="2410280"/>
            <a:ext cx="8040684" cy="1270628"/>
          </a:xfrm>
          <a:prstGeom prst="roundRect">
            <a:avLst>
              <a:gd name="adj" fmla="val 4475"/>
            </a:avLst>
          </a:prstGeom>
          <a:solidFill>
            <a:schemeClr val="accent6"/>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a:solidFill>
                  <a:srgbClr val="C00000"/>
                </a:solidFill>
                <a:cs typeface="Arial" panose="020B0604020202020204" pitchFamily="34" charset="0"/>
              </a:rPr>
              <a:t>Bước 2. </a:t>
            </a:r>
            <a:r>
              <a:rPr lang="vi-VN" sz="2000">
                <a:solidFill>
                  <a:srgbClr val="000000"/>
                </a:solidFill>
                <a:cs typeface="Arial" panose="020B0604020202020204" pitchFamily="34" charset="0"/>
              </a:rPr>
              <a:t>Chà lòng bàn tay này lên mu và kẽ ngoài các ngón tay của bàn tay kia và ngược lại.</a:t>
            </a:r>
            <a:endParaRPr lang="en-US" sz="2000" dirty="0">
              <a:solidFill>
                <a:srgbClr val="000000"/>
              </a:solidFill>
              <a:latin typeface="Arial" panose="020B0604020202020204" pitchFamily="34" charset="0"/>
              <a:cs typeface="Arial" panose="020B0604020202020204" pitchFamily="34" charset="0"/>
            </a:endParaRPr>
          </a:p>
        </p:txBody>
      </p:sp>
      <p:sp>
        <p:nvSpPr>
          <p:cNvPr id="20" name="Rounded Rectangle 19"/>
          <p:cNvSpPr/>
          <p:nvPr/>
        </p:nvSpPr>
        <p:spPr>
          <a:xfrm>
            <a:off x="551658" y="3892906"/>
            <a:ext cx="8040684" cy="854707"/>
          </a:xfrm>
          <a:prstGeom prst="roundRect">
            <a:avLst>
              <a:gd name="adj" fmla="val 4475"/>
            </a:avLst>
          </a:prstGeom>
          <a:solidFill>
            <a:schemeClr val="accent6"/>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a:solidFill>
                  <a:srgbClr val="C00000"/>
                </a:solidFill>
                <a:cs typeface="Arial" panose="020B0604020202020204" pitchFamily="34" charset="0"/>
              </a:rPr>
              <a:t>Bước 3. </a:t>
            </a:r>
            <a:r>
              <a:rPr lang="vi-VN" sz="2000">
                <a:solidFill>
                  <a:srgbClr val="000000"/>
                </a:solidFill>
                <a:cs typeface="Arial" panose="020B0604020202020204" pitchFamily="34" charset="0"/>
              </a:rPr>
              <a:t>Chà hai lòng bàn tay vào nhau, miết mạnh các kẽ ngón tay.</a:t>
            </a:r>
            <a:endParaRPr lang="en-US" sz="2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34065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grpSp>
        <p:nvGrpSpPr>
          <p:cNvPr id="15" name="Group 14"/>
          <p:cNvGrpSpPr/>
          <p:nvPr/>
        </p:nvGrpSpPr>
        <p:grpSpPr>
          <a:xfrm>
            <a:off x="0" y="-221916"/>
            <a:ext cx="9143999" cy="929328"/>
            <a:chOff x="1" y="-319728"/>
            <a:chExt cx="9143999" cy="929328"/>
          </a:xfrm>
        </p:grpSpPr>
        <p:sp>
          <p:nvSpPr>
            <p:cNvPr id="16" name="Rounded Rectangle 15"/>
            <p:cNvSpPr/>
            <p:nvPr/>
          </p:nvSpPr>
          <p:spPr>
            <a:xfrm>
              <a:off x="1530350" y="-319728"/>
              <a:ext cx="6083300" cy="929328"/>
            </a:xfrm>
            <a:prstGeom prst="roundRect">
              <a:avLst/>
            </a:prstGeom>
            <a:ln w="12700">
              <a:solidFill>
                <a:srgbClr val="B99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 y="83622"/>
              <a:ext cx="9143999" cy="400110"/>
            </a:xfrm>
            <a:prstGeom prst="rect">
              <a:avLst/>
            </a:prstGeom>
            <a:noFill/>
          </p:spPr>
          <p:txBody>
            <a:bodyPr wrap="square" rtlCol="0">
              <a:spAutoFit/>
            </a:bodyPr>
            <a:lstStyle/>
            <a:p>
              <a:pPr algn="ctr"/>
              <a:r>
                <a:rPr lang="vi-VN" sz="2000" b="1">
                  <a:solidFill>
                    <a:srgbClr val="FFFFFF"/>
                  </a:solidFill>
                </a:rPr>
                <a:t>Sáu bước rửa tay theo hướng dẫn của Bộ Y tế</a:t>
              </a:r>
              <a:endParaRPr lang="en-US" sz="2000" b="1">
                <a:solidFill>
                  <a:srgbClr val="FFFFFF"/>
                </a:solidFill>
              </a:endParaRPr>
            </a:p>
          </p:txBody>
        </p:sp>
      </p:grpSp>
      <p:sp>
        <p:nvSpPr>
          <p:cNvPr id="18" name="Rounded Rectangle 17"/>
          <p:cNvSpPr/>
          <p:nvPr/>
        </p:nvSpPr>
        <p:spPr>
          <a:xfrm>
            <a:off x="551657" y="1036024"/>
            <a:ext cx="8040684" cy="1047394"/>
          </a:xfrm>
          <a:prstGeom prst="roundRect">
            <a:avLst>
              <a:gd name="adj" fmla="val 4475"/>
            </a:avLst>
          </a:prstGeom>
          <a:solidFill>
            <a:schemeClr val="accent6"/>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a:solidFill>
                  <a:srgbClr val="C00000"/>
                </a:solidFill>
                <a:cs typeface="Arial" panose="020B0604020202020204" pitchFamily="34" charset="0"/>
              </a:rPr>
              <a:t>Bước 4. </a:t>
            </a:r>
            <a:r>
              <a:rPr lang="vi-VN" sz="2000">
                <a:solidFill>
                  <a:srgbClr val="000000"/>
                </a:solidFill>
                <a:cs typeface="Arial" panose="020B0604020202020204" pitchFamily="34" charset="0"/>
              </a:rPr>
              <a:t>Chà mặt ngoài các ngón tay của bàn tay này vào lòng bàn tay kia.</a:t>
            </a:r>
            <a:endParaRPr lang="en-US" sz="2000" dirty="0">
              <a:solidFill>
                <a:srgbClr val="000000"/>
              </a:solidFill>
              <a:latin typeface="Arial" panose="020B0604020202020204" pitchFamily="34" charset="0"/>
              <a:cs typeface="Arial" panose="020B0604020202020204" pitchFamily="34" charset="0"/>
            </a:endParaRPr>
          </a:p>
        </p:txBody>
      </p:sp>
      <p:sp>
        <p:nvSpPr>
          <p:cNvPr id="19" name="Rounded Rectangle 18"/>
          <p:cNvSpPr/>
          <p:nvPr/>
        </p:nvSpPr>
        <p:spPr>
          <a:xfrm>
            <a:off x="551657" y="2362912"/>
            <a:ext cx="8040684" cy="1047394"/>
          </a:xfrm>
          <a:prstGeom prst="roundRect">
            <a:avLst>
              <a:gd name="adj" fmla="val 4475"/>
            </a:avLst>
          </a:prstGeom>
          <a:solidFill>
            <a:schemeClr val="accent6"/>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a:solidFill>
                  <a:srgbClr val="C00000"/>
                </a:solidFill>
                <a:cs typeface="Arial" panose="020B0604020202020204" pitchFamily="34" charset="0"/>
              </a:rPr>
              <a:t>Bước </a:t>
            </a:r>
            <a:r>
              <a:rPr lang="en-US" sz="2000" b="1">
                <a:solidFill>
                  <a:srgbClr val="C00000"/>
                </a:solidFill>
                <a:cs typeface="Arial" panose="020B0604020202020204" pitchFamily="34" charset="0"/>
              </a:rPr>
              <a:t>5</a:t>
            </a:r>
            <a:r>
              <a:rPr lang="vi-VN" sz="2000" b="1">
                <a:solidFill>
                  <a:srgbClr val="C00000"/>
                </a:solidFill>
                <a:cs typeface="Arial" panose="020B0604020202020204" pitchFamily="34" charset="0"/>
              </a:rPr>
              <a:t>. </a:t>
            </a:r>
            <a:r>
              <a:rPr lang="vi-VN" sz="2000">
                <a:solidFill>
                  <a:srgbClr val="000000"/>
                </a:solidFill>
                <a:cs typeface="Arial" panose="020B0604020202020204" pitchFamily="34" charset="0"/>
              </a:rPr>
              <a:t>Dùng bàn tay này x</a:t>
            </a:r>
            <a:r>
              <a:rPr lang="en-US" sz="2000">
                <a:solidFill>
                  <a:srgbClr val="000000"/>
                </a:solidFill>
                <a:cs typeface="Arial" panose="020B0604020202020204" pitchFamily="34" charset="0"/>
              </a:rPr>
              <a:t>oay</a:t>
            </a:r>
            <a:r>
              <a:rPr lang="vi-VN" sz="2000">
                <a:solidFill>
                  <a:srgbClr val="000000"/>
                </a:solidFill>
                <a:cs typeface="Arial" panose="020B0604020202020204" pitchFamily="34" charset="0"/>
              </a:rPr>
              <a:t> ngón tay cái của bàn tay kia và ngược lại.</a:t>
            </a:r>
            <a:endParaRPr lang="en-US" sz="2000" dirty="0">
              <a:solidFill>
                <a:srgbClr val="000000"/>
              </a:solidFill>
              <a:latin typeface="Arial" panose="020B0604020202020204" pitchFamily="34" charset="0"/>
              <a:cs typeface="Arial" panose="020B0604020202020204" pitchFamily="34" charset="0"/>
            </a:endParaRPr>
          </a:p>
        </p:txBody>
      </p:sp>
      <p:sp>
        <p:nvSpPr>
          <p:cNvPr id="20" name="Rounded Rectangle 19"/>
          <p:cNvSpPr/>
          <p:nvPr/>
        </p:nvSpPr>
        <p:spPr>
          <a:xfrm>
            <a:off x="551657" y="3689800"/>
            <a:ext cx="8040684" cy="1047394"/>
          </a:xfrm>
          <a:prstGeom prst="roundRect">
            <a:avLst>
              <a:gd name="adj" fmla="val 4475"/>
            </a:avLst>
          </a:prstGeom>
          <a:solidFill>
            <a:schemeClr val="accent6"/>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a:solidFill>
                  <a:srgbClr val="C00000"/>
                </a:solidFill>
                <a:cs typeface="Arial" panose="020B0604020202020204" pitchFamily="34" charset="0"/>
              </a:rPr>
              <a:t>Bước 6. </a:t>
            </a:r>
            <a:r>
              <a:rPr lang="vi-VN" sz="2000">
                <a:solidFill>
                  <a:srgbClr val="000000"/>
                </a:solidFill>
                <a:cs typeface="Arial" panose="020B0604020202020204" pitchFamily="34" charset="0"/>
              </a:rPr>
              <a:t>Xoay các đầu ngón tay này vào lòng bàn tay kia và ngược lại. Rửa sạch tay dưới vòi nước chảy đến cổ tay và làm khô tay. </a:t>
            </a:r>
            <a:endParaRPr lang="en-US" sz="2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8545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theme/theme1.xml><?xml version="1.0" encoding="utf-8"?>
<a:theme xmlns:a="http://schemas.openxmlformats.org/drawingml/2006/main" name="Reducing Food Waste Campaign by Slidesgo">
  <a:themeElements>
    <a:clrScheme name="Simple Light">
      <a:dk1>
        <a:srgbClr val="363636"/>
      </a:dk1>
      <a:lt1>
        <a:srgbClr val="FFFFFF"/>
      </a:lt1>
      <a:dk2>
        <a:srgbClr val="5F6F52"/>
      </a:dk2>
      <a:lt2>
        <a:srgbClr val="A9B388"/>
      </a:lt2>
      <a:accent1>
        <a:srgbClr val="B99470"/>
      </a:accent1>
      <a:accent2>
        <a:srgbClr val="783D19"/>
      </a:accent2>
      <a:accent3>
        <a:srgbClr val="FFFFFF"/>
      </a:accent3>
      <a:accent4>
        <a:srgbClr val="FFFFFF"/>
      </a:accent4>
      <a:accent5>
        <a:srgbClr val="FFFFFF"/>
      </a:accent5>
      <a:accent6>
        <a:srgbClr val="FFFFFF"/>
      </a:accent6>
      <a:hlink>
        <a:srgbClr val="36363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357</TotalTime>
  <Words>628</Words>
  <Application>Microsoft Office PowerPoint</Application>
  <PresentationFormat>On-screen Show (16:9)</PresentationFormat>
  <Paragraphs>58</Paragraphs>
  <Slides>12</Slides>
  <Notes>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Nunito Light</vt:lpstr>
      <vt:lpstr>Agency FB</vt:lpstr>
      <vt:lpstr>Prata</vt:lpstr>
      <vt:lpstr>Lato</vt:lpstr>
      <vt:lpstr>Wingdings</vt:lpstr>
      <vt:lpstr>Reducing Food Waste Campaign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Từ thực tế tại gia đình và địa phương, kết hợp với kiến thức đã học, hãy đề xuất phương án giúp đảm bảo an toàn lao động và an toàn vệ sinh thực phẩm trong chế biến thực phẩm.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vyche13@gmail.com</cp:lastModifiedBy>
  <cp:revision>55</cp:revision>
  <dcterms:modified xsi:type="dcterms:W3CDTF">2025-05-09T10:59:12Z</dcterms:modified>
</cp:coreProperties>
</file>