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468817-5975-4C6A-B99D-9D7C2C5B02AD}" type="doc">
      <dgm:prSet loTypeId="urn:microsoft.com/office/officeart/2005/8/layout/hierarchy3" loCatId="list" qsTypeId="urn:microsoft.com/office/officeart/2005/8/quickstyle/simple1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F1B435-214E-47FE-907F-19696E481090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1. </a:t>
          </a:r>
          <a:r>
            <a:rPr lang="en-US" b="1" dirty="0" err="1" smtClean="0">
              <a:solidFill>
                <a:srgbClr val="FF0000"/>
              </a:solidFill>
            </a:rPr>
            <a:t>Tác</a:t>
          </a:r>
          <a:r>
            <a:rPr lang="en-US" b="1" dirty="0" smtClean="0">
              <a:solidFill>
                <a:srgbClr val="FF0000"/>
              </a:solidFill>
            </a:rPr>
            <a:t> </a:t>
          </a:r>
          <a:r>
            <a:rPr lang="en-US" b="1" dirty="0" err="1">
              <a:solidFill>
                <a:srgbClr val="FF0000"/>
              </a:solidFill>
            </a:rPr>
            <a:t>giả</a:t>
          </a:r>
          <a:endParaRPr lang="en-US" b="1" dirty="0">
            <a:solidFill>
              <a:srgbClr val="FF0000"/>
            </a:solidFill>
          </a:endParaRPr>
        </a:p>
      </dgm:t>
    </dgm:pt>
    <dgm:pt modelId="{7BBAABEB-09AE-4C2E-8307-7342EE79CFEA}" type="parTrans" cxnId="{94A29112-7B1C-4009-ABAF-19DBA7A39758}">
      <dgm:prSet/>
      <dgm:spPr/>
      <dgm:t>
        <a:bodyPr/>
        <a:lstStyle/>
        <a:p>
          <a:endParaRPr lang="en-US"/>
        </a:p>
      </dgm:t>
    </dgm:pt>
    <dgm:pt modelId="{900DBD6A-1C41-490A-A11F-20FE5012D19B}" type="sibTrans" cxnId="{94A29112-7B1C-4009-ABAF-19DBA7A39758}">
      <dgm:prSet/>
      <dgm:spPr/>
      <dgm:t>
        <a:bodyPr/>
        <a:lstStyle/>
        <a:p>
          <a:endParaRPr lang="en-US"/>
        </a:p>
      </dgm:t>
    </dgm:pt>
    <dgm:pt modelId="{2D6CEDB8-A6C2-4A4E-A7CA-84A4584D1D27}">
      <dgm:prSet phldrT="[Text]"/>
      <dgm:spPr/>
      <dgm:t>
        <a:bodyPr/>
        <a:lstStyle/>
        <a:p>
          <a:endParaRPr lang="en-US" dirty="0"/>
        </a:p>
      </dgm:t>
    </dgm:pt>
    <dgm:pt modelId="{994B289F-F5A0-4E29-8261-97DC05B0073A}" type="parTrans" cxnId="{C2A32592-F4ED-430A-BE2D-D7BD03E333AC}">
      <dgm:prSet/>
      <dgm:spPr/>
      <dgm:t>
        <a:bodyPr/>
        <a:lstStyle/>
        <a:p>
          <a:endParaRPr lang="en-US"/>
        </a:p>
      </dgm:t>
    </dgm:pt>
    <dgm:pt modelId="{190128A7-9FC1-497F-BE62-96EC2EB8C9A8}" type="sibTrans" cxnId="{C2A32592-F4ED-430A-BE2D-D7BD03E333AC}">
      <dgm:prSet/>
      <dgm:spPr/>
      <dgm:t>
        <a:bodyPr/>
        <a:lstStyle/>
        <a:p>
          <a:endParaRPr lang="en-US"/>
        </a:p>
      </dgm:t>
    </dgm:pt>
    <dgm:pt modelId="{AF6FF07D-C23B-49B5-859F-029C66D74B80}">
      <dgm:prSet phldrT="[Text]"/>
      <dgm:spPr/>
      <dgm:t>
        <a:bodyPr/>
        <a:lstStyle/>
        <a:p>
          <a:endParaRPr lang="en-US" dirty="0"/>
        </a:p>
      </dgm:t>
    </dgm:pt>
    <dgm:pt modelId="{6D325A93-12E3-4AF3-9982-E223BEF13DC1}" type="parTrans" cxnId="{0BC3EC15-98FF-4BD6-8601-F5E887D40AC2}">
      <dgm:prSet/>
      <dgm:spPr/>
      <dgm:t>
        <a:bodyPr/>
        <a:lstStyle/>
        <a:p>
          <a:endParaRPr lang="en-US"/>
        </a:p>
      </dgm:t>
    </dgm:pt>
    <dgm:pt modelId="{3CC82B99-C534-48B8-8FBA-1BC69A965764}" type="sibTrans" cxnId="{0BC3EC15-98FF-4BD6-8601-F5E887D40AC2}">
      <dgm:prSet/>
      <dgm:spPr/>
      <dgm:t>
        <a:bodyPr/>
        <a:lstStyle/>
        <a:p>
          <a:endParaRPr lang="en-US"/>
        </a:p>
      </dgm:t>
    </dgm:pt>
    <dgm:pt modelId="{9386D875-131C-4B62-B2F0-B1F30EBAEA97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2. </a:t>
          </a:r>
          <a:r>
            <a:rPr lang="en-US" b="1" dirty="0" err="1" smtClean="0">
              <a:solidFill>
                <a:srgbClr val="FF0000"/>
              </a:solidFill>
            </a:rPr>
            <a:t>Tác</a:t>
          </a:r>
          <a:r>
            <a:rPr lang="en-US" b="1" dirty="0" smtClean="0">
              <a:solidFill>
                <a:srgbClr val="FF0000"/>
              </a:solidFill>
            </a:rPr>
            <a:t> </a:t>
          </a:r>
          <a:r>
            <a:rPr lang="en-US" b="1" dirty="0" err="1">
              <a:solidFill>
                <a:srgbClr val="FF0000"/>
              </a:solidFill>
            </a:rPr>
            <a:t>phẩm</a:t>
          </a:r>
          <a:endParaRPr lang="en-US" b="1" dirty="0">
            <a:solidFill>
              <a:srgbClr val="FF0000"/>
            </a:solidFill>
          </a:endParaRPr>
        </a:p>
      </dgm:t>
    </dgm:pt>
    <dgm:pt modelId="{2B83B7F1-13F8-48A5-A0CC-543B231FD6CB}" type="parTrans" cxnId="{0C6CC573-8283-44AF-A695-12E150D99D05}">
      <dgm:prSet/>
      <dgm:spPr/>
      <dgm:t>
        <a:bodyPr/>
        <a:lstStyle/>
        <a:p>
          <a:endParaRPr lang="en-US"/>
        </a:p>
      </dgm:t>
    </dgm:pt>
    <dgm:pt modelId="{5E117B04-9EA6-405A-B7F9-AECF49713D5B}" type="sibTrans" cxnId="{0C6CC573-8283-44AF-A695-12E150D99D05}">
      <dgm:prSet/>
      <dgm:spPr/>
      <dgm:t>
        <a:bodyPr/>
        <a:lstStyle/>
        <a:p>
          <a:endParaRPr lang="en-US"/>
        </a:p>
      </dgm:t>
    </dgm:pt>
    <dgm:pt modelId="{D7763796-3425-433D-8485-4CCA37AE2AA4}">
      <dgm:prSet phldrT="[Text]"/>
      <dgm:spPr/>
      <dgm:t>
        <a:bodyPr/>
        <a:lstStyle/>
        <a:p>
          <a:endParaRPr lang="en-US" dirty="0"/>
        </a:p>
      </dgm:t>
    </dgm:pt>
    <dgm:pt modelId="{2427227B-61C3-4598-B9C7-5BE4CFFA2C64}" type="parTrans" cxnId="{2B2DB443-2203-4F34-8C68-FDC0C9F93EB2}">
      <dgm:prSet/>
      <dgm:spPr/>
      <dgm:t>
        <a:bodyPr/>
        <a:lstStyle/>
        <a:p>
          <a:endParaRPr lang="en-US"/>
        </a:p>
      </dgm:t>
    </dgm:pt>
    <dgm:pt modelId="{7CFDE2F2-CCF8-48E7-83EC-E83CB48680F8}" type="sibTrans" cxnId="{2B2DB443-2203-4F34-8C68-FDC0C9F93EB2}">
      <dgm:prSet/>
      <dgm:spPr/>
      <dgm:t>
        <a:bodyPr/>
        <a:lstStyle/>
        <a:p>
          <a:endParaRPr lang="en-US"/>
        </a:p>
      </dgm:t>
    </dgm:pt>
    <dgm:pt modelId="{6538E959-CBE5-49DF-9816-84358B8BE958}">
      <dgm:prSet phldrT="[Text]"/>
      <dgm:spPr/>
      <dgm:t>
        <a:bodyPr/>
        <a:lstStyle/>
        <a:p>
          <a:endParaRPr lang="en-US" dirty="0"/>
        </a:p>
      </dgm:t>
    </dgm:pt>
    <dgm:pt modelId="{D3C1ABCC-EB15-45F5-A55E-A9331875F22F}" type="parTrans" cxnId="{8148F715-75B5-4788-8AD9-B441321A8BEF}">
      <dgm:prSet/>
      <dgm:spPr/>
      <dgm:t>
        <a:bodyPr/>
        <a:lstStyle/>
        <a:p>
          <a:endParaRPr lang="en-US"/>
        </a:p>
      </dgm:t>
    </dgm:pt>
    <dgm:pt modelId="{F93D8127-0C48-4CBB-B3D6-123A77B47B32}" type="sibTrans" cxnId="{8148F715-75B5-4788-8AD9-B441321A8BEF}">
      <dgm:prSet/>
      <dgm:spPr/>
      <dgm:t>
        <a:bodyPr/>
        <a:lstStyle/>
        <a:p>
          <a:endParaRPr lang="en-US"/>
        </a:p>
      </dgm:t>
    </dgm:pt>
    <dgm:pt modelId="{127D4EFF-C321-4FBE-A80B-67B6403EB4BD}" type="pres">
      <dgm:prSet presAssocID="{4F468817-5975-4C6A-B99D-9D7C2C5B02A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16D6E95-7054-484A-A046-E7312F6BE036}" type="pres">
      <dgm:prSet presAssocID="{1CF1B435-214E-47FE-907F-19696E481090}" presName="root" presStyleCnt="0"/>
      <dgm:spPr/>
    </dgm:pt>
    <dgm:pt modelId="{32301DAB-8C54-44CF-86F8-59539E34EA8A}" type="pres">
      <dgm:prSet presAssocID="{1CF1B435-214E-47FE-907F-19696E481090}" presName="rootComposite" presStyleCnt="0"/>
      <dgm:spPr/>
    </dgm:pt>
    <dgm:pt modelId="{2D37BF77-958F-4AE7-9FE1-3E359453A31E}" type="pres">
      <dgm:prSet presAssocID="{1CF1B435-214E-47FE-907F-19696E481090}" presName="rootText" presStyleLbl="node1" presStyleIdx="0" presStyleCnt="2"/>
      <dgm:spPr/>
      <dgm:t>
        <a:bodyPr/>
        <a:lstStyle/>
        <a:p>
          <a:endParaRPr lang="en-US"/>
        </a:p>
      </dgm:t>
    </dgm:pt>
    <dgm:pt modelId="{CB031196-0E64-493A-8286-05F3D662613C}" type="pres">
      <dgm:prSet presAssocID="{1CF1B435-214E-47FE-907F-19696E481090}" presName="rootConnector" presStyleLbl="node1" presStyleIdx="0" presStyleCnt="2"/>
      <dgm:spPr/>
      <dgm:t>
        <a:bodyPr/>
        <a:lstStyle/>
        <a:p>
          <a:endParaRPr lang="en-US"/>
        </a:p>
      </dgm:t>
    </dgm:pt>
    <dgm:pt modelId="{B675FA78-30F8-403E-B0D9-F71B220692EF}" type="pres">
      <dgm:prSet presAssocID="{1CF1B435-214E-47FE-907F-19696E481090}" presName="childShape" presStyleCnt="0"/>
      <dgm:spPr/>
    </dgm:pt>
    <dgm:pt modelId="{56548F32-FCE9-449F-A74D-C5ED406104D9}" type="pres">
      <dgm:prSet presAssocID="{994B289F-F5A0-4E29-8261-97DC05B0073A}" presName="Name13" presStyleLbl="parChTrans1D2" presStyleIdx="0" presStyleCnt="4"/>
      <dgm:spPr/>
      <dgm:t>
        <a:bodyPr/>
        <a:lstStyle/>
        <a:p>
          <a:endParaRPr lang="en-US"/>
        </a:p>
      </dgm:t>
    </dgm:pt>
    <dgm:pt modelId="{11BEF098-A4F0-479B-8115-A0D6E5775393}" type="pres">
      <dgm:prSet presAssocID="{2D6CEDB8-A6C2-4A4E-A7CA-84A4584D1D27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D8516-96A7-4E33-B4CE-2615BD0FC416}" type="pres">
      <dgm:prSet presAssocID="{6D325A93-12E3-4AF3-9982-E223BEF13DC1}" presName="Name13" presStyleLbl="parChTrans1D2" presStyleIdx="1" presStyleCnt="4"/>
      <dgm:spPr/>
      <dgm:t>
        <a:bodyPr/>
        <a:lstStyle/>
        <a:p>
          <a:endParaRPr lang="en-US"/>
        </a:p>
      </dgm:t>
    </dgm:pt>
    <dgm:pt modelId="{4D8C2507-9B21-407D-A00E-CFA4AF0A910F}" type="pres">
      <dgm:prSet presAssocID="{AF6FF07D-C23B-49B5-859F-029C66D74B80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E357B-5CBD-4FCF-8349-3EFC47132D44}" type="pres">
      <dgm:prSet presAssocID="{9386D875-131C-4B62-B2F0-B1F30EBAEA97}" presName="root" presStyleCnt="0"/>
      <dgm:spPr/>
    </dgm:pt>
    <dgm:pt modelId="{752FDB16-C621-4A00-9BA5-AB2B75F7BD0F}" type="pres">
      <dgm:prSet presAssocID="{9386D875-131C-4B62-B2F0-B1F30EBAEA97}" presName="rootComposite" presStyleCnt="0"/>
      <dgm:spPr/>
    </dgm:pt>
    <dgm:pt modelId="{D6125949-B819-49A2-86C5-0E3DB939BBBC}" type="pres">
      <dgm:prSet presAssocID="{9386D875-131C-4B62-B2F0-B1F30EBAEA97}" presName="rootText" presStyleLbl="node1" presStyleIdx="1" presStyleCnt="2" custScaleX="115818"/>
      <dgm:spPr/>
      <dgm:t>
        <a:bodyPr/>
        <a:lstStyle/>
        <a:p>
          <a:endParaRPr lang="en-US"/>
        </a:p>
      </dgm:t>
    </dgm:pt>
    <dgm:pt modelId="{422A8E83-16F9-4515-86BE-CC19466844D2}" type="pres">
      <dgm:prSet presAssocID="{9386D875-131C-4B62-B2F0-B1F30EBAEA97}" presName="rootConnector" presStyleLbl="node1" presStyleIdx="1" presStyleCnt="2"/>
      <dgm:spPr/>
      <dgm:t>
        <a:bodyPr/>
        <a:lstStyle/>
        <a:p>
          <a:endParaRPr lang="en-US"/>
        </a:p>
      </dgm:t>
    </dgm:pt>
    <dgm:pt modelId="{FD2F1305-BCEE-45A5-8FF6-A73287E55606}" type="pres">
      <dgm:prSet presAssocID="{9386D875-131C-4B62-B2F0-B1F30EBAEA97}" presName="childShape" presStyleCnt="0"/>
      <dgm:spPr/>
    </dgm:pt>
    <dgm:pt modelId="{01B12689-3113-49FD-8E3B-0A11ACFDF05C}" type="pres">
      <dgm:prSet presAssocID="{2427227B-61C3-4598-B9C7-5BE4CFFA2C64}" presName="Name13" presStyleLbl="parChTrans1D2" presStyleIdx="2" presStyleCnt="4"/>
      <dgm:spPr/>
      <dgm:t>
        <a:bodyPr/>
        <a:lstStyle/>
        <a:p>
          <a:endParaRPr lang="en-US"/>
        </a:p>
      </dgm:t>
    </dgm:pt>
    <dgm:pt modelId="{9798CE3E-B7CB-4E17-A87E-201E040520BD}" type="pres">
      <dgm:prSet presAssocID="{D7763796-3425-433D-8485-4CCA37AE2AA4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4FCA46-601A-406D-86E2-10AB2E633AC0}" type="pres">
      <dgm:prSet presAssocID="{D3C1ABCC-EB15-45F5-A55E-A9331875F22F}" presName="Name13" presStyleLbl="parChTrans1D2" presStyleIdx="3" presStyleCnt="4"/>
      <dgm:spPr/>
      <dgm:t>
        <a:bodyPr/>
        <a:lstStyle/>
        <a:p>
          <a:endParaRPr lang="en-US"/>
        </a:p>
      </dgm:t>
    </dgm:pt>
    <dgm:pt modelId="{D21987A1-F82F-4A08-A035-BD870A830A68}" type="pres">
      <dgm:prSet presAssocID="{6538E959-CBE5-49DF-9816-84358B8BE958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CE6D92-8A33-41A2-9AAF-20CE56C99647}" type="presOf" srcId="{9386D875-131C-4B62-B2F0-B1F30EBAEA97}" destId="{D6125949-B819-49A2-86C5-0E3DB939BBBC}" srcOrd="0" destOrd="0" presId="urn:microsoft.com/office/officeart/2005/8/layout/hierarchy3"/>
    <dgm:cxn modelId="{99975BC7-512E-47BC-A8D5-3F66D831B6B3}" type="presOf" srcId="{994B289F-F5A0-4E29-8261-97DC05B0073A}" destId="{56548F32-FCE9-449F-A74D-C5ED406104D9}" srcOrd="0" destOrd="0" presId="urn:microsoft.com/office/officeart/2005/8/layout/hierarchy3"/>
    <dgm:cxn modelId="{2B2DB443-2203-4F34-8C68-FDC0C9F93EB2}" srcId="{9386D875-131C-4B62-B2F0-B1F30EBAEA97}" destId="{D7763796-3425-433D-8485-4CCA37AE2AA4}" srcOrd="0" destOrd="0" parTransId="{2427227B-61C3-4598-B9C7-5BE4CFFA2C64}" sibTransId="{7CFDE2F2-CCF8-48E7-83EC-E83CB48680F8}"/>
    <dgm:cxn modelId="{5DC4A0ED-77EB-4E68-B87D-C7E7DD7CEFC9}" type="presOf" srcId="{6538E959-CBE5-49DF-9816-84358B8BE958}" destId="{D21987A1-F82F-4A08-A035-BD870A830A68}" srcOrd="0" destOrd="0" presId="urn:microsoft.com/office/officeart/2005/8/layout/hierarchy3"/>
    <dgm:cxn modelId="{FEC658C2-877D-4997-89D9-9D63DF066C04}" type="presOf" srcId="{D7763796-3425-433D-8485-4CCA37AE2AA4}" destId="{9798CE3E-B7CB-4E17-A87E-201E040520BD}" srcOrd="0" destOrd="0" presId="urn:microsoft.com/office/officeart/2005/8/layout/hierarchy3"/>
    <dgm:cxn modelId="{FD04EBB8-F301-4693-8966-CE38864CADDB}" type="presOf" srcId="{9386D875-131C-4B62-B2F0-B1F30EBAEA97}" destId="{422A8E83-16F9-4515-86BE-CC19466844D2}" srcOrd="1" destOrd="0" presId="urn:microsoft.com/office/officeart/2005/8/layout/hierarchy3"/>
    <dgm:cxn modelId="{FCA477A2-553F-4FBD-8E89-485949A59FB3}" type="presOf" srcId="{1CF1B435-214E-47FE-907F-19696E481090}" destId="{CB031196-0E64-493A-8286-05F3D662613C}" srcOrd="1" destOrd="0" presId="urn:microsoft.com/office/officeart/2005/8/layout/hierarchy3"/>
    <dgm:cxn modelId="{A9FD218B-2D22-4FBD-ABD3-96736E7B5E12}" type="presOf" srcId="{2D6CEDB8-A6C2-4A4E-A7CA-84A4584D1D27}" destId="{11BEF098-A4F0-479B-8115-A0D6E5775393}" srcOrd="0" destOrd="0" presId="urn:microsoft.com/office/officeart/2005/8/layout/hierarchy3"/>
    <dgm:cxn modelId="{137DBB1A-F9B2-41C8-865A-F51BCBF44F27}" type="presOf" srcId="{D3C1ABCC-EB15-45F5-A55E-A9331875F22F}" destId="{DE4FCA46-601A-406D-86E2-10AB2E633AC0}" srcOrd="0" destOrd="0" presId="urn:microsoft.com/office/officeart/2005/8/layout/hierarchy3"/>
    <dgm:cxn modelId="{81EA5DC7-D241-403E-9B37-1D8576FA3F04}" type="presOf" srcId="{1CF1B435-214E-47FE-907F-19696E481090}" destId="{2D37BF77-958F-4AE7-9FE1-3E359453A31E}" srcOrd="0" destOrd="0" presId="urn:microsoft.com/office/officeart/2005/8/layout/hierarchy3"/>
    <dgm:cxn modelId="{316DBFFA-8EF4-4144-8487-A08F0CB30B26}" type="presOf" srcId="{2427227B-61C3-4598-B9C7-5BE4CFFA2C64}" destId="{01B12689-3113-49FD-8E3B-0A11ACFDF05C}" srcOrd="0" destOrd="0" presId="urn:microsoft.com/office/officeart/2005/8/layout/hierarchy3"/>
    <dgm:cxn modelId="{94A29112-7B1C-4009-ABAF-19DBA7A39758}" srcId="{4F468817-5975-4C6A-B99D-9D7C2C5B02AD}" destId="{1CF1B435-214E-47FE-907F-19696E481090}" srcOrd="0" destOrd="0" parTransId="{7BBAABEB-09AE-4C2E-8307-7342EE79CFEA}" sibTransId="{900DBD6A-1C41-490A-A11F-20FE5012D19B}"/>
    <dgm:cxn modelId="{8148F715-75B5-4788-8AD9-B441321A8BEF}" srcId="{9386D875-131C-4B62-B2F0-B1F30EBAEA97}" destId="{6538E959-CBE5-49DF-9816-84358B8BE958}" srcOrd="1" destOrd="0" parTransId="{D3C1ABCC-EB15-45F5-A55E-A9331875F22F}" sibTransId="{F93D8127-0C48-4CBB-B3D6-123A77B47B32}"/>
    <dgm:cxn modelId="{A98E2D64-B3F9-4895-BD84-138B0F062B1A}" type="presOf" srcId="{4F468817-5975-4C6A-B99D-9D7C2C5B02AD}" destId="{127D4EFF-C321-4FBE-A80B-67B6403EB4BD}" srcOrd="0" destOrd="0" presId="urn:microsoft.com/office/officeart/2005/8/layout/hierarchy3"/>
    <dgm:cxn modelId="{C2A32592-F4ED-430A-BE2D-D7BD03E333AC}" srcId="{1CF1B435-214E-47FE-907F-19696E481090}" destId="{2D6CEDB8-A6C2-4A4E-A7CA-84A4584D1D27}" srcOrd="0" destOrd="0" parTransId="{994B289F-F5A0-4E29-8261-97DC05B0073A}" sibTransId="{190128A7-9FC1-497F-BE62-96EC2EB8C9A8}"/>
    <dgm:cxn modelId="{0C6CC573-8283-44AF-A695-12E150D99D05}" srcId="{4F468817-5975-4C6A-B99D-9D7C2C5B02AD}" destId="{9386D875-131C-4B62-B2F0-B1F30EBAEA97}" srcOrd="1" destOrd="0" parTransId="{2B83B7F1-13F8-48A5-A0CC-543B231FD6CB}" sibTransId="{5E117B04-9EA6-405A-B7F9-AECF49713D5B}"/>
    <dgm:cxn modelId="{3C308501-71C5-4666-9770-72EC97D592DB}" type="presOf" srcId="{AF6FF07D-C23B-49B5-859F-029C66D74B80}" destId="{4D8C2507-9B21-407D-A00E-CFA4AF0A910F}" srcOrd="0" destOrd="0" presId="urn:microsoft.com/office/officeart/2005/8/layout/hierarchy3"/>
    <dgm:cxn modelId="{C3C0A069-7991-419A-B619-08FC0830E602}" type="presOf" srcId="{6D325A93-12E3-4AF3-9982-E223BEF13DC1}" destId="{F1DD8516-96A7-4E33-B4CE-2615BD0FC416}" srcOrd="0" destOrd="0" presId="urn:microsoft.com/office/officeart/2005/8/layout/hierarchy3"/>
    <dgm:cxn modelId="{0BC3EC15-98FF-4BD6-8601-F5E887D40AC2}" srcId="{1CF1B435-214E-47FE-907F-19696E481090}" destId="{AF6FF07D-C23B-49B5-859F-029C66D74B80}" srcOrd="1" destOrd="0" parTransId="{6D325A93-12E3-4AF3-9982-E223BEF13DC1}" sibTransId="{3CC82B99-C534-48B8-8FBA-1BC69A965764}"/>
    <dgm:cxn modelId="{A74BB882-F2AE-420F-A50E-BF18F6F65A16}" type="presParOf" srcId="{127D4EFF-C321-4FBE-A80B-67B6403EB4BD}" destId="{216D6E95-7054-484A-A046-E7312F6BE036}" srcOrd="0" destOrd="0" presId="urn:microsoft.com/office/officeart/2005/8/layout/hierarchy3"/>
    <dgm:cxn modelId="{2B774099-9FAC-49C1-81C1-1E5CCB248A97}" type="presParOf" srcId="{216D6E95-7054-484A-A046-E7312F6BE036}" destId="{32301DAB-8C54-44CF-86F8-59539E34EA8A}" srcOrd="0" destOrd="0" presId="urn:microsoft.com/office/officeart/2005/8/layout/hierarchy3"/>
    <dgm:cxn modelId="{AA192126-B96B-4F4E-BD3F-C1C34C35631D}" type="presParOf" srcId="{32301DAB-8C54-44CF-86F8-59539E34EA8A}" destId="{2D37BF77-958F-4AE7-9FE1-3E359453A31E}" srcOrd="0" destOrd="0" presId="urn:microsoft.com/office/officeart/2005/8/layout/hierarchy3"/>
    <dgm:cxn modelId="{3223DB42-E068-4C42-8EE7-48FD1CE03B58}" type="presParOf" srcId="{32301DAB-8C54-44CF-86F8-59539E34EA8A}" destId="{CB031196-0E64-493A-8286-05F3D662613C}" srcOrd="1" destOrd="0" presId="urn:microsoft.com/office/officeart/2005/8/layout/hierarchy3"/>
    <dgm:cxn modelId="{774D0F23-036E-4AAD-A31A-FD0E993C6C68}" type="presParOf" srcId="{216D6E95-7054-484A-A046-E7312F6BE036}" destId="{B675FA78-30F8-403E-B0D9-F71B220692EF}" srcOrd="1" destOrd="0" presId="urn:microsoft.com/office/officeart/2005/8/layout/hierarchy3"/>
    <dgm:cxn modelId="{27F6FC45-D334-4BD0-B289-1DD554936695}" type="presParOf" srcId="{B675FA78-30F8-403E-B0D9-F71B220692EF}" destId="{56548F32-FCE9-449F-A74D-C5ED406104D9}" srcOrd="0" destOrd="0" presId="urn:microsoft.com/office/officeart/2005/8/layout/hierarchy3"/>
    <dgm:cxn modelId="{13612048-F5DC-4972-BD46-3FE3D682C47A}" type="presParOf" srcId="{B675FA78-30F8-403E-B0D9-F71B220692EF}" destId="{11BEF098-A4F0-479B-8115-A0D6E5775393}" srcOrd="1" destOrd="0" presId="urn:microsoft.com/office/officeart/2005/8/layout/hierarchy3"/>
    <dgm:cxn modelId="{CA8D16C7-3866-4549-9D48-881B08652152}" type="presParOf" srcId="{B675FA78-30F8-403E-B0D9-F71B220692EF}" destId="{F1DD8516-96A7-4E33-B4CE-2615BD0FC416}" srcOrd="2" destOrd="0" presId="urn:microsoft.com/office/officeart/2005/8/layout/hierarchy3"/>
    <dgm:cxn modelId="{64F4666E-1B29-4F61-9022-B4D1D158B0E4}" type="presParOf" srcId="{B675FA78-30F8-403E-B0D9-F71B220692EF}" destId="{4D8C2507-9B21-407D-A00E-CFA4AF0A910F}" srcOrd="3" destOrd="0" presId="urn:microsoft.com/office/officeart/2005/8/layout/hierarchy3"/>
    <dgm:cxn modelId="{72555862-B3E0-4527-B9FD-49FFC1305390}" type="presParOf" srcId="{127D4EFF-C321-4FBE-A80B-67B6403EB4BD}" destId="{811E357B-5CBD-4FCF-8349-3EFC47132D44}" srcOrd="1" destOrd="0" presId="urn:microsoft.com/office/officeart/2005/8/layout/hierarchy3"/>
    <dgm:cxn modelId="{DA2C3E13-50CB-4792-AD60-F79E0CA5BF52}" type="presParOf" srcId="{811E357B-5CBD-4FCF-8349-3EFC47132D44}" destId="{752FDB16-C621-4A00-9BA5-AB2B75F7BD0F}" srcOrd="0" destOrd="0" presId="urn:microsoft.com/office/officeart/2005/8/layout/hierarchy3"/>
    <dgm:cxn modelId="{BB2E7338-4C35-4AAC-86EF-8B0DF867D8C8}" type="presParOf" srcId="{752FDB16-C621-4A00-9BA5-AB2B75F7BD0F}" destId="{D6125949-B819-49A2-86C5-0E3DB939BBBC}" srcOrd="0" destOrd="0" presId="urn:microsoft.com/office/officeart/2005/8/layout/hierarchy3"/>
    <dgm:cxn modelId="{6F0D047D-2548-412A-ADC4-7485352B5AB2}" type="presParOf" srcId="{752FDB16-C621-4A00-9BA5-AB2B75F7BD0F}" destId="{422A8E83-16F9-4515-86BE-CC19466844D2}" srcOrd="1" destOrd="0" presId="urn:microsoft.com/office/officeart/2005/8/layout/hierarchy3"/>
    <dgm:cxn modelId="{63D6DE4A-426C-4A02-AA12-64EA6643492E}" type="presParOf" srcId="{811E357B-5CBD-4FCF-8349-3EFC47132D44}" destId="{FD2F1305-BCEE-45A5-8FF6-A73287E55606}" srcOrd="1" destOrd="0" presId="urn:microsoft.com/office/officeart/2005/8/layout/hierarchy3"/>
    <dgm:cxn modelId="{D8F96C2F-422E-4AF5-8439-19DD9D0903FD}" type="presParOf" srcId="{FD2F1305-BCEE-45A5-8FF6-A73287E55606}" destId="{01B12689-3113-49FD-8E3B-0A11ACFDF05C}" srcOrd="0" destOrd="0" presId="urn:microsoft.com/office/officeart/2005/8/layout/hierarchy3"/>
    <dgm:cxn modelId="{CD0DC5C7-352C-4BDE-A1BE-F04D5B79C8EC}" type="presParOf" srcId="{FD2F1305-BCEE-45A5-8FF6-A73287E55606}" destId="{9798CE3E-B7CB-4E17-A87E-201E040520BD}" srcOrd="1" destOrd="0" presId="urn:microsoft.com/office/officeart/2005/8/layout/hierarchy3"/>
    <dgm:cxn modelId="{F8664684-F87E-4EF5-AF54-98F7622AD693}" type="presParOf" srcId="{FD2F1305-BCEE-45A5-8FF6-A73287E55606}" destId="{DE4FCA46-601A-406D-86E2-10AB2E633AC0}" srcOrd="2" destOrd="0" presId="urn:microsoft.com/office/officeart/2005/8/layout/hierarchy3"/>
    <dgm:cxn modelId="{DD3F6895-A773-4B86-BC7A-45448F3DF3DC}" type="presParOf" srcId="{FD2F1305-BCEE-45A5-8FF6-A73287E55606}" destId="{D21987A1-F82F-4A08-A035-BD870A830A68}" srcOrd="3" destOrd="0" presId="urn:microsoft.com/office/officeart/2005/8/layout/hierarchy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82B679-5955-4990-801F-812059C6F7CD}" type="doc">
      <dgm:prSet loTypeId="urn:microsoft.com/office/officeart/2008/layout/VerticalCurvedList" loCatId="list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EE9EADF0-7B31-440A-B69D-0C1783DE2578}">
      <dgm:prSet phldrT="[Text]"/>
      <dgm:spPr/>
      <dgm:t>
        <a:bodyPr/>
        <a:lstStyle/>
        <a:p>
          <a:r>
            <a:rPr lang="vi-VN" dirty="0"/>
            <a:t>Tìm những chi tiết </a:t>
          </a:r>
          <a:r>
            <a:rPr lang="en-US" dirty="0" err="1"/>
            <a:t>kể</a:t>
          </a:r>
          <a:r>
            <a:rPr lang="en-US" dirty="0"/>
            <a:t> </a:t>
          </a:r>
          <a:r>
            <a:rPr lang="en-US" dirty="0" err="1"/>
            <a:t>về</a:t>
          </a:r>
          <a:r>
            <a:rPr lang="en-US" dirty="0"/>
            <a:t> </a:t>
          </a:r>
          <a:r>
            <a:rPr lang="en-US" dirty="0" err="1"/>
            <a:t>việc</a:t>
          </a:r>
          <a:r>
            <a:rPr lang="en-US" dirty="0"/>
            <a:t> </a:t>
          </a:r>
          <a:r>
            <a:rPr lang="en-US" dirty="0" err="1"/>
            <a:t>làm</a:t>
          </a:r>
          <a:r>
            <a:rPr lang="en-US" dirty="0"/>
            <a:t> </a:t>
          </a:r>
          <a:r>
            <a:rPr lang="en-US" dirty="0" err="1"/>
            <a:t>của</a:t>
          </a:r>
          <a:r>
            <a:rPr lang="en-US" dirty="0"/>
            <a:t> </a:t>
          </a:r>
          <a:r>
            <a:rPr lang="en-US" dirty="0" err="1"/>
            <a:t>nhân</a:t>
          </a:r>
          <a:r>
            <a:rPr lang="en-US" dirty="0"/>
            <a:t> </a:t>
          </a:r>
          <a:r>
            <a:rPr lang="en-US" dirty="0" err="1"/>
            <a:t>vật</a:t>
          </a:r>
          <a:r>
            <a:rPr lang="en-US" dirty="0"/>
            <a:t> </a:t>
          </a:r>
          <a:r>
            <a:rPr lang="en-US" dirty="0" err="1"/>
            <a:t>tôi</a:t>
          </a:r>
          <a:r>
            <a:rPr lang="en-US" dirty="0"/>
            <a:t> </a:t>
          </a:r>
          <a:r>
            <a:rPr lang="en-US" dirty="0" err="1" smtClean="0"/>
            <a:t>trong</a:t>
          </a:r>
          <a:r>
            <a:rPr lang="en-US" dirty="0" smtClean="0"/>
            <a:t> </a:t>
          </a:r>
          <a:r>
            <a:rPr lang="en-US" dirty="0" err="1" smtClean="0"/>
            <a:t>những</a:t>
          </a:r>
          <a:r>
            <a:rPr lang="en-US" dirty="0" smtClean="0"/>
            <a:t> </a:t>
          </a:r>
          <a:r>
            <a:rPr lang="en-US" dirty="0" err="1" smtClean="0"/>
            <a:t>ngày</a:t>
          </a:r>
          <a:r>
            <a:rPr lang="en-US" dirty="0" smtClean="0"/>
            <a:t> </a:t>
          </a:r>
          <a:r>
            <a:rPr lang="en-US" dirty="0" err="1" smtClean="0"/>
            <a:t>đi</a:t>
          </a:r>
          <a:r>
            <a:rPr lang="en-US" dirty="0" smtClean="0"/>
            <a:t> </a:t>
          </a:r>
          <a:r>
            <a:rPr lang="en-US" dirty="0" err="1" smtClean="0"/>
            <a:t>học</a:t>
          </a:r>
          <a:r>
            <a:rPr lang="en-US" dirty="0" smtClean="0"/>
            <a:t>?</a:t>
          </a:r>
          <a:endParaRPr lang="en-US" dirty="0"/>
        </a:p>
      </dgm:t>
    </dgm:pt>
    <dgm:pt modelId="{12FB259F-EFE6-4C6B-81BB-7A7E95B371E2}" type="parTrans" cxnId="{6F6ECB3A-58CB-4B8F-B10A-B325940B6923}">
      <dgm:prSet/>
      <dgm:spPr/>
      <dgm:t>
        <a:bodyPr/>
        <a:lstStyle/>
        <a:p>
          <a:endParaRPr lang="en-US"/>
        </a:p>
      </dgm:t>
    </dgm:pt>
    <dgm:pt modelId="{163AD720-2A87-448F-A8C9-FA71C163808A}" type="sibTrans" cxnId="{6F6ECB3A-58CB-4B8F-B10A-B325940B6923}">
      <dgm:prSet/>
      <dgm:spPr/>
      <dgm:t>
        <a:bodyPr/>
        <a:lstStyle/>
        <a:p>
          <a:endParaRPr lang="en-US"/>
        </a:p>
      </dgm:t>
    </dgm:pt>
    <dgm:pt modelId="{33B04D76-2712-4F03-8BB6-1B1B096D46B0}">
      <dgm:prSet phldrT="[Text]"/>
      <dgm:spPr/>
      <dgm:t>
        <a:bodyPr/>
        <a:lstStyle/>
        <a:p>
          <a:r>
            <a:rPr lang="en-US" dirty="0" err="1"/>
            <a:t>Vào</a:t>
          </a:r>
          <a:r>
            <a:rPr lang="en-US" dirty="0"/>
            <a:t> </a:t>
          </a:r>
          <a:r>
            <a:rPr lang="en-US" dirty="0" err="1"/>
            <a:t>ngày</a:t>
          </a:r>
          <a:r>
            <a:rPr lang="en-US" dirty="0"/>
            <a:t> </a:t>
          </a:r>
          <a:r>
            <a:rPr lang="en-US" dirty="0" err="1"/>
            <a:t>nghỉ</a:t>
          </a:r>
          <a:r>
            <a:rPr lang="en-US" dirty="0"/>
            <a:t>, </a:t>
          </a:r>
          <a:r>
            <a:rPr lang="en-US" dirty="0" err="1"/>
            <a:t>nhân</a:t>
          </a:r>
          <a:r>
            <a:rPr lang="en-US" dirty="0"/>
            <a:t> </a:t>
          </a:r>
          <a:r>
            <a:rPr lang="en-US" dirty="0" err="1"/>
            <a:t>vật</a:t>
          </a:r>
          <a:r>
            <a:rPr lang="en-US" dirty="0"/>
            <a:t> </a:t>
          </a:r>
          <a:r>
            <a:rPr lang="en-US" dirty="0" err="1"/>
            <a:t>tôi</a:t>
          </a:r>
          <a:r>
            <a:rPr lang="en-US" dirty="0"/>
            <a:t> </a:t>
          </a:r>
          <a:r>
            <a:rPr lang="en-US" dirty="0" err="1"/>
            <a:t>làm</a:t>
          </a:r>
          <a:r>
            <a:rPr lang="en-US" dirty="0"/>
            <a:t> </a:t>
          </a:r>
          <a:r>
            <a:rPr lang="en-US" dirty="0" err="1"/>
            <a:t>gì</a:t>
          </a:r>
          <a:r>
            <a:rPr lang="en-US" dirty="0"/>
            <a:t>?</a:t>
          </a:r>
        </a:p>
      </dgm:t>
    </dgm:pt>
    <dgm:pt modelId="{8B700B8D-C47E-4BB5-BE06-10F39C47428C}" type="parTrans" cxnId="{54E2EBBB-F00D-4A47-A63C-2EB86FE7181C}">
      <dgm:prSet/>
      <dgm:spPr/>
      <dgm:t>
        <a:bodyPr/>
        <a:lstStyle/>
        <a:p>
          <a:endParaRPr lang="en-US"/>
        </a:p>
      </dgm:t>
    </dgm:pt>
    <dgm:pt modelId="{CAB511F9-0FAE-4D07-9DF5-05E8E2E107A9}" type="sibTrans" cxnId="{54E2EBBB-F00D-4A47-A63C-2EB86FE7181C}">
      <dgm:prSet/>
      <dgm:spPr/>
      <dgm:t>
        <a:bodyPr/>
        <a:lstStyle/>
        <a:p>
          <a:endParaRPr lang="en-US"/>
        </a:p>
      </dgm:t>
    </dgm:pt>
    <dgm:pt modelId="{4E27B8D5-2FF3-437C-AB33-AA705C412EF9}">
      <dgm:prSet phldrT="[Text]"/>
      <dgm:spPr/>
      <dgm:t>
        <a:bodyPr/>
        <a:lstStyle/>
        <a:p>
          <a:r>
            <a:rPr lang="en-US" dirty="0" err="1"/>
            <a:t>Tìm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chi </a:t>
          </a:r>
          <a:r>
            <a:rPr lang="en-US" dirty="0" err="1"/>
            <a:t>tiết</a:t>
          </a:r>
          <a:r>
            <a:rPr lang="en-US" dirty="0"/>
            <a:t> </a:t>
          </a:r>
          <a:r>
            <a:rPr lang="en-US" dirty="0" err="1"/>
            <a:t>kể</a:t>
          </a:r>
          <a:r>
            <a:rPr lang="en-US" dirty="0"/>
            <a:t> </a:t>
          </a:r>
          <a:r>
            <a:rPr lang="en-US" dirty="0" err="1"/>
            <a:t>về</a:t>
          </a:r>
          <a:r>
            <a:rPr lang="en-US" dirty="0"/>
            <a:t> </a:t>
          </a:r>
          <a:r>
            <a:rPr lang="en-US" dirty="0" err="1"/>
            <a:t>việc</a:t>
          </a:r>
          <a:r>
            <a:rPr lang="en-US" dirty="0"/>
            <a:t> </a:t>
          </a:r>
          <a:r>
            <a:rPr lang="en-US" dirty="0" err="1"/>
            <a:t>làm</a:t>
          </a:r>
          <a:r>
            <a:rPr lang="en-US" dirty="0"/>
            <a:t> </a:t>
          </a:r>
          <a:r>
            <a:rPr lang="en-US" dirty="0" err="1"/>
            <a:t>của</a:t>
          </a:r>
          <a:r>
            <a:rPr lang="en-US" dirty="0"/>
            <a:t> </a:t>
          </a:r>
          <a:r>
            <a:rPr lang="en-US" dirty="0" err="1"/>
            <a:t>nhân</a:t>
          </a:r>
          <a:r>
            <a:rPr lang="en-US" dirty="0"/>
            <a:t> </a:t>
          </a:r>
          <a:r>
            <a:rPr lang="en-US" dirty="0" err="1"/>
            <a:t>vật</a:t>
          </a:r>
          <a:r>
            <a:rPr lang="en-US" dirty="0"/>
            <a:t> </a:t>
          </a:r>
          <a:r>
            <a:rPr lang="en-US" dirty="0" err="1"/>
            <a:t>tôi</a:t>
          </a:r>
          <a:r>
            <a:rPr lang="en-US" dirty="0"/>
            <a:t> </a:t>
          </a:r>
          <a:r>
            <a:rPr lang="en-US" dirty="0" err="1"/>
            <a:t>vào</a:t>
          </a:r>
          <a:r>
            <a:rPr lang="en-US" dirty="0"/>
            <a:t> </a:t>
          </a:r>
          <a:r>
            <a:rPr lang="en-US" dirty="0" err="1"/>
            <a:t>mùa</a:t>
          </a:r>
          <a:r>
            <a:rPr lang="en-US" dirty="0"/>
            <a:t> </a:t>
          </a:r>
          <a:r>
            <a:rPr lang="en-US" dirty="0" err="1" smtClean="0"/>
            <a:t>đông</a:t>
          </a:r>
          <a:r>
            <a:rPr lang="en-US" dirty="0" smtClean="0"/>
            <a:t>?</a:t>
          </a:r>
          <a:endParaRPr lang="en-US" dirty="0"/>
        </a:p>
      </dgm:t>
    </dgm:pt>
    <dgm:pt modelId="{ACF2544D-102D-43CE-8BEB-F2897B80BD2A}" type="parTrans" cxnId="{94E1A46D-58A6-4501-A327-AC10903EC2A6}">
      <dgm:prSet/>
      <dgm:spPr/>
      <dgm:t>
        <a:bodyPr/>
        <a:lstStyle/>
        <a:p>
          <a:endParaRPr lang="en-US"/>
        </a:p>
      </dgm:t>
    </dgm:pt>
    <dgm:pt modelId="{297D5FA3-5B57-442F-9CD8-5643332173A8}" type="sibTrans" cxnId="{94E1A46D-58A6-4501-A327-AC10903EC2A6}">
      <dgm:prSet/>
      <dgm:spPr/>
      <dgm:t>
        <a:bodyPr/>
        <a:lstStyle/>
        <a:p>
          <a:endParaRPr lang="en-US"/>
        </a:p>
      </dgm:t>
    </dgm:pt>
    <dgm:pt modelId="{D5B86288-E2FC-4694-B826-9C20365A31E7}" type="pres">
      <dgm:prSet presAssocID="{4782B679-5955-4990-801F-812059C6F7C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E6C65C8-FAB2-4AEC-BF14-2F1C54DD7C4B}" type="pres">
      <dgm:prSet presAssocID="{4782B679-5955-4990-801F-812059C6F7CD}" presName="Name1" presStyleCnt="0"/>
      <dgm:spPr/>
    </dgm:pt>
    <dgm:pt modelId="{CD99D5B3-D98E-445B-B766-B47AC894C190}" type="pres">
      <dgm:prSet presAssocID="{4782B679-5955-4990-801F-812059C6F7CD}" presName="cycle" presStyleCnt="0"/>
      <dgm:spPr/>
    </dgm:pt>
    <dgm:pt modelId="{4CA604DC-53A3-420B-B006-D358691D025C}" type="pres">
      <dgm:prSet presAssocID="{4782B679-5955-4990-801F-812059C6F7CD}" presName="srcNode" presStyleLbl="node1" presStyleIdx="0" presStyleCnt="3"/>
      <dgm:spPr/>
    </dgm:pt>
    <dgm:pt modelId="{D053BA91-82BF-41BC-AC48-267A4B4F56D0}" type="pres">
      <dgm:prSet presAssocID="{4782B679-5955-4990-801F-812059C6F7CD}" presName="conn" presStyleLbl="parChTrans1D2" presStyleIdx="0" presStyleCnt="1"/>
      <dgm:spPr/>
      <dgm:t>
        <a:bodyPr/>
        <a:lstStyle/>
        <a:p>
          <a:endParaRPr lang="en-US"/>
        </a:p>
      </dgm:t>
    </dgm:pt>
    <dgm:pt modelId="{E9A19E9C-E635-4CF8-A980-76428D094931}" type="pres">
      <dgm:prSet presAssocID="{4782B679-5955-4990-801F-812059C6F7CD}" presName="extraNode" presStyleLbl="node1" presStyleIdx="0" presStyleCnt="3"/>
      <dgm:spPr/>
    </dgm:pt>
    <dgm:pt modelId="{4AC65AA0-3A9C-4445-9051-415DEDF5B88A}" type="pres">
      <dgm:prSet presAssocID="{4782B679-5955-4990-801F-812059C6F7CD}" presName="dstNode" presStyleLbl="node1" presStyleIdx="0" presStyleCnt="3"/>
      <dgm:spPr/>
    </dgm:pt>
    <dgm:pt modelId="{C42A39AA-F076-47D8-967E-A3F240FE2B61}" type="pres">
      <dgm:prSet presAssocID="{EE9EADF0-7B31-440A-B69D-0C1783DE257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B90969-C7DF-470A-B48A-B44A2E155946}" type="pres">
      <dgm:prSet presAssocID="{EE9EADF0-7B31-440A-B69D-0C1783DE2578}" presName="accent_1" presStyleCnt="0"/>
      <dgm:spPr/>
    </dgm:pt>
    <dgm:pt modelId="{195B1DB3-2B30-4C92-BD1A-0C639B505AA6}" type="pres">
      <dgm:prSet presAssocID="{EE9EADF0-7B31-440A-B69D-0C1783DE2578}" presName="accentRepeatNode" presStyleLbl="solidFgAcc1" presStyleIdx="0" presStyleCnt="3"/>
      <dgm:spPr/>
    </dgm:pt>
    <dgm:pt modelId="{0C5F1289-80AE-4092-A98B-45C8B3DECCB0}" type="pres">
      <dgm:prSet presAssocID="{33B04D76-2712-4F03-8BB6-1B1B096D46B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FDE0F4-68E2-4467-B9B6-C7ECA701A241}" type="pres">
      <dgm:prSet presAssocID="{33B04D76-2712-4F03-8BB6-1B1B096D46B0}" presName="accent_2" presStyleCnt="0"/>
      <dgm:spPr/>
    </dgm:pt>
    <dgm:pt modelId="{682663C4-0C1D-4740-B214-BB99B3D4D795}" type="pres">
      <dgm:prSet presAssocID="{33B04D76-2712-4F03-8BB6-1B1B096D46B0}" presName="accentRepeatNode" presStyleLbl="solidFgAcc1" presStyleIdx="1" presStyleCnt="3"/>
      <dgm:spPr/>
    </dgm:pt>
    <dgm:pt modelId="{69D2DC20-CDDF-474A-A6A8-155C64FDE3B2}" type="pres">
      <dgm:prSet presAssocID="{4E27B8D5-2FF3-437C-AB33-AA705C412EF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739C1D-7024-4683-806D-4D07917E58D0}" type="pres">
      <dgm:prSet presAssocID="{4E27B8D5-2FF3-437C-AB33-AA705C412EF9}" presName="accent_3" presStyleCnt="0"/>
      <dgm:spPr/>
    </dgm:pt>
    <dgm:pt modelId="{EB9C0326-141F-42F1-BA5B-90B963CCC44C}" type="pres">
      <dgm:prSet presAssocID="{4E27B8D5-2FF3-437C-AB33-AA705C412EF9}" presName="accentRepeatNode" presStyleLbl="solidFgAcc1" presStyleIdx="2" presStyleCnt="3"/>
      <dgm:spPr/>
    </dgm:pt>
  </dgm:ptLst>
  <dgm:cxnLst>
    <dgm:cxn modelId="{6AFDDA31-BE99-4CC9-AF48-310DCB3A75AA}" type="presOf" srcId="{EE9EADF0-7B31-440A-B69D-0C1783DE2578}" destId="{C42A39AA-F076-47D8-967E-A3F240FE2B61}" srcOrd="0" destOrd="0" presId="urn:microsoft.com/office/officeart/2008/layout/VerticalCurvedList"/>
    <dgm:cxn modelId="{6F6ECB3A-58CB-4B8F-B10A-B325940B6923}" srcId="{4782B679-5955-4990-801F-812059C6F7CD}" destId="{EE9EADF0-7B31-440A-B69D-0C1783DE2578}" srcOrd="0" destOrd="0" parTransId="{12FB259F-EFE6-4C6B-81BB-7A7E95B371E2}" sibTransId="{163AD720-2A87-448F-A8C9-FA71C163808A}"/>
    <dgm:cxn modelId="{962B4F77-F5FC-403B-B537-916835FE812F}" type="presOf" srcId="{163AD720-2A87-448F-A8C9-FA71C163808A}" destId="{D053BA91-82BF-41BC-AC48-267A4B4F56D0}" srcOrd="0" destOrd="0" presId="urn:microsoft.com/office/officeart/2008/layout/VerticalCurvedList"/>
    <dgm:cxn modelId="{B777AC81-7E55-493E-A63E-A46CD54D0C0A}" type="presOf" srcId="{33B04D76-2712-4F03-8BB6-1B1B096D46B0}" destId="{0C5F1289-80AE-4092-A98B-45C8B3DECCB0}" srcOrd="0" destOrd="0" presId="urn:microsoft.com/office/officeart/2008/layout/VerticalCurvedList"/>
    <dgm:cxn modelId="{AAEBC7B7-4497-46CC-A5A7-CFAD660BD726}" type="presOf" srcId="{4E27B8D5-2FF3-437C-AB33-AA705C412EF9}" destId="{69D2DC20-CDDF-474A-A6A8-155C64FDE3B2}" srcOrd="0" destOrd="0" presId="urn:microsoft.com/office/officeart/2008/layout/VerticalCurvedList"/>
    <dgm:cxn modelId="{54E2EBBB-F00D-4A47-A63C-2EB86FE7181C}" srcId="{4782B679-5955-4990-801F-812059C6F7CD}" destId="{33B04D76-2712-4F03-8BB6-1B1B096D46B0}" srcOrd="1" destOrd="0" parTransId="{8B700B8D-C47E-4BB5-BE06-10F39C47428C}" sibTransId="{CAB511F9-0FAE-4D07-9DF5-05E8E2E107A9}"/>
    <dgm:cxn modelId="{94E1A46D-58A6-4501-A327-AC10903EC2A6}" srcId="{4782B679-5955-4990-801F-812059C6F7CD}" destId="{4E27B8D5-2FF3-437C-AB33-AA705C412EF9}" srcOrd="2" destOrd="0" parTransId="{ACF2544D-102D-43CE-8BEB-F2897B80BD2A}" sibTransId="{297D5FA3-5B57-442F-9CD8-5643332173A8}"/>
    <dgm:cxn modelId="{B107482F-9590-456B-892C-2517F9CBEDFA}" type="presOf" srcId="{4782B679-5955-4990-801F-812059C6F7CD}" destId="{D5B86288-E2FC-4694-B826-9C20365A31E7}" srcOrd="0" destOrd="0" presId="urn:microsoft.com/office/officeart/2008/layout/VerticalCurvedList"/>
    <dgm:cxn modelId="{9EF86A14-F151-4952-BD0A-8DFE69F61DB3}" type="presParOf" srcId="{D5B86288-E2FC-4694-B826-9C20365A31E7}" destId="{BE6C65C8-FAB2-4AEC-BF14-2F1C54DD7C4B}" srcOrd="0" destOrd="0" presId="urn:microsoft.com/office/officeart/2008/layout/VerticalCurvedList"/>
    <dgm:cxn modelId="{AD81B42F-C4CF-4E3B-9DC9-FE3EA245E890}" type="presParOf" srcId="{BE6C65C8-FAB2-4AEC-BF14-2F1C54DD7C4B}" destId="{CD99D5B3-D98E-445B-B766-B47AC894C190}" srcOrd="0" destOrd="0" presId="urn:microsoft.com/office/officeart/2008/layout/VerticalCurvedList"/>
    <dgm:cxn modelId="{5FD6A551-7BC1-4021-BDC7-30CC3BF79FEC}" type="presParOf" srcId="{CD99D5B3-D98E-445B-B766-B47AC894C190}" destId="{4CA604DC-53A3-420B-B006-D358691D025C}" srcOrd="0" destOrd="0" presId="urn:microsoft.com/office/officeart/2008/layout/VerticalCurvedList"/>
    <dgm:cxn modelId="{9D467DA6-C9D2-4ACA-BCA6-9160A5572B50}" type="presParOf" srcId="{CD99D5B3-D98E-445B-B766-B47AC894C190}" destId="{D053BA91-82BF-41BC-AC48-267A4B4F56D0}" srcOrd="1" destOrd="0" presId="urn:microsoft.com/office/officeart/2008/layout/VerticalCurvedList"/>
    <dgm:cxn modelId="{F16D7F94-CCB0-4067-8F8E-85B5945F6530}" type="presParOf" srcId="{CD99D5B3-D98E-445B-B766-B47AC894C190}" destId="{E9A19E9C-E635-4CF8-A980-76428D094931}" srcOrd="2" destOrd="0" presId="urn:microsoft.com/office/officeart/2008/layout/VerticalCurvedList"/>
    <dgm:cxn modelId="{FD0DF4C6-E3B6-4172-9351-F7AAD4B7D567}" type="presParOf" srcId="{CD99D5B3-D98E-445B-B766-B47AC894C190}" destId="{4AC65AA0-3A9C-4445-9051-415DEDF5B88A}" srcOrd="3" destOrd="0" presId="urn:microsoft.com/office/officeart/2008/layout/VerticalCurvedList"/>
    <dgm:cxn modelId="{69825E32-4AE4-4BF9-B32F-BF0885F22404}" type="presParOf" srcId="{BE6C65C8-FAB2-4AEC-BF14-2F1C54DD7C4B}" destId="{C42A39AA-F076-47D8-967E-A3F240FE2B61}" srcOrd="1" destOrd="0" presId="urn:microsoft.com/office/officeart/2008/layout/VerticalCurvedList"/>
    <dgm:cxn modelId="{FADE2E44-ED37-408A-B5C5-112D0A3E49AD}" type="presParOf" srcId="{BE6C65C8-FAB2-4AEC-BF14-2F1C54DD7C4B}" destId="{7BB90969-C7DF-470A-B48A-B44A2E155946}" srcOrd="2" destOrd="0" presId="urn:microsoft.com/office/officeart/2008/layout/VerticalCurvedList"/>
    <dgm:cxn modelId="{BB536FDB-AF58-410D-A709-D3D6B60AB3E2}" type="presParOf" srcId="{7BB90969-C7DF-470A-B48A-B44A2E155946}" destId="{195B1DB3-2B30-4C92-BD1A-0C639B505AA6}" srcOrd="0" destOrd="0" presId="urn:microsoft.com/office/officeart/2008/layout/VerticalCurvedList"/>
    <dgm:cxn modelId="{4C1D08B9-DF32-4790-A8EA-388255B59FE3}" type="presParOf" srcId="{BE6C65C8-FAB2-4AEC-BF14-2F1C54DD7C4B}" destId="{0C5F1289-80AE-4092-A98B-45C8B3DECCB0}" srcOrd="3" destOrd="0" presId="urn:microsoft.com/office/officeart/2008/layout/VerticalCurvedList"/>
    <dgm:cxn modelId="{76FAE750-E9EC-4376-B633-DEAFF4DF1513}" type="presParOf" srcId="{BE6C65C8-FAB2-4AEC-BF14-2F1C54DD7C4B}" destId="{EEFDE0F4-68E2-4467-B9B6-C7ECA701A241}" srcOrd="4" destOrd="0" presId="urn:microsoft.com/office/officeart/2008/layout/VerticalCurvedList"/>
    <dgm:cxn modelId="{71964711-804C-4093-9C7F-F88372CF3604}" type="presParOf" srcId="{EEFDE0F4-68E2-4467-B9B6-C7ECA701A241}" destId="{682663C4-0C1D-4740-B214-BB99B3D4D795}" srcOrd="0" destOrd="0" presId="urn:microsoft.com/office/officeart/2008/layout/VerticalCurvedList"/>
    <dgm:cxn modelId="{0E79750B-153A-42A8-831A-5C9E576210D0}" type="presParOf" srcId="{BE6C65C8-FAB2-4AEC-BF14-2F1C54DD7C4B}" destId="{69D2DC20-CDDF-474A-A6A8-155C64FDE3B2}" srcOrd="5" destOrd="0" presId="urn:microsoft.com/office/officeart/2008/layout/VerticalCurvedList"/>
    <dgm:cxn modelId="{451F53FD-AE31-4774-BF95-84ECE232882A}" type="presParOf" srcId="{BE6C65C8-FAB2-4AEC-BF14-2F1C54DD7C4B}" destId="{BF739C1D-7024-4683-806D-4D07917E58D0}" srcOrd="6" destOrd="0" presId="urn:microsoft.com/office/officeart/2008/layout/VerticalCurvedList"/>
    <dgm:cxn modelId="{095F504F-9D00-4EFC-B8BD-A0A25DCBC6D2}" type="presParOf" srcId="{BF739C1D-7024-4683-806D-4D07917E58D0}" destId="{EB9C0326-141F-42F1-BA5B-90B963CCC44C}" srcOrd="0" destOrd="0" presId="urn:microsoft.com/office/officeart/2008/layout/VerticalCurvedLis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A6669C-668E-401D-8589-8C77CA6CFB17}" type="doc">
      <dgm:prSet loTypeId="urn:microsoft.com/office/officeart/2005/8/layout/equation2" loCatId="relationship" qsTypeId="urn:microsoft.com/office/officeart/2005/8/quickstyle/simple1#3" qsCatId="simple" csTypeId="urn:microsoft.com/office/officeart/2005/8/colors/accent1_2#2" csCatId="accent1" phldr="1"/>
      <dgm:spPr/>
    </dgm:pt>
    <dgm:pt modelId="{B1187C67-3E62-4778-9F9E-DA430434EF52}">
      <dgm:prSet phldrT="[Text]" custT="1"/>
      <dgm:spPr/>
      <dgm:t>
        <a:bodyPr/>
        <a:lstStyle/>
        <a:p>
          <a:r>
            <a:rPr lang="en-US" sz="2400" dirty="0" err="1"/>
            <a:t>Đáng</a:t>
          </a:r>
          <a:r>
            <a:rPr lang="en-US" sz="2400" dirty="0"/>
            <a:t> </a:t>
          </a:r>
          <a:r>
            <a:rPr lang="en-US" sz="2400" dirty="0" err="1"/>
            <a:t>tiếc</a:t>
          </a:r>
          <a:r>
            <a:rPr lang="en-US" sz="2400" dirty="0"/>
            <a:t>: </a:t>
          </a:r>
          <a:r>
            <a:rPr lang="en-US" sz="2400" dirty="0" err="1"/>
            <a:t>bỏ</a:t>
          </a:r>
          <a:r>
            <a:rPr lang="en-US" sz="2400" dirty="0"/>
            <a:t> </a:t>
          </a:r>
          <a:r>
            <a:rPr lang="en-US" sz="2400" dirty="0" err="1"/>
            <a:t>phí</a:t>
          </a:r>
          <a:r>
            <a:rPr lang="en-US" sz="2400" dirty="0"/>
            <a:t> </a:t>
          </a:r>
          <a:r>
            <a:rPr lang="en-US" sz="2400" dirty="0" err="1"/>
            <a:t>việc</a:t>
          </a:r>
          <a:r>
            <a:rPr lang="en-US" sz="2400" dirty="0"/>
            <a:t> </a:t>
          </a:r>
          <a:r>
            <a:rPr lang="en-US" sz="2400" dirty="0" err="1"/>
            <a:t>học</a:t>
          </a:r>
          <a:r>
            <a:rPr lang="en-US" sz="2400" dirty="0"/>
            <a:t>.</a:t>
          </a:r>
        </a:p>
      </dgm:t>
    </dgm:pt>
    <dgm:pt modelId="{AEFB0495-4DD3-410F-B832-759B9FD081B2}" type="parTrans" cxnId="{1F0C2825-73AA-4CE3-B792-E0B53C5EB94D}">
      <dgm:prSet/>
      <dgm:spPr/>
      <dgm:t>
        <a:bodyPr/>
        <a:lstStyle/>
        <a:p>
          <a:endParaRPr lang="en-US"/>
        </a:p>
      </dgm:t>
    </dgm:pt>
    <dgm:pt modelId="{EFD18B13-50D0-497D-8A65-4FA0D1046D4F}" type="sibTrans" cxnId="{1F0C2825-73AA-4CE3-B792-E0B53C5EB94D}">
      <dgm:prSet/>
      <dgm:spPr/>
      <dgm:t>
        <a:bodyPr/>
        <a:lstStyle/>
        <a:p>
          <a:endParaRPr lang="en-US"/>
        </a:p>
      </dgm:t>
    </dgm:pt>
    <dgm:pt modelId="{8D972CF1-3320-41AA-A53E-03C958A6622B}">
      <dgm:prSet phldrT="[Text]" custT="1"/>
      <dgm:spPr/>
      <dgm:t>
        <a:bodyPr/>
        <a:lstStyle/>
        <a:p>
          <a:r>
            <a:rPr lang="en-US" sz="2400" dirty="0" err="1"/>
            <a:t>Được</a:t>
          </a:r>
          <a:r>
            <a:rPr lang="en-US" sz="2400" dirty="0"/>
            <a:t> </a:t>
          </a:r>
          <a:r>
            <a:rPr lang="en-US" sz="2400" dirty="0" err="1"/>
            <a:t>lợi</a:t>
          </a:r>
          <a:r>
            <a:rPr lang="en-US" sz="2400" dirty="0"/>
            <a:t> </a:t>
          </a:r>
          <a:r>
            <a:rPr lang="en-US" sz="2400" dirty="0" err="1"/>
            <a:t>một</a:t>
          </a:r>
          <a:r>
            <a:rPr lang="en-US" sz="2400" dirty="0"/>
            <a:t> </a:t>
          </a:r>
          <a:r>
            <a:rPr lang="en-US" sz="2400" dirty="0" err="1"/>
            <a:t>chút</a:t>
          </a:r>
          <a:r>
            <a:rPr lang="en-US" sz="2400" dirty="0"/>
            <a:t>: </a:t>
          </a:r>
          <a:r>
            <a:rPr lang="en-US" sz="2400" dirty="0" err="1"/>
            <a:t>chạy</a:t>
          </a:r>
          <a:r>
            <a:rPr lang="en-US" sz="2400" dirty="0"/>
            <a:t> </a:t>
          </a:r>
          <a:r>
            <a:rPr lang="en-US" sz="2400" dirty="0" err="1"/>
            <a:t>nhảy</a:t>
          </a:r>
          <a:r>
            <a:rPr lang="en-US" sz="2400" dirty="0"/>
            <a:t> </a:t>
          </a:r>
          <a:r>
            <a:rPr lang="en-US" sz="2400" dirty="0" err="1"/>
            <a:t>nhanh</a:t>
          </a:r>
          <a:r>
            <a:rPr lang="en-US" sz="2400" dirty="0"/>
            <a:t> </a:t>
          </a:r>
          <a:r>
            <a:rPr lang="en-US" sz="2400" dirty="0" err="1"/>
            <a:t>nhẹn</a:t>
          </a:r>
          <a:r>
            <a:rPr lang="en-US" sz="2400" dirty="0"/>
            <a:t> </a:t>
          </a:r>
          <a:r>
            <a:rPr lang="en-US" sz="2400" dirty="0" err="1"/>
            <a:t>hơn</a:t>
          </a:r>
          <a:r>
            <a:rPr lang="en-US" sz="2400" dirty="0"/>
            <a:t>, </a:t>
          </a:r>
          <a:r>
            <a:rPr lang="en-US" sz="2400" dirty="0" err="1"/>
            <a:t>sống</a:t>
          </a:r>
          <a:r>
            <a:rPr lang="en-US" sz="2400" dirty="0"/>
            <a:t> </a:t>
          </a:r>
          <a:r>
            <a:rPr lang="en-US" sz="2400" dirty="0" err="1"/>
            <a:t>giản</a:t>
          </a:r>
          <a:r>
            <a:rPr lang="en-US" sz="2400" dirty="0"/>
            <a:t> </a:t>
          </a:r>
          <a:r>
            <a:rPr lang="en-US" sz="2400" dirty="0" err="1"/>
            <a:t>dị</a:t>
          </a:r>
          <a:r>
            <a:rPr lang="en-US" sz="2400" dirty="0"/>
            <a:t>, </a:t>
          </a:r>
          <a:r>
            <a:rPr lang="en-US" sz="2400" dirty="0" err="1"/>
            <a:t>tự</a:t>
          </a:r>
          <a:r>
            <a:rPr lang="en-US" sz="2400" dirty="0"/>
            <a:t> </a:t>
          </a:r>
          <a:r>
            <a:rPr lang="en-US" sz="2400" dirty="0" err="1"/>
            <a:t>nhiên</a:t>
          </a:r>
          <a:r>
            <a:rPr lang="en-US" sz="2400" dirty="0"/>
            <a:t> </a:t>
          </a:r>
          <a:r>
            <a:rPr lang="en-US" sz="2400" dirty="0" err="1"/>
            <a:t>hơn</a:t>
          </a:r>
          <a:r>
            <a:rPr lang="en-US" sz="2400" dirty="0"/>
            <a:t>, </a:t>
          </a:r>
          <a:r>
            <a:rPr lang="en-US" sz="2400" dirty="0" err="1"/>
            <a:t>hiểu</a:t>
          </a:r>
          <a:r>
            <a:rPr lang="en-US" sz="2400" dirty="0"/>
            <a:t> </a:t>
          </a:r>
          <a:r>
            <a:rPr lang="en-US" sz="2400" dirty="0" err="1"/>
            <a:t>biết</a:t>
          </a:r>
          <a:r>
            <a:rPr lang="en-US" sz="2400" dirty="0"/>
            <a:t> </a:t>
          </a:r>
          <a:r>
            <a:rPr lang="en-US" sz="2400" dirty="0" err="1"/>
            <a:t>trẻ</a:t>
          </a:r>
          <a:r>
            <a:rPr lang="en-US" sz="2400" dirty="0"/>
            <a:t> </a:t>
          </a:r>
          <a:r>
            <a:rPr lang="en-US" sz="2400" dirty="0" err="1"/>
            <a:t>bình</a:t>
          </a:r>
          <a:r>
            <a:rPr lang="en-US" sz="2400" dirty="0"/>
            <a:t> </a:t>
          </a:r>
          <a:r>
            <a:rPr lang="en-US" sz="2400" dirty="0" err="1"/>
            <a:t>dân</a:t>
          </a:r>
          <a:r>
            <a:rPr lang="en-US" sz="2400" dirty="0"/>
            <a:t> </a:t>
          </a:r>
          <a:r>
            <a:rPr lang="en-US" sz="2400" dirty="0" err="1"/>
            <a:t>hơn</a:t>
          </a:r>
          <a:r>
            <a:rPr lang="en-US" sz="2400" dirty="0"/>
            <a:t>.</a:t>
          </a:r>
        </a:p>
      </dgm:t>
    </dgm:pt>
    <dgm:pt modelId="{C4BC6D68-EAB6-445B-9501-6D4FA9702160}" type="parTrans" cxnId="{00349ABD-D357-4FCA-970C-12E036189BEA}">
      <dgm:prSet/>
      <dgm:spPr/>
      <dgm:t>
        <a:bodyPr/>
        <a:lstStyle/>
        <a:p>
          <a:endParaRPr lang="en-US"/>
        </a:p>
      </dgm:t>
    </dgm:pt>
    <dgm:pt modelId="{9DDA5D1B-6440-4672-8E4A-91A308521B83}" type="sibTrans" cxnId="{00349ABD-D357-4FCA-970C-12E036189BEA}">
      <dgm:prSet/>
      <dgm:spPr/>
      <dgm:t>
        <a:bodyPr/>
        <a:lstStyle/>
        <a:p>
          <a:endParaRPr lang="en-US"/>
        </a:p>
      </dgm:t>
    </dgm:pt>
    <dgm:pt modelId="{A4D42105-EBD5-4639-A59E-55D130A0E053}">
      <dgm:prSet phldrT="[Text]" custT="1"/>
      <dgm:spPr/>
      <dgm:t>
        <a:bodyPr/>
        <a:lstStyle/>
        <a:p>
          <a:r>
            <a:rPr lang="en-US" sz="2400" dirty="0" err="1"/>
            <a:t>Suy</a:t>
          </a:r>
          <a:r>
            <a:rPr lang="en-US" sz="2400" dirty="0"/>
            <a:t> </a:t>
          </a:r>
          <a:r>
            <a:rPr lang="en-US" sz="2400" dirty="0" err="1"/>
            <a:t>ngẫm</a:t>
          </a:r>
          <a:endParaRPr lang="en-US" sz="2400" dirty="0"/>
        </a:p>
      </dgm:t>
    </dgm:pt>
    <dgm:pt modelId="{F7419C77-B636-4F63-9B93-2945BE7785D1}" type="parTrans" cxnId="{37D25765-D88A-4AC8-87A9-7C3FBDF34BB0}">
      <dgm:prSet/>
      <dgm:spPr/>
      <dgm:t>
        <a:bodyPr/>
        <a:lstStyle/>
        <a:p>
          <a:endParaRPr lang="en-US"/>
        </a:p>
      </dgm:t>
    </dgm:pt>
    <dgm:pt modelId="{868C4FE1-6C50-415A-B3E5-27B27FBF2406}" type="sibTrans" cxnId="{37D25765-D88A-4AC8-87A9-7C3FBDF34BB0}">
      <dgm:prSet/>
      <dgm:spPr/>
      <dgm:t>
        <a:bodyPr/>
        <a:lstStyle/>
        <a:p>
          <a:endParaRPr lang="en-US"/>
        </a:p>
      </dgm:t>
    </dgm:pt>
    <dgm:pt modelId="{16ECD8A3-AEEA-4BB4-8877-1637AA805B99}" type="pres">
      <dgm:prSet presAssocID="{D4A6669C-668E-401D-8589-8C77CA6CFB17}" presName="Name0" presStyleCnt="0">
        <dgm:presLayoutVars>
          <dgm:dir/>
          <dgm:resizeHandles val="exact"/>
        </dgm:presLayoutVars>
      </dgm:prSet>
      <dgm:spPr/>
    </dgm:pt>
    <dgm:pt modelId="{587D80B0-E757-4464-B7B3-9E91967CE3DE}" type="pres">
      <dgm:prSet presAssocID="{D4A6669C-668E-401D-8589-8C77CA6CFB17}" presName="vNodes" presStyleCnt="0"/>
      <dgm:spPr/>
    </dgm:pt>
    <dgm:pt modelId="{29968D43-ACC3-4CDE-BE7D-AA5EA9A03649}" type="pres">
      <dgm:prSet presAssocID="{B1187C67-3E62-4778-9F9E-DA430434EF52}" presName="node" presStyleLbl="node1" presStyleIdx="0" presStyleCnt="3" custScaleX="447668" custScaleY="319929" custLinFactY="-707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6F06FD-AFC6-48F2-8065-3CE29D710529}" type="pres">
      <dgm:prSet presAssocID="{EFD18B13-50D0-497D-8A65-4FA0D1046D4F}" presName="spacerT" presStyleCnt="0"/>
      <dgm:spPr/>
    </dgm:pt>
    <dgm:pt modelId="{19885C99-6DB5-452B-913B-F737A94718CE}" type="pres">
      <dgm:prSet presAssocID="{EFD18B13-50D0-497D-8A65-4FA0D1046D4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7F4A5F18-564A-42A4-96C5-8DD0EE29070D}" type="pres">
      <dgm:prSet presAssocID="{EFD18B13-50D0-497D-8A65-4FA0D1046D4F}" presName="spacerB" presStyleCnt="0"/>
      <dgm:spPr/>
    </dgm:pt>
    <dgm:pt modelId="{6758E66F-5D52-42D5-9A38-D20A552444F5}" type="pres">
      <dgm:prSet presAssocID="{8D972CF1-3320-41AA-A53E-03C958A6622B}" presName="node" presStyleLbl="node1" presStyleIdx="1" presStyleCnt="3" custScaleX="799655" custScaleY="5221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E9590-7D5A-48B5-8495-5565B6442AF3}" type="pres">
      <dgm:prSet presAssocID="{D4A6669C-668E-401D-8589-8C77CA6CFB17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596C200C-1DEB-4259-B0A8-4880D94E785E}" type="pres">
      <dgm:prSet presAssocID="{D4A6669C-668E-401D-8589-8C77CA6CFB17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09A4D1CB-8388-4664-96D8-E7756C11F6E4}" type="pres">
      <dgm:prSet presAssocID="{D4A6669C-668E-401D-8589-8C77CA6CFB17}" presName="lastNode" presStyleLbl="node1" presStyleIdx="2" presStyleCnt="3" custScaleX="145171" custScaleY="188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3D0E98-69F1-4869-8461-7E8F369224C8}" type="presOf" srcId="{A4D42105-EBD5-4639-A59E-55D130A0E053}" destId="{09A4D1CB-8388-4664-96D8-E7756C11F6E4}" srcOrd="0" destOrd="0" presId="urn:microsoft.com/office/officeart/2005/8/layout/equation2"/>
    <dgm:cxn modelId="{BF0C95F8-E76A-49F7-9CF9-25CB060CE573}" type="presOf" srcId="{EFD18B13-50D0-497D-8A65-4FA0D1046D4F}" destId="{19885C99-6DB5-452B-913B-F737A94718CE}" srcOrd="0" destOrd="0" presId="urn:microsoft.com/office/officeart/2005/8/layout/equation2"/>
    <dgm:cxn modelId="{511A020F-B98B-42D5-8CEA-88F38986AF0C}" type="presOf" srcId="{D4A6669C-668E-401D-8589-8C77CA6CFB17}" destId="{16ECD8A3-AEEA-4BB4-8877-1637AA805B99}" srcOrd="0" destOrd="0" presId="urn:microsoft.com/office/officeart/2005/8/layout/equation2"/>
    <dgm:cxn modelId="{37D25765-D88A-4AC8-87A9-7C3FBDF34BB0}" srcId="{D4A6669C-668E-401D-8589-8C77CA6CFB17}" destId="{A4D42105-EBD5-4639-A59E-55D130A0E053}" srcOrd="2" destOrd="0" parTransId="{F7419C77-B636-4F63-9B93-2945BE7785D1}" sibTransId="{868C4FE1-6C50-415A-B3E5-27B27FBF2406}"/>
    <dgm:cxn modelId="{657B88E7-5738-4A52-A2EA-ACA33A0E03E8}" type="presOf" srcId="{9DDA5D1B-6440-4672-8E4A-91A308521B83}" destId="{278E9590-7D5A-48B5-8495-5565B6442AF3}" srcOrd="0" destOrd="0" presId="urn:microsoft.com/office/officeart/2005/8/layout/equation2"/>
    <dgm:cxn modelId="{00349ABD-D357-4FCA-970C-12E036189BEA}" srcId="{D4A6669C-668E-401D-8589-8C77CA6CFB17}" destId="{8D972CF1-3320-41AA-A53E-03C958A6622B}" srcOrd="1" destOrd="0" parTransId="{C4BC6D68-EAB6-445B-9501-6D4FA9702160}" sibTransId="{9DDA5D1B-6440-4672-8E4A-91A308521B83}"/>
    <dgm:cxn modelId="{C73471FE-814E-4207-B559-67FA3779E714}" type="presOf" srcId="{B1187C67-3E62-4778-9F9E-DA430434EF52}" destId="{29968D43-ACC3-4CDE-BE7D-AA5EA9A03649}" srcOrd="0" destOrd="0" presId="urn:microsoft.com/office/officeart/2005/8/layout/equation2"/>
    <dgm:cxn modelId="{7ADFC1A3-F3D9-475B-94CA-2701D094AFC9}" type="presOf" srcId="{8D972CF1-3320-41AA-A53E-03C958A6622B}" destId="{6758E66F-5D52-42D5-9A38-D20A552444F5}" srcOrd="0" destOrd="0" presId="urn:microsoft.com/office/officeart/2005/8/layout/equation2"/>
    <dgm:cxn modelId="{1F0C2825-73AA-4CE3-B792-E0B53C5EB94D}" srcId="{D4A6669C-668E-401D-8589-8C77CA6CFB17}" destId="{B1187C67-3E62-4778-9F9E-DA430434EF52}" srcOrd="0" destOrd="0" parTransId="{AEFB0495-4DD3-410F-B832-759B9FD081B2}" sibTransId="{EFD18B13-50D0-497D-8A65-4FA0D1046D4F}"/>
    <dgm:cxn modelId="{4A2A6E79-BC43-4AAF-AFB4-D28A37B82D80}" type="presOf" srcId="{9DDA5D1B-6440-4672-8E4A-91A308521B83}" destId="{596C200C-1DEB-4259-B0A8-4880D94E785E}" srcOrd="1" destOrd="0" presId="urn:microsoft.com/office/officeart/2005/8/layout/equation2"/>
    <dgm:cxn modelId="{B5444F0D-2BA1-4D9C-A93E-168D0F97F7C4}" type="presParOf" srcId="{16ECD8A3-AEEA-4BB4-8877-1637AA805B99}" destId="{587D80B0-E757-4464-B7B3-9E91967CE3DE}" srcOrd="0" destOrd="0" presId="urn:microsoft.com/office/officeart/2005/8/layout/equation2"/>
    <dgm:cxn modelId="{5F492AF1-DF77-49F0-B43E-3AEBCC2A64E9}" type="presParOf" srcId="{587D80B0-E757-4464-B7B3-9E91967CE3DE}" destId="{29968D43-ACC3-4CDE-BE7D-AA5EA9A03649}" srcOrd="0" destOrd="0" presId="urn:microsoft.com/office/officeart/2005/8/layout/equation2"/>
    <dgm:cxn modelId="{61206277-CDA7-448B-8542-C6B94BB7E4DE}" type="presParOf" srcId="{587D80B0-E757-4464-B7B3-9E91967CE3DE}" destId="{706F06FD-AFC6-48F2-8065-3CE29D710529}" srcOrd="1" destOrd="0" presId="urn:microsoft.com/office/officeart/2005/8/layout/equation2"/>
    <dgm:cxn modelId="{1AEEA797-98D0-438A-AAE8-4A9393FB04F1}" type="presParOf" srcId="{587D80B0-E757-4464-B7B3-9E91967CE3DE}" destId="{19885C99-6DB5-452B-913B-F737A94718CE}" srcOrd="2" destOrd="0" presId="urn:microsoft.com/office/officeart/2005/8/layout/equation2"/>
    <dgm:cxn modelId="{F04CC01D-338C-45B6-8A69-72258D3AD1E8}" type="presParOf" srcId="{587D80B0-E757-4464-B7B3-9E91967CE3DE}" destId="{7F4A5F18-564A-42A4-96C5-8DD0EE29070D}" srcOrd="3" destOrd="0" presId="urn:microsoft.com/office/officeart/2005/8/layout/equation2"/>
    <dgm:cxn modelId="{9BB30927-1941-476C-9A09-A563930BBD7E}" type="presParOf" srcId="{587D80B0-E757-4464-B7B3-9E91967CE3DE}" destId="{6758E66F-5D52-42D5-9A38-D20A552444F5}" srcOrd="4" destOrd="0" presId="urn:microsoft.com/office/officeart/2005/8/layout/equation2"/>
    <dgm:cxn modelId="{12D88EED-09FC-449B-8080-D70AFC863AAE}" type="presParOf" srcId="{16ECD8A3-AEEA-4BB4-8877-1637AA805B99}" destId="{278E9590-7D5A-48B5-8495-5565B6442AF3}" srcOrd="1" destOrd="0" presId="urn:microsoft.com/office/officeart/2005/8/layout/equation2"/>
    <dgm:cxn modelId="{6CCA34F7-9E9B-4FAC-B43E-5ED4A72C92DE}" type="presParOf" srcId="{278E9590-7D5A-48B5-8495-5565B6442AF3}" destId="{596C200C-1DEB-4259-B0A8-4880D94E785E}" srcOrd="0" destOrd="0" presId="urn:microsoft.com/office/officeart/2005/8/layout/equation2"/>
    <dgm:cxn modelId="{03B833DF-9F28-4A44-BD92-2AF9A9D9A6B5}" type="presParOf" srcId="{16ECD8A3-AEEA-4BB4-8877-1637AA805B99}" destId="{09A4D1CB-8388-4664-96D8-E7756C11F6E4}" srcOrd="2" destOrd="0" presId="urn:microsoft.com/office/officeart/2005/8/layout/equati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C304-4952-4055-A427-AB0FD45668BC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1368-34FE-4BCE-BB00-A5C556D99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C304-4952-4055-A427-AB0FD45668BC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1368-34FE-4BCE-BB00-A5C556D99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C304-4952-4055-A427-AB0FD45668BC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1368-34FE-4BCE-BB00-A5C556D99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C304-4952-4055-A427-AB0FD45668BC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1368-34FE-4BCE-BB00-A5C556D99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C304-4952-4055-A427-AB0FD45668BC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1368-34FE-4BCE-BB00-A5C556D99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C304-4952-4055-A427-AB0FD45668BC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1368-34FE-4BCE-BB00-A5C556D99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C304-4952-4055-A427-AB0FD45668BC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1368-34FE-4BCE-BB00-A5C556D99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C304-4952-4055-A427-AB0FD45668BC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1368-34FE-4BCE-BB00-A5C556D99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C304-4952-4055-A427-AB0FD45668BC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1368-34FE-4BCE-BB00-A5C556D99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C304-4952-4055-A427-AB0FD45668BC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1368-34FE-4BCE-BB00-A5C556D99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C304-4952-4055-A427-AB0FD45668BC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1368-34FE-4BCE-BB00-A5C556D99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CC304-4952-4055-A427-AB0FD45668BC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01368-34FE-4BCE-BB00-A5C556D99F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diagramColors" Target="../diagrams/colors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vi-VN" sz="2200" b="1" dirty="0" smtClean="0">
                <a:solidFill>
                  <a:srgbClr val="FF0000"/>
                </a:solidFill>
              </a:rPr>
              <a:t>Tiết 64</a:t>
            </a:r>
            <a:br>
              <a:rPr lang="vi-VN" sz="2200" b="1" dirty="0" smtClean="0">
                <a:solidFill>
                  <a:srgbClr val="FF0000"/>
                </a:solidFill>
              </a:rPr>
            </a:br>
            <a:r>
              <a:rPr lang="en-US" sz="2200" b="1" dirty="0" smtClean="0">
                <a:solidFill>
                  <a:srgbClr val="FF0000"/>
                </a:solidFill>
              </a:rPr>
              <a:t>ĐỌC </a:t>
            </a:r>
            <a:r>
              <a:rPr lang="en-US" sz="2200" b="1" dirty="0">
                <a:solidFill>
                  <a:srgbClr val="FF0000"/>
                </a:solidFill>
              </a:rPr>
              <a:t>MỞ RỘNG THEO THỂ </a:t>
            </a:r>
            <a:r>
              <a:rPr lang="en-US" sz="2200" b="1" dirty="0" smtClean="0">
                <a:solidFill>
                  <a:srgbClr val="FF0000"/>
                </a:solidFill>
              </a:rPr>
              <a:t>LOẠI</a:t>
            </a:r>
            <a:r>
              <a:rPr lang="vi-VN" sz="2200" b="1" dirty="0" smtClean="0">
                <a:solidFill>
                  <a:srgbClr val="FF0000"/>
                </a:solidFill>
              </a:rPr>
              <a:t>              </a:t>
            </a:r>
            <a:r>
              <a:rPr lang="en-US" sz="2200" b="1" dirty="0" smtClean="0">
                <a:solidFill>
                  <a:srgbClr val="FF0000"/>
                </a:solidFill>
              </a:rPr>
              <a:t>MỘT</a:t>
            </a:r>
            <a:r>
              <a:rPr lang="vi-VN" sz="2200" b="1" dirty="0" smtClean="0">
                <a:solidFill>
                  <a:srgbClr val="FF0000"/>
                </a:solidFill>
              </a:rPr>
              <a:t> </a:t>
            </a:r>
            <a:r>
              <a:rPr lang="vi-VN" sz="2200" b="1" dirty="0">
                <a:solidFill>
                  <a:srgbClr val="FF0000"/>
                </a:solidFill>
              </a:rPr>
              <a:t>NĂM Ở TIỂU HỌC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56"/>
          <p:cNvSpPr>
            <a:spLocks noChangeArrowheads="1"/>
          </p:cNvSpPr>
          <p:nvPr/>
        </p:nvSpPr>
        <p:spPr bwMode="auto">
          <a:xfrm>
            <a:off x="7058025" y="651934"/>
            <a:ext cx="2770188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>
                <a:solidFill>
                  <a:srgbClr val="404040"/>
                </a:solidFill>
                <a:latin typeface="Times New Roman" pitchFamily="18" charset="0"/>
                <a:ea typeface="微软雅黑" pitchFamily="34" charset="-122"/>
                <a:sym typeface="微软雅黑" pitchFamily="34" charset="-122"/>
              </a:rPr>
              <a:t>Thảo luận nhóm</a:t>
            </a:r>
            <a:endParaRPr lang="zh-CN" altLang="en-US" sz="2000" b="1">
              <a:solidFill>
                <a:srgbClr val="404040"/>
              </a:solidFill>
              <a:latin typeface="Times New Roman" pitchFamily="18" charset="0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4650" y="319617"/>
            <a:ext cx="8229600" cy="465667"/>
          </a:xfrm>
        </p:spPr>
        <p:txBody>
          <a:bodyPr/>
          <a:lstStyle/>
          <a:p>
            <a:pPr algn="ctr"/>
            <a:r>
              <a:rPr lang="en-US" sz="2400" b="1" smtClean="0">
                <a:solidFill>
                  <a:srgbClr val="262626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2. Những kỉ niệm của một năm ở tiểu học</a:t>
            </a:r>
            <a:endParaRPr lang="zh-CN" altLang="en-US" sz="2400" smtClean="0">
              <a:solidFill>
                <a:srgbClr val="262626"/>
              </a:solidFill>
              <a:latin typeface="方正卡通简体"/>
              <a:ea typeface="方正卡通简体"/>
              <a:cs typeface="方正卡通简体"/>
            </a:endParaRPr>
          </a:p>
        </p:txBody>
      </p:sp>
      <p:pic>
        <p:nvPicPr>
          <p:cNvPr id="51" name="Picture 10" descr="Digit 18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1375" y="1348318"/>
            <a:ext cx="17018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Diagram 2">
            <a:extLst>
              <a:ext uri="{FF2B5EF4-FFF2-40B4-BE49-F238E27FC236}"/>
            </a:extLst>
          </p:cNvPr>
          <p:cNvGraphicFramePr/>
          <p:nvPr/>
        </p:nvGraphicFramePr>
        <p:xfrm>
          <a:off x="1524000" y="1117464"/>
          <a:ext cx="5667046" cy="5020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49401" y="1926167"/>
            <a:ext cx="10182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Nhóm 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35150" y="3382433"/>
            <a:ext cx="10182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Nhóm 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19251" y="4836584"/>
            <a:ext cx="10182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Nhóm 3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5600" y="1178984"/>
            <a:ext cx="1168400" cy="378565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b="1">
                <a:latin typeface="Times New Roman" pitchFamily="18" charset="0"/>
                <a:cs typeface="Times New Roman" pitchFamily="18" charset="0"/>
              </a:rPr>
              <a:t>Em có nhận xét gì về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cách kể, hình thức kể của tác giả? </a:t>
            </a:r>
          </a:p>
          <a:p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7" grpId="0"/>
      <p:bldP spid="8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>
            <a:spLocks noChangeArrowheads="1"/>
          </p:cNvSpPr>
          <p:nvPr/>
        </p:nvSpPr>
        <p:spPr bwMode="auto">
          <a:xfrm>
            <a:off x="3001963" y="2810934"/>
            <a:ext cx="531812" cy="1849967"/>
          </a:xfrm>
          <a:custGeom>
            <a:avLst/>
            <a:gdLst>
              <a:gd name="T0" fmla="*/ 2147483647 w 65"/>
              <a:gd name="T1" fmla="*/ 2147483647 h 170"/>
              <a:gd name="T2" fmla="*/ 2147483647 w 65"/>
              <a:gd name="T3" fmla="*/ 0 h 170"/>
              <a:gd name="T4" fmla="*/ 2147483647 w 65"/>
              <a:gd name="T5" fmla="*/ 2147483647 h 170"/>
              <a:gd name="T6" fmla="*/ 2147483647 w 65"/>
              <a:gd name="T7" fmla="*/ 2147483647 h 170"/>
              <a:gd name="T8" fmla="*/ 0 w 65"/>
              <a:gd name="T9" fmla="*/ 2147483647 h 170"/>
              <a:gd name="T10" fmla="*/ 2147483647 w 65"/>
              <a:gd name="T11" fmla="*/ 2147483647 h 170"/>
              <a:gd name="T12" fmla="*/ 2147483647 w 65"/>
              <a:gd name="T13" fmla="*/ 2147483647 h 1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5"/>
              <a:gd name="T22" fmla="*/ 0 h 170"/>
              <a:gd name="T23" fmla="*/ 65 w 65"/>
              <a:gd name="T24" fmla="*/ 170 h 1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5" h="170">
                <a:moveTo>
                  <a:pt x="65" y="70"/>
                </a:moveTo>
                <a:cubicBezTo>
                  <a:pt x="65" y="44"/>
                  <a:pt x="56" y="20"/>
                  <a:pt x="42" y="0"/>
                </a:cubicBezTo>
                <a:cubicBezTo>
                  <a:pt x="26" y="12"/>
                  <a:pt x="26" y="12"/>
                  <a:pt x="26" y="12"/>
                </a:cubicBezTo>
                <a:cubicBezTo>
                  <a:pt x="38" y="28"/>
                  <a:pt x="45" y="48"/>
                  <a:pt x="45" y="70"/>
                </a:cubicBezTo>
                <a:cubicBezTo>
                  <a:pt x="45" y="105"/>
                  <a:pt x="27" y="136"/>
                  <a:pt x="0" y="153"/>
                </a:cubicBezTo>
                <a:cubicBezTo>
                  <a:pt x="10" y="170"/>
                  <a:pt x="10" y="170"/>
                  <a:pt x="10" y="170"/>
                </a:cubicBezTo>
                <a:cubicBezTo>
                  <a:pt x="43" y="149"/>
                  <a:pt x="65" y="112"/>
                  <a:pt x="65" y="7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3" name="Freeform 9"/>
          <p:cNvSpPr>
            <a:spLocks noChangeArrowheads="1"/>
          </p:cNvSpPr>
          <p:nvPr/>
        </p:nvSpPr>
        <p:spPr bwMode="auto">
          <a:xfrm>
            <a:off x="2516189" y="2302934"/>
            <a:ext cx="820737" cy="649817"/>
          </a:xfrm>
          <a:custGeom>
            <a:avLst/>
            <a:gdLst>
              <a:gd name="T0" fmla="*/ 2147483647 w 100"/>
              <a:gd name="T1" fmla="*/ 2147483647 h 60"/>
              <a:gd name="T2" fmla="*/ 2147483647 w 100"/>
              <a:gd name="T3" fmla="*/ 2147483647 h 60"/>
              <a:gd name="T4" fmla="*/ 2147483647 w 100"/>
              <a:gd name="T5" fmla="*/ 2147483647 h 60"/>
              <a:gd name="T6" fmla="*/ 2147483647 w 100"/>
              <a:gd name="T7" fmla="*/ 0 h 60"/>
              <a:gd name="T8" fmla="*/ 0 w 100"/>
              <a:gd name="T9" fmla="*/ 0 h 60"/>
              <a:gd name="T10" fmla="*/ 2147483647 w 100"/>
              <a:gd name="T11" fmla="*/ 2147483647 h 60"/>
              <a:gd name="T12" fmla="*/ 2147483647 w 100"/>
              <a:gd name="T13" fmla="*/ 2147483647 h 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"/>
              <a:gd name="T22" fmla="*/ 0 h 60"/>
              <a:gd name="T23" fmla="*/ 100 w 100"/>
              <a:gd name="T24" fmla="*/ 60 h 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" h="60">
                <a:moveTo>
                  <a:pt x="4" y="19"/>
                </a:moveTo>
                <a:cubicBezTo>
                  <a:pt x="37" y="19"/>
                  <a:pt x="66" y="35"/>
                  <a:pt x="84" y="60"/>
                </a:cubicBezTo>
                <a:cubicBezTo>
                  <a:pt x="100" y="48"/>
                  <a:pt x="100" y="48"/>
                  <a:pt x="100" y="48"/>
                </a:cubicBezTo>
                <a:cubicBezTo>
                  <a:pt x="78" y="19"/>
                  <a:pt x="43" y="0"/>
                  <a:pt x="4" y="0"/>
                </a:cubicBezTo>
                <a:cubicBezTo>
                  <a:pt x="3" y="0"/>
                  <a:pt x="1" y="0"/>
                  <a:pt x="0" y="0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3" y="19"/>
                  <a:pt x="4" y="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4" name="Freeform 10"/>
          <p:cNvSpPr>
            <a:spLocks noChangeArrowheads="1"/>
          </p:cNvSpPr>
          <p:nvPr/>
        </p:nvSpPr>
        <p:spPr bwMode="auto">
          <a:xfrm>
            <a:off x="1490664" y="2226733"/>
            <a:ext cx="1709737" cy="2711451"/>
          </a:xfrm>
          <a:custGeom>
            <a:avLst/>
            <a:gdLst>
              <a:gd name="T0" fmla="*/ 2147483647 w 209"/>
              <a:gd name="T1" fmla="*/ 2147483647 h 249"/>
              <a:gd name="T2" fmla="*/ 2147483647 w 209"/>
              <a:gd name="T3" fmla="*/ 2147483647 h 249"/>
              <a:gd name="T4" fmla="*/ 2147483647 w 209"/>
              <a:gd name="T5" fmla="*/ 2147483647 h 249"/>
              <a:gd name="T6" fmla="*/ 2147483647 w 209"/>
              <a:gd name="T7" fmla="*/ 2147483647 h 249"/>
              <a:gd name="T8" fmla="*/ 2147483647 w 209"/>
              <a:gd name="T9" fmla="*/ 2147483647 h 249"/>
              <a:gd name="T10" fmla="*/ 2147483647 w 209"/>
              <a:gd name="T11" fmla="*/ 0 h 249"/>
              <a:gd name="T12" fmla="*/ 0 w 209"/>
              <a:gd name="T13" fmla="*/ 2147483647 h 249"/>
              <a:gd name="T14" fmla="*/ 2147483647 w 209"/>
              <a:gd name="T15" fmla="*/ 2147483647 h 249"/>
              <a:gd name="T16" fmla="*/ 2147483647 w 209"/>
              <a:gd name="T17" fmla="*/ 2147483647 h 249"/>
              <a:gd name="T18" fmla="*/ 2147483647 w 209"/>
              <a:gd name="T19" fmla="*/ 2147483647 h 249"/>
              <a:gd name="T20" fmla="*/ 2147483647 w 209"/>
              <a:gd name="T21" fmla="*/ 2147483647 h 2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9"/>
              <a:gd name="T34" fmla="*/ 0 h 249"/>
              <a:gd name="T35" fmla="*/ 209 w 209"/>
              <a:gd name="T36" fmla="*/ 249 h 24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9" h="249">
                <a:moveTo>
                  <a:pt x="188" y="192"/>
                </a:moveTo>
                <a:cubicBezTo>
                  <a:pt x="171" y="208"/>
                  <a:pt x="149" y="217"/>
                  <a:pt x="124" y="217"/>
                </a:cubicBezTo>
                <a:cubicBezTo>
                  <a:pt x="95" y="217"/>
                  <a:pt x="70" y="204"/>
                  <a:pt x="52" y="183"/>
                </a:cubicBezTo>
                <a:cubicBezTo>
                  <a:pt x="39" y="167"/>
                  <a:pt x="31" y="147"/>
                  <a:pt x="31" y="124"/>
                </a:cubicBezTo>
                <a:cubicBezTo>
                  <a:pt x="31" y="73"/>
                  <a:pt x="73" y="31"/>
                  <a:pt x="124" y="31"/>
                </a:cubicBezTo>
                <a:cubicBezTo>
                  <a:pt x="124" y="0"/>
                  <a:pt x="124" y="0"/>
                  <a:pt x="124" y="0"/>
                </a:cubicBezTo>
                <a:cubicBezTo>
                  <a:pt x="55" y="0"/>
                  <a:pt x="0" y="56"/>
                  <a:pt x="0" y="124"/>
                </a:cubicBezTo>
                <a:cubicBezTo>
                  <a:pt x="0" y="154"/>
                  <a:pt x="10" y="182"/>
                  <a:pt x="28" y="203"/>
                </a:cubicBezTo>
                <a:cubicBezTo>
                  <a:pt x="51" y="231"/>
                  <a:pt x="86" y="249"/>
                  <a:pt x="124" y="249"/>
                </a:cubicBezTo>
                <a:cubicBezTo>
                  <a:pt x="157" y="249"/>
                  <a:pt x="187" y="236"/>
                  <a:pt x="209" y="215"/>
                </a:cubicBezTo>
                <a:lnTo>
                  <a:pt x="188" y="192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1285875" y="1943100"/>
            <a:ext cx="2459038" cy="3278717"/>
          </a:xfrm>
          <a:prstGeom prst="ellipse">
            <a:avLst/>
          </a:prstGeom>
          <a:noFill/>
          <a:ln w="4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4184651" y="1519767"/>
            <a:ext cx="456406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en-US" sz="2400" b="1" i="1" dirty="0">
                <a:latin typeface="+mn-lt"/>
              </a:rPr>
              <a:t>- </a:t>
            </a:r>
            <a:r>
              <a:rPr lang="en-US" sz="2400" b="1" dirty="0" err="1">
                <a:latin typeface="+mn-lt"/>
              </a:rPr>
              <a:t>Ngày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đi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học</a:t>
            </a:r>
            <a:r>
              <a:rPr lang="en-US" sz="2400" b="1" dirty="0">
                <a:latin typeface="+mn-lt"/>
              </a:rPr>
              <a:t>: </a:t>
            </a:r>
            <a:r>
              <a:rPr lang="en-US" sz="2400" dirty="0" err="1">
                <a:latin typeface="+mn-lt"/>
              </a:rPr>
              <a:t>đi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học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đều</a:t>
            </a:r>
            <a:r>
              <a:rPr lang="en-US" sz="2400" dirty="0">
                <a:latin typeface="+mn-lt"/>
              </a:rPr>
              <a:t>, ko </a:t>
            </a:r>
            <a:r>
              <a:rPr lang="en-US" sz="2400" dirty="0" err="1">
                <a:latin typeface="+mn-lt"/>
              </a:rPr>
              <a:t>trốn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buổi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nào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nhưng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sớm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về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trễ</a:t>
            </a:r>
            <a:r>
              <a:rPr lang="en-US" sz="2400" dirty="0">
                <a:latin typeface="+mn-lt"/>
              </a:rPr>
              <a:t>.</a:t>
            </a:r>
          </a:p>
          <a:p>
            <a:pPr>
              <a:defRPr/>
            </a:pPr>
            <a:r>
              <a:rPr lang="en-US" sz="2400" b="1" dirty="0">
                <a:latin typeface="+mn-lt"/>
              </a:rPr>
              <a:t>- </a:t>
            </a:r>
            <a:r>
              <a:rPr lang="en-US" sz="2400" b="1" dirty="0" err="1">
                <a:latin typeface="+mn-lt"/>
              </a:rPr>
              <a:t>Mỗi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tối</a:t>
            </a:r>
            <a:r>
              <a:rPr lang="en-US" sz="2400" b="1" dirty="0">
                <a:latin typeface="+mn-lt"/>
              </a:rPr>
              <a:t>: 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+ </a:t>
            </a:r>
            <a:r>
              <a:rPr lang="en-US" sz="2400" dirty="0" err="1">
                <a:latin typeface="+mn-lt"/>
              </a:rPr>
              <a:t>Chơi</a:t>
            </a:r>
            <a:r>
              <a:rPr lang="en-US" sz="2400" dirty="0">
                <a:latin typeface="+mn-lt"/>
              </a:rPr>
              <a:t> ở </a:t>
            </a:r>
            <a:r>
              <a:rPr lang="en-US" sz="2400" dirty="0" err="1">
                <a:latin typeface="+mn-lt"/>
              </a:rPr>
              <a:t>cột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đồng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hồ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giữa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ngã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năm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bên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bờ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sông</a:t>
            </a:r>
            <a:endParaRPr lang="en-US" sz="2400" dirty="0">
              <a:latin typeface="+mn-lt"/>
            </a:endParaRPr>
          </a:p>
          <a:p>
            <a:pPr>
              <a:defRPr/>
            </a:pPr>
            <a:r>
              <a:rPr lang="en-US" sz="2400" dirty="0">
                <a:latin typeface="+mn-lt"/>
              </a:rPr>
              <a:t>+ Ra </a:t>
            </a:r>
            <a:r>
              <a:rPr lang="en-US" sz="2400" dirty="0" err="1">
                <a:latin typeface="+mn-lt"/>
              </a:rPr>
              <a:t>bờ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sông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leo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những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đống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hàng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hóng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gió</a:t>
            </a:r>
            <a:endParaRPr lang="en-US" sz="2400" dirty="0">
              <a:latin typeface="+mn-lt"/>
            </a:endParaRPr>
          </a:p>
          <a:p>
            <a:pPr>
              <a:defRPr/>
            </a:pPr>
            <a:r>
              <a:rPr lang="en-US" sz="2400" dirty="0">
                <a:latin typeface="+mn-lt"/>
              </a:rPr>
              <a:t>+ </a:t>
            </a:r>
            <a:r>
              <a:rPr lang="en-US" sz="2400" dirty="0" err="1">
                <a:latin typeface="+mn-lt"/>
              </a:rPr>
              <a:t>Về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lúc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có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tiếng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rao</a:t>
            </a:r>
            <a:r>
              <a:rPr lang="en-US" sz="2400" dirty="0">
                <a:latin typeface="+mn-lt"/>
              </a:rPr>
              <a:t> “bánh </a:t>
            </a:r>
            <a:r>
              <a:rPr lang="en-US" sz="2400" dirty="0" err="1">
                <a:latin typeface="+mn-lt"/>
              </a:rPr>
              <a:t>giầy</a:t>
            </a:r>
            <a:r>
              <a:rPr lang="en-US" sz="2400" dirty="0">
                <a:latin typeface="+mn-lt"/>
              </a:rPr>
              <a:t>, bánh </a:t>
            </a:r>
            <a:r>
              <a:rPr lang="en-US" sz="2400" dirty="0" err="1">
                <a:latin typeface="+mn-lt"/>
              </a:rPr>
              <a:t>giò</a:t>
            </a:r>
            <a:r>
              <a:rPr lang="en-US" sz="2400" dirty="0">
                <a:latin typeface="+mn-lt"/>
              </a:rPr>
              <a:t>”</a:t>
            </a:r>
          </a:p>
        </p:txBody>
      </p:sp>
      <p:sp>
        <p:nvSpPr>
          <p:cNvPr id="27" name="TextBox 301"/>
          <p:cNvSpPr>
            <a:spLocks noChangeArrowheads="1"/>
          </p:cNvSpPr>
          <p:nvPr/>
        </p:nvSpPr>
        <p:spPr bwMode="auto">
          <a:xfrm>
            <a:off x="1992313" y="3289301"/>
            <a:ext cx="10486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zh-CN" sz="24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Câu 1</a:t>
            </a:r>
            <a:endParaRPr lang="zh-CN" altLang="en-US" sz="2800" b="1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374650" y="319617"/>
            <a:ext cx="8229600" cy="465667"/>
          </a:xfrm>
        </p:spPr>
        <p:txBody>
          <a:bodyPr/>
          <a:lstStyle/>
          <a:p>
            <a:pPr algn="ctr"/>
            <a:r>
              <a:rPr lang="en-US" sz="2400" b="1" smtClean="0">
                <a:solidFill>
                  <a:srgbClr val="262626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2. Những kỉ niệm của một năm ở tiểu học</a:t>
            </a:r>
            <a:endParaRPr lang="zh-CN" altLang="en-US" sz="2400" smtClean="0">
              <a:solidFill>
                <a:srgbClr val="262626"/>
              </a:solidFill>
              <a:latin typeface="方正卡通简体"/>
              <a:ea typeface="方正卡通简体"/>
              <a:cs typeface="方正卡通简体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22" grpId="0"/>
      <p:bldP spid="27" grpId="0"/>
      <p:bldP spid="2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>
            <a:spLocks noChangeArrowheads="1"/>
          </p:cNvSpPr>
          <p:nvPr/>
        </p:nvSpPr>
        <p:spPr bwMode="auto">
          <a:xfrm>
            <a:off x="3001963" y="2810934"/>
            <a:ext cx="531812" cy="1849967"/>
          </a:xfrm>
          <a:custGeom>
            <a:avLst/>
            <a:gdLst>
              <a:gd name="T0" fmla="*/ 2147483647 w 65"/>
              <a:gd name="T1" fmla="*/ 2147483647 h 170"/>
              <a:gd name="T2" fmla="*/ 2147483647 w 65"/>
              <a:gd name="T3" fmla="*/ 0 h 170"/>
              <a:gd name="T4" fmla="*/ 2147483647 w 65"/>
              <a:gd name="T5" fmla="*/ 2147483647 h 170"/>
              <a:gd name="T6" fmla="*/ 2147483647 w 65"/>
              <a:gd name="T7" fmla="*/ 2147483647 h 170"/>
              <a:gd name="T8" fmla="*/ 0 w 65"/>
              <a:gd name="T9" fmla="*/ 2147483647 h 170"/>
              <a:gd name="T10" fmla="*/ 2147483647 w 65"/>
              <a:gd name="T11" fmla="*/ 2147483647 h 170"/>
              <a:gd name="T12" fmla="*/ 2147483647 w 65"/>
              <a:gd name="T13" fmla="*/ 2147483647 h 1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5"/>
              <a:gd name="T22" fmla="*/ 0 h 170"/>
              <a:gd name="T23" fmla="*/ 65 w 65"/>
              <a:gd name="T24" fmla="*/ 170 h 1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5" h="170">
                <a:moveTo>
                  <a:pt x="65" y="70"/>
                </a:moveTo>
                <a:cubicBezTo>
                  <a:pt x="65" y="44"/>
                  <a:pt x="56" y="20"/>
                  <a:pt x="42" y="0"/>
                </a:cubicBezTo>
                <a:cubicBezTo>
                  <a:pt x="26" y="12"/>
                  <a:pt x="26" y="12"/>
                  <a:pt x="26" y="12"/>
                </a:cubicBezTo>
                <a:cubicBezTo>
                  <a:pt x="38" y="28"/>
                  <a:pt x="45" y="48"/>
                  <a:pt x="45" y="70"/>
                </a:cubicBezTo>
                <a:cubicBezTo>
                  <a:pt x="45" y="105"/>
                  <a:pt x="27" y="136"/>
                  <a:pt x="0" y="153"/>
                </a:cubicBezTo>
                <a:cubicBezTo>
                  <a:pt x="10" y="170"/>
                  <a:pt x="10" y="170"/>
                  <a:pt x="10" y="170"/>
                </a:cubicBezTo>
                <a:cubicBezTo>
                  <a:pt x="43" y="149"/>
                  <a:pt x="65" y="112"/>
                  <a:pt x="65" y="7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3" name="Freeform 9"/>
          <p:cNvSpPr>
            <a:spLocks noChangeArrowheads="1"/>
          </p:cNvSpPr>
          <p:nvPr/>
        </p:nvSpPr>
        <p:spPr bwMode="auto">
          <a:xfrm>
            <a:off x="2516189" y="2302934"/>
            <a:ext cx="820737" cy="649817"/>
          </a:xfrm>
          <a:custGeom>
            <a:avLst/>
            <a:gdLst>
              <a:gd name="T0" fmla="*/ 2147483647 w 100"/>
              <a:gd name="T1" fmla="*/ 2147483647 h 60"/>
              <a:gd name="T2" fmla="*/ 2147483647 w 100"/>
              <a:gd name="T3" fmla="*/ 2147483647 h 60"/>
              <a:gd name="T4" fmla="*/ 2147483647 w 100"/>
              <a:gd name="T5" fmla="*/ 2147483647 h 60"/>
              <a:gd name="T6" fmla="*/ 2147483647 w 100"/>
              <a:gd name="T7" fmla="*/ 0 h 60"/>
              <a:gd name="T8" fmla="*/ 0 w 100"/>
              <a:gd name="T9" fmla="*/ 0 h 60"/>
              <a:gd name="T10" fmla="*/ 2147483647 w 100"/>
              <a:gd name="T11" fmla="*/ 2147483647 h 60"/>
              <a:gd name="T12" fmla="*/ 2147483647 w 100"/>
              <a:gd name="T13" fmla="*/ 2147483647 h 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"/>
              <a:gd name="T22" fmla="*/ 0 h 60"/>
              <a:gd name="T23" fmla="*/ 100 w 100"/>
              <a:gd name="T24" fmla="*/ 60 h 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" h="60">
                <a:moveTo>
                  <a:pt x="4" y="19"/>
                </a:moveTo>
                <a:cubicBezTo>
                  <a:pt x="37" y="19"/>
                  <a:pt x="66" y="35"/>
                  <a:pt x="84" y="60"/>
                </a:cubicBezTo>
                <a:cubicBezTo>
                  <a:pt x="100" y="48"/>
                  <a:pt x="100" y="48"/>
                  <a:pt x="100" y="48"/>
                </a:cubicBezTo>
                <a:cubicBezTo>
                  <a:pt x="78" y="19"/>
                  <a:pt x="43" y="0"/>
                  <a:pt x="4" y="0"/>
                </a:cubicBezTo>
                <a:cubicBezTo>
                  <a:pt x="3" y="0"/>
                  <a:pt x="1" y="0"/>
                  <a:pt x="0" y="0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3" y="19"/>
                  <a:pt x="4" y="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4" name="Freeform 10"/>
          <p:cNvSpPr>
            <a:spLocks noChangeArrowheads="1"/>
          </p:cNvSpPr>
          <p:nvPr/>
        </p:nvSpPr>
        <p:spPr bwMode="auto">
          <a:xfrm>
            <a:off x="1490664" y="2226733"/>
            <a:ext cx="1709737" cy="2711451"/>
          </a:xfrm>
          <a:custGeom>
            <a:avLst/>
            <a:gdLst>
              <a:gd name="T0" fmla="*/ 2147483647 w 209"/>
              <a:gd name="T1" fmla="*/ 2147483647 h 249"/>
              <a:gd name="T2" fmla="*/ 2147483647 w 209"/>
              <a:gd name="T3" fmla="*/ 2147483647 h 249"/>
              <a:gd name="T4" fmla="*/ 2147483647 w 209"/>
              <a:gd name="T5" fmla="*/ 2147483647 h 249"/>
              <a:gd name="T6" fmla="*/ 2147483647 w 209"/>
              <a:gd name="T7" fmla="*/ 2147483647 h 249"/>
              <a:gd name="T8" fmla="*/ 2147483647 w 209"/>
              <a:gd name="T9" fmla="*/ 2147483647 h 249"/>
              <a:gd name="T10" fmla="*/ 2147483647 w 209"/>
              <a:gd name="T11" fmla="*/ 0 h 249"/>
              <a:gd name="T12" fmla="*/ 0 w 209"/>
              <a:gd name="T13" fmla="*/ 2147483647 h 249"/>
              <a:gd name="T14" fmla="*/ 2147483647 w 209"/>
              <a:gd name="T15" fmla="*/ 2147483647 h 249"/>
              <a:gd name="T16" fmla="*/ 2147483647 w 209"/>
              <a:gd name="T17" fmla="*/ 2147483647 h 249"/>
              <a:gd name="T18" fmla="*/ 2147483647 w 209"/>
              <a:gd name="T19" fmla="*/ 2147483647 h 249"/>
              <a:gd name="T20" fmla="*/ 2147483647 w 209"/>
              <a:gd name="T21" fmla="*/ 2147483647 h 2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9"/>
              <a:gd name="T34" fmla="*/ 0 h 249"/>
              <a:gd name="T35" fmla="*/ 209 w 209"/>
              <a:gd name="T36" fmla="*/ 249 h 24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9" h="249">
                <a:moveTo>
                  <a:pt x="188" y="192"/>
                </a:moveTo>
                <a:cubicBezTo>
                  <a:pt x="171" y="208"/>
                  <a:pt x="149" y="217"/>
                  <a:pt x="124" y="217"/>
                </a:cubicBezTo>
                <a:cubicBezTo>
                  <a:pt x="95" y="217"/>
                  <a:pt x="70" y="204"/>
                  <a:pt x="52" y="183"/>
                </a:cubicBezTo>
                <a:cubicBezTo>
                  <a:pt x="39" y="167"/>
                  <a:pt x="31" y="147"/>
                  <a:pt x="31" y="124"/>
                </a:cubicBezTo>
                <a:cubicBezTo>
                  <a:pt x="31" y="73"/>
                  <a:pt x="73" y="31"/>
                  <a:pt x="124" y="31"/>
                </a:cubicBezTo>
                <a:cubicBezTo>
                  <a:pt x="124" y="0"/>
                  <a:pt x="124" y="0"/>
                  <a:pt x="124" y="0"/>
                </a:cubicBezTo>
                <a:cubicBezTo>
                  <a:pt x="55" y="0"/>
                  <a:pt x="0" y="56"/>
                  <a:pt x="0" y="124"/>
                </a:cubicBezTo>
                <a:cubicBezTo>
                  <a:pt x="0" y="154"/>
                  <a:pt x="10" y="182"/>
                  <a:pt x="28" y="203"/>
                </a:cubicBezTo>
                <a:cubicBezTo>
                  <a:pt x="51" y="231"/>
                  <a:pt x="86" y="249"/>
                  <a:pt x="124" y="249"/>
                </a:cubicBezTo>
                <a:cubicBezTo>
                  <a:pt x="157" y="249"/>
                  <a:pt x="187" y="236"/>
                  <a:pt x="209" y="215"/>
                </a:cubicBezTo>
                <a:lnTo>
                  <a:pt x="188" y="192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1285875" y="1943100"/>
            <a:ext cx="2459038" cy="3278717"/>
          </a:xfrm>
          <a:prstGeom prst="ellipse">
            <a:avLst/>
          </a:prstGeom>
          <a:noFill/>
          <a:ln w="4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4184651" y="1519767"/>
            <a:ext cx="45640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vi-VN" sz="2400" dirty="0">
                <a:latin typeface="+mn-lt"/>
              </a:rPr>
              <a:t>Ngày nghỉ: </a:t>
            </a:r>
          </a:p>
          <a:p>
            <a:pPr>
              <a:defRPr/>
            </a:pPr>
            <a:r>
              <a:rPr lang="vi-VN" sz="2400" dirty="0">
                <a:latin typeface="+mn-lt"/>
              </a:rPr>
              <a:t>+ Ra ngõ, ra Bờ Sông chơi với trẻ con trong xóm.</a:t>
            </a:r>
          </a:p>
          <a:p>
            <a:pPr>
              <a:defRPr/>
            </a:pPr>
            <a:r>
              <a:rPr lang="vi-VN" sz="2400" dirty="0">
                <a:latin typeface="+mn-lt"/>
              </a:rPr>
              <a:t>+ Lấy truyện Thạch Sanh, Phạm Công Cúc Hoa của bố, ngồi đọc cho cả bọn nghe.</a:t>
            </a:r>
          </a:p>
        </p:txBody>
      </p:sp>
      <p:sp>
        <p:nvSpPr>
          <p:cNvPr id="27" name="TextBox 301"/>
          <p:cNvSpPr>
            <a:spLocks noChangeArrowheads="1"/>
          </p:cNvSpPr>
          <p:nvPr/>
        </p:nvSpPr>
        <p:spPr bwMode="auto">
          <a:xfrm>
            <a:off x="1992313" y="3289301"/>
            <a:ext cx="10486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zh-CN" sz="24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Câu 2</a:t>
            </a:r>
            <a:endParaRPr lang="zh-CN" altLang="en-US" sz="2800" b="1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374650" y="319617"/>
            <a:ext cx="8229600" cy="465667"/>
          </a:xfrm>
        </p:spPr>
        <p:txBody>
          <a:bodyPr/>
          <a:lstStyle/>
          <a:p>
            <a:pPr algn="ctr"/>
            <a:r>
              <a:rPr lang="en-US" sz="2400" b="1" smtClean="0">
                <a:solidFill>
                  <a:srgbClr val="262626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2. Những kỉ niệm của một năm ở tiểu học</a:t>
            </a:r>
            <a:endParaRPr lang="zh-CN" altLang="en-US" sz="2400" smtClean="0">
              <a:solidFill>
                <a:srgbClr val="262626"/>
              </a:solidFill>
              <a:latin typeface="方正卡通简体"/>
              <a:ea typeface="方正卡通简体"/>
              <a:cs typeface="方正卡通简体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22" grpId="0"/>
      <p:bldP spid="27" grpId="0"/>
      <p:bldP spid="2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>
            <a:spLocks noChangeArrowheads="1"/>
          </p:cNvSpPr>
          <p:nvPr/>
        </p:nvSpPr>
        <p:spPr bwMode="auto">
          <a:xfrm>
            <a:off x="3001963" y="2810934"/>
            <a:ext cx="531812" cy="1849967"/>
          </a:xfrm>
          <a:custGeom>
            <a:avLst/>
            <a:gdLst>
              <a:gd name="T0" fmla="*/ 2147483647 w 65"/>
              <a:gd name="T1" fmla="*/ 2147483647 h 170"/>
              <a:gd name="T2" fmla="*/ 2147483647 w 65"/>
              <a:gd name="T3" fmla="*/ 0 h 170"/>
              <a:gd name="T4" fmla="*/ 2147483647 w 65"/>
              <a:gd name="T5" fmla="*/ 2147483647 h 170"/>
              <a:gd name="T6" fmla="*/ 2147483647 w 65"/>
              <a:gd name="T7" fmla="*/ 2147483647 h 170"/>
              <a:gd name="T8" fmla="*/ 0 w 65"/>
              <a:gd name="T9" fmla="*/ 2147483647 h 170"/>
              <a:gd name="T10" fmla="*/ 2147483647 w 65"/>
              <a:gd name="T11" fmla="*/ 2147483647 h 170"/>
              <a:gd name="T12" fmla="*/ 2147483647 w 65"/>
              <a:gd name="T13" fmla="*/ 2147483647 h 1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5"/>
              <a:gd name="T22" fmla="*/ 0 h 170"/>
              <a:gd name="T23" fmla="*/ 65 w 65"/>
              <a:gd name="T24" fmla="*/ 170 h 1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5" h="170">
                <a:moveTo>
                  <a:pt x="65" y="70"/>
                </a:moveTo>
                <a:cubicBezTo>
                  <a:pt x="65" y="44"/>
                  <a:pt x="56" y="20"/>
                  <a:pt x="42" y="0"/>
                </a:cubicBezTo>
                <a:cubicBezTo>
                  <a:pt x="26" y="12"/>
                  <a:pt x="26" y="12"/>
                  <a:pt x="26" y="12"/>
                </a:cubicBezTo>
                <a:cubicBezTo>
                  <a:pt x="38" y="28"/>
                  <a:pt x="45" y="48"/>
                  <a:pt x="45" y="70"/>
                </a:cubicBezTo>
                <a:cubicBezTo>
                  <a:pt x="45" y="105"/>
                  <a:pt x="27" y="136"/>
                  <a:pt x="0" y="153"/>
                </a:cubicBezTo>
                <a:cubicBezTo>
                  <a:pt x="10" y="170"/>
                  <a:pt x="10" y="170"/>
                  <a:pt x="10" y="170"/>
                </a:cubicBezTo>
                <a:cubicBezTo>
                  <a:pt x="43" y="149"/>
                  <a:pt x="65" y="112"/>
                  <a:pt x="65" y="7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3" name="Freeform 9"/>
          <p:cNvSpPr>
            <a:spLocks noChangeArrowheads="1"/>
          </p:cNvSpPr>
          <p:nvPr/>
        </p:nvSpPr>
        <p:spPr bwMode="auto">
          <a:xfrm>
            <a:off x="2516189" y="2302934"/>
            <a:ext cx="820737" cy="649817"/>
          </a:xfrm>
          <a:custGeom>
            <a:avLst/>
            <a:gdLst>
              <a:gd name="T0" fmla="*/ 2147483647 w 100"/>
              <a:gd name="T1" fmla="*/ 2147483647 h 60"/>
              <a:gd name="T2" fmla="*/ 2147483647 w 100"/>
              <a:gd name="T3" fmla="*/ 2147483647 h 60"/>
              <a:gd name="T4" fmla="*/ 2147483647 w 100"/>
              <a:gd name="T5" fmla="*/ 2147483647 h 60"/>
              <a:gd name="T6" fmla="*/ 2147483647 w 100"/>
              <a:gd name="T7" fmla="*/ 0 h 60"/>
              <a:gd name="T8" fmla="*/ 0 w 100"/>
              <a:gd name="T9" fmla="*/ 0 h 60"/>
              <a:gd name="T10" fmla="*/ 2147483647 w 100"/>
              <a:gd name="T11" fmla="*/ 2147483647 h 60"/>
              <a:gd name="T12" fmla="*/ 2147483647 w 100"/>
              <a:gd name="T13" fmla="*/ 2147483647 h 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"/>
              <a:gd name="T22" fmla="*/ 0 h 60"/>
              <a:gd name="T23" fmla="*/ 100 w 100"/>
              <a:gd name="T24" fmla="*/ 60 h 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" h="60">
                <a:moveTo>
                  <a:pt x="4" y="19"/>
                </a:moveTo>
                <a:cubicBezTo>
                  <a:pt x="37" y="19"/>
                  <a:pt x="66" y="35"/>
                  <a:pt x="84" y="60"/>
                </a:cubicBezTo>
                <a:cubicBezTo>
                  <a:pt x="100" y="48"/>
                  <a:pt x="100" y="48"/>
                  <a:pt x="100" y="48"/>
                </a:cubicBezTo>
                <a:cubicBezTo>
                  <a:pt x="78" y="19"/>
                  <a:pt x="43" y="0"/>
                  <a:pt x="4" y="0"/>
                </a:cubicBezTo>
                <a:cubicBezTo>
                  <a:pt x="3" y="0"/>
                  <a:pt x="1" y="0"/>
                  <a:pt x="0" y="0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3" y="19"/>
                  <a:pt x="4" y="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4" name="Freeform 10"/>
          <p:cNvSpPr>
            <a:spLocks noChangeArrowheads="1"/>
          </p:cNvSpPr>
          <p:nvPr/>
        </p:nvSpPr>
        <p:spPr bwMode="auto">
          <a:xfrm>
            <a:off x="1490664" y="2226733"/>
            <a:ext cx="1709737" cy="2711451"/>
          </a:xfrm>
          <a:custGeom>
            <a:avLst/>
            <a:gdLst>
              <a:gd name="T0" fmla="*/ 2147483647 w 209"/>
              <a:gd name="T1" fmla="*/ 2147483647 h 249"/>
              <a:gd name="T2" fmla="*/ 2147483647 w 209"/>
              <a:gd name="T3" fmla="*/ 2147483647 h 249"/>
              <a:gd name="T4" fmla="*/ 2147483647 w 209"/>
              <a:gd name="T5" fmla="*/ 2147483647 h 249"/>
              <a:gd name="T6" fmla="*/ 2147483647 w 209"/>
              <a:gd name="T7" fmla="*/ 2147483647 h 249"/>
              <a:gd name="T8" fmla="*/ 2147483647 w 209"/>
              <a:gd name="T9" fmla="*/ 2147483647 h 249"/>
              <a:gd name="T10" fmla="*/ 2147483647 w 209"/>
              <a:gd name="T11" fmla="*/ 0 h 249"/>
              <a:gd name="T12" fmla="*/ 0 w 209"/>
              <a:gd name="T13" fmla="*/ 2147483647 h 249"/>
              <a:gd name="T14" fmla="*/ 2147483647 w 209"/>
              <a:gd name="T15" fmla="*/ 2147483647 h 249"/>
              <a:gd name="T16" fmla="*/ 2147483647 w 209"/>
              <a:gd name="T17" fmla="*/ 2147483647 h 249"/>
              <a:gd name="T18" fmla="*/ 2147483647 w 209"/>
              <a:gd name="T19" fmla="*/ 2147483647 h 249"/>
              <a:gd name="T20" fmla="*/ 2147483647 w 209"/>
              <a:gd name="T21" fmla="*/ 2147483647 h 2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9"/>
              <a:gd name="T34" fmla="*/ 0 h 249"/>
              <a:gd name="T35" fmla="*/ 209 w 209"/>
              <a:gd name="T36" fmla="*/ 249 h 24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9" h="249">
                <a:moveTo>
                  <a:pt x="188" y="192"/>
                </a:moveTo>
                <a:cubicBezTo>
                  <a:pt x="171" y="208"/>
                  <a:pt x="149" y="217"/>
                  <a:pt x="124" y="217"/>
                </a:cubicBezTo>
                <a:cubicBezTo>
                  <a:pt x="95" y="217"/>
                  <a:pt x="70" y="204"/>
                  <a:pt x="52" y="183"/>
                </a:cubicBezTo>
                <a:cubicBezTo>
                  <a:pt x="39" y="167"/>
                  <a:pt x="31" y="147"/>
                  <a:pt x="31" y="124"/>
                </a:cubicBezTo>
                <a:cubicBezTo>
                  <a:pt x="31" y="73"/>
                  <a:pt x="73" y="31"/>
                  <a:pt x="124" y="31"/>
                </a:cubicBezTo>
                <a:cubicBezTo>
                  <a:pt x="124" y="0"/>
                  <a:pt x="124" y="0"/>
                  <a:pt x="124" y="0"/>
                </a:cubicBezTo>
                <a:cubicBezTo>
                  <a:pt x="55" y="0"/>
                  <a:pt x="0" y="56"/>
                  <a:pt x="0" y="124"/>
                </a:cubicBezTo>
                <a:cubicBezTo>
                  <a:pt x="0" y="154"/>
                  <a:pt x="10" y="182"/>
                  <a:pt x="28" y="203"/>
                </a:cubicBezTo>
                <a:cubicBezTo>
                  <a:pt x="51" y="231"/>
                  <a:pt x="86" y="249"/>
                  <a:pt x="124" y="249"/>
                </a:cubicBezTo>
                <a:cubicBezTo>
                  <a:pt x="157" y="249"/>
                  <a:pt x="187" y="236"/>
                  <a:pt x="209" y="215"/>
                </a:cubicBezTo>
                <a:lnTo>
                  <a:pt x="188" y="192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1285875" y="1943100"/>
            <a:ext cx="2459038" cy="3278717"/>
          </a:xfrm>
          <a:prstGeom prst="ellipse">
            <a:avLst/>
          </a:prstGeom>
          <a:noFill/>
          <a:ln w="4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4083051" y="2952751"/>
            <a:ext cx="4562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en-US" sz="2400" b="1" smtClean="0">
                <a:latin typeface="+mn-lt"/>
              </a:rPr>
              <a:t>- </a:t>
            </a:r>
            <a:r>
              <a:rPr lang="vi-VN" sz="2400" b="1" smtClean="0">
                <a:latin typeface="+mn-lt"/>
              </a:rPr>
              <a:t>Mùa </a:t>
            </a:r>
            <a:r>
              <a:rPr lang="vi-VN" sz="2400" b="1" dirty="0">
                <a:latin typeface="+mn-lt"/>
              </a:rPr>
              <a:t>đông: </a:t>
            </a:r>
            <a:r>
              <a:rPr lang="vi-VN" sz="2400" dirty="0">
                <a:latin typeface="+mn-lt"/>
              </a:rPr>
              <a:t>Đọc truyện Tàu cho cả nhà trong, nhà </a:t>
            </a:r>
            <a:r>
              <a:rPr lang="vi-VN" sz="2400">
                <a:latin typeface="+mn-lt"/>
              </a:rPr>
              <a:t>ngoài </a:t>
            </a:r>
            <a:r>
              <a:rPr lang="vi-VN" sz="2400" smtClean="0">
                <a:latin typeface="+mn-lt"/>
              </a:rPr>
              <a:t>nghe</a:t>
            </a:r>
            <a:r>
              <a:rPr lang="en-US" sz="2400" smtClean="0">
                <a:latin typeface="+mn-lt"/>
              </a:rPr>
              <a:t>.</a:t>
            </a:r>
            <a:endParaRPr lang="vi-VN" sz="2400" dirty="0">
              <a:latin typeface="+mn-lt"/>
            </a:endParaRPr>
          </a:p>
        </p:txBody>
      </p:sp>
      <p:sp>
        <p:nvSpPr>
          <p:cNvPr id="27" name="TextBox 301"/>
          <p:cNvSpPr>
            <a:spLocks noChangeArrowheads="1"/>
          </p:cNvSpPr>
          <p:nvPr/>
        </p:nvSpPr>
        <p:spPr bwMode="auto">
          <a:xfrm>
            <a:off x="1992313" y="3289301"/>
            <a:ext cx="10486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zh-CN" sz="24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Câu 3</a:t>
            </a:r>
            <a:endParaRPr lang="zh-CN" altLang="en-US" sz="2800" b="1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374650" y="319617"/>
            <a:ext cx="8229600" cy="465667"/>
          </a:xfrm>
        </p:spPr>
        <p:txBody>
          <a:bodyPr/>
          <a:lstStyle/>
          <a:p>
            <a:pPr algn="ctr"/>
            <a:r>
              <a:rPr lang="en-US" sz="2400" b="1" smtClean="0">
                <a:solidFill>
                  <a:srgbClr val="262626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2. Những kỉ niệm của một năm ở tiểu học</a:t>
            </a:r>
            <a:endParaRPr lang="zh-CN" altLang="en-US" sz="2400" smtClean="0">
              <a:solidFill>
                <a:srgbClr val="262626"/>
              </a:solidFill>
              <a:latin typeface="方正卡通简体"/>
              <a:ea typeface="方正卡通简体"/>
              <a:cs typeface="方正卡通简体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22" grpId="0"/>
      <p:bldP spid="27" grpId="0"/>
      <p:bldP spid="2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>
            <a:spLocks noChangeArrowheads="1"/>
          </p:cNvSpPr>
          <p:nvPr/>
        </p:nvSpPr>
        <p:spPr bwMode="auto">
          <a:xfrm>
            <a:off x="3001963" y="2810934"/>
            <a:ext cx="531812" cy="1849967"/>
          </a:xfrm>
          <a:custGeom>
            <a:avLst/>
            <a:gdLst>
              <a:gd name="T0" fmla="*/ 2147483647 w 65"/>
              <a:gd name="T1" fmla="*/ 2147483647 h 170"/>
              <a:gd name="T2" fmla="*/ 2147483647 w 65"/>
              <a:gd name="T3" fmla="*/ 0 h 170"/>
              <a:gd name="T4" fmla="*/ 2147483647 w 65"/>
              <a:gd name="T5" fmla="*/ 2147483647 h 170"/>
              <a:gd name="T6" fmla="*/ 2147483647 w 65"/>
              <a:gd name="T7" fmla="*/ 2147483647 h 170"/>
              <a:gd name="T8" fmla="*/ 0 w 65"/>
              <a:gd name="T9" fmla="*/ 2147483647 h 170"/>
              <a:gd name="T10" fmla="*/ 2147483647 w 65"/>
              <a:gd name="T11" fmla="*/ 2147483647 h 170"/>
              <a:gd name="T12" fmla="*/ 2147483647 w 65"/>
              <a:gd name="T13" fmla="*/ 2147483647 h 1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5"/>
              <a:gd name="T22" fmla="*/ 0 h 170"/>
              <a:gd name="T23" fmla="*/ 65 w 65"/>
              <a:gd name="T24" fmla="*/ 170 h 1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5" h="170">
                <a:moveTo>
                  <a:pt x="65" y="70"/>
                </a:moveTo>
                <a:cubicBezTo>
                  <a:pt x="65" y="44"/>
                  <a:pt x="56" y="20"/>
                  <a:pt x="42" y="0"/>
                </a:cubicBezTo>
                <a:cubicBezTo>
                  <a:pt x="26" y="12"/>
                  <a:pt x="26" y="12"/>
                  <a:pt x="26" y="12"/>
                </a:cubicBezTo>
                <a:cubicBezTo>
                  <a:pt x="38" y="28"/>
                  <a:pt x="45" y="48"/>
                  <a:pt x="45" y="70"/>
                </a:cubicBezTo>
                <a:cubicBezTo>
                  <a:pt x="45" y="105"/>
                  <a:pt x="27" y="136"/>
                  <a:pt x="0" y="153"/>
                </a:cubicBezTo>
                <a:cubicBezTo>
                  <a:pt x="10" y="170"/>
                  <a:pt x="10" y="170"/>
                  <a:pt x="10" y="170"/>
                </a:cubicBezTo>
                <a:cubicBezTo>
                  <a:pt x="43" y="149"/>
                  <a:pt x="65" y="112"/>
                  <a:pt x="65" y="7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3" name="Freeform 9"/>
          <p:cNvSpPr>
            <a:spLocks noChangeArrowheads="1"/>
          </p:cNvSpPr>
          <p:nvPr/>
        </p:nvSpPr>
        <p:spPr bwMode="auto">
          <a:xfrm>
            <a:off x="2516189" y="2302934"/>
            <a:ext cx="820737" cy="649817"/>
          </a:xfrm>
          <a:custGeom>
            <a:avLst/>
            <a:gdLst>
              <a:gd name="T0" fmla="*/ 2147483647 w 100"/>
              <a:gd name="T1" fmla="*/ 2147483647 h 60"/>
              <a:gd name="T2" fmla="*/ 2147483647 w 100"/>
              <a:gd name="T3" fmla="*/ 2147483647 h 60"/>
              <a:gd name="T4" fmla="*/ 2147483647 w 100"/>
              <a:gd name="T5" fmla="*/ 2147483647 h 60"/>
              <a:gd name="T6" fmla="*/ 2147483647 w 100"/>
              <a:gd name="T7" fmla="*/ 0 h 60"/>
              <a:gd name="T8" fmla="*/ 0 w 100"/>
              <a:gd name="T9" fmla="*/ 0 h 60"/>
              <a:gd name="T10" fmla="*/ 2147483647 w 100"/>
              <a:gd name="T11" fmla="*/ 2147483647 h 60"/>
              <a:gd name="T12" fmla="*/ 2147483647 w 100"/>
              <a:gd name="T13" fmla="*/ 2147483647 h 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"/>
              <a:gd name="T22" fmla="*/ 0 h 60"/>
              <a:gd name="T23" fmla="*/ 100 w 100"/>
              <a:gd name="T24" fmla="*/ 60 h 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" h="60">
                <a:moveTo>
                  <a:pt x="4" y="19"/>
                </a:moveTo>
                <a:cubicBezTo>
                  <a:pt x="37" y="19"/>
                  <a:pt x="66" y="35"/>
                  <a:pt x="84" y="60"/>
                </a:cubicBezTo>
                <a:cubicBezTo>
                  <a:pt x="100" y="48"/>
                  <a:pt x="100" y="48"/>
                  <a:pt x="100" y="48"/>
                </a:cubicBezTo>
                <a:cubicBezTo>
                  <a:pt x="78" y="19"/>
                  <a:pt x="43" y="0"/>
                  <a:pt x="4" y="0"/>
                </a:cubicBezTo>
                <a:cubicBezTo>
                  <a:pt x="3" y="0"/>
                  <a:pt x="1" y="0"/>
                  <a:pt x="0" y="0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3" y="19"/>
                  <a:pt x="4" y="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4" name="Freeform 10"/>
          <p:cNvSpPr>
            <a:spLocks noChangeArrowheads="1"/>
          </p:cNvSpPr>
          <p:nvPr/>
        </p:nvSpPr>
        <p:spPr bwMode="auto">
          <a:xfrm>
            <a:off x="1490664" y="2226733"/>
            <a:ext cx="1709737" cy="2711451"/>
          </a:xfrm>
          <a:custGeom>
            <a:avLst/>
            <a:gdLst>
              <a:gd name="T0" fmla="*/ 2147483647 w 209"/>
              <a:gd name="T1" fmla="*/ 2147483647 h 249"/>
              <a:gd name="T2" fmla="*/ 2147483647 w 209"/>
              <a:gd name="T3" fmla="*/ 2147483647 h 249"/>
              <a:gd name="T4" fmla="*/ 2147483647 w 209"/>
              <a:gd name="T5" fmla="*/ 2147483647 h 249"/>
              <a:gd name="T6" fmla="*/ 2147483647 w 209"/>
              <a:gd name="T7" fmla="*/ 2147483647 h 249"/>
              <a:gd name="T8" fmla="*/ 2147483647 w 209"/>
              <a:gd name="T9" fmla="*/ 2147483647 h 249"/>
              <a:gd name="T10" fmla="*/ 2147483647 w 209"/>
              <a:gd name="T11" fmla="*/ 0 h 249"/>
              <a:gd name="T12" fmla="*/ 0 w 209"/>
              <a:gd name="T13" fmla="*/ 2147483647 h 249"/>
              <a:gd name="T14" fmla="*/ 2147483647 w 209"/>
              <a:gd name="T15" fmla="*/ 2147483647 h 249"/>
              <a:gd name="T16" fmla="*/ 2147483647 w 209"/>
              <a:gd name="T17" fmla="*/ 2147483647 h 249"/>
              <a:gd name="T18" fmla="*/ 2147483647 w 209"/>
              <a:gd name="T19" fmla="*/ 2147483647 h 249"/>
              <a:gd name="T20" fmla="*/ 2147483647 w 209"/>
              <a:gd name="T21" fmla="*/ 2147483647 h 2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9"/>
              <a:gd name="T34" fmla="*/ 0 h 249"/>
              <a:gd name="T35" fmla="*/ 209 w 209"/>
              <a:gd name="T36" fmla="*/ 249 h 24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9" h="249">
                <a:moveTo>
                  <a:pt x="188" y="192"/>
                </a:moveTo>
                <a:cubicBezTo>
                  <a:pt x="171" y="208"/>
                  <a:pt x="149" y="217"/>
                  <a:pt x="124" y="217"/>
                </a:cubicBezTo>
                <a:cubicBezTo>
                  <a:pt x="95" y="217"/>
                  <a:pt x="70" y="204"/>
                  <a:pt x="52" y="183"/>
                </a:cubicBezTo>
                <a:cubicBezTo>
                  <a:pt x="39" y="167"/>
                  <a:pt x="31" y="147"/>
                  <a:pt x="31" y="124"/>
                </a:cubicBezTo>
                <a:cubicBezTo>
                  <a:pt x="31" y="73"/>
                  <a:pt x="73" y="31"/>
                  <a:pt x="124" y="31"/>
                </a:cubicBezTo>
                <a:cubicBezTo>
                  <a:pt x="124" y="0"/>
                  <a:pt x="124" y="0"/>
                  <a:pt x="124" y="0"/>
                </a:cubicBezTo>
                <a:cubicBezTo>
                  <a:pt x="55" y="0"/>
                  <a:pt x="0" y="56"/>
                  <a:pt x="0" y="124"/>
                </a:cubicBezTo>
                <a:cubicBezTo>
                  <a:pt x="0" y="154"/>
                  <a:pt x="10" y="182"/>
                  <a:pt x="28" y="203"/>
                </a:cubicBezTo>
                <a:cubicBezTo>
                  <a:pt x="51" y="231"/>
                  <a:pt x="86" y="249"/>
                  <a:pt x="124" y="249"/>
                </a:cubicBezTo>
                <a:cubicBezTo>
                  <a:pt x="157" y="249"/>
                  <a:pt x="187" y="236"/>
                  <a:pt x="209" y="215"/>
                </a:cubicBezTo>
                <a:lnTo>
                  <a:pt x="188" y="192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1285875" y="1943100"/>
            <a:ext cx="2459038" cy="3278717"/>
          </a:xfrm>
          <a:prstGeom prst="ellipse">
            <a:avLst/>
          </a:prstGeom>
          <a:noFill/>
          <a:ln w="4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4054476" y="1989667"/>
            <a:ext cx="45624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en-US" sz="2400" b="1" smtClean="0">
                <a:latin typeface="+mn-lt"/>
              </a:rPr>
              <a:t>- </a:t>
            </a:r>
            <a:r>
              <a:rPr lang="vi-VN" sz="2400" b="1" smtClean="0">
                <a:latin typeface="+mn-lt"/>
              </a:rPr>
              <a:t>Nghệ </a:t>
            </a:r>
            <a:r>
              <a:rPr lang="vi-VN" sz="2400" b="1" dirty="0">
                <a:latin typeface="+mn-lt"/>
              </a:rPr>
              <a:t>thuật:</a:t>
            </a:r>
          </a:p>
          <a:p>
            <a:pPr>
              <a:defRPr/>
            </a:pPr>
            <a:r>
              <a:rPr lang="vi-VN" sz="2400" dirty="0">
                <a:latin typeface="+mn-lt"/>
              </a:rPr>
              <a:t>+ Kể kết hợp với tả.</a:t>
            </a:r>
          </a:p>
          <a:p>
            <a:pPr>
              <a:defRPr/>
            </a:pPr>
            <a:r>
              <a:rPr lang="vi-VN" sz="2400" dirty="0">
                <a:latin typeface="+mn-lt"/>
              </a:rPr>
              <a:t>+ Từ ngữ gợi hình, gợi cảm, từ láy, động từ, tính từ</a:t>
            </a:r>
          </a:p>
          <a:p>
            <a:pPr>
              <a:defRPr/>
            </a:pPr>
            <a:r>
              <a:rPr lang="vi-VN" sz="2400" dirty="0">
                <a:latin typeface="+mn-lt"/>
              </a:rPr>
              <a:t>+ Kết hợp ngôi kể: tôi và chúng tôi</a:t>
            </a:r>
          </a:p>
          <a:p>
            <a:pPr>
              <a:defRPr/>
            </a:pPr>
            <a:r>
              <a:rPr lang="vi-VN" sz="2400" b="1" dirty="0">
                <a:solidFill>
                  <a:srgbClr val="FF0000"/>
                </a:solidFill>
                <a:latin typeface="+mn-lt"/>
              </a:rPr>
              <a:t>=&gt; Những kỉ niệm tuổi thơ đẹp đẽ, hồn nhiên, tinh nghịch.</a:t>
            </a:r>
          </a:p>
        </p:txBody>
      </p:sp>
      <p:sp>
        <p:nvSpPr>
          <p:cNvPr id="27" name="TextBox 301"/>
          <p:cNvSpPr>
            <a:spLocks noChangeArrowheads="1"/>
          </p:cNvSpPr>
          <p:nvPr/>
        </p:nvSpPr>
        <p:spPr bwMode="auto">
          <a:xfrm>
            <a:off x="1824039" y="3069167"/>
            <a:ext cx="16843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zh-CN" sz="24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Câu hỏi chung</a:t>
            </a:r>
            <a:endParaRPr lang="zh-CN" altLang="en-US" sz="2800" b="1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374650" y="319617"/>
            <a:ext cx="8229600" cy="465667"/>
          </a:xfrm>
        </p:spPr>
        <p:txBody>
          <a:bodyPr/>
          <a:lstStyle/>
          <a:p>
            <a:pPr algn="ctr"/>
            <a:r>
              <a:rPr lang="en-US" sz="2400" b="1" smtClean="0">
                <a:solidFill>
                  <a:srgbClr val="262626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2. Những kỉ niệm của một năm ở tiểu học</a:t>
            </a:r>
            <a:endParaRPr lang="zh-CN" altLang="en-US" sz="2400" smtClean="0">
              <a:solidFill>
                <a:srgbClr val="262626"/>
              </a:solidFill>
              <a:latin typeface="方正卡通简体"/>
              <a:ea typeface="方正卡通简体"/>
              <a:cs typeface="方正卡通简体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22" grpId="0" build="p"/>
      <p:bldP spid="27" grpId="0"/>
      <p:bldP spid="2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reeform 5"/>
          <p:cNvSpPr>
            <a:spLocks noChangeArrowheads="1"/>
          </p:cNvSpPr>
          <p:nvPr/>
        </p:nvSpPr>
        <p:spPr bwMode="auto">
          <a:xfrm>
            <a:off x="6159501" y="952501"/>
            <a:ext cx="2589213" cy="1589617"/>
          </a:xfrm>
          <a:custGeom>
            <a:avLst/>
            <a:gdLst>
              <a:gd name="T0" fmla="*/ 2463608 w 1175"/>
              <a:gd name="T1" fmla="*/ 857247 h 541"/>
              <a:gd name="T2" fmla="*/ 1004834 w 1175"/>
              <a:gd name="T3" fmla="*/ 229187 h 541"/>
              <a:gd name="T4" fmla="*/ 0 w 1175"/>
              <a:gd name="T5" fmla="*/ 1192213 h 541"/>
              <a:gd name="T6" fmla="*/ 2589212 w 1175"/>
              <a:gd name="T7" fmla="*/ 1192213 h 541"/>
              <a:gd name="T8" fmla="*/ 2463608 w 1175"/>
              <a:gd name="T9" fmla="*/ 857247 h 5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5"/>
              <a:gd name="T16" fmla="*/ 0 h 541"/>
              <a:gd name="T17" fmla="*/ 1175 w 1175"/>
              <a:gd name="T18" fmla="*/ 541 h 5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5" h="541">
                <a:moveTo>
                  <a:pt x="1118" y="389"/>
                </a:moveTo>
                <a:cubicBezTo>
                  <a:pt x="895" y="0"/>
                  <a:pt x="456" y="104"/>
                  <a:pt x="456" y="104"/>
                </a:cubicBezTo>
                <a:cubicBezTo>
                  <a:pt x="126" y="200"/>
                  <a:pt x="25" y="389"/>
                  <a:pt x="0" y="541"/>
                </a:cubicBezTo>
                <a:cubicBezTo>
                  <a:pt x="1175" y="541"/>
                  <a:pt x="1175" y="541"/>
                  <a:pt x="1175" y="541"/>
                </a:cubicBezTo>
                <a:cubicBezTo>
                  <a:pt x="1150" y="449"/>
                  <a:pt x="1118" y="389"/>
                  <a:pt x="1118" y="38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53250" name="Freeform 6"/>
          <p:cNvSpPr>
            <a:spLocks noChangeArrowheads="1"/>
          </p:cNvSpPr>
          <p:nvPr/>
        </p:nvSpPr>
        <p:spPr bwMode="auto">
          <a:xfrm>
            <a:off x="5940425" y="2544234"/>
            <a:ext cx="2928938" cy="1312333"/>
          </a:xfrm>
          <a:custGeom>
            <a:avLst/>
            <a:gdLst>
              <a:gd name="T0" fmla="*/ 259861 w 1330"/>
              <a:gd name="T1" fmla="*/ 495428 h 447"/>
              <a:gd name="T2" fmla="*/ 224625 w 1330"/>
              <a:gd name="T3" fmla="*/ 618734 h 447"/>
              <a:gd name="T4" fmla="*/ 17618 w 1330"/>
              <a:gd name="T5" fmla="*/ 955625 h 447"/>
              <a:gd name="T6" fmla="*/ 0 w 1330"/>
              <a:gd name="T7" fmla="*/ 984250 h 447"/>
              <a:gd name="T8" fmla="*/ 2752761 w 1330"/>
              <a:gd name="T9" fmla="*/ 984250 h 447"/>
              <a:gd name="T10" fmla="*/ 2818828 w 1330"/>
              <a:gd name="T11" fmla="*/ 0 h 447"/>
              <a:gd name="T12" fmla="*/ 231232 w 1330"/>
              <a:gd name="T13" fmla="*/ 0 h 447"/>
              <a:gd name="T14" fmla="*/ 259861 w 1330"/>
              <a:gd name="T15" fmla="*/ 495428 h 4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30"/>
              <a:gd name="T25" fmla="*/ 0 h 447"/>
              <a:gd name="T26" fmla="*/ 1330 w 1330"/>
              <a:gd name="T27" fmla="*/ 447 h 44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30" h="447">
                <a:moveTo>
                  <a:pt x="118" y="225"/>
                </a:moveTo>
                <a:cubicBezTo>
                  <a:pt x="121" y="237"/>
                  <a:pt x="116" y="242"/>
                  <a:pt x="102" y="281"/>
                </a:cubicBezTo>
                <a:cubicBezTo>
                  <a:pt x="89" y="321"/>
                  <a:pt x="18" y="422"/>
                  <a:pt x="8" y="434"/>
                </a:cubicBezTo>
                <a:cubicBezTo>
                  <a:pt x="5" y="438"/>
                  <a:pt x="2" y="442"/>
                  <a:pt x="0" y="447"/>
                </a:cubicBezTo>
                <a:cubicBezTo>
                  <a:pt x="1250" y="447"/>
                  <a:pt x="1250" y="447"/>
                  <a:pt x="1250" y="447"/>
                </a:cubicBezTo>
                <a:cubicBezTo>
                  <a:pt x="1330" y="289"/>
                  <a:pt x="1311" y="119"/>
                  <a:pt x="1280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85" y="125"/>
                  <a:pt x="118" y="225"/>
                  <a:pt x="118" y="225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5902326" y="3856567"/>
            <a:ext cx="2773363" cy="1314451"/>
          </a:xfrm>
          <a:custGeom>
            <a:avLst/>
            <a:gdLst>
              <a:gd name="T0" fmla="*/ 1 w 1258"/>
              <a:gd name="T1" fmla="*/ 25 h 447"/>
              <a:gd name="T2" fmla="*/ 20 w 1258"/>
              <a:gd name="T3" fmla="*/ 65 h 447"/>
              <a:gd name="T4" fmla="*/ 117 w 1258"/>
              <a:gd name="T5" fmla="*/ 80 h 447"/>
              <a:gd name="T6" fmla="*/ 131 w 1258"/>
              <a:gd name="T7" fmla="*/ 109 h 447"/>
              <a:gd name="T8" fmla="*/ 110 w 1258"/>
              <a:gd name="T9" fmla="*/ 130 h 447"/>
              <a:gd name="T10" fmla="*/ 100 w 1258"/>
              <a:gd name="T11" fmla="*/ 151 h 447"/>
              <a:gd name="T12" fmla="*/ 110 w 1258"/>
              <a:gd name="T13" fmla="*/ 175 h 447"/>
              <a:gd name="T14" fmla="*/ 138 w 1258"/>
              <a:gd name="T15" fmla="*/ 216 h 447"/>
              <a:gd name="T16" fmla="*/ 130 w 1258"/>
              <a:gd name="T17" fmla="*/ 228 h 447"/>
              <a:gd name="T18" fmla="*/ 122 w 1258"/>
              <a:gd name="T19" fmla="*/ 246 h 447"/>
              <a:gd name="T20" fmla="*/ 124 w 1258"/>
              <a:gd name="T21" fmla="*/ 273 h 447"/>
              <a:gd name="T22" fmla="*/ 170 w 1258"/>
              <a:gd name="T23" fmla="*/ 315 h 447"/>
              <a:gd name="T24" fmla="*/ 171 w 1258"/>
              <a:gd name="T25" fmla="*/ 329 h 447"/>
              <a:gd name="T26" fmla="*/ 179 w 1258"/>
              <a:gd name="T27" fmla="*/ 447 h 447"/>
              <a:gd name="T28" fmla="*/ 1116 w 1258"/>
              <a:gd name="T29" fmla="*/ 447 h 447"/>
              <a:gd name="T30" fmla="*/ 1083 w 1258"/>
              <a:gd name="T31" fmla="*/ 331 h 447"/>
              <a:gd name="T32" fmla="*/ 1190 w 1258"/>
              <a:gd name="T33" fmla="*/ 101 h 447"/>
              <a:gd name="T34" fmla="*/ 1258 w 1258"/>
              <a:gd name="T35" fmla="*/ 0 h 447"/>
              <a:gd name="T36" fmla="*/ 8 w 1258"/>
              <a:gd name="T37" fmla="*/ 0 h 447"/>
              <a:gd name="T38" fmla="*/ 1 w 1258"/>
              <a:gd name="T39" fmla="*/ 25 h 44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58"/>
              <a:gd name="T61" fmla="*/ 0 h 447"/>
              <a:gd name="T62" fmla="*/ 1258 w 1258"/>
              <a:gd name="T63" fmla="*/ 447 h 44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58" h="447">
                <a:moveTo>
                  <a:pt x="1" y="25"/>
                </a:moveTo>
                <a:cubicBezTo>
                  <a:pt x="0" y="43"/>
                  <a:pt x="7" y="58"/>
                  <a:pt x="20" y="65"/>
                </a:cubicBezTo>
                <a:cubicBezTo>
                  <a:pt x="33" y="73"/>
                  <a:pt x="117" y="80"/>
                  <a:pt x="117" y="80"/>
                </a:cubicBezTo>
                <a:cubicBezTo>
                  <a:pt x="131" y="109"/>
                  <a:pt x="131" y="109"/>
                  <a:pt x="131" y="109"/>
                </a:cubicBezTo>
                <a:cubicBezTo>
                  <a:pt x="131" y="109"/>
                  <a:pt x="117" y="122"/>
                  <a:pt x="110" y="130"/>
                </a:cubicBezTo>
                <a:cubicBezTo>
                  <a:pt x="104" y="139"/>
                  <a:pt x="102" y="143"/>
                  <a:pt x="100" y="151"/>
                </a:cubicBezTo>
                <a:cubicBezTo>
                  <a:pt x="99" y="160"/>
                  <a:pt x="105" y="169"/>
                  <a:pt x="110" y="175"/>
                </a:cubicBezTo>
                <a:cubicBezTo>
                  <a:pt x="114" y="182"/>
                  <a:pt x="138" y="216"/>
                  <a:pt x="138" y="216"/>
                </a:cubicBezTo>
                <a:cubicBezTo>
                  <a:pt x="138" y="216"/>
                  <a:pt x="134" y="222"/>
                  <a:pt x="130" y="228"/>
                </a:cubicBezTo>
                <a:cubicBezTo>
                  <a:pt x="125" y="235"/>
                  <a:pt x="122" y="246"/>
                  <a:pt x="122" y="246"/>
                </a:cubicBezTo>
                <a:cubicBezTo>
                  <a:pt x="119" y="254"/>
                  <a:pt x="119" y="263"/>
                  <a:pt x="124" y="273"/>
                </a:cubicBezTo>
                <a:cubicBezTo>
                  <a:pt x="130" y="282"/>
                  <a:pt x="165" y="309"/>
                  <a:pt x="170" y="315"/>
                </a:cubicBezTo>
                <a:cubicBezTo>
                  <a:pt x="174" y="322"/>
                  <a:pt x="171" y="329"/>
                  <a:pt x="171" y="329"/>
                </a:cubicBezTo>
                <a:cubicBezTo>
                  <a:pt x="154" y="381"/>
                  <a:pt x="165" y="422"/>
                  <a:pt x="179" y="447"/>
                </a:cubicBezTo>
                <a:cubicBezTo>
                  <a:pt x="1116" y="447"/>
                  <a:pt x="1116" y="447"/>
                  <a:pt x="1116" y="447"/>
                </a:cubicBezTo>
                <a:cubicBezTo>
                  <a:pt x="1100" y="402"/>
                  <a:pt x="1088" y="361"/>
                  <a:pt x="1083" y="331"/>
                </a:cubicBezTo>
                <a:cubicBezTo>
                  <a:pt x="1068" y="232"/>
                  <a:pt x="1190" y="101"/>
                  <a:pt x="1190" y="101"/>
                </a:cubicBezTo>
                <a:cubicBezTo>
                  <a:pt x="1218" y="68"/>
                  <a:pt x="1240" y="34"/>
                  <a:pt x="1258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7"/>
                  <a:pt x="2" y="14"/>
                  <a:pt x="1" y="25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5" name="Freeform 8"/>
          <p:cNvSpPr>
            <a:spLocks noChangeArrowheads="1"/>
          </p:cNvSpPr>
          <p:nvPr/>
        </p:nvSpPr>
        <p:spPr bwMode="auto">
          <a:xfrm>
            <a:off x="6300789" y="5168900"/>
            <a:ext cx="2471737" cy="1314451"/>
          </a:xfrm>
          <a:custGeom>
            <a:avLst/>
            <a:gdLst>
              <a:gd name="T0" fmla="*/ 22 w 1122"/>
              <a:gd name="T1" fmla="*/ 29 h 447"/>
              <a:gd name="T2" fmla="*/ 291 w 1122"/>
              <a:gd name="T3" fmla="*/ 13 h 447"/>
              <a:gd name="T4" fmla="*/ 357 w 1122"/>
              <a:gd name="T5" fmla="*/ 227 h 447"/>
              <a:gd name="T6" fmla="*/ 353 w 1122"/>
              <a:gd name="T7" fmla="*/ 227 h 447"/>
              <a:gd name="T8" fmla="*/ 140 w 1122"/>
              <a:gd name="T9" fmla="*/ 447 h 447"/>
              <a:gd name="T10" fmla="*/ 1055 w 1122"/>
              <a:gd name="T11" fmla="*/ 447 h 447"/>
              <a:gd name="T12" fmla="*/ 1122 w 1122"/>
              <a:gd name="T13" fmla="*/ 447 h 447"/>
              <a:gd name="T14" fmla="*/ 1038 w 1122"/>
              <a:gd name="T15" fmla="*/ 224 h 447"/>
              <a:gd name="T16" fmla="*/ 937 w 1122"/>
              <a:gd name="T17" fmla="*/ 0 h 447"/>
              <a:gd name="T18" fmla="*/ 0 w 1122"/>
              <a:gd name="T19" fmla="*/ 0 h 447"/>
              <a:gd name="T20" fmla="*/ 22 w 1122"/>
              <a:gd name="T21" fmla="*/ 29 h 4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22"/>
              <a:gd name="T34" fmla="*/ 0 h 447"/>
              <a:gd name="T35" fmla="*/ 1122 w 1122"/>
              <a:gd name="T36" fmla="*/ 447 h 44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22" h="447">
                <a:moveTo>
                  <a:pt x="22" y="29"/>
                </a:moveTo>
                <a:cubicBezTo>
                  <a:pt x="73" y="71"/>
                  <a:pt x="257" y="9"/>
                  <a:pt x="291" y="13"/>
                </a:cubicBezTo>
                <a:cubicBezTo>
                  <a:pt x="316" y="17"/>
                  <a:pt x="345" y="158"/>
                  <a:pt x="357" y="227"/>
                </a:cubicBezTo>
                <a:cubicBezTo>
                  <a:pt x="353" y="227"/>
                  <a:pt x="353" y="227"/>
                  <a:pt x="353" y="227"/>
                </a:cubicBezTo>
                <a:cubicBezTo>
                  <a:pt x="353" y="227"/>
                  <a:pt x="194" y="418"/>
                  <a:pt x="140" y="447"/>
                </a:cubicBezTo>
                <a:cubicBezTo>
                  <a:pt x="1055" y="447"/>
                  <a:pt x="1055" y="447"/>
                  <a:pt x="1055" y="447"/>
                </a:cubicBezTo>
                <a:cubicBezTo>
                  <a:pt x="1122" y="447"/>
                  <a:pt x="1122" y="447"/>
                  <a:pt x="1122" y="447"/>
                </a:cubicBezTo>
                <a:cubicBezTo>
                  <a:pt x="1038" y="224"/>
                  <a:pt x="1038" y="224"/>
                  <a:pt x="1038" y="224"/>
                </a:cubicBezTo>
                <a:cubicBezTo>
                  <a:pt x="1004" y="162"/>
                  <a:pt x="965" y="76"/>
                  <a:pt x="937" y="0"/>
                </a:cubicBezTo>
                <a:cubicBezTo>
                  <a:pt x="0" y="0"/>
                  <a:pt x="0" y="0"/>
                  <a:pt x="0" y="0"/>
                </a:cubicBezTo>
                <a:cubicBezTo>
                  <a:pt x="8" y="15"/>
                  <a:pt x="18" y="25"/>
                  <a:pt x="22" y="2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18" name="标题 17"/>
          <p:cNvSpPr>
            <a:spLocks noGrp="1"/>
          </p:cNvSpPr>
          <p:nvPr>
            <p:ph type="title"/>
          </p:nvPr>
        </p:nvSpPr>
        <p:spPr>
          <a:xfrm>
            <a:off x="374650" y="319617"/>
            <a:ext cx="8229600" cy="465667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sz="2400" b="1" dirty="0">
                <a:latin typeface="+mn-lt"/>
              </a:rPr>
              <a:t>3. </a:t>
            </a:r>
            <a:r>
              <a:rPr lang="en-US" altLang="zh-CN" sz="2400" b="1" dirty="0" err="1">
                <a:latin typeface="+mn-lt"/>
              </a:rPr>
              <a:t>Những</a:t>
            </a:r>
            <a:r>
              <a:rPr lang="en-US" altLang="zh-CN" sz="2400" b="1" dirty="0">
                <a:latin typeface="+mn-lt"/>
              </a:rPr>
              <a:t> </a:t>
            </a:r>
            <a:r>
              <a:rPr lang="en-US" altLang="zh-CN" sz="2400" b="1" dirty="0" err="1">
                <a:latin typeface="+mn-lt"/>
              </a:rPr>
              <a:t>suy</a:t>
            </a:r>
            <a:r>
              <a:rPr lang="en-US" altLang="zh-CN" sz="2400" b="1" dirty="0">
                <a:latin typeface="+mn-lt"/>
              </a:rPr>
              <a:t> </a:t>
            </a:r>
            <a:r>
              <a:rPr lang="en-US" altLang="zh-CN" sz="2400" b="1" dirty="0" err="1">
                <a:latin typeface="+mn-lt"/>
              </a:rPr>
              <a:t>ngẫm</a:t>
            </a:r>
            <a:r>
              <a:rPr lang="en-US" altLang="zh-CN" sz="2400" b="1" dirty="0">
                <a:latin typeface="+mn-lt"/>
              </a:rPr>
              <a:t> </a:t>
            </a:r>
            <a:r>
              <a:rPr lang="en-US" altLang="zh-CN" sz="2400" b="1" dirty="0" err="1">
                <a:latin typeface="+mn-lt"/>
              </a:rPr>
              <a:t>của</a:t>
            </a:r>
            <a:r>
              <a:rPr lang="en-US" altLang="zh-CN" sz="2400" b="1" dirty="0">
                <a:latin typeface="+mn-lt"/>
              </a:rPr>
              <a:t> </a:t>
            </a:r>
            <a:r>
              <a:rPr lang="en-US" altLang="zh-CN" sz="2400" b="1" dirty="0" err="1">
                <a:latin typeface="+mn-lt"/>
              </a:rPr>
              <a:t>hiện</a:t>
            </a:r>
            <a:r>
              <a:rPr lang="en-US" altLang="zh-CN" sz="2400" b="1" dirty="0">
                <a:latin typeface="+mn-lt"/>
              </a:rPr>
              <a:t> </a:t>
            </a:r>
            <a:r>
              <a:rPr lang="en-US" altLang="zh-CN" sz="2400" b="1" dirty="0" err="1">
                <a:latin typeface="+mn-lt"/>
              </a:rPr>
              <a:t>tại</a:t>
            </a:r>
            <a:endParaRPr lang="zh-CN" altLang="en-US" sz="2400" b="1" dirty="0">
              <a:latin typeface="+mn-lt"/>
            </a:endParaRPr>
          </a:p>
        </p:txBody>
      </p:sp>
      <p:graphicFrame>
        <p:nvGraphicFramePr>
          <p:cNvPr id="19" name="Diagram 18">
            <a:extLst>
              <a:ext uri="{FF2B5EF4-FFF2-40B4-BE49-F238E27FC236}"/>
            </a:extLst>
          </p:cNvPr>
          <p:cNvGraphicFramePr/>
          <p:nvPr/>
        </p:nvGraphicFramePr>
        <p:xfrm>
          <a:off x="674690" y="1063629"/>
          <a:ext cx="522840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Freeform 12"/>
          <p:cNvSpPr>
            <a:spLocks noChangeArrowheads="1"/>
          </p:cNvSpPr>
          <p:nvPr/>
        </p:nvSpPr>
        <p:spPr bwMode="auto">
          <a:xfrm>
            <a:off x="3419476" y="3909485"/>
            <a:ext cx="790575" cy="2103967"/>
          </a:xfrm>
          <a:custGeom>
            <a:avLst/>
            <a:gdLst>
              <a:gd name="T0" fmla="*/ 0 w 498"/>
              <a:gd name="T1" fmla="*/ 0 h 994"/>
              <a:gd name="T2" fmla="*/ 790575 w 498"/>
              <a:gd name="T3" fmla="*/ 790575 h 994"/>
              <a:gd name="T4" fmla="*/ 0 w 498"/>
              <a:gd name="T5" fmla="*/ 1577975 h 994"/>
              <a:gd name="T6" fmla="*/ 0 w 498"/>
              <a:gd name="T7" fmla="*/ 0 h 994"/>
              <a:gd name="T8" fmla="*/ 0 60000 65536"/>
              <a:gd name="T9" fmla="*/ 0 60000 65536"/>
              <a:gd name="T10" fmla="*/ 0 60000 65536"/>
              <a:gd name="T11" fmla="*/ 0 60000 65536"/>
              <a:gd name="T12" fmla="*/ 0 w 498"/>
              <a:gd name="T13" fmla="*/ 0 h 994"/>
              <a:gd name="T14" fmla="*/ 498 w 498"/>
              <a:gd name="T15" fmla="*/ 994 h 9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8" h="994">
                <a:moveTo>
                  <a:pt x="0" y="0"/>
                </a:moveTo>
                <a:lnTo>
                  <a:pt x="498" y="498"/>
                </a:lnTo>
                <a:lnTo>
                  <a:pt x="0" y="9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54274" name="Freeform 13"/>
          <p:cNvSpPr>
            <a:spLocks noChangeArrowheads="1"/>
          </p:cNvSpPr>
          <p:nvPr/>
        </p:nvSpPr>
        <p:spPr bwMode="auto">
          <a:xfrm>
            <a:off x="4356100" y="1028701"/>
            <a:ext cx="787400" cy="2103967"/>
          </a:xfrm>
          <a:custGeom>
            <a:avLst/>
            <a:gdLst>
              <a:gd name="T0" fmla="*/ 787400 w 496"/>
              <a:gd name="T1" fmla="*/ 1577975 h 994"/>
              <a:gd name="T2" fmla="*/ 0 w 496"/>
              <a:gd name="T3" fmla="*/ 790575 h 994"/>
              <a:gd name="T4" fmla="*/ 787400 w 496"/>
              <a:gd name="T5" fmla="*/ 0 h 994"/>
              <a:gd name="T6" fmla="*/ 787400 w 496"/>
              <a:gd name="T7" fmla="*/ 1577975 h 994"/>
              <a:gd name="T8" fmla="*/ 0 60000 65536"/>
              <a:gd name="T9" fmla="*/ 0 60000 65536"/>
              <a:gd name="T10" fmla="*/ 0 60000 65536"/>
              <a:gd name="T11" fmla="*/ 0 60000 65536"/>
              <a:gd name="T12" fmla="*/ 0 w 496"/>
              <a:gd name="T13" fmla="*/ 0 h 994"/>
              <a:gd name="T14" fmla="*/ 496 w 496"/>
              <a:gd name="T15" fmla="*/ 994 h 9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6" h="994">
                <a:moveTo>
                  <a:pt x="496" y="994"/>
                </a:moveTo>
                <a:lnTo>
                  <a:pt x="0" y="498"/>
                </a:lnTo>
                <a:lnTo>
                  <a:pt x="496" y="0"/>
                </a:lnTo>
                <a:lnTo>
                  <a:pt x="496" y="994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1" name="TextBox 341"/>
          <p:cNvSpPr>
            <a:spLocks noChangeArrowheads="1"/>
          </p:cNvSpPr>
          <p:nvPr/>
        </p:nvSpPr>
        <p:spPr bwMode="auto">
          <a:xfrm>
            <a:off x="684213" y="836084"/>
            <a:ext cx="18617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400" b="1" smtClean="0">
                <a:solidFill>
                  <a:srgbClr val="FF0000"/>
                </a:solidFill>
                <a:latin typeface="+mn-lt"/>
                <a:ea typeface="微软雅黑" pitchFamily="34" charset="-122"/>
                <a:sym typeface="Arial" pitchFamily="34" charset="0"/>
              </a:rPr>
              <a:t>1. Nghệ </a:t>
            </a:r>
            <a:r>
              <a:rPr lang="en-US" altLang="zh-CN" sz="2400" b="1" dirty="0" err="1">
                <a:solidFill>
                  <a:srgbClr val="FF0000"/>
                </a:solidFill>
                <a:latin typeface="+mn-lt"/>
                <a:ea typeface="微软雅黑" pitchFamily="34" charset="-122"/>
                <a:sym typeface="Arial" pitchFamily="34" charset="0"/>
              </a:rPr>
              <a:t>thuật</a:t>
            </a:r>
            <a:endParaRPr lang="zh-CN" alt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95288" y="1411818"/>
            <a:ext cx="3905250" cy="1631216"/>
          </a:xfrm>
          <a:prstGeom prst="rect">
            <a:avLst/>
          </a:prstGeom>
          <a:noFill/>
          <a:ln w="9525" cmpd="sng">
            <a:solidFill>
              <a:srgbClr val="000000"/>
            </a:solidFill>
            <a:bevel/>
            <a:headEnd/>
            <a:tailEnd/>
          </a:ln>
          <a:extLst>
            <a:ext uri="{909E8E84-426E-40DD-AFC4-6F175D3DCCD1}"/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>
              <a:lnSpc>
                <a:spcPts val="2400"/>
              </a:lnSpc>
              <a:defRPr/>
            </a:pP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-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Ngôi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kể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thứ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nhất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.</a:t>
            </a:r>
          </a:p>
          <a:p>
            <a:pPr algn="just">
              <a:lnSpc>
                <a:spcPts val="2400"/>
              </a:lnSpc>
              <a:defRPr/>
            </a:pP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-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Kết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hợp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kể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và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tả</a:t>
            </a:r>
            <a:endParaRPr lang="en-US" altLang="zh-CN" sz="2400" dirty="0">
              <a:solidFill>
                <a:srgbClr val="0D1DB3"/>
              </a:solidFill>
              <a:latin typeface="+mn-lt"/>
              <a:ea typeface="微软雅黑" pitchFamily="34" charset="-122"/>
              <a:sym typeface="微软雅黑" pitchFamily="34" charset="-122"/>
            </a:endParaRPr>
          </a:p>
          <a:p>
            <a:pPr algn="just">
              <a:lnSpc>
                <a:spcPts val="2400"/>
              </a:lnSpc>
              <a:defRPr/>
            </a:pP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-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Sử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dụng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các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từ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ngữ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giàu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giá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trị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gợi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hình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gợi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cảm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: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từ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láy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,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động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từ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,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tính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từ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.</a:t>
            </a:r>
          </a:p>
        </p:txBody>
      </p:sp>
      <p:sp>
        <p:nvSpPr>
          <p:cNvPr id="14" name="TextBox 344"/>
          <p:cNvSpPr>
            <a:spLocks noChangeArrowheads="1"/>
          </p:cNvSpPr>
          <p:nvPr/>
        </p:nvSpPr>
        <p:spPr bwMode="auto">
          <a:xfrm>
            <a:off x="5651501" y="3198285"/>
            <a:ext cx="15953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400" b="1" smtClean="0">
                <a:solidFill>
                  <a:srgbClr val="FF0000"/>
                </a:solidFill>
                <a:latin typeface="+mn-lt"/>
                <a:ea typeface="微软雅黑" pitchFamily="34" charset="-122"/>
                <a:sym typeface="Arial" pitchFamily="34" charset="0"/>
              </a:rPr>
              <a:t>2. Nội 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微软雅黑" pitchFamily="34" charset="-122"/>
                <a:sym typeface="Arial" pitchFamily="34" charset="0"/>
              </a:rPr>
              <a:t>dung</a:t>
            </a:r>
            <a:endParaRPr lang="zh-CN" alt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211639" y="3812118"/>
            <a:ext cx="4592637" cy="2246769"/>
          </a:xfrm>
          <a:prstGeom prst="rect">
            <a:avLst/>
          </a:prstGeom>
          <a:noFill/>
          <a:ln w="9525" cmpd="sng">
            <a:solidFill>
              <a:srgbClr val="000000"/>
            </a:solidFill>
            <a:bevel/>
            <a:headEnd/>
            <a:tailEnd/>
          </a:ln>
          <a:extLst>
            <a:ext uri="{909E8E84-426E-40DD-AFC4-6F175D3DCCD1}"/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>
              <a:lnSpc>
                <a:spcPts val="2400"/>
              </a:lnSpc>
              <a:defRPr/>
            </a:pPr>
            <a:r>
              <a:rPr lang="vi-VN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- Tái hiện những kỉ niệm đẹp đẽ, hồn nhiên, rực rỡ của một cậu bé tinh nghịch trong một năm học tiểu học.</a:t>
            </a:r>
          </a:p>
          <a:p>
            <a:pPr algn="just">
              <a:lnSpc>
                <a:spcPts val="2400"/>
              </a:lnSpc>
              <a:defRPr/>
            </a:pPr>
            <a:r>
              <a:rPr lang="vi-VN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- Suy ngẫm của nhân vật về những được và mất qua những kỉ niệm đó.</a:t>
            </a:r>
          </a:p>
        </p:txBody>
      </p:sp>
      <p:sp>
        <p:nvSpPr>
          <p:cNvPr id="54279" name="TextBox 682"/>
          <p:cNvSpPr>
            <a:spLocks noChangeArrowheads="1"/>
          </p:cNvSpPr>
          <p:nvPr/>
        </p:nvSpPr>
        <p:spPr bwMode="auto">
          <a:xfrm>
            <a:off x="4368800" y="4902200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</a:pPr>
            <a:endParaRPr lang="zh-CN" altLang="en-US" sz="2000">
              <a:solidFill>
                <a:srgbClr val="FFFFFF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364164" y="1123951"/>
            <a:ext cx="3203575" cy="180974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95288" y="4068234"/>
            <a:ext cx="2857500" cy="180975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4650" y="319617"/>
            <a:ext cx="8229600" cy="465667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sz="2800" b="1" dirty="0">
                <a:latin typeface="+mn-lt"/>
              </a:rPr>
              <a:t>III. </a:t>
            </a:r>
            <a:r>
              <a:rPr lang="en-US" altLang="zh-CN" sz="2800" b="1" dirty="0" err="1">
                <a:latin typeface="+mn-lt"/>
              </a:rPr>
              <a:t>Tổng</a:t>
            </a:r>
            <a:r>
              <a:rPr lang="en-US" altLang="zh-CN" sz="2800" b="1" dirty="0">
                <a:latin typeface="+mn-lt"/>
              </a:rPr>
              <a:t> </a:t>
            </a:r>
            <a:r>
              <a:rPr lang="en-US" altLang="zh-CN" sz="2800" b="1" dirty="0" err="1">
                <a:latin typeface="+mn-lt"/>
              </a:rPr>
              <a:t>kết</a:t>
            </a:r>
            <a:endParaRPr lang="zh-CN" altLang="en-US" sz="2800" b="1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-27517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矩形 69"/>
          <p:cNvSpPr>
            <a:spLocks noChangeArrowheads="1"/>
          </p:cNvSpPr>
          <p:nvPr/>
        </p:nvSpPr>
        <p:spPr bwMode="auto">
          <a:xfrm>
            <a:off x="2613025" y="1411818"/>
            <a:ext cx="403225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CN" sz="5000" b="1" dirty="0" err="1">
                <a:solidFill>
                  <a:srgbClr val="FF0000"/>
                </a:solidFill>
                <a:latin typeface="+mn-lt"/>
                <a:ea typeface="方正卡通简体" panose="03000509000000000000" pitchFamily="65" charset="-122"/>
                <a:sym typeface="微软雅黑" pitchFamily="34" charset="-122"/>
              </a:rPr>
              <a:t>Vận</a:t>
            </a:r>
            <a:r>
              <a:rPr lang="en-US" altLang="zh-CN" sz="5000" b="1" dirty="0">
                <a:solidFill>
                  <a:srgbClr val="FF0000"/>
                </a:solidFill>
                <a:latin typeface="+mn-lt"/>
                <a:ea typeface="方正卡通简体" panose="03000509000000000000" pitchFamily="65" charset="-122"/>
                <a:sym typeface="微软雅黑" pitchFamily="34" charset="-122"/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latin typeface="+mn-lt"/>
                <a:ea typeface="方正卡通简体" panose="03000509000000000000" pitchFamily="65" charset="-122"/>
                <a:sym typeface="微软雅黑" pitchFamily="34" charset="-122"/>
              </a:rPr>
              <a:t>dụng</a:t>
            </a:r>
            <a:endParaRPr lang="en-US" altLang="zh-CN" sz="5000" b="1" dirty="0">
              <a:solidFill>
                <a:srgbClr val="FF0000"/>
              </a:solidFill>
              <a:latin typeface="+mn-lt"/>
              <a:ea typeface="方正卡通简体" panose="03000509000000000000" pitchFamily="65" charset="-122"/>
              <a:sym typeface="微软雅黑" pitchFamily="34" charset="-122"/>
            </a:endParaRPr>
          </a:p>
        </p:txBody>
      </p:sp>
      <p:sp>
        <p:nvSpPr>
          <p:cNvPr id="36" name="矩形 70"/>
          <p:cNvSpPr>
            <a:spLocks noChangeArrowheads="1"/>
          </p:cNvSpPr>
          <p:nvPr/>
        </p:nvSpPr>
        <p:spPr bwMode="auto">
          <a:xfrm>
            <a:off x="2266950" y="2948518"/>
            <a:ext cx="46815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Kể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lại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kỉ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niệm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khi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nghỉ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hè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trong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năm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học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vừa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 qua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của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em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.</a:t>
            </a:r>
            <a:endParaRPr lang="zh-CN" altLang="en-US" sz="2400" dirty="0">
              <a:solidFill>
                <a:srgbClr val="0D1DB3"/>
              </a:solidFill>
              <a:latin typeface="+mn-lt"/>
              <a:ea typeface="方正卡通简体" panose="03000509000000000000" pitchFamily="65" charset="-122"/>
            </a:endParaRPr>
          </a:p>
        </p:txBody>
      </p:sp>
      <p:sp>
        <p:nvSpPr>
          <p:cNvPr id="41" name="五角星 40"/>
          <p:cNvSpPr/>
          <p:nvPr/>
        </p:nvSpPr>
        <p:spPr>
          <a:xfrm rot="19903756">
            <a:off x="779463" y="3003551"/>
            <a:ext cx="792162" cy="1056216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五角星 41"/>
          <p:cNvSpPr/>
          <p:nvPr/>
        </p:nvSpPr>
        <p:spPr>
          <a:xfrm rot="21380687">
            <a:off x="1082675" y="4785784"/>
            <a:ext cx="458788" cy="609600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五角星 42"/>
          <p:cNvSpPr/>
          <p:nvPr/>
        </p:nvSpPr>
        <p:spPr>
          <a:xfrm rot="19938392">
            <a:off x="2501901" y="4703234"/>
            <a:ext cx="365125" cy="48471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" name="五角星 43"/>
          <p:cNvSpPr/>
          <p:nvPr/>
        </p:nvSpPr>
        <p:spPr>
          <a:xfrm rot="19938392">
            <a:off x="1838326" y="4235452"/>
            <a:ext cx="365125" cy="48683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五角星 44"/>
          <p:cNvSpPr/>
          <p:nvPr/>
        </p:nvSpPr>
        <p:spPr>
          <a:xfrm rot="19967404">
            <a:off x="7226300" y="4133851"/>
            <a:ext cx="458788" cy="609600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6" name="五角星 45"/>
          <p:cNvSpPr/>
          <p:nvPr/>
        </p:nvSpPr>
        <p:spPr>
          <a:xfrm>
            <a:off x="6343651" y="4650317"/>
            <a:ext cx="252413" cy="33866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" name="五角星 46"/>
          <p:cNvSpPr/>
          <p:nvPr/>
        </p:nvSpPr>
        <p:spPr>
          <a:xfrm>
            <a:off x="8123239" y="4646085"/>
            <a:ext cx="185737" cy="24764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五角星 47"/>
          <p:cNvSpPr/>
          <p:nvPr/>
        </p:nvSpPr>
        <p:spPr>
          <a:xfrm>
            <a:off x="8636001" y="4969934"/>
            <a:ext cx="93663" cy="1248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" name="五角星 50"/>
          <p:cNvSpPr/>
          <p:nvPr/>
        </p:nvSpPr>
        <p:spPr>
          <a:xfrm rot="19922997">
            <a:off x="8316913" y="4135968"/>
            <a:ext cx="144462" cy="19261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0429" name="Picture 5" descr="C:\Users\Administrator\Desktop\小鸟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91464" y="2245784"/>
            <a:ext cx="835025" cy="118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3839" y="-42333"/>
            <a:ext cx="6607175" cy="193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0451" y="3524252"/>
            <a:ext cx="533081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方正卡通简体" pitchFamily="65" charset="-122"/>
                <a:cs typeface="Arial" pitchFamily="34" charset="0"/>
              </a:rPr>
              <a:t>“MỘT </a:t>
            </a:r>
            <a:r>
              <a:rPr lang="en-US" altLang="zh-CN" sz="4000" b="1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方正卡通简体" pitchFamily="65" charset="-122"/>
                <a:cs typeface="Arial" pitchFamily="34" charset="0"/>
              </a:rPr>
              <a:t>NĂM Ở </a:t>
            </a:r>
            <a:r>
              <a:rPr lang="en-US" altLang="zh-CN" sz="4000" b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方正卡通简体" pitchFamily="65" charset="-122"/>
                <a:cs typeface="Arial" pitchFamily="34" charset="0"/>
              </a:rPr>
              <a:t>TIỂU HỌC”</a:t>
            </a:r>
            <a:endParaRPr lang="zh-CN" altLang="en-US" sz="4000" b="1" dirty="0">
              <a:ln w="9525">
                <a:noFill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方正卡通简体" pitchFamily="65" charset="-122"/>
              <a:cs typeface="Arial" pitchFamily="34" charset="0"/>
            </a:endParaRPr>
          </a:p>
        </p:txBody>
      </p:sp>
      <p:pic>
        <p:nvPicPr>
          <p:cNvPr id="39940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44575" y="4650318"/>
            <a:ext cx="50482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9372600" y="5924551"/>
            <a:ext cx="992188" cy="132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0364788" y="3124200"/>
            <a:ext cx="5334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089245" flipH="1">
            <a:off x="57150" y="4500034"/>
            <a:ext cx="958850" cy="136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089245" flipH="1">
            <a:off x="63500" y="4536018"/>
            <a:ext cx="95885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92275" y="2660651"/>
            <a:ext cx="51219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ĐỌC MỞ RỘNG THEO THỂ LOẠI: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76601" y="4677834"/>
            <a:ext cx="2321469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D1DB3"/>
                </a:solidFill>
                <a:latin typeface="Times New Roman" pitchFamily="18" charset="0"/>
              </a:rPr>
              <a:t>Nguyễn Hiến Lê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84213" y="1826685"/>
            <a:ext cx="7848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  <a:t>BÀI 5: TRÒ CHUYỆN CÙNG THIÊN NHIÊN</a:t>
            </a:r>
            <a:endParaRPr lang="en-US" sz="3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0" y="2468034"/>
            <a:ext cx="9144000" cy="43899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17" name="泪滴形 16"/>
          <p:cNvSpPr/>
          <p:nvPr/>
        </p:nvSpPr>
        <p:spPr bwMode="auto">
          <a:xfrm rot="10800000">
            <a:off x="5940425" y="-188383"/>
            <a:ext cx="3265488" cy="2844801"/>
          </a:xfrm>
          <a:prstGeom prst="teardrop">
            <a:avLst>
              <a:gd name="adj" fmla="val 92880"/>
            </a:avLst>
          </a:prstGeom>
          <a:solidFill>
            <a:srgbClr val="FFC000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altLang="zh-CN" b="1">
                <a:ea typeface="+mn-ea"/>
              </a:rPr>
              <a:t> </a:t>
            </a:r>
            <a:endParaRPr lang="zh-CN" altLang="en-US" b="1" dirty="0">
              <a:ea typeface="+mn-ea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940425" y="836085"/>
            <a:ext cx="32775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 b="1">
                <a:latin typeface="Times New Roman" pitchFamily="18" charset="0"/>
              </a:rPr>
              <a:t>I. TÌM HIỂU CHUNG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971600" y="2468893"/>
          <a:ext cx="6552728" cy="3840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2928119"/>
            <a:ext cx="2016224" cy="3360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67489" y="2948518"/>
            <a:ext cx="2325687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638" y="1746252"/>
            <a:ext cx="3052762" cy="408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33"/>
          <p:cNvSpPr txBox="1"/>
          <p:nvPr/>
        </p:nvSpPr>
        <p:spPr>
          <a:xfrm>
            <a:off x="684214" y="2273300"/>
            <a:ext cx="129631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spc="-15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n-lt"/>
                <a:ea typeface="方正卡通简体" pitchFamily="65" charset="-122"/>
              </a:rPr>
              <a:t>1. Tác </a:t>
            </a:r>
            <a:r>
              <a:rPr lang="en-US" altLang="zh-CN" sz="2800" b="1" spc="-150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n-lt"/>
                <a:ea typeface="方正卡通简体" pitchFamily="65" charset="-122"/>
              </a:rPr>
              <a:t>giả</a:t>
            </a:r>
            <a:endParaRPr lang="zh-CN" altLang="en-US" sz="2800" b="1" spc="-150" dirty="0">
              <a:ln w="9525">
                <a:noFill/>
              </a:ln>
              <a:solidFill>
                <a:srgbClr val="FF000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+mn-lt"/>
              <a:ea typeface="方正卡通简体" pitchFamily="65" charset="-122"/>
            </a:endParaRPr>
          </a:p>
        </p:txBody>
      </p:sp>
      <p:sp>
        <p:nvSpPr>
          <p:cNvPr id="142" name="Freeform 5"/>
          <p:cNvSpPr>
            <a:spLocks/>
          </p:cNvSpPr>
          <p:nvPr/>
        </p:nvSpPr>
        <p:spPr bwMode="auto">
          <a:xfrm>
            <a:off x="3419476" y="827617"/>
            <a:ext cx="608013" cy="5577416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/>
          </a:extLst>
        </p:spPr>
        <p:txBody>
          <a:bodyPr lIns="68562" tIns="34281" rIns="68562" bIns="3428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2" name="组合 142"/>
          <p:cNvGrpSpPr>
            <a:grpSpLocks/>
          </p:cNvGrpSpPr>
          <p:nvPr/>
        </p:nvGrpSpPr>
        <p:grpSpPr bwMode="auto">
          <a:xfrm>
            <a:off x="3851275" y="1238251"/>
            <a:ext cx="4676776" cy="821267"/>
            <a:chOff x="4441087" y="670090"/>
            <a:chExt cx="6235740" cy="821545"/>
          </a:xfrm>
        </p:grpSpPr>
        <p:grpSp>
          <p:nvGrpSpPr>
            <p:cNvPr id="3" name="组合 143"/>
            <p:cNvGrpSpPr>
              <a:grpSpLocks/>
            </p:cNvGrpSpPr>
            <p:nvPr/>
          </p:nvGrpSpPr>
          <p:grpSpPr bwMode="auto">
            <a:xfrm>
              <a:off x="4441087" y="761137"/>
              <a:ext cx="728137" cy="730498"/>
              <a:chOff x="4339489" y="761137"/>
              <a:chExt cx="728137" cy="730498"/>
            </a:xfrm>
          </p:grpSpPr>
          <p:sp>
            <p:nvSpPr>
              <p:cNvPr id="147" name="任意多边形 82"/>
              <p:cNvSpPr/>
              <p:nvPr/>
            </p:nvSpPr>
            <p:spPr bwMode="auto">
              <a:xfrm rot="3738964">
                <a:off x="4338309" y="762317"/>
                <a:ext cx="730498" cy="728137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4474957" y="801367"/>
                <a:ext cx="246309" cy="46182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spc="225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46" name="矩形 39"/>
            <p:cNvSpPr>
              <a:spLocks noChangeArrowheads="1"/>
            </p:cNvSpPr>
            <p:nvPr/>
          </p:nvSpPr>
          <p:spPr bwMode="auto">
            <a:xfrm>
              <a:off x="5200977" y="670090"/>
              <a:ext cx="5475850" cy="6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fontAlgn="auto">
                <a:lnSpc>
                  <a:spcPct val="150000"/>
                </a:lnSpc>
                <a:spcBef>
                  <a:spcPts val="75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latin typeface="+mn-lt"/>
                  <a:ea typeface="微软雅黑" pitchFamily="34" charset="-122"/>
                  <a:cs typeface="宋体" charset="-122"/>
                </a:rPr>
                <a:t>Nguyễn </a:t>
              </a:r>
              <a:r>
                <a:rPr lang="en-US" altLang="zh-CN" sz="2400" dirty="0" err="1">
                  <a:latin typeface="+mn-lt"/>
                  <a:ea typeface="微软雅黑" pitchFamily="34" charset="-122"/>
                  <a:cs typeface="宋体" charset="-122"/>
                </a:rPr>
                <a:t>Hiến</a:t>
              </a:r>
              <a:r>
                <a:rPr lang="en-US" altLang="zh-CN" sz="2400" dirty="0">
                  <a:latin typeface="+mn-lt"/>
                  <a:ea typeface="微软雅黑" pitchFamily="34" charset="-122"/>
                  <a:cs typeface="宋体" charset="-122"/>
                </a:rPr>
                <a:t> Lê </a:t>
              </a:r>
              <a:r>
                <a:rPr lang="vi-VN" sz="2400" dirty="0">
                  <a:latin typeface="+mn-lt"/>
                  <a:ea typeface="Times New Roman" panose="02020603050405020304" pitchFamily="18" charset="0"/>
                </a:rPr>
                <a:t>(19</a:t>
              </a:r>
              <a:r>
                <a:rPr lang="en-US" sz="2400" dirty="0">
                  <a:latin typeface="+mn-lt"/>
                  <a:ea typeface="Times New Roman" panose="02020603050405020304" pitchFamily="18" charset="0"/>
                </a:rPr>
                <a:t>12</a:t>
              </a:r>
              <a:r>
                <a:rPr lang="vi-VN" sz="2400" dirty="0">
                  <a:latin typeface="+mn-lt"/>
                  <a:ea typeface="Times New Roman" panose="02020603050405020304" pitchFamily="18" charset="0"/>
                </a:rPr>
                <a:t> – </a:t>
              </a:r>
              <a:r>
                <a:rPr lang="en-US" sz="2400" dirty="0">
                  <a:latin typeface="+mn-lt"/>
                  <a:ea typeface="Times New Roman" panose="02020603050405020304" pitchFamily="18" charset="0"/>
                </a:rPr>
                <a:t>1984</a:t>
              </a:r>
              <a:r>
                <a:rPr lang="vi-VN" sz="2400" dirty="0">
                  <a:latin typeface="+mn-lt"/>
                  <a:ea typeface="Times New Roman" panose="02020603050405020304" pitchFamily="18" charset="0"/>
                </a:rPr>
                <a:t>)</a:t>
              </a:r>
              <a:endParaRPr lang="zh-CN" altLang="en-US" sz="2400" dirty="0">
                <a:solidFill>
                  <a:schemeClr val="accent1"/>
                </a:solidFill>
                <a:latin typeface="+mn-lt"/>
                <a:ea typeface="微软雅黑" pitchFamily="34" charset="-122"/>
                <a:cs typeface="宋体" charset="-122"/>
              </a:endParaRPr>
            </a:p>
          </p:txBody>
        </p:sp>
      </p:grpSp>
      <p:grpSp>
        <p:nvGrpSpPr>
          <p:cNvPr id="4" name="组合 148"/>
          <p:cNvGrpSpPr>
            <a:grpSpLocks/>
          </p:cNvGrpSpPr>
          <p:nvPr/>
        </p:nvGrpSpPr>
        <p:grpSpPr bwMode="auto">
          <a:xfrm>
            <a:off x="3995737" y="2986619"/>
            <a:ext cx="3738563" cy="730249"/>
            <a:chOff x="4441087" y="761747"/>
            <a:chExt cx="4985027" cy="729238"/>
          </a:xfrm>
        </p:grpSpPr>
        <p:grpSp>
          <p:nvGrpSpPr>
            <p:cNvPr id="5" name="组合 149"/>
            <p:cNvGrpSpPr>
              <a:grpSpLocks/>
            </p:cNvGrpSpPr>
            <p:nvPr/>
          </p:nvGrpSpPr>
          <p:grpSpPr bwMode="auto">
            <a:xfrm>
              <a:off x="4441087" y="761747"/>
              <a:ext cx="728173" cy="729238"/>
              <a:chOff x="4339489" y="761747"/>
              <a:chExt cx="728173" cy="729238"/>
            </a:xfrm>
          </p:grpSpPr>
          <p:sp>
            <p:nvSpPr>
              <p:cNvPr id="153" name="任意多边形 82"/>
              <p:cNvSpPr/>
              <p:nvPr/>
            </p:nvSpPr>
            <p:spPr bwMode="auto">
              <a:xfrm rot="3738964">
                <a:off x="4338957" y="762279"/>
                <a:ext cx="729238" cy="728173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474964" y="801906"/>
                <a:ext cx="246322" cy="46102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spc="225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51" name="矩形 39"/>
            <p:cNvSpPr>
              <a:spLocks noChangeArrowheads="1"/>
            </p:cNvSpPr>
            <p:nvPr/>
          </p:nvSpPr>
          <p:spPr bwMode="auto">
            <a:xfrm>
              <a:off x="5338605" y="1047100"/>
              <a:ext cx="4087509" cy="322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fontAlgn="auto">
                <a:lnSpc>
                  <a:spcPct val="150000"/>
                </a:lnSpc>
                <a:spcBef>
                  <a:spcPts val="750"/>
                </a:spcBef>
                <a:spcAft>
                  <a:spcPts val="0"/>
                </a:spcAft>
                <a:defRPr/>
              </a:pP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宋体" charset="-122"/>
              </a:endParaRPr>
            </a:p>
          </p:txBody>
        </p:sp>
      </p:grpSp>
      <p:grpSp>
        <p:nvGrpSpPr>
          <p:cNvPr id="6" name="组合 154"/>
          <p:cNvGrpSpPr>
            <a:grpSpLocks/>
          </p:cNvGrpSpPr>
          <p:nvPr/>
        </p:nvGrpSpPr>
        <p:grpSpPr bwMode="auto">
          <a:xfrm>
            <a:off x="3722689" y="5118102"/>
            <a:ext cx="5170487" cy="929260"/>
            <a:chOff x="4170621" y="2522988"/>
            <a:chExt cx="5330324" cy="929972"/>
          </a:xfrm>
        </p:grpSpPr>
        <p:grpSp>
          <p:nvGrpSpPr>
            <p:cNvPr id="7" name="组合 155"/>
            <p:cNvGrpSpPr>
              <a:grpSpLocks/>
            </p:cNvGrpSpPr>
            <p:nvPr/>
          </p:nvGrpSpPr>
          <p:grpSpPr bwMode="auto">
            <a:xfrm>
              <a:off x="4170621" y="2522988"/>
              <a:ext cx="728275" cy="821896"/>
              <a:chOff x="4069023" y="2522988"/>
              <a:chExt cx="728275" cy="821896"/>
            </a:xfrm>
          </p:grpSpPr>
          <p:sp>
            <p:nvSpPr>
              <p:cNvPr id="159" name="任意多边形 82"/>
              <p:cNvSpPr/>
              <p:nvPr/>
            </p:nvSpPr>
            <p:spPr bwMode="auto">
              <a:xfrm rot="3738964">
                <a:off x="4068815" y="2616400"/>
                <a:ext cx="728692" cy="72827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4294870" y="2522988"/>
                <a:ext cx="494246" cy="46201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spc="225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58" name="矩形 39"/>
            <p:cNvSpPr>
              <a:spLocks noChangeArrowheads="1"/>
            </p:cNvSpPr>
            <p:nvPr/>
          </p:nvSpPr>
          <p:spPr bwMode="auto">
            <a:xfrm>
              <a:off x="4890714" y="2616193"/>
              <a:ext cx="4610231" cy="836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fontAlgn="auto">
                <a:lnSpc>
                  <a:spcPts val="288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 err="1">
                  <a:latin typeface="+mn-lt"/>
                  <a:ea typeface="微软雅黑" pitchFamily="34" charset="-122"/>
                  <a:cs typeface="宋体" charset="-122"/>
                </a:rPr>
                <a:t>Có</a:t>
              </a:r>
              <a:r>
                <a:rPr lang="en-US" altLang="zh-CN" sz="2400" dirty="0">
                  <a:latin typeface="+mn-lt"/>
                  <a:ea typeface="微软雅黑" pitchFamily="34" charset="-122"/>
                  <a:cs typeface="宋体" charset="-122"/>
                </a:rPr>
                <a:t> 120 </a:t>
              </a:r>
              <a:r>
                <a:rPr lang="en-US" altLang="zh-CN" sz="2400" dirty="0" err="1">
                  <a:latin typeface="+mn-lt"/>
                  <a:ea typeface="微软雅黑" pitchFamily="34" charset="-122"/>
                  <a:cs typeface="宋体" charset="-122"/>
                </a:rPr>
                <a:t>tác</a:t>
              </a:r>
              <a:r>
                <a:rPr lang="en-US" altLang="zh-CN" sz="2400" dirty="0">
                  <a:latin typeface="+mn-lt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400" dirty="0" err="1">
                  <a:latin typeface="+mn-lt"/>
                  <a:ea typeface="微软雅黑" pitchFamily="34" charset="-122"/>
                  <a:cs typeface="宋体" charset="-122"/>
                </a:rPr>
                <a:t>phẩm</a:t>
              </a:r>
              <a:r>
                <a:rPr lang="en-US" altLang="zh-CN" sz="2400" dirty="0">
                  <a:latin typeface="+mn-lt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400" err="1">
                  <a:latin typeface="+mn-lt"/>
                  <a:ea typeface="微软雅黑" pitchFamily="34" charset="-122"/>
                  <a:cs typeface="宋体" charset="-122"/>
                </a:rPr>
                <a:t>thuộc</a:t>
              </a:r>
              <a:r>
                <a:rPr lang="en-US" altLang="zh-CN" sz="2400">
                  <a:latin typeface="+mn-lt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400" smtClean="0">
                  <a:latin typeface="+mn-lt"/>
                  <a:ea typeface="微软雅黑" pitchFamily="34" charset="-122"/>
                  <a:cs typeface="宋体" charset="-122"/>
                </a:rPr>
                <a:t>nhiều</a:t>
              </a:r>
            </a:p>
            <a:p>
              <a:pPr fontAlgn="auto">
                <a:lnSpc>
                  <a:spcPts val="288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smtClean="0">
                  <a:latin typeface="+mn-lt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400" dirty="0" err="1">
                  <a:latin typeface="+mn-lt"/>
                  <a:ea typeface="微软雅黑" pitchFamily="34" charset="-122"/>
                  <a:cs typeface="宋体" charset="-122"/>
                </a:rPr>
                <a:t>lĩnh</a:t>
              </a:r>
              <a:r>
                <a:rPr lang="en-US" altLang="zh-CN" sz="2400" dirty="0">
                  <a:latin typeface="+mn-lt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400" dirty="0" err="1">
                  <a:latin typeface="+mn-lt"/>
                  <a:ea typeface="微软雅黑" pitchFamily="34" charset="-122"/>
                  <a:cs typeface="宋体" charset="-122"/>
                </a:rPr>
                <a:t>vực</a:t>
              </a:r>
              <a:r>
                <a:rPr lang="en-US" altLang="zh-CN" sz="2400" dirty="0">
                  <a:latin typeface="+mn-lt"/>
                  <a:ea typeface="微软雅黑" pitchFamily="34" charset="-122"/>
                  <a:cs typeface="宋体" charset="-122"/>
                </a:rPr>
                <a:t>. </a:t>
              </a:r>
              <a:endParaRPr lang="zh-CN" altLang="en-US" sz="2400" dirty="0">
                <a:latin typeface="+mn-lt"/>
                <a:ea typeface="微软雅黑" pitchFamily="34" charset="-122"/>
                <a:cs typeface="宋体" charset="-122"/>
              </a:endParaRP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675189" y="2468033"/>
            <a:ext cx="42179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</a:rPr>
              <a:t>Ông là học giả, nhà văn, dịch giả, nhà ngôn ngữ học, nhà giáo dục và hoạt động văn hóa độc lập Việt Nam.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69"/>
          <p:cNvSpPr>
            <a:spLocks noChangeArrowheads="1"/>
          </p:cNvSpPr>
          <p:nvPr/>
        </p:nvSpPr>
        <p:spPr bwMode="auto">
          <a:xfrm>
            <a:off x="468314" y="836084"/>
            <a:ext cx="820737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CN" sz="5000" b="1" dirty="0" err="1">
                <a:solidFill>
                  <a:schemeClr val="accent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微软雅黑" pitchFamily="34" charset="-122"/>
              </a:rPr>
              <a:t>Các</a:t>
            </a:r>
            <a:r>
              <a:rPr lang="en-US" altLang="zh-CN" sz="5000" b="1" dirty="0">
                <a:solidFill>
                  <a:schemeClr val="accent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微软雅黑" pitchFamily="34" charset="-122"/>
              </a:rPr>
              <a:t> </a:t>
            </a:r>
            <a:r>
              <a:rPr lang="en-US" altLang="zh-CN" sz="5000" b="1" dirty="0" err="1">
                <a:solidFill>
                  <a:schemeClr val="accent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微软雅黑" pitchFamily="34" charset="-122"/>
              </a:rPr>
              <a:t>tác</a:t>
            </a:r>
            <a:r>
              <a:rPr lang="en-US" altLang="zh-CN" sz="5000" b="1" dirty="0">
                <a:solidFill>
                  <a:schemeClr val="accent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微软雅黑" pitchFamily="34" charset="-122"/>
              </a:rPr>
              <a:t> </a:t>
            </a:r>
            <a:r>
              <a:rPr lang="en-US" altLang="zh-CN" sz="5000" b="1" dirty="0" err="1">
                <a:solidFill>
                  <a:schemeClr val="accent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微软雅黑" pitchFamily="34" charset="-122"/>
              </a:rPr>
              <a:t>phẩm</a:t>
            </a:r>
            <a:r>
              <a:rPr lang="en-US" altLang="zh-CN" sz="5000" b="1" dirty="0">
                <a:solidFill>
                  <a:schemeClr val="accent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微软雅黑" pitchFamily="34" charset="-122"/>
              </a:rPr>
              <a:t> </a:t>
            </a:r>
            <a:r>
              <a:rPr lang="en-US" altLang="zh-CN" sz="5000" b="1" dirty="0" err="1">
                <a:solidFill>
                  <a:schemeClr val="accent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微软雅黑" pitchFamily="34" charset="-122"/>
              </a:rPr>
              <a:t>chính</a:t>
            </a:r>
            <a:endParaRPr lang="en-US" altLang="zh-CN" sz="5000" b="1" dirty="0">
              <a:solidFill>
                <a:schemeClr val="accent3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微软雅黑" pitchFamily="34" charset="-122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0826" y="2203452"/>
            <a:ext cx="8353425" cy="3433233"/>
            <a:chOff x="251520" y="1651800"/>
            <a:chExt cx="8352928" cy="2576134"/>
          </a:xfrm>
        </p:grpSpPr>
        <p:pic>
          <p:nvPicPr>
            <p:cNvPr id="43011" name="Picture 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1520" y="1808336"/>
              <a:ext cx="1981139" cy="2419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2" name="Picture 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48467" y="1651800"/>
              <a:ext cx="1667688" cy="2563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3" name="Picture 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88224" y="1720244"/>
              <a:ext cx="2016224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4" name="Picture 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32658" y="1770366"/>
              <a:ext cx="1607757" cy="2419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69"/>
          <p:cNvSpPr>
            <a:spLocks noChangeArrowheads="1"/>
          </p:cNvSpPr>
          <p:nvPr/>
        </p:nvSpPr>
        <p:spPr bwMode="auto">
          <a:xfrm>
            <a:off x="1116013" y="836084"/>
            <a:ext cx="820896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CN" sz="5000" b="1" dirty="0" err="1">
                <a:solidFill>
                  <a:schemeClr val="accent1"/>
                </a:solidFill>
                <a:latin typeface="+mn-lt"/>
                <a:ea typeface="方正卡通简体" panose="03000509000000000000" pitchFamily="65" charset="-122"/>
                <a:sym typeface="微软雅黑" pitchFamily="34" charset="-122"/>
              </a:rPr>
              <a:t>Thảo</a:t>
            </a:r>
            <a:r>
              <a:rPr lang="en-US" altLang="zh-CN" sz="5000" b="1" dirty="0">
                <a:solidFill>
                  <a:schemeClr val="accent1"/>
                </a:solidFill>
                <a:latin typeface="+mn-lt"/>
                <a:ea typeface="方正卡通简体" panose="03000509000000000000" pitchFamily="65" charset="-122"/>
                <a:sym typeface="微软雅黑" pitchFamily="34" charset="-122"/>
              </a:rPr>
              <a:t> </a:t>
            </a:r>
            <a:r>
              <a:rPr lang="en-US" altLang="zh-CN" sz="5000" b="1" dirty="0" err="1">
                <a:solidFill>
                  <a:schemeClr val="accent1"/>
                </a:solidFill>
                <a:latin typeface="+mn-lt"/>
                <a:ea typeface="方正卡通简体" panose="03000509000000000000" pitchFamily="65" charset="-122"/>
                <a:sym typeface="微软雅黑" pitchFamily="34" charset="-122"/>
              </a:rPr>
              <a:t>luận</a:t>
            </a:r>
            <a:r>
              <a:rPr lang="en-US" altLang="zh-CN" sz="5000" b="1" dirty="0">
                <a:solidFill>
                  <a:schemeClr val="accent1"/>
                </a:solidFill>
                <a:latin typeface="+mn-lt"/>
                <a:ea typeface="方正卡通简体" panose="03000509000000000000" pitchFamily="65" charset="-122"/>
                <a:sym typeface="微软雅黑" pitchFamily="34" charset="-122"/>
              </a:rPr>
              <a:t> </a:t>
            </a:r>
            <a:r>
              <a:rPr lang="en-US" altLang="zh-CN" sz="5000" b="1" dirty="0" err="1">
                <a:solidFill>
                  <a:schemeClr val="accent1"/>
                </a:solidFill>
                <a:latin typeface="+mn-lt"/>
                <a:ea typeface="方正卡通简体" panose="03000509000000000000" pitchFamily="65" charset="-122"/>
                <a:sym typeface="微软雅黑" pitchFamily="34" charset="-122"/>
              </a:rPr>
              <a:t>nhóm</a:t>
            </a:r>
            <a:endParaRPr lang="en-US" altLang="zh-CN" sz="5000" b="1" dirty="0">
              <a:solidFill>
                <a:schemeClr val="accent3"/>
              </a:solidFill>
              <a:latin typeface="+mn-lt"/>
              <a:ea typeface="方正卡通简体" panose="03000509000000000000" pitchFamily="65" charset="-122"/>
              <a:sym typeface="微软雅黑" pitchFamily="34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48039" y="2628901"/>
            <a:ext cx="57610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>
                <a:latin typeface="Times New Roman" pitchFamily="18" charset="0"/>
              </a:rPr>
              <a:t>- Tác phẩm thuộc thể loại hồi kí.</a:t>
            </a:r>
          </a:p>
          <a:p>
            <a:endParaRPr lang="vi-VN">
              <a:latin typeface="Times New Roman" pitchFamily="18" charset="0"/>
            </a:endParaRPr>
          </a:p>
          <a:p>
            <a:r>
              <a:rPr lang="vi-VN">
                <a:latin typeface="Times New Roman" pitchFamily="18" charset="0"/>
              </a:rPr>
              <a:t>- Sử dụng ngôi thứ nhất (lời kể của tác giả - xưng “tôi”). </a:t>
            </a:r>
          </a:p>
        </p:txBody>
      </p:sp>
      <p:pic>
        <p:nvPicPr>
          <p:cNvPr id="44035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6" y="1746252"/>
            <a:ext cx="3744913" cy="408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3"/>
          <p:cNvSpPr txBox="1"/>
          <p:nvPr/>
        </p:nvSpPr>
        <p:spPr>
          <a:xfrm>
            <a:off x="234951" y="2273300"/>
            <a:ext cx="16842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spc="-15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n-lt"/>
                <a:ea typeface="方正卡通简体" pitchFamily="65" charset="-122"/>
              </a:rPr>
              <a:t>2. Tác phẩm</a:t>
            </a:r>
            <a:endParaRPr lang="zh-CN" altLang="en-US" sz="2800" b="1" spc="-150" dirty="0">
              <a:ln w="9525">
                <a:noFill/>
              </a:ln>
              <a:solidFill>
                <a:srgbClr val="FF000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+mn-lt"/>
              <a:ea typeface="方正卡通简体" pitchFamily="65" charset="-122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3348039" y="2180168"/>
            <a:ext cx="5400675" cy="2112433"/>
          </a:xfrm>
          <a:prstGeom prst="wedgeEllipseCallout">
            <a:avLst>
              <a:gd name="adj1" fmla="val -53501"/>
              <a:gd name="adj2" fmla="val -51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Xác định thể loại và ngôi kể của tác phẩm?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0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8"/>
          <p:cNvGrpSpPr>
            <a:grpSpLocks/>
          </p:cNvGrpSpPr>
          <p:nvPr/>
        </p:nvGrpSpPr>
        <p:grpSpPr bwMode="auto">
          <a:xfrm>
            <a:off x="804864" y="1972734"/>
            <a:ext cx="2262187" cy="1558672"/>
            <a:chOff x="158202" y="-2477146"/>
            <a:chExt cx="3016548" cy="1560346"/>
          </a:xfrm>
        </p:grpSpPr>
        <p:sp>
          <p:nvSpPr>
            <p:cNvPr id="45074" name="文本框 25"/>
            <p:cNvSpPr>
              <a:spLocks noChangeArrowheads="1"/>
            </p:cNvSpPr>
            <p:nvPr/>
          </p:nvSpPr>
          <p:spPr bwMode="auto">
            <a:xfrm>
              <a:off x="921127" y="-2477146"/>
              <a:ext cx="1374871" cy="462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solidFill>
                    <a:srgbClr val="000000"/>
                  </a:solidFill>
                  <a:latin typeface="Times New Roman" pitchFamily="18" charset="0"/>
                  <a:ea typeface="微软雅黑" pitchFamily="34" charset="-122"/>
                  <a:sym typeface="方正正黑简体"/>
                </a:rPr>
                <a:t>Phần 1</a:t>
              </a:r>
              <a:endPara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方正正黑简体"/>
              </a:endParaRPr>
            </a:p>
          </p:txBody>
        </p:sp>
        <p:sp>
          <p:nvSpPr>
            <p:cNvPr id="45075" name="矩形 26"/>
            <p:cNvSpPr>
              <a:spLocks noChangeArrowheads="1"/>
            </p:cNvSpPr>
            <p:nvPr/>
          </p:nvSpPr>
          <p:spPr bwMode="auto">
            <a:xfrm>
              <a:off x="158202" y="-1933554"/>
              <a:ext cx="3016548" cy="1016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vi-VN" altLang="zh-CN" sz="2000">
                  <a:solidFill>
                    <a:srgbClr val="595959"/>
                  </a:solidFill>
                  <a:latin typeface="Times New Roman" pitchFamily="18" charset="0"/>
                  <a:ea typeface="微软雅黑" pitchFamily="34" charset="-122"/>
                  <a:sym typeface="微软雅黑" pitchFamily="34" charset="-122"/>
                </a:rPr>
                <a:t>Từ đầu … phồng ở trước bụng</a:t>
              </a:r>
              <a:r>
                <a:rPr lang="en-US" altLang="zh-CN" sz="2000">
                  <a:solidFill>
                    <a:srgbClr val="595959"/>
                  </a:solidFill>
                  <a:latin typeface="Times New Roman" pitchFamily="18" charset="0"/>
                  <a:ea typeface="微软雅黑" pitchFamily="34" charset="-122"/>
                  <a:sym typeface="微软雅黑" pitchFamily="34" charset="-122"/>
                </a:rPr>
                <a:t>: </a:t>
              </a:r>
              <a:r>
                <a:rPr lang="en-US" altLang="zh-CN" sz="2000">
                  <a:solidFill>
                    <a:srgbClr val="C00000"/>
                  </a:solidFill>
                  <a:latin typeface="Times New Roman" pitchFamily="18" charset="0"/>
                  <a:ea typeface="微软雅黑" pitchFamily="34" charset="-122"/>
                  <a:sym typeface="微软雅黑" pitchFamily="34" charset="-122"/>
                </a:rPr>
                <a:t>Hình ảnh mẹ trong hồi ức</a:t>
              </a:r>
              <a:endParaRPr lang="zh-CN" altLang="en-US" sz="200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45076" name="矩形 27"/>
            <p:cNvSpPr>
              <a:spLocks noChangeArrowheads="1"/>
            </p:cNvSpPr>
            <p:nvPr/>
          </p:nvSpPr>
          <p:spPr bwMode="auto">
            <a:xfrm>
              <a:off x="433409" y="-1961567"/>
              <a:ext cx="2552301" cy="45719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endParaRPr>
            </a:p>
          </p:txBody>
        </p:sp>
      </p:grpSp>
      <p:grpSp>
        <p:nvGrpSpPr>
          <p:cNvPr id="6" name="组合 29"/>
          <p:cNvGrpSpPr>
            <a:grpSpLocks/>
          </p:cNvGrpSpPr>
          <p:nvPr/>
        </p:nvGrpSpPr>
        <p:grpSpPr bwMode="auto">
          <a:xfrm>
            <a:off x="3394075" y="1960034"/>
            <a:ext cx="2586038" cy="1545439"/>
            <a:chOff x="-143614" y="0"/>
            <a:chExt cx="3448432" cy="1546492"/>
          </a:xfrm>
        </p:grpSpPr>
        <p:sp>
          <p:nvSpPr>
            <p:cNvPr id="45071" name="文本框 30"/>
            <p:cNvSpPr>
              <a:spLocks noChangeArrowheads="1"/>
            </p:cNvSpPr>
            <p:nvPr/>
          </p:nvSpPr>
          <p:spPr bwMode="auto">
            <a:xfrm>
              <a:off x="773837" y="0"/>
              <a:ext cx="1374887" cy="461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solidFill>
                    <a:srgbClr val="000000"/>
                  </a:solidFill>
                  <a:latin typeface="Times New Roman" pitchFamily="18" charset="0"/>
                  <a:ea typeface="微软雅黑" pitchFamily="34" charset="-122"/>
                  <a:sym typeface="方正正黑简体"/>
                </a:rPr>
                <a:t>Phần 2</a:t>
              </a:r>
              <a:endPara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方正正黑简体"/>
              </a:endParaRPr>
            </a:p>
          </p:txBody>
        </p:sp>
        <p:sp>
          <p:nvSpPr>
            <p:cNvPr id="45072" name="矩形 31"/>
            <p:cNvSpPr>
              <a:spLocks noChangeArrowheads="1"/>
            </p:cNvSpPr>
            <p:nvPr/>
          </p:nvSpPr>
          <p:spPr bwMode="auto">
            <a:xfrm>
              <a:off x="-143614" y="530137"/>
              <a:ext cx="3448432" cy="1016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altLang="zh-CN" sz="2000">
                  <a:solidFill>
                    <a:srgbClr val="595959"/>
                  </a:solidFill>
                  <a:latin typeface="Times New Roman" pitchFamily="18" charset="0"/>
                  <a:ea typeface="微软雅黑" pitchFamily="34" charset="-122"/>
                  <a:sym typeface="微软雅黑" pitchFamily="34" charset="-122"/>
                </a:rPr>
                <a:t>Tiếp … đổi cuối khác</a:t>
              </a:r>
              <a:r>
                <a:rPr lang="en-US" altLang="zh-CN" sz="2000">
                  <a:solidFill>
                    <a:srgbClr val="595959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: </a:t>
              </a:r>
              <a:r>
                <a:rPr lang="en-US" altLang="zh-CN" sz="2000">
                  <a:solidFill>
                    <a:srgbClr val="C00000"/>
                  </a:solidFill>
                  <a:latin typeface="Times New Roman" pitchFamily="18" charset="0"/>
                  <a:ea typeface="微软雅黑" pitchFamily="34" charset="-122"/>
                  <a:sym typeface="微软雅黑" pitchFamily="34" charset="-122"/>
                </a:rPr>
                <a:t>Những kỉ niệm một năm ở Tiểu học</a:t>
              </a:r>
              <a:endParaRPr lang="zh-CN" altLang="en-US" sz="200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45073" name="矩形 32"/>
            <p:cNvSpPr>
              <a:spLocks noChangeArrowheads="1"/>
            </p:cNvSpPr>
            <p:nvPr/>
          </p:nvSpPr>
          <p:spPr bwMode="auto">
            <a:xfrm>
              <a:off x="184046" y="504243"/>
              <a:ext cx="2552301" cy="4571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endParaRPr>
            </a:p>
          </p:txBody>
        </p:sp>
      </p:grpSp>
      <p:grpSp>
        <p:nvGrpSpPr>
          <p:cNvPr id="8" name="组合 33"/>
          <p:cNvGrpSpPr>
            <a:grpSpLocks/>
          </p:cNvGrpSpPr>
          <p:nvPr/>
        </p:nvGrpSpPr>
        <p:grpSpPr bwMode="auto">
          <a:xfrm>
            <a:off x="6118225" y="1966384"/>
            <a:ext cx="2362200" cy="1422035"/>
            <a:chOff x="0" y="349892"/>
            <a:chExt cx="3148210" cy="1422330"/>
          </a:xfrm>
        </p:grpSpPr>
        <p:sp>
          <p:nvSpPr>
            <p:cNvPr id="45068" name="文本框 34"/>
            <p:cNvSpPr>
              <a:spLocks noChangeArrowheads="1"/>
            </p:cNvSpPr>
            <p:nvPr/>
          </p:nvSpPr>
          <p:spPr bwMode="auto">
            <a:xfrm>
              <a:off x="681947" y="349892"/>
              <a:ext cx="1374128" cy="461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solidFill>
                    <a:srgbClr val="000000"/>
                  </a:solidFill>
                  <a:latin typeface="Times New Roman" pitchFamily="18" charset="0"/>
                  <a:ea typeface="微软雅黑" pitchFamily="34" charset="-122"/>
                  <a:sym typeface="方正正黑简体"/>
                </a:rPr>
                <a:t>Phần 3</a:t>
              </a:r>
              <a:endPara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方正正黑简体"/>
              </a:endParaRPr>
            </a:p>
          </p:txBody>
        </p:sp>
        <p:sp>
          <p:nvSpPr>
            <p:cNvPr id="45069" name="矩形 35"/>
            <p:cNvSpPr>
              <a:spLocks noChangeArrowheads="1"/>
            </p:cNvSpPr>
            <p:nvPr/>
          </p:nvSpPr>
          <p:spPr bwMode="auto">
            <a:xfrm>
              <a:off x="0" y="756348"/>
              <a:ext cx="3148210" cy="1015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Còn lại: </a:t>
              </a:r>
              <a:r>
                <a:rPr lang="en-US" sz="200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Cảm xúc và suy nghĩ của tác giả.</a:t>
              </a:r>
              <a:endParaRPr lang="zh-CN" altLang="en-US" sz="20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9" name="矩形 36"/>
            <p:cNvSpPr>
              <a:spLocks noChangeArrowheads="1"/>
            </p:cNvSpPr>
            <p:nvPr/>
          </p:nvSpPr>
          <p:spPr bwMode="auto">
            <a:xfrm>
              <a:off x="215805" y="843177"/>
              <a:ext cx="2551573" cy="44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4650" y="319617"/>
            <a:ext cx="8229600" cy="465667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sz="2800" b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3. Bố </a:t>
            </a:r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cục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05239" y="850900"/>
            <a:ext cx="1369286" cy="523220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Ba phần</a:t>
            </a:r>
          </a:p>
        </p:txBody>
      </p:sp>
      <p:cxnSp>
        <p:nvCxnSpPr>
          <p:cNvPr id="5" name="Straight Arrow Connector 4">
            <a:extLst>
              <a:ext uri="{FF2B5EF4-FFF2-40B4-BE49-F238E27FC236}"/>
            </a:extLst>
          </p:cNvPr>
          <p:cNvCxnSpPr>
            <a:cxnSpLocks/>
            <a:stCxn id="3" idx="2"/>
            <a:endCxn id="45074" idx="0"/>
          </p:cNvCxnSpPr>
          <p:nvPr/>
        </p:nvCxnSpPr>
        <p:spPr>
          <a:xfrm rot="5400000">
            <a:off x="2891898" y="374750"/>
            <a:ext cx="598614" cy="25973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/>
            </a:extLst>
          </p:cNvPr>
          <p:cNvCxnSpPr>
            <a:stCxn id="3" idx="2"/>
          </p:cNvCxnSpPr>
          <p:nvPr/>
        </p:nvCxnSpPr>
        <p:spPr>
          <a:xfrm rot="5400000">
            <a:off x="4171310" y="1692260"/>
            <a:ext cx="636713" cy="4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/>
            </a:extLst>
          </p:cNvPr>
          <p:cNvCxnSpPr>
            <a:cxnSpLocks/>
            <a:stCxn id="3" idx="2"/>
            <a:endCxn id="45068" idx="0"/>
          </p:cNvCxnSpPr>
          <p:nvPr/>
        </p:nvCxnSpPr>
        <p:spPr>
          <a:xfrm rot="16200000" flipH="1">
            <a:off x="5521527" y="342474"/>
            <a:ext cx="592264" cy="26555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4309533"/>
            <a:ext cx="2241550" cy="222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4676" y="4233334"/>
            <a:ext cx="2676525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826" y="4133851"/>
            <a:ext cx="2143125" cy="2372783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0" y="319617"/>
            <a:ext cx="8229600" cy="465667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smtClean="0">
                <a:solidFill>
                  <a:srgbClr val="FF0000"/>
                </a:solidFill>
                <a:latin typeface="+mn-lt"/>
              </a:rPr>
              <a:t>II. TÌM HIỂU CHI TIẾT</a:t>
            </a:r>
            <a:endParaRPr lang="en-US" sz="3200" b="1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50826" y="2203452"/>
            <a:ext cx="8353425" cy="3433233"/>
            <a:chOff x="251520" y="1651800"/>
            <a:chExt cx="8352928" cy="2576134"/>
          </a:xfrm>
        </p:grpSpPr>
        <p:pic>
          <p:nvPicPr>
            <p:cNvPr id="4608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1520" y="1808336"/>
              <a:ext cx="1981139" cy="2419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4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48467" y="1651800"/>
              <a:ext cx="1667688" cy="2563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5" name="Picture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88224" y="1720244"/>
              <a:ext cx="2016224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6" name="Picture 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32658" y="1770366"/>
              <a:ext cx="1607757" cy="2419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矩形 100"/>
          <p:cNvSpPr>
            <a:spLocks noChangeArrowheads="1"/>
          </p:cNvSpPr>
          <p:nvPr/>
        </p:nvSpPr>
        <p:spPr bwMode="auto">
          <a:xfrm>
            <a:off x="1146176" y="2829985"/>
            <a:ext cx="796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zh-CN" altLang="en-US" sz="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在这里添加文本内容在这里添加文本内容</a:t>
            </a:r>
          </a:p>
        </p:txBody>
      </p:sp>
      <p:sp>
        <p:nvSpPr>
          <p:cNvPr id="47106" name="直接连接符 101"/>
          <p:cNvSpPr>
            <a:spLocks noChangeShapeType="1"/>
          </p:cNvSpPr>
          <p:nvPr/>
        </p:nvSpPr>
        <p:spPr bwMode="auto">
          <a:xfrm>
            <a:off x="1235075" y="2829984"/>
            <a:ext cx="649288" cy="0"/>
          </a:xfrm>
          <a:prstGeom prst="line">
            <a:avLst/>
          </a:prstGeom>
          <a:noFill/>
          <a:ln w="9525">
            <a:solidFill>
              <a:schemeClr val="bg1"/>
            </a:solidFill>
            <a:bevel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47107" name="直接连接符 104"/>
          <p:cNvSpPr>
            <a:spLocks noChangeShapeType="1"/>
          </p:cNvSpPr>
          <p:nvPr/>
        </p:nvSpPr>
        <p:spPr bwMode="auto">
          <a:xfrm>
            <a:off x="3679825" y="2829984"/>
            <a:ext cx="649288" cy="0"/>
          </a:xfrm>
          <a:prstGeom prst="line">
            <a:avLst/>
          </a:prstGeom>
          <a:noFill/>
          <a:ln w="9525">
            <a:solidFill>
              <a:schemeClr val="bg1"/>
            </a:solidFill>
            <a:bevel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47108" name="TextBox 98"/>
          <p:cNvSpPr>
            <a:spLocks noChangeArrowheads="1"/>
          </p:cNvSpPr>
          <p:nvPr/>
        </p:nvSpPr>
        <p:spPr bwMode="auto">
          <a:xfrm>
            <a:off x="6127750" y="2387601"/>
            <a:ext cx="6543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标题</a:t>
            </a:r>
            <a:r>
              <a:rPr lang="en-US" altLang="zh-CN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5</a:t>
            </a:r>
            <a:endParaRPr lang="zh-CN" altLang="en-US" sz="1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Arial" charset="0"/>
            </a:endParaRPr>
          </a:p>
        </p:txBody>
      </p:sp>
      <p:sp>
        <p:nvSpPr>
          <p:cNvPr id="47109" name="矩形 106"/>
          <p:cNvSpPr>
            <a:spLocks noChangeArrowheads="1"/>
          </p:cNvSpPr>
          <p:nvPr/>
        </p:nvSpPr>
        <p:spPr bwMode="auto">
          <a:xfrm>
            <a:off x="6035676" y="2829985"/>
            <a:ext cx="796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zh-CN" altLang="en-US" sz="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在这里添加文本内容在这里添加文本内容</a:t>
            </a:r>
          </a:p>
        </p:txBody>
      </p:sp>
      <p:sp>
        <p:nvSpPr>
          <p:cNvPr id="47110" name="直接连接符 107"/>
          <p:cNvSpPr>
            <a:spLocks noChangeShapeType="1"/>
          </p:cNvSpPr>
          <p:nvPr/>
        </p:nvSpPr>
        <p:spPr bwMode="auto">
          <a:xfrm>
            <a:off x="6118225" y="2829984"/>
            <a:ext cx="649288" cy="0"/>
          </a:xfrm>
          <a:prstGeom prst="line">
            <a:avLst/>
          </a:prstGeom>
          <a:noFill/>
          <a:ln w="9525">
            <a:solidFill>
              <a:schemeClr val="bg1"/>
            </a:solidFill>
            <a:bevel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47111" name="矩形 109"/>
          <p:cNvSpPr>
            <a:spLocks noChangeArrowheads="1"/>
          </p:cNvSpPr>
          <p:nvPr/>
        </p:nvSpPr>
        <p:spPr bwMode="auto">
          <a:xfrm>
            <a:off x="2373314" y="3367618"/>
            <a:ext cx="796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zh-CN" altLang="en-US" sz="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在这里添加文本内容在这里添加文本内容</a:t>
            </a:r>
          </a:p>
        </p:txBody>
      </p:sp>
      <p:sp>
        <p:nvSpPr>
          <p:cNvPr id="47112" name="直接连接符 111"/>
          <p:cNvSpPr>
            <a:spLocks noChangeShapeType="1"/>
          </p:cNvSpPr>
          <p:nvPr/>
        </p:nvSpPr>
        <p:spPr bwMode="auto">
          <a:xfrm>
            <a:off x="2457450" y="3367617"/>
            <a:ext cx="647700" cy="0"/>
          </a:xfrm>
          <a:prstGeom prst="line">
            <a:avLst/>
          </a:prstGeom>
          <a:noFill/>
          <a:ln w="9525">
            <a:solidFill>
              <a:schemeClr val="bg1"/>
            </a:solidFill>
            <a:bevel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47113" name="TextBox 104"/>
          <p:cNvSpPr>
            <a:spLocks noChangeArrowheads="1"/>
          </p:cNvSpPr>
          <p:nvPr/>
        </p:nvSpPr>
        <p:spPr bwMode="auto">
          <a:xfrm>
            <a:off x="4895850" y="2925234"/>
            <a:ext cx="6543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标题</a:t>
            </a:r>
            <a:r>
              <a:rPr lang="en-US" altLang="zh-CN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4</a:t>
            </a:r>
            <a:endParaRPr lang="zh-CN" altLang="en-US" sz="1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Arial" charset="0"/>
            </a:endParaRPr>
          </a:p>
        </p:txBody>
      </p:sp>
      <p:sp>
        <p:nvSpPr>
          <p:cNvPr id="47114" name="TextBox 107"/>
          <p:cNvSpPr>
            <a:spLocks noChangeArrowheads="1"/>
          </p:cNvSpPr>
          <p:nvPr/>
        </p:nvSpPr>
        <p:spPr bwMode="auto">
          <a:xfrm>
            <a:off x="7334250" y="2925234"/>
            <a:ext cx="6543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标题</a:t>
            </a:r>
            <a:r>
              <a:rPr lang="en-US" altLang="zh-CN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6</a:t>
            </a:r>
            <a:endParaRPr lang="zh-CN" altLang="en-US" sz="1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Arial" charset="0"/>
            </a:endParaRPr>
          </a:p>
        </p:txBody>
      </p:sp>
      <p:sp>
        <p:nvSpPr>
          <p:cNvPr id="47115" name="矩形 116"/>
          <p:cNvSpPr>
            <a:spLocks noChangeArrowheads="1"/>
          </p:cNvSpPr>
          <p:nvPr/>
        </p:nvSpPr>
        <p:spPr bwMode="auto">
          <a:xfrm>
            <a:off x="7240589" y="3367618"/>
            <a:ext cx="796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zh-CN" altLang="en-US" sz="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在这里添加文本内容在这里添加文本内容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4650" y="319617"/>
            <a:ext cx="8229600" cy="465667"/>
          </a:xfrm>
        </p:spPr>
        <p:txBody>
          <a:bodyPr/>
          <a:lstStyle/>
          <a:p>
            <a:pPr algn="ctr"/>
            <a:r>
              <a:rPr lang="en-US" sz="2400" b="1" smtClean="0">
                <a:solidFill>
                  <a:srgbClr val="262626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1. Hình ảnh mẹ trong hồi ức </a:t>
            </a:r>
            <a:endParaRPr lang="zh-CN" altLang="en-US" sz="2800" smtClean="0">
              <a:solidFill>
                <a:srgbClr val="262626"/>
              </a:solidFill>
              <a:latin typeface="方正卡通简体"/>
              <a:ea typeface="方正卡通简体"/>
              <a:cs typeface="方正卡通简体"/>
            </a:endParaRPr>
          </a:p>
        </p:txBody>
      </p:sp>
      <p:pic>
        <p:nvPicPr>
          <p:cNvPr id="4711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8" y="933451"/>
            <a:ext cx="17145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051050" y="1214968"/>
            <a:ext cx="49482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>
                <a:latin typeface="Times New Roman" pitchFamily="18" charset="0"/>
              </a:rPr>
              <a:t>+ </a:t>
            </a:r>
            <a:r>
              <a:rPr lang="vi-VN" sz="2400" i="1">
                <a:latin typeface="Times New Roman" pitchFamily="18" charset="0"/>
              </a:rPr>
              <a:t>Đi từ sáng sớm, tối mịt mới về</a:t>
            </a:r>
          </a:p>
          <a:p>
            <a:r>
              <a:rPr lang="vi-VN" sz="2400" i="1">
                <a:latin typeface="Times New Roman" pitchFamily="18" charset="0"/>
              </a:rPr>
              <a:t>+ Không biết chữ</a:t>
            </a:r>
          </a:p>
          <a:p>
            <a:r>
              <a:rPr lang="vi-VN" sz="2400" i="1">
                <a:latin typeface="Times New Roman" pitchFamily="18" charset="0"/>
              </a:rPr>
              <a:t>+ Đầu năm đưa tiền mua sách vở, cuối năm hỏi có được lên lớp không</a:t>
            </a:r>
          </a:p>
          <a:p>
            <a:r>
              <a:rPr lang="vi-VN" sz="2400" i="1">
                <a:latin typeface="Times New Roman" pitchFamily="18" charset="0"/>
              </a:rPr>
              <a:t>+ Mẹ có có ruột tượng dài, đựng xu đồng và trinh</a:t>
            </a:r>
          </a:p>
        </p:txBody>
      </p:sp>
      <p:sp>
        <p:nvSpPr>
          <p:cNvPr id="5" name="Arrow: Right 4">
            <a:extLst>
              <a:ext uri="{FF2B5EF4-FFF2-40B4-BE49-F238E27FC236}"/>
            </a:extLst>
          </p:cNvPr>
          <p:cNvSpPr/>
          <p:nvPr/>
        </p:nvSpPr>
        <p:spPr>
          <a:xfrm>
            <a:off x="1619250" y="4580468"/>
            <a:ext cx="477838" cy="1926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79614" y="4292600"/>
            <a:ext cx="28864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NT: kể kết hợp với tả</a:t>
            </a:r>
          </a:p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53" name="Arrow: Right 52">
            <a:extLst>
              <a:ext uri="{FF2B5EF4-FFF2-40B4-BE49-F238E27FC236}"/>
            </a:extLst>
          </p:cNvPr>
          <p:cNvSpPr/>
          <p:nvPr/>
        </p:nvSpPr>
        <p:spPr>
          <a:xfrm>
            <a:off x="1619250" y="5636684"/>
            <a:ext cx="477838" cy="192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124076" y="5348818"/>
            <a:ext cx="5387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>
                <a:latin typeface="Times New Roman" pitchFamily="18" charset="0"/>
              </a:rPr>
              <a:t>Hình ảnh người mẹ ít học, lam lũ, vất vả.</a:t>
            </a:r>
            <a:endParaRPr lang="en-US" sz="2400"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4864" y="878417"/>
            <a:ext cx="1724025" cy="247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4863" y="3388784"/>
            <a:ext cx="17335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454900" y="2887133"/>
            <a:ext cx="12330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Ruột tượng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23139" y="5490633"/>
            <a:ext cx="153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Xu đồng, trinh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" grpId="0" animBg="1"/>
      <p:bldP spid="6" grpId="0"/>
      <p:bldP spid="53" grpId="0" animBg="1"/>
      <p:bldP spid="55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815</Words>
  <Application>Microsoft Office PowerPoint</Application>
  <PresentationFormat>On-screen Show (4:3)</PresentationFormat>
  <Paragraphs>92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Tiết 64 ĐỌC MỞ RỘNG THEO THỂ LOẠI              MỘT NĂM Ở TIỂU HỌC </vt:lpstr>
      <vt:lpstr>Slide 2</vt:lpstr>
      <vt:lpstr>Slide 3</vt:lpstr>
      <vt:lpstr>Slide 4</vt:lpstr>
      <vt:lpstr>Slide 5</vt:lpstr>
      <vt:lpstr>Slide 6</vt:lpstr>
      <vt:lpstr>3. Bố cục</vt:lpstr>
      <vt:lpstr>II. TÌM HIỂU CHI TIẾT</vt:lpstr>
      <vt:lpstr>1. Hình ảnh mẹ trong hồi ức </vt:lpstr>
      <vt:lpstr>2. Những kỉ niệm của một năm ở tiểu học</vt:lpstr>
      <vt:lpstr>2. Những kỉ niệm của một năm ở tiểu học</vt:lpstr>
      <vt:lpstr>2. Những kỉ niệm của một năm ở tiểu học</vt:lpstr>
      <vt:lpstr>2. Những kỉ niệm của một năm ở tiểu học</vt:lpstr>
      <vt:lpstr>2. Những kỉ niệm của một năm ở tiểu học</vt:lpstr>
      <vt:lpstr>3. Những suy ngẫm của hiện tại</vt:lpstr>
      <vt:lpstr>III. Tổng kết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64 ĐỌC MỞ RỘNG THEO THỂ LOẠI              MỘT NĂM Ở TIỂU HỌC </dc:title>
  <dc:creator>Windows User</dc:creator>
  <cp:lastModifiedBy>Windows User</cp:lastModifiedBy>
  <cp:revision>1</cp:revision>
  <dcterms:created xsi:type="dcterms:W3CDTF">2022-04-04T15:13:26Z</dcterms:created>
  <dcterms:modified xsi:type="dcterms:W3CDTF">2022-04-04T15:18:58Z</dcterms:modified>
</cp:coreProperties>
</file>